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76" r:id="rId4"/>
    <p:sldId id="284" r:id="rId5"/>
    <p:sldId id="285" r:id="rId6"/>
    <p:sldId id="280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B45B6D8-62DF-6549-8FC7-D033C3B5C85B}">
          <p14:sldIdLst>
            <p14:sldId id="256"/>
            <p14:sldId id="277"/>
            <p14:sldId id="276"/>
            <p14:sldId id="284"/>
            <p14:sldId id="285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en, Sarah" initials="P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86303"/>
  </p:normalViewPr>
  <p:slideViewPr>
    <p:cSldViewPr snapToGrid="0" snapToObjects="1">
      <p:cViewPr varScale="1">
        <p:scale>
          <a:sx n="92" d="100"/>
          <a:sy n="92" d="100"/>
        </p:scale>
        <p:origin x="58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E27-A296-F44B-84B0-AC952D0BE94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4944-764F-5B40-8338-5CA4132B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8D72-C327-EF43-A0EF-8BF1F3816E5F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A989-EC45-0845-9225-6BBE81AD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5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623296" cy="585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CATEGORY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234440"/>
            <a:ext cx="3638405" cy="4942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939" y="1426464"/>
            <a:ext cx="3638405" cy="475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19176" y="751742"/>
            <a:ext cx="8494776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0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8" r:id="rId2"/>
    <p:sldLayoutId id="2147483674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3686"/>
            <a:ext cx="8915399" cy="1609978"/>
          </a:xfrm>
        </p:spPr>
        <p:txBody>
          <a:bodyPr>
            <a:normAutofit/>
          </a:bodyPr>
          <a:lstStyle/>
          <a:p>
            <a:r>
              <a:rPr lang="en-US" sz="4800" dirty="0"/>
              <a:t>NE Halsey Safety and Access to Transit Project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939" y="5129150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b="0" i="1" dirty="0"/>
              <a:t>City Council - February 27, 2019</a:t>
            </a:r>
          </a:p>
        </p:txBody>
      </p:sp>
    </p:spTree>
    <p:extLst>
      <p:ext uri="{BB962C8B-B14F-4D97-AF65-F5344CB8AC3E}">
        <p14:creationId xmlns:p14="http://schemas.microsoft.com/office/powerpoint/2010/main" val="11998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116647"/>
            <a:ext cx="8623296" cy="434071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B81A28-DA72-46A7-977E-860A7588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2"/>
            <a:ext cx="9144000" cy="5369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80A2CE-FE75-4D32-98C8-9B5E8085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5096"/>
            <a:ext cx="4167490" cy="20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146112"/>
            <a:ext cx="8623296" cy="585850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br>
              <a:rPr lang="en-US" sz="1800" dirty="0"/>
            </a:br>
            <a:r>
              <a:rPr lang="en-US" sz="1800" dirty="0"/>
              <a:t>82</a:t>
            </a:r>
            <a:r>
              <a:rPr lang="en-US" sz="1800" baseline="30000" dirty="0"/>
              <a:t>nd</a:t>
            </a:r>
            <a:r>
              <a:rPr lang="en-US" sz="1800" dirty="0"/>
              <a:t> Ave MAX Station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0078A-4AF4-4C07-9B39-4525B391BF78}"/>
              </a:ext>
            </a:extLst>
          </p:cNvPr>
          <p:cNvSpPr txBox="1"/>
          <p:nvPr/>
        </p:nvSpPr>
        <p:spPr>
          <a:xfrm>
            <a:off x="4620342" y="3414615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FLAVEL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ECF24-7CB5-479D-A29F-065A29D6AA27}"/>
              </a:ext>
            </a:extLst>
          </p:cNvPr>
          <p:cNvSpPr txBox="1"/>
          <p:nvPr/>
        </p:nvSpPr>
        <p:spPr>
          <a:xfrm>
            <a:off x="4637975" y="300441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OGDEN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0F9DB-792E-4B47-9769-F9ABA1D5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7" y="892419"/>
            <a:ext cx="7808336" cy="50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131893"/>
            <a:ext cx="8623296" cy="585850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br>
              <a:rPr lang="en-US" sz="1800" dirty="0"/>
            </a:br>
            <a:r>
              <a:rPr lang="en-US" sz="1800" dirty="0"/>
              <a:t>Halsey at 68</a:t>
            </a:r>
            <a:r>
              <a:rPr lang="en-US" sz="1800" baseline="30000" dirty="0"/>
              <a:t>th</a:t>
            </a:r>
            <a:r>
              <a:rPr lang="en-US" sz="1800" dirty="0"/>
              <a:t> Ave.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1E635-533B-4097-9B1C-2CB61ECAC0EB}"/>
              </a:ext>
            </a:extLst>
          </p:cNvPr>
          <p:cNvSpPr txBox="1"/>
          <p:nvPr/>
        </p:nvSpPr>
        <p:spPr>
          <a:xfrm>
            <a:off x="4620342" y="340274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FLAVEL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0B64C-CA3C-4B9C-A818-F78624E82605}"/>
              </a:ext>
            </a:extLst>
          </p:cNvPr>
          <p:cNvSpPr txBox="1"/>
          <p:nvPr/>
        </p:nvSpPr>
        <p:spPr>
          <a:xfrm>
            <a:off x="4637975" y="300441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OGDEN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92EB6-1AEC-4262-82AF-9A8B4EDB60E7}"/>
              </a:ext>
            </a:extLst>
          </p:cNvPr>
          <p:cNvSpPr txBox="1"/>
          <p:nvPr/>
        </p:nvSpPr>
        <p:spPr>
          <a:xfrm>
            <a:off x="4686065" y="2147062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DUKE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198C7-E6BB-42C6-9501-2880C5A1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3" y="850323"/>
            <a:ext cx="4831925" cy="37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8CF06-1F63-4216-A64A-4BF638AA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56" y="2300423"/>
            <a:ext cx="4333256" cy="3721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5F3780-3243-4A8C-A804-8B14E933D4AD}"/>
              </a:ext>
            </a:extLst>
          </p:cNvPr>
          <p:cNvSpPr txBox="1"/>
          <p:nvPr/>
        </p:nvSpPr>
        <p:spPr>
          <a:xfrm>
            <a:off x="122093" y="4592782"/>
            <a:ext cx="327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Looking east on NE Halsey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664CA-8D1C-4B38-8C3F-282F3D87A0AC}"/>
              </a:ext>
            </a:extLst>
          </p:cNvPr>
          <p:cNvSpPr txBox="1"/>
          <p:nvPr/>
        </p:nvSpPr>
        <p:spPr>
          <a:xfrm>
            <a:off x="4954018" y="1939791"/>
            <a:ext cx="261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Draft concept</a:t>
            </a:r>
          </a:p>
        </p:txBody>
      </p:sp>
    </p:spTree>
    <p:extLst>
      <p:ext uri="{BB962C8B-B14F-4D97-AF65-F5344CB8AC3E}">
        <p14:creationId xmlns:p14="http://schemas.microsoft.com/office/powerpoint/2010/main" val="109647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131893"/>
            <a:ext cx="8623296" cy="585850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br>
              <a:rPr lang="en-US" sz="1800" dirty="0"/>
            </a:br>
            <a:r>
              <a:rPr lang="en-US" sz="1800" dirty="0"/>
              <a:t>Halsey at 80</a:t>
            </a:r>
            <a:r>
              <a:rPr lang="en-US" sz="1800" baseline="30000" dirty="0"/>
              <a:t>th</a:t>
            </a:r>
            <a:r>
              <a:rPr lang="en-US" sz="1800" dirty="0"/>
              <a:t> Ave.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1E635-533B-4097-9B1C-2CB61ECAC0EB}"/>
              </a:ext>
            </a:extLst>
          </p:cNvPr>
          <p:cNvSpPr txBox="1"/>
          <p:nvPr/>
        </p:nvSpPr>
        <p:spPr>
          <a:xfrm>
            <a:off x="4620342" y="340274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FLAVEL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0B64C-CA3C-4B9C-A818-F78624E82605}"/>
              </a:ext>
            </a:extLst>
          </p:cNvPr>
          <p:cNvSpPr txBox="1"/>
          <p:nvPr/>
        </p:nvSpPr>
        <p:spPr>
          <a:xfrm>
            <a:off x="4637975" y="300441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OGDEN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92EB6-1AEC-4262-82AF-9A8B4EDB60E7}"/>
              </a:ext>
            </a:extLst>
          </p:cNvPr>
          <p:cNvSpPr txBox="1"/>
          <p:nvPr/>
        </p:nvSpPr>
        <p:spPr>
          <a:xfrm>
            <a:off x="4686065" y="2147062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DUKE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E1BA8-A78A-4FED-BB62-FC1BADDE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8" y="855518"/>
            <a:ext cx="5558488" cy="2868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01E0E-044E-40AD-819B-7AD8011F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733" y="2807371"/>
            <a:ext cx="4375588" cy="3184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A48F8-1AC8-46BB-ADE2-498E37218D97}"/>
              </a:ext>
            </a:extLst>
          </p:cNvPr>
          <p:cNvSpPr txBox="1"/>
          <p:nvPr/>
        </p:nvSpPr>
        <p:spPr>
          <a:xfrm>
            <a:off x="148070" y="3751732"/>
            <a:ext cx="327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Looking east on NE Halsey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3D059-5BC8-40FF-A99F-F585958EAA94}"/>
              </a:ext>
            </a:extLst>
          </p:cNvPr>
          <p:cNvSpPr txBox="1"/>
          <p:nvPr/>
        </p:nvSpPr>
        <p:spPr>
          <a:xfrm>
            <a:off x="5706558" y="2465260"/>
            <a:ext cx="261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Draft concept</a:t>
            </a:r>
          </a:p>
        </p:txBody>
      </p:sp>
    </p:spTree>
    <p:extLst>
      <p:ext uri="{BB962C8B-B14F-4D97-AF65-F5344CB8AC3E}">
        <p14:creationId xmlns:p14="http://schemas.microsoft.com/office/powerpoint/2010/main" val="342994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136382"/>
            <a:ext cx="8623296" cy="585850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br>
              <a:rPr lang="en-US" sz="1800" dirty="0"/>
            </a:br>
            <a:r>
              <a:rPr lang="en-US" sz="1800" dirty="0"/>
              <a:t>Halsey structure over NE 82</a:t>
            </a:r>
            <a:r>
              <a:rPr lang="en-US" sz="1800" baseline="30000" dirty="0"/>
              <a:t>nd</a:t>
            </a:r>
            <a:r>
              <a:rPr lang="en-US" sz="1800" dirty="0"/>
              <a:t> Ave.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A4E29-2DE1-4A86-A7F9-347AA15D9F63}"/>
              </a:ext>
            </a:extLst>
          </p:cNvPr>
          <p:cNvSpPr txBox="1"/>
          <p:nvPr/>
        </p:nvSpPr>
        <p:spPr>
          <a:xfrm>
            <a:off x="4686065" y="215893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DUKE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5F405-029B-41FC-894A-B45AA456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3" y="836901"/>
            <a:ext cx="4193174" cy="4450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0F9EE-CA95-4DC3-B15E-DE1F7D79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47" y="3704792"/>
            <a:ext cx="5562600" cy="229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2821A-C3EC-4794-87C1-113856496BF2}"/>
              </a:ext>
            </a:extLst>
          </p:cNvPr>
          <p:cNvSpPr txBox="1"/>
          <p:nvPr/>
        </p:nvSpPr>
        <p:spPr>
          <a:xfrm>
            <a:off x="4333009" y="3313703"/>
            <a:ext cx="261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Draft concept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E294A-167F-420D-B406-FDCA6D4AEC45}"/>
              </a:ext>
            </a:extLst>
          </p:cNvPr>
          <p:cNvSpPr txBox="1"/>
          <p:nvPr/>
        </p:nvSpPr>
        <p:spPr>
          <a:xfrm>
            <a:off x="122093" y="5349954"/>
            <a:ext cx="327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Looking east on NE Halsey</a:t>
            </a:r>
          </a:p>
        </p:txBody>
      </p:sp>
    </p:spTree>
    <p:extLst>
      <p:ext uri="{BB962C8B-B14F-4D97-AF65-F5344CB8AC3E}">
        <p14:creationId xmlns:p14="http://schemas.microsoft.com/office/powerpoint/2010/main" val="423912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131893"/>
            <a:ext cx="8623296" cy="585850"/>
          </a:xfrm>
        </p:spPr>
        <p:txBody>
          <a:bodyPr>
            <a:normAutofit/>
          </a:bodyPr>
          <a:lstStyle/>
          <a:p>
            <a:r>
              <a:rPr lang="en-US" sz="1800" dirty="0"/>
              <a:t>NE Halsey Safety and Access to Transit Project</a:t>
            </a:r>
            <a:br>
              <a:rPr lang="en-US" sz="1800" dirty="0"/>
            </a:br>
            <a:r>
              <a:rPr lang="en-US" sz="1800" dirty="0"/>
              <a:t>Halsey between NE 82</a:t>
            </a:r>
            <a:r>
              <a:rPr lang="en-US" sz="1800" baseline="30000" dirty="0"/>
              <a:t>nd</a:t>
            </a:r>
            <a:r>
              <a:rPr lang="en-US" sz="1800" dirty="0"/>
              <a:t> and 92</a:t>
            </a:r>
            <a:r>
              <a:rPr lang="en-US" sz="1800" baseline="30000" dirty="0"/>
              <a:t>nd</a:t>
            </a:r>
            <a:r>
              <a:rPr lang="en-US" sz="1800" dirty="0"/>
              <a:t> Ave.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1E635-533B-4097-9B1C-2CB61ECAC0EB}"/>
              </a:ext>
            </a:extLst>
          </p:cNvPr>
          <p:cNvSpPr txBox="1"/>
          <p:nvPr/>
        </p:nvSpPr>
        <p:spPr>
          <a:xfrm>
            <a:off x="4620342" y="340274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FLAVEL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0B64C-CA3C-4B9C-A818-F78624E82605}"/>
              </a:ext>
            </a:extLst>
          </p:cNvPr>
          <p:cNvSpPr txBox="1"/>
          <p:nvPr/>
        </p:nvSpPr>
        <p:spPr>
          <a:xfrm>
            <a:off x="4637975" y="300441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OGDEN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92EB6-1AEC-4262-82AF-9A8B4EDB60E7}"/>
              </a:ext>
            </a:extLst>
          </p:cNvPr>
          <p:cNvSpPr txBox="1"/>
          <p:nvPr/>
        </p:nvSpPr>
        <p:spPr>
          <a:xfrm>
            <a:off x="4686065" y="2147062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</a:rPr>
              <a:t>SE DUKE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8E023-8964-499A-913B-46FD63D3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6" y="855508"/>
            <a:ext cx="4306937" cy="4180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E68DC-6DF3-4AEE-BAF7-2769594D3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124" y="3019989"/>
            <a:ext cx="5039511" cy="2972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30483-0696-4359-BAB7-1C9A05CAB3E2}"/>
              </a:ext>
            </a:extLst>
          </p:cNvPr>
          <p:cNvSpPr txBox="1"/>
          <p:nvPr/>
        </p:nvSpPr>
        <p:spPr>
          <a:xfrm>
            <a:off x="4502877" y="2593394"/>
            <a:ext cx="261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Draft concept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D2950-07E7-4730-B51B-B182211E8509}"/>
              </a:ext>
            </a:extLst>
          </p:cNvPr>
          <p:cNvSpPr txBox="1"/>
          <p:nvPr/>
        </p:nvSpPr>
        <p:spPr>
          <a:xfrm>
            <a:off x="195940" y="5144131"/>
            <a:ext cx="327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Looking west on NE Halsey</a:t>
            </a:r>
          </a:p>
        </p:txBody>
      </p:sp>
    </p:spTree>
    <p:extLst>
      <p:ext uri="{BB962C8B-B14F-4D97-AF65-F5344CB8AC3E}">
        <p14:creationId xmlns:p14="http://schemas.microsoft.com/office/powerpoint/2010/main" val="375858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7203</TotalTime>
  <Words>121</Words>
  <Application>Microsoft Office PowerPoint</Application>
  <PresentationFormat>On-screen Show (4:3)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NE Halsey Safety and Access to Transit Project</vt:lpstr>
      <vt:lpstr>NE Halsey Safety and Access to Transit Project</vt:lpstr>
      <vt:lpstr>NE Halsey Safety and Access to Transit Project 82nd Ave MAX Station</vt:lpstr>
      <vt:lpstr>NE Halsey Safety and Access to Transit Project Halsey at 68th Ave.</vt:lpstr>
      <vt:lpstr>NE Halsey Safety and Access to Transit Project Halsey at 80th Ave.</vt:lpstr>
      <vt:lpstr>NE Halsey Safety and Access to Transit Project Halsey structure over NE 82nd Ave.</vt:lpstr>
      <vt:lpstr>NE Halsey Safety and Access to Transit Project Halsey between NE 82nd and 92nd Ave.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Petersen, Sarah</dc:creator>
  <cp:lastModifiedBy>Peirce, Nicole</cp:lastModifiedBy>
  <cp:revision>95</cp:revision>
  <dcterms:created xsi:type="dcterms:W3CDTF">2017-03-28T20:10:46Z</dcterms:created>
  <dcterms:modified xsi:type="dcterms:W3CDTF">2019-02-25T19:15:57Z</dcterms:modified>
</cp:coreProperties>
</file>