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54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1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7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5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F9216AE-2A21-408C-896E-EB127F5B7F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1209"/>
          <a:stretch/>
        </p:blipFill>
        <p:spPr>
          <a:xfrm>
            <a:off x="-10160" y="-71120"/>
            <a:ext cx="12275429" cy="17618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4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4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1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9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7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8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9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6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EACC-B784-40BB-B738-FCDF848DCB5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78775-802C-4ACC-94C9-2E79D4B297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8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160" y="-71120"/>
            <a:ext cx="12425680" cy="69291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760" y="1122363"/>
            <a:ext cx="10993120" cy="23876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Amend Notification Timeline </a:t>
            </a:r>
            <a:b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and Compliance Documentation </a:t>
            </a:r>
            <a:b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for URM Buildings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160" y="3632518"/>
            <a:ext cx="8981440" cy="15795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Jonna Papaefthimiou, AICP </a:t>
            </a:r>
          </a:p>
          <a:p>
            <a:pPr algn="l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Planning, Policy, and Community Programs Manager</a:t>
            </a:r>
          </a:p>
          <a:p>
            <a:pPr algn="l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Portland Bureau of Emergency Management</a:t>
            </a:r>
          </a:p>
          <a:p>
            <a:pPr algn="l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February 20, 2019</a:t>
            </a:r>
          </a:p>
        </p:txBody>
      </p:sp>
    </p:spTree>
    <p:extLst>
      <p:ext uri="{BB962C8B-B14F-4D97-AF65-F5344CB8AC3E}">
        <p14:creationId xmlns:p14="http://schemas.microsoft.com/office/powerpoint/2010/main" val="57765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9605"/>
            <a:ext cx="10764520" cy="1325563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Current Code: </a:t>
            </a:r>
            <a:b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notification requirement</a:t>
            </a:r>
            <a:br>
              <a:rPr lang="en-US" sz="54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n-US" sz="54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70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Requires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for-profit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URM building owners to post placards and notify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tenants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 that a building is a URM by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March 1, 2019.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Non-profits have 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until November 1, 2020.</a:t>
            </a:r>
          </a:p>
        </p:txBody>
      </p:sp>
      <p:sp>
        <p:nvSpPr>
          <p:cNvPr id="5" name="Rectangle 4"/>
          <p:cNvSpPr/>
          <p:nvPr/>
        </p:nvSpPr>
        <p:spPr>
          <a:xfrm>
            <a:off x="6324600" y="4262022"/>
            <a:ext cx="5506720" cy="2308324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+mj-cs"/>
              </a:rPr>
              <a:t>THIS IS AN UNREINFORCED MASONRY BUILDING. UNREINFORCED MASONRY BUILDINGS MAY BE UNSAFE IN THE EVENT OF A MAJOR EARTHQUAKE.</a:t>
            </a:r>
          </a:p>
        </p:txBody>
      </p:sp>
    </p:spTree>
    <p:extLst>
      <p:ext uri="{BB962C8B-B14F-4D97-AF65-F5344CB8AC3E}">
        <p14:creationId xmlns:p14="http://schemas.microsoft.com/office/powerpoint/2010/main" val="196248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4040" cy="13255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Changes timeline to post placard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Gives 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building owners until 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November 1, 2020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to post the warning placard.  </a:t>
            </a:r>
          </a:p>
          <a:p>
            <a:pPr marL="0" indent="0">
              <a:buNone/>
            </a:pP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0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Changes notification in lease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Requires owners to notify 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prospective tenants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of URM status when they complete a rental application, rather than when they sign the lease. </a:t>
            </a:r>
          </a:p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Sets compliance date of 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June 1, 2019. </a:t>
            </a:r>
          </a:p>
        </p:txBody>
      </p:sp>
    </p:spTree>
    <p:extLst>
      <p:ext uri="{BB962C8B-B14F-4D97-AF65-F5344CB8AC3E}">
        <p14:creationId xmlns:p14="http://schemas.microsoft.com/office/powerpoint/2010/main" val="338768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Current Code:</a:t>
            </a:r>
            <a:b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documentation of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Requires building owners to record 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on property title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requirement to retain placard and continue to notify new tenants of URM status.  Binding on future owners.  </a:t>
            </a:r>
          </a:p>
        </p:txBody>
      </p:sp>
    </p:spTree>
    <p:extLst>
      <p:ext uri="{BB962C8B-B14F-4D97-AF65-F5344CB8AC3E}">
        <p14:creationId xmlns:p14="http://schemas.microsoft.com/office/powerpoint/2010/main" val="314823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Changes requirement to record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Eliminates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the requirement to put URM placard and notification requirements on the title.  </a:t>
            </a:r>
          </a:p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Requires owners to acknowledge this obligation in writing to BDS. </a:t>
            </a:r>
          </a:p>
        </p:txBody>
      </p:sp>
    </p:spTree>
    <p:extLst>
      <p:ext uri="{BB962C8B-B14F-4D97-AF65-F5344CB8AC3E}">
        <p14:creationId xmlns:p14="http://schemas.microsoft.com/office/powerpoint/2010/main" val="88836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82D3CE-E7B6-4431-AF4E-81439F94F5B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1120"/>
            <a:ext cx="12425680" cy="69291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760" y="1122362"/>
            <a:ext cx="4989732" cy="1295523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Questions?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459B25-A521-4866-87BF-32BCA8FA6E03}"/>
              </a:ext>
            </a:extLst>
          </p:cNvPr>
          <p:cNvSpPr txBox="1">
            <a:spLocks/>
          </p:cNvSpPr>
          <p:nvPr/>
        </p:nvSpPr>
        <p:spPr>
          <a:xfrm>
            <a:off x="5423290" y="4668593"/>
            <a:ext cx="4989732" cy="12955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Thank you. </a:t>
            </a:r>
          </a:p>
        </p:txBody>
      </p:sp>
    </p:spTree>
    <p:extLst>
      <p:ext uri="{BB962C8B-B14F-4D97-AF65-F5344CB8AC3E}">
        <p14:creationId xmlns:p14="http://schemas.microsoft.com/office/powerpoint/2010/main" val="220775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194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Adobe Gothic Std B</vt:lpstr>
      <vt:lpstr>Arial</vt:lpstr>
      <vt:lpstr>Calibri</vt:lpstr>
      <vt:lpstr>Calibri Light</vt:lpstr>
      <vt:lpstr>Office Theme</vt:lpstr>
      <vt:lpstr>Amend Notification Timeline  and Compliance Documentation  for URM Buildings </vt:lpstr>
      <vt:lpstr>Current Code:  notification requirement </vt:lpstr>
      <vt:lpstr>Changes timeline to post placard</vt:lpstr>
      <vt:lpstr>Changes notification in lease</vt:lpstr>
      <vt:lpstr>Current Code: documentation of compliance</vt:lpstr>
      <vt:lpstr>Changes requirement to record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 Notification Timeline  and Compliance Documentation  for URM Buildings</dc:title>
  <dc:creator>Jonna Papaefthimiou</dc:creator>
  <cp:lastModifiedBy>Papaefthimiou, Jonna</cp:lastModifiedBy>
  <cp:revision>24</cp:revision>
  <dcterms:created xsi:type="dcterms:W3CDTF">2019-02-18T04:32:10Z</dcterms:created>
  <dcterms:modified xsi:type="dcterms:W3CDTF">2019-02-20T09:08:42Z</dcterms:modified>
</cp:coreProperties>
</file>