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notesMasterIdLst>
    <p:notesMasterId r:id="rId5"/>
  </p:notesMasterIdLst>
  <p:sldIdLst>
    <p:sldId id="270" r:id="rId2"/>
    <p:sldId id="257" r:id="rId3"/>
    <p:sldId id="272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manski, Sonia" initials="SS" lastIdx="2" clrIdx="0">
    <p:extLst>
      <p:ext uri="{19B8F6BF-5375-455C-9EA6-DF929625EA0E}">
        <p15:presenceInfo xmlns:p15="http://schemas.microsoft.com/office/powerpoint/2012/main" userId="S-1-5-21-1562068243-3890762121-1459926415-22546" providerId="AD"/>
      </p:ext>
    </p:extLst>
  </p:cmAuthor>
  <p:cmAuthor id="2" name="Farley, Matthew" initials="FM" lastIdx="4" clrIdx="1">
    <p:extLst>
      <p:ext uri="{19B8F6BF-5375-455C-9EA6-DF929625EA0E}">
        <p15:presenceInfo xmlns:p15="http://schemas.microsoft.com/office/powerpoint/2012/main" userId="S-1-5-21-1562068243-3890762121-1459926415-74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8" autoAdjust="0"/>
    <p:restoredTop sz="81227" autoAdjust="0"/>
  </p:normalViewPr>
  <p:slideViewPr>
    <p:cSldViewPr snapToGrid="0">
      <p:cViewPr varScale="1">
        <p:scale>
          <a:sx n="76" d="100"/>
          <a:sy n="76" d="100"/>
        </p:scale>
        <p:origin x="132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FB848-76E9-4D90-B776-0FF26A32E4CB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49BCC-6B65-445B-AD9F-2E30A27C05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04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49BCC-6B65-445B-AD9F-2E30A27C05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332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49BCC-6B65-445B-AD9F-2E30A27C05F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38947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D49BCC-6B65-445B-AD9F-2E30A27C05F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7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3138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176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568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42480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187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4461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563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883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7C6F52A-A82B-47A2-A83A-8C4C91F2D59F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397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0435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8489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172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6997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982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633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85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355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3435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  <p:sldLayoutId id="2147483742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CF40-8480-4B54-BABB-5001BD804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575733"/>
            <a:ext cx="9613861" cy="1354667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sz="5300" dirty="0"/>
              <a:t>Outside Employment </a:t>
            </a:r>
            <a:br>
              <a:rPr lang="en-US" sz="5300" dirty="0"/>
            </a:br>
            <a:r>
              <a:rPr lang="en-US" sz="5300" dirty="0"/>
              <a:t>State Ethics Statute - ORS 244 </a:t>
            </a:r>
            <a:br>
              <a:rPr lang="en-US" sz="5300" dirty="0"/>
            </a:br>
            <a:r>
              <a:rPr lang="en-US" dirty="0"/>
              <a:t> </a:t>
            </a: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420C9-00B7-4863-B41E-7CF0673A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4539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/>
              <a:t>Conflicts of Interest</a:t>
            </a:r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r>
              <a:rPr lang="en-US" sz="4800" dirty="0"/>
              <a:t>Written </a:t>
            </a:r>
          </a:p>
          <a:p>
            <a:pPr marL="0" indent="0" algn="ctr">
              <a:buNone/>
            </a:pPr>
            <a:r>
              <a:rPr lang="en-US" sz="4800" dirty="0"/>
              <a:t>Disclosures &amp; Plan of Resolution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EF79B2-2FC0-49C2-8A30-1E424FF97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1185" y="753228"/>
            <a:ext cx="990600" cy="1009650"/>
          </a:xfrm>
          <a:prstGeom prst="rect">
            <a:avLst/>
          </a:prstGeom>
        </p:spPr>
      </p:pic>
      <p:sp>
        <p:nvSpPr>
          <p:cNvPr id="7" name="Arrow: Down 6">
            <a:extLst>
              <a:ext uri="{FF2B5EF4-FFF2-40B4-BE49-F238E27FC236}">
                <a16:creationId xmlns:a16="http://schemas.microsoft.com/office/drawing/2014/main" id="{D112E152-A7B9-4CE9-9E57-7CF72B3D20FE}"/>
              </a:ext>
            </a:extLst>
          </p:cNvPr>
          <p:cNvSpPr/>
          <p:nvPr/>
        </p:nvSpPr>
        <p:spPr>
          <a:xfrm>
            <a:off x="4479718" y="3213136"/>
            <a:ext cx="2015066" cy="13885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597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 invX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CF40-8480-4B54-BABB-5001BD804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35000"/>
            <a:ext cx="9613861" cy="1199166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dirty="0"/>
              <a:t>EXISTING RULE</a:t>
            </a:r>
            <a:br>
              <a:rPr lang="en-US" dirty="0"/>
            </a:br>
            <a:r>
              <a:rPr lang="en-US" dirty="0"/>
              <a:t> </a:t>
            </a:r>
            <a:r>
              <a:rPr lang="en-US" sz="4900" dirty="0"/>
              <a:t>OUTSIDE EMPLOYMENT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420C9-00B7-4863-B41E-7CF0673A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2336872"/>
            <a:ext cx="9989382" cy="43560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HRAR 4.05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Training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r>
              <a:rPr lang="en-US" sz="4800" dirty="0"/>
              <a:t>Disclosure &amp; Resolution Form</a:t>
            </a:r>
          </a:p>
          <a:p>
            <a:pPr marL="0" indent="0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EF79B2-2FC0-49C2-8A30-1E424FF97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1185" y="753228"/>
            <a:ext cx="990600" cy="1009650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D66D758-6197-4599-BC2C-81C2ABE6F9AB}"/>
              </a:ext>
            </a:extLst>
          </p:cNvPr>
          <p:cNvCxnSpPr>
            <a:cxnSpLocks/>
          </p:cNvCxnSpPr>
          <p:nvPr/>
        </p:nvCxnSpPr>
        <p:spPr>
          <a:xfrm>
            <a:off x="597446" y="3347707"/>
            <a:ext cx="2381249" cy="140414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D4EDBE9-8345-4B07-9500-97F7AAC2F6B1}"/>
              </a:ext>
            </a:extLst>
          </p:cNvPr>
          <p:cNvCxnSpPr/>
          <p:nvPr/>
        </p:nvCxnSpPr>
        <p:spPr>
          <a:xfrm flipH="1">
            <a:off x="603250" y="3220242"/>
            <a:ext cx="2082800" cy="15113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0CC8F13-64C2-491B-9CC5-42EC36D5A73C}"/>
              </a:ext>
            </a:extLst>
          </p:cNvPr>
          <p:cNvCxnSpPr>
            <a:cxnSpLocks/>
          </p:cNvCxnSpPr>
          <p:nvPr/>
        </p:nvCxnSpPr>
        <p:spPr>
          <a:xfrm>
            <a:off x="787400" y="5254555"/>
            <a:ext cx="2107783" cy="112084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30319D-B389-475A-A5AB-558437EBC1F0}"/>
              </a:ext>
            </a:extLst>
          </p:cNvPr>
          <p:cNvCxnSpPr>
            <a:cxnSpLocks/>
          </p:cNvCxnSpPr>
          <p:nvPr/>
        </p:nvCxnSpPr>
        <p:spPr>
          <a:xfrm flipH="1">
            <a:off x="787400" y="5254555"/>
            <a:ext cx="2107783" cy="112084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33B2B7A-6A36-4C2F-A66C-5BA1852A33B3}"/>
              </a:ext>
            </a:extLst>
          </p:cNvPr>
          <p:cNvCxnSpPr>
            <a:cxnSpLocks/>
          </p:cNvCxnSpPr>
          <p:nvPr/>
        </p:nvCxnSpPr>
        <p:spPr>
          <a:xfrm flipH="1">
            <a:off x="4433359" y="5254555"/>
            <a:ext cx="2107783" cy="112084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FD4843C6-4FB2-458D-A44B-98E59456E031}"/>
              </a:ext>
            </a:extLst>
          </p:cNvPr>
          <p:cNvCxnSpPr>
            <a:cxnSpLocks/>
          </p:cNvCxnSpPr>
          <p:nvPr/>
        </p:nvCxnSpPr>
        <p:spPr>
          <a:xfrm>
            <a:off x="4433359" y="5254555"/>
            <a:ext cx="2107783" cy="1120845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06978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 invX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CF40-8480-4B54-BABB-5001BD804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09600"/>
            <a:ext cx="9613861" cy="115327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 </a:t>
            </a:r>
            <a:r>
              <a:rPr lang="en-US" sz="5400" dirty="0"/>
              <a:t>NEW RULE OUTSIDE EMPLOYMENT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420C9-00B7-4863-B41E-7CF0673A8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336873"/>
            <a:ext cx="11163299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/>
              <a:t>Trainings </a:t>
            </a:r>
          </a:p>
          <a:p>
            <a:pPr marL="0" indent="0">
              <a:buNone/>
            </a:pPr>
            <a:r>
              <a:rPr lang="en-US" sz="4800" dirty="0"/>
              <a:t>Regular Written Disclosures </a:t>
            </a:r>
          </a:p>
          <a:p>
            <a:pPr marL="0" indent="0">
              <a:buNone/>
            </a:pPr>
            <a:r>
              <a:rPr lang="en-US" sz="4800" dirty="0"/>
              <a:t>Written Resolution Plans</a:t>
            </a:r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pPr marL="0" indent="0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  <a:p>
            <a:pPr marL="0" indent="0" algn="ctr">
              <a:buNone/>
            </a:pPr>
            <a:endParaRPr lang="en-US" sz="4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CEF79B2-2FC0-49C2-8A30-1E424FF970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41185" y="753228"/>
            <a:ext cx="990600" cy="100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866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rli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3458</TotalTime>
  <Words>28</Words>
  <Application>Microsoft Office PowerPoint</Application>
  <PresentationFormat>Widescreen</PresentationFormat>
  <Paragraphs>23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Trebuchet MS</vt:lpstr>
      <vt:lpstr>Berlin</vt:lpstr>
      <vt:lpstr> Outside Employment  State Ethics Statute - ORS 244   </vt:lpstr>
      <vt:lpstr>EXISTING RULE  OUTSIDE EMPLOYMENT</vt:lpstr>
      <vt:lpstr>  NEW RULE OUTSIDE EMPLOYMENT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Outside Employment</dc:title>
  <dc:creator>Gardiner, Molly</dc:creator>
  <cp:lastModifiedBy>Farley, Matthew</cp:lastModifiedBy>
  <cp:revision>54</cp:revision>
  <cp:lastPrinted>2018-12-12T21:36:41Z</cp:lastPrinted>
  <dcterms:created xsi:type="dcterms:W3CDTF">2018-11-21T18:09:30Z</dcterms:created>
  <dcterms:modified xsi:type="dcterms:W3CDTF">2019-02-05T23:31:26Z</dcterms:modified>
</cp:coreProperties>
</file>