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notesMasterIdLst>
    <p:notesMasterId r:id="rId5"/>
  </p:notesMasterIdLst>
  <p:sldIdLst>
    <p:sldId id="270" r:id="rId2"/>
    <p:sldId id="257" r:id="rId3"/>
    <p:sldId id="272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anski, Sonia" initials="SS" lastIdx="2" clrIdx="0">
    <p:extLst>
      <p:ext uri="{19B8F6BF-5375-455C-9EA6-DF929625EA0E}">
        <p15:presenceInfo xmlns:p15="http://schemas.microsoft.com/office/powerpoint/2012/main" userId="S-1-5-21-1562068243-3890762121-1459926415-22546" providerId="AD"/>
      </p:ext>
    </p:extLst>
  </p:cmAuthor>
  <p:cmAuthor id="2" name="Farley, Matthew" initials="FM" lastIdx="4" clrIdx="1">
    <p:extLst>
      <p:ext uri="{19B8F6BF-5375-455C-9EA6-DF929625EA0E}">
        <p15:presenceInfo xmlns:p15="http://schemas.microsoft.com/office/powerpoint/2012/main" userId="S-1-5-21-1562068243-3890762121-1459926415-74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1227" autoAdjust="0"/>
  </p:normalViewPr>
  <p:slideViewPr>
    <p:cSldViewPr snapToGrid="0">
      <p:cViewPr varScale="1">
        <p:scale>
          <a:sx n="76" d="100"/>
          <a:sy n="76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FB848-76E9-4D90-B776-0FF26A32E4CB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49BCC-6B65-445B-AD9F-2E30A27C0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49BCC-6B65-445B-AD9F-2E30A27C05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3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49BCC-6B65-445B-AD9F-2E30A27C05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9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49BCC-6B65-445B-AD9F-2E30A27C05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13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76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5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4248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18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46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63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88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7C6F52A-A82B-47A2-A83A-8C4C91F2D59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39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43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8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72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99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82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63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8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55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43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CF40-8480-4B54-BABB-5001BD80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75733"/>
            <a:ext cx="9613861" cy="135466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5300" dirty="0"/>
              <a:t>Outside Employment </a:t>
            </a:r>
            <a:br>
              <a:rPr lang="en-US" sz="5300" dirty="0"/>
            </a:br>
            <a:r>
              <a:rPr lang="en-US" sz="5300" dirty="0"/>
              <a:t>State Ethics Statute - ORS 244 </a:t>
            </a:r>
            <a:br>
              <a:rPr lang="en-US" sz="5300" dirty="0"/>
            </a:br>
            <a:r>
              <a:rPr lang="en-US" dirty="0"/>
              <a:t>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20C9-00B7-4863-B41E-7CF0673A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4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Conflicts of Interest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Written </a:t>
            </a:r>
          </a:p>
          <a:p>
            <a:pPr marL="0" indent="0" algn="ctr">
              <a:buNone/>
            </a:pPr>
            <a:r>
              <a:rPr lang="en-US" sz="4800" dirty="0"/>
              <a:t>Disclosures &amp; Plan of Resolution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EF79B2-2FC0-49C2-8A30-1E424FF97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185" y="753228"/>
            <a:ext cx="990600" cy="1009650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D112E152-A7B9-4CE9-9E57-7CF72B3D20FE}"/>
              </a:ext>
            </a:extLst>
          </p:cNvPr>
          <p:cNvSpPr/>
          <p:nvPr/>
        </p:nvSpPr>
        <p:spPr>
          <a:xfrm>
            <a:off x="4479718" y="3213136"/>
            <a:ext cx="2015066" cy="1388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9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CF40-8480-4B54-BABB-5001BD80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35000"/>
            <a:ext cx="9613861" cy="11991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EXISTING RULE</a:t>
            </a:r>
            <a:br>
              <a:rPr lang="en-US" dirty="0"/>
            </a:br>
            <a:r>
              <a:rPr lang="en-US" dirty="0"/>
              <a:t> </a:t>
            </a:r>
            <a:r>
              <a:rPr lang="en-US" sz="4900" dirty="0"/>
              <a:t>OUTSIDE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20C9-00B7-4863-B41E-7CF0673A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336872"/>
            <a:ext cx="9989382" cy="4356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HRAR 4.05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Training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Disclosure &amp; Resolution Form</a:t>
            </a:r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EF79B2-2FC0-49C2-8A30-1E424FF97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185" y="753228"/>
            <a:ext cx="990600" cy="10096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66D758-6197-4599-BC2C-81C2ABE6F9AB}"/>
              </a:ext>
            </a:extLst>
          </p:cNvPr>
          <p:cNvCxnSpPr>
            <a:cxnSpLocks/>
          </p:cNvCxnSpPr>
          <p:nvPr/>
        </p:nvCxnSpPr>
        <p:spPr>
          <a:xfrm>
            <a:off x="597446" y="3347707"/>
            <a:ext cx="2381249" cy="140414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4EDBE9-8345-4B07-9500-97F7AAC2F6B1}"/>
              </a:ext>
            </a:extLst>
          </p:cNvPr>
          <p:cNvCxnSpPr/>
          <p:nvPr/>
        </p:nvCxnSpPr>
        <p:spPr>
          <a:xfrm flipH="1">
            <a:off x="603250" y="3220242"/>
            <a:ext cx="2082800" cy="1511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CC8F13-64C2-491B-9CC5-42EC36D5A73C}"/>
              </a:ext>
            </a:extLst>
          </p:cNvPr>
          <p:cNvCxnSpPr>
            <a:cxnSpLocks/>
          </p:cNvCxnSpPr>
          <p:nvPr/>
        </p:nvCxnSpPr>
        <p:spPr>
          <a:xfrm>
            <a:off x="787400" y="5254555"/>
            <a:ext cx="2107783" cy="11208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30319D-B389-475A-A5AB-558437EBC1F0}"/>
              </a:ext>
            </a:extLst>
          </p:cNvPr>
          <p:cNvCxnSpPr>
            <a:cxnSpLocks/>
          </p:cNvCxnSpPr>
          <p:nvPr/>
        </p:nvCxnSpPr>
        <p:spPr>
          <a:xfrm flipH="1">
            <a:off x="787400" y="5254555"/>
            <a:ext cx="2107783" cy="11208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3B2B7A-6A36-4C2F-A66C-5BA1852A33B3}"/>
              </a:ext>
            </a:extLst>
          </p:cNvPr>
          <p:cNvCxnSpPr>
            <a:cxnSpLocks/>
          </p:cNvCxnSpPr>
          <p:nvPr/>
        </p:nvCxnSpPr>
        <p:spPr>
          <a:xfrm flipH="1">
            <a:off x="4433359" y="5254555"/>
            <a:ext cx="2107783" cy="11208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4843C6-4FB2-458D-A44B-98E59456E031}"/>
              </a:ext>
            </a:extLst>
          </p:cNvPr>
          <p:cNvCxnSpPr>
            <a:cxnSpLocks/>
          </p:cNvCxnSpPr>
          <p:nvPr/>
        </p:nvCxnSpPr>
        <p:spPr>
          <a:xfrm>
            <a:off x="4433359" y="5254555"/>
            <a:ext cx="2107783" cy="11208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697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CF40-8480-4B54-BABB-5001BD80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09600"/>
            <a:ext cx="9613861" cy="115327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 </a:t>
            </a:r>
            <a:r>
              <a:rPr lang="en-US" sz="5400" dirty="0"/>
              <a:t>NEW RULE OUTSIDE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20C9-00B7-4863-B41E-7CF0673A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36873"/>
            <a:ext cx="1116329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Trainings </a:t>
            </a:r>
          </a:p>
          <a:p>
            <a:pPr marL="0" indent="0">
              <a:buNone/>
            </a:pPr>
            <a:r>
              <a:rPr lang="en-US" sz="4800" dirty="0"/>
              <a:t>Regular Written Disclosures </a:t>
            </a:r>
          </a:p>
          <a:p>
            <a:pPr marL="0" indent="0">
              <a:buNone/>
            </a:pPr>
            <a:r>
              <a:rPr lang="en-US" sz="4800" dirty="0"/>
              <a:t>Written Resolution Plans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EF79B2-2FC0-49C2-8A30-1E424FF97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185" y="753228"/>
            <a:ext cx="9906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86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3458</TotalTime>
  <Words>28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 Outside Employment  State Ethics Statute - ORS 244   </vt:lpstr>
      <vt:lpstr>EXISTING RULE  OUTSIDE EMPLOYMENT</vt:lpstr>
      <vt:lpstr>  NEW RULE OUTSIDE EMPLOYMENT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 Employment</dc:title>
  <dc:creator>Gardiner, Molly</dc:creator>
  <cp:lastModifiedBy>Farley, Matthew</cp:lastModifiedBy>
  <cp:revision>54</cp:revision>
  <cp:lastPrinted>2018-12-12T21:36:41Z</cp:lastPrinted>
  <dcterms:created xsi:type="dcterms:W3CDTF">2018-11-21T18:09:30Z</dcterms:created>
  <dcterms:modified xsi:type="dcterms:W3CDTF">2019-02-05T23:31:26Z</dcterms:modified>
</cp:coreProperties>
</file>