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273" r:id="rId2"/>
    <p:sldId id="289" r:id="rId3"/>
    <p:sldId id="305" r:id="rId4"/>
    <p:sldId id="326" r:id="rId5"/>
    <p:sldId id="310" r:id="rId6"/>
    <p:sldId id="314" r:id="rId7"/>
    <p:sldId id="311" r:id="rId8"/>
    <p:sldId id="312" r:id="rId9"/>
    <p:sldId id="313" r:id="rId10"/>
    <p:sldId id="306" r:id="rId11"/>
    <p:sldId id="302" r:id="rId12"/>
    <p:sldId id="303" r:id="rId13"/>
    <p:sldId id="309" r:id="rId14"/>
    <p:sldId id="304" r:id="rId15"/>
    <p:sldId id="316" r:id="rId16"/>
    <p:sldId id="319" r:id="rId17"/>
    <p:sldId id="323" r:id="rId18"/>
    <p:sldId id="298" r:id="rId19"/>
    <p:sldId id="320" r:id="rId20"/>
    <p:sldId id="324" r:id="rId21"/>
    <p:sldId id="307" r:id="rId22"/>
    <p:sldId id="308" r:id="rId23"/>
    <p:sldId id="325" r:id="rId24"/>
    <p:sldId id="322" r:id="rId25"/>
    <p:sldId id="328" r:id="rId26"/>
    <p:sldId id="300" r:id="rId27"/>
    <p:sldId id="329" r:id="rId28"/>
    <p:sldId id="330" r:id="rId29"/>
    <p:sldId id="327" r:id="rId30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B45B6D8-62DF-6549-8FC7-D033C3B5C85B}">
          <p14:sldIdLst>
            <p14:sldId id="273"/>
            <p14:sldId id="289"/>
            <p14:sldId id="305"/>
            <p14:sldId id="326"/>
            <p14:sldId id="310"/>
            <p14:sldId id="314"/>
            <p14:sldId id="311"/>
            <p14:sldId id="312"/>
            <p14:sldId id="313"/>
            <p14:sldId id="306"/>
            <p14:sldId id="302"/>
            <p14:sldId id="303"/>
            <p14:sldId id="309"/>
            <p14:sldId id="304"/>
            <p14:sldId id="316"/>
            <p14:sldId id="319"/>
            <p14:sldId id="323"/>
            <p14:sldId id="298"/>
            <p14:sldId id="320"/>
            <p14:sldId id="324"/>
            <p14:sldId id="307"/>
            <p14:sldId id="308"/>
            <p14:sldId id="325"/>
            <p14:sldId id="322"/>
            <p14:sldId id="328"/>
            <p14:sldId id="300"/>
            <p14:sldId id="329"/>
            <p14:sldId id="330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sen, Sarah" initials="PS" lastIdx="0" clrIdx="0">
    <p:extLst/>
  </p:cmAuthor>
  <p:cmAuthor id="2" name="Berkow, Mathew" initials="BM" lastIdx="1" clrIdx="1">
    <p:extLst>
      <p:ext uri="{19B8F6BF-5375-455C-9EA6-DF929625EA0E}">
        <p15:presenceInfo xmlns:p15="http://schemas.microsoft.com/office/powerpoint/2012/main" userId="S-1-5-21-1562068243-3890762121-1459926415-955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82815" autoAdjust="0"/>
  </p:normalViewPr>
  <p:slideViewPr>
    <p:cSldViewPr snapToGrid="0" snapToObjects="1">
      <p:cViewPr varScale="1">
        <p:scale>
          <a:sx n="75" d="100"/>
          <a:sy n="75" d="100"/>
        </p:scale>
        <p:origin x="189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7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C5E27-A296-F44B-84B0-AC952D0BE94C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E4944-764F-5B40-8338-5CA4132B5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89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58D72-C327-EF43-A0EF-8BF1F3816E5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2A989-EC45-0845-9225-6BBE81AD3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65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3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8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8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85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38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93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16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3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70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4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1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03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23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56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51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78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639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6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51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3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5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1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80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1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12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A989-EC45-0845-9225-6BBE81AD33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1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7542" y="5377443"/>
            <a:ext cx="519004" cy="51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6" y="5317210"/>
            <a:ext cx="1729314" cy="639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623296" cy="585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CATEGORY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234440"/>
            <a:ext cx="3638405" cy="49425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3620"/>
            <a:ext cx="9144000" cy="7543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939" y="1426464"/>
            <a:ext cx="3638405" cy="4750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56938" y="6447515"/>
            <a:ext cx="3241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Portlandoregon.gov</a:t>
            </a:r>
            <a:r>
              <a:rPr lang="en-US" sz="1100" b="0" i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/transportation</a:t>
            </a:r>
          </a:p>
          <a:p>
            <a:endParaRPr lang="en-US" sz="1100" b="0" i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8522148" y="6447515"/>
            <a:ext cx="476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5E89EDE-4549-E941-9D1C-AC8ACD1FD004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660712" y="6686977"/>
            <a:ext cx="2012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681" y="6292713"/>
            <a:ext cx="458642" cy="4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50" y="6252612"/>
            <a:ext cx="1465602" cy="54195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319176" y="751742"/>
            <a:ext cx="8494776" cy="0"/>
          </a:xfrm>
          <a:prstGeom prst="line">
            <a:avLst/>
          </a:prstGeom>
          <a:ln w="1587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20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8" r:id="rId2"/>
    <p:sldLayoutId id="2147483674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600" b="0" i="0" kern="1200">
          <a:solidFill>
            <a:schemeClr val="bg2">
              <a:lumMod val="25000"/>
            </a:schemeClr>
          </a:solidFill>
          <a:latin typeface="Trebuchet MS" charset="0"/>
          <a:ea typeface="Trebuchet MS" charset="0"/>
          <a:cs typeface="Trebuchet M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273686"/>
            <a:ext cx="8915399" cy="1609978"/>
          </a:xfrm>
        </p:spPr>
        <p:txBody>
          <a:bodyPr>
            <a:normAutofit/>
          </a:bodyPr>
          <a:lstStyle/>
          <a:p>
            <a:r>
              <a:rPr lang="en-US" sz="4800" dirty="0"/>
              <a:t>Culinary Corridor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6939" y="5129150"/>
            <a:ext cx="8258412" cy="540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b="0" i="1" dirty="0"/>
              <a:t>Design Commission Briefing</a:t>
            </a:r>
          </a:p>
        </p:txBody>
      </p:sp>
    </p:spTree>
    <p:extLst>
      <p:ext uri="{BB962C8B-B14F-4D97-AF65-F5344CB8AC3E}">
        <p14:creationId xmlns:p14="http://schemas.microsoft.com/office/powerpoint/2010/main" val="131086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617554" cy="4750499"/>
          </a:xfrm>
        </p:spPr>
        <p:txBody>
          <a:bodyPr/>
          <a:lstStyle/>
          <a:p>
            <a:r>
              <a:rPr lang="en-US" dirty="0"/>
              <a:t>Listening session with Randy Gragg				Dec 2018</a:t>
            </a:r>
          </a:p>
          <a:p>
            <a:r>
              <a:rPr lang="en-US" dirty="0"/>
              <a:t>Work Group Meetings					</a:t>
            </a:r>
          </a:p>
          <a:p>
            <a:r>
              <a:rPr lang="en-US" dirty="0"/>
              <a:t>Design sub-group 					</a:t>
            </a:r>
          </a:p>
          <a:p>
            <a:r>
              <a:rPr lang="en-US" dirty="0"/>
              <a:t>Mayor’s office briefing 					</a:t>
            </a:r>
          </a:p>
          <a:p>
            <a:r>
              <a:rPr lang="en-US" dirty="0"/>
              <a:t>Design review advice from Design Commission 			</a:t>
            </a:r>
          </a:p>
          <a:p>
            <a:r>
              <a:rPr lang="en-US" dirty="0"/>
              <a:t>Prepare recommendations to stakeholders and Mayor’s office 	Spring 2019</a:t>
            </a:r>
          </a:p>
        </p:txBody>
      </p:sp>
    </p:spTree>
    <p:extLst>
      <p:ext uri="{BB962C8B-B14F-4D97-AF65-F5344CB8AC3E}">
        <p14:creationId xmlns:p14="http://schemas.microsoft.com/office/powerpoint/2010/main" val="325993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216 Survey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3D1DA4-A144-4C2F-A923-5F563949B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9394"/>
          <a:stretch/>
        </p:blipFill>
        <p:spPr>
          <a:xfrm>
            <a:off x="138790" y="1096288"/>
            <a:ext cx="4363840" cy="4781235"/>
          </a:xfrm>
        </p:spPr>
      </p:pic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72E4222-0EA3-4648-9036-CD071429A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94"/>
          <a:stretch/>
        </p:blipFill>
        <p:spPr>
          <a:xfrm>
            <a:off x="4655029" y="1096288"/>
            <a:ext cx="4363839" cy="4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03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9" y="1426464"/>
            <a:ext cx="5893604" cy="47504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6362C-0F19-4D13-92FA-B7A4F5260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825" y="817594"/>
            <a:ext cx="4035549" cy="52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8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40" y="1426465"/>
            <a:ext cx="8553428" cy="3540952"/>
          </a:xfrm>
        </p:spPr>
        <p:txBody>
          <a:bodyPr numCol="1">
            <a:normAutofit/>
          </a:bodyPr>
          <a:lstStyle/>
          <a:p>
            <a:r>
              <a:rPr lang="en-US" dirty="0"/>
              <a:t>Affordability and equity of opportunity</a:t>
            </a:r>
          </a:p>
          <a:p>
            <a:r>
              <a:rPr lang="en-US" dirty="0"/>
              <a:t>Program management</a:t>
            </a:r>
          </a:p>
          <a:p>
            <a:r>
              <a:rPr lang="en-US" dirty="0"/>
              <a:t>Parks infrastructure</a:t>
            </a:r>
          </a:p>
          <a:p>
            <a:r>
              <a:rPr lang="en-US" dirty="0"/>
              <a:t>Evaluating changes to parking or circulation</a:t>
            </a:r>
          </a:p>
          <a:p>
            <a:r>
              <a:rPr lang="en-US" dirty="0"/>
              <a:t>Funding for hard connections</a:t>
            </a:r>
          </a:p>
          <a:p>
            <a:r>
              <a:rPr lang="en-US" dirty="0"/>
              <a:t>Stakeholder outreach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C960D-580A-430E-B33C-D0628BF7F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170188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9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725673-E5FC-4BFE-AB8F-3513E5B9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9DAC12-9325-4A56-8C7E-743B74C83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03" y="849191"/>
            <a:ext cx="6793144" cy="51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3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725673-E5FC-4BFE-AB8F-3513E5B9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948AE5-36CF-4A4A-9DD1-5293F61A7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9" b="47726"/>
          <a:stretch/>
        </p:blipFill>
        <p:spPr>
          <a:xfrm>
            <a:off x="344178" y="1686829"/>
            <a:ext cx="4014061" cy="3299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C1C80-13B3-4AA6-9D4C-74F1FA781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95"/>
          <a:stretch/>
        </p:blipFill>
        <p:spPr>
          <a:xfrm>
            <a:off x="4629750" y="1706079"/>
            <a:ext cx="4014061" cy="32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2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– 9</a:t>
            </a:r>
            <a:r>
              <a:rPr lang="en-US" baseline="30000" dirty="0"/>
              <a:t>th</a:t>
            </a:r>
            <a:r>
              <a:rPr lang="en-US" dirty="0"/>
              <a:t> Avenue (Yamhill to Alder)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D6659D-2C26-41AE-A360-3C6F7A2D3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4947" y="946256"/>
            <a:ext cx="6528635" cy="4894453"/>
          </a:xfrm>
        </p:spPr>
      </p:pic>
    </p:spTree>
    <p:extLst>
      <p:ext uri="{BB962C8B-B14F-4D97-AF65-F5344CB8AC3E}">
        <p14:creationId xmlns:p14="http://schemas.microsoft.com/office/powerpoint/2010/main" val="2189608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– 9</a:t>
            </a:r>
            <a:r>
              <a:rPr lang="en-US" baseline="30000" dirty="0"/>
              <a:t>th</a:t>
            </a:r>
            <a:r>
              <a:rPr lang="en-US" dirty="0"/>
              <a:t> Avenue (Yamhill to Alder)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9BE6B85-4099-4F63-96E6-440468E02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3200" y="914400"/>
            <a:ext cx="3255637" cy="5029200"/>
          </a:xfrm>
        </p:spPr>
      </p:pic>
    </p:spTree>
    <p:extLst>
      <p:ext uri="{BB962C8B-B14F-4D97-AF65-F5344CB8AC3E}">
        <p14:creationId xmlns:p14="http://schemas.microsoft.com/office/powerpoint/2010/main" val="2068345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– 9</a:t>
            </a:r>
            <a:r>
              <a:rPr lang="en-US" baseline="30000" dirty="0"/>
              <a:t>th</a:t>
            </a:r>
            <a:r>
              <a:rPr lang="en-US" dirty="0"/>
              <a:t> Avenue (Yamhill to Alder)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F1F8A9-9159-4EDE-AD2E-A8A3FF6F8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14400"/>
            <a:ext cx="3255636" cy="50292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5D854D-F9B4-4C06-834C-E22B399A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Ankeny Corridor West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5995EC-5E34-45AA-AB95-F555313DA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241" y="1225156"/>
            <a:ext cx="7811822" cy="4102888"/>
          </a:xfrm>
        </p:spPr>
      </p:pic>
    </p:spTree>
    <p:extLst>
      <p:ext uri="{BB962C8B-B14F-4D97-AF65-F5344CB8AC3E}">
        <p14:creationId xmlns:p14="http://schemas.microsoft.com/office/powerpoint/2010/main" val="3168827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38" y="1426464"/>
            <a:ext cx="7478391" cy="4750499"/>
          </a:xfrm>
        </p:spPr>
        <p:txBody>
          <a:bodyPr>
            <a:normAutofit/>
          </a:bodyPr>
          <a:lstStyle/>
          <a:p>
            <a:r>
              <a:rPr lang="en-US" sz="2400" dirty="0"/>
              <a:t>Introductions</a:t>
            </a:r>
          </a:p>
          <a:p>
            <a:endParaRPr lang="en-US" sz="2400" dirty="0"/>
          </a:p>
          <a:p>
            <a:r>
              <a:rPr lang="en-US" sz="2400" dirty="0"/>
              <a:t>Context and why are we here</a:t>
            </a:r>
          </a:p>
          <a:p>
            <a:endParaRPr lang="en-US" sz="2400" dirty="0"/>
          </a:p>
          <a:p>
            <a:r>
              <a:rPr lang="en-US" sz="2400" dirty="0"/>
              <a:t>Considerations</a:t>
            </a:r>
          </a:p>
          <a:p>
            <a:endParaRPr lang="en-US" sz="2400" dirty="0"/>
          </a:p>
          <a:p>
            <a:r>
              <a:rPr lang="en-US" sz="2400" dirty="0"/>
              <a:t>Locations and preliminary concepts</a:t>
            </a:r>
          </a:p>
          <a:p>
            <a:endParaRPr lang="en-US" sz="2400" dirty="0"/>
          </a:p>
          <a:p>
            <a:r>
              <a:rPr lang="en-US" sz="2400" dirty="0"/>
              <a:t>Discussion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Ankeny Corridor West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FBB898-40F3-4E43-9E86-91D2F403D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14400"/>
            <a:ext cx="7772403" cy="5029200"/>
          </a:xfrm>
        </p:spPr>
      </p:pic>
    </p:spTree>
    <p:extLst>
      <p:ext uri="{BB962C8B-B14F-4D97-AF65-F5344CB8AC3E}">
        <p14:creationId xmlns:p14="http://schemas.microsoft.com/office/powerpoint/2010/main" val="131404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Ankeny Corridor West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F31E60-A0F9-4DC2-948D-1A1486DC5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14400"/>
            <a:ext cx="7772400" cy="50292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D498060-FDED-4AD6-9BD9-E4E2313D2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40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Ankeny Corridor East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F1B6599-1A0C-4253-B087-A80FF8C0F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1927" y="1128346"/>
            <a:ext cx="8350639" cy="4473556"/>
          </a:xfrm>
        </p:spPr>
      </p:pic>
    </p:spTree>
    <p:extLst>
      <p:ext uri="{BB962C8B-B14F-4D97-AF65-F5344CB8AC3E}">
        <p14:creationId xmlns:p14="http://schemas.microsoft.com/office/powerpoint/2010/main" val="57551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Ankeny Corridor East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739D890-22B6-4C05-A33D-A3950371F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14400"/>
            <a:ext cx="7768941" cy="5029200"/>
          </a:xfrm>
        </p:spPr>
      </p:pic>
    </p:spTree>
    <p:extLst>
      <p:ext uri="{BB962C8B-B14F-4D97-AF65-F5344CB8AC3E}">
        <p14:creationId xmlns:p14="http://schemas.microsoft.com/office/powerpoint/2010/main" val="28306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– Ankeny Corridor East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AEDBAB-D090-4711-B3FD-F1F3B1ABC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14400"/>
            <a:ext cx="7768941" cy="5029200"/>
          </a:xfrm>
        </p:spPr>
      </p:pic>
    </p:spTree>
    <p:extLst>
      <p:ext uri="{BB962C8B-B14F-4D97-AF65-F5344CB8AC3E}">
        <p14:creationId xmlns:p14="http://schemas.microsoft.com/office/powerpoint/2010/main" val="1452024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40" y="1426465"/>
            <a:ext cx="8553428" cy="3540952"/>
          </a:xfrm>
        </p:spPr>
        <p:txBody>
          <a:bodyPr numCol="1">
            <a:normAutofit/>
          </a:bodyPr>
          <a:lstStyle/>
          <a:p>
            <a:r>
              <a:rPr lang="en-US" dirty="0"/>
              <a:t>Affordability and equity of opportunity</a:t>
            </a:r>
          </a:p>
          <a:p>
            <a:r>
              <a:rPr lang="en-US" dirty="0"/>
              <a:t>Program management</a:t>
            </a:r>
          </a:p>
          <a:p>
            <a:r>
              <a:rPr lang="en-US" dirty="0"/>
              <a:t>Parks infrastructure</a:t>
            </a:r>
          </a:p>
          <a:p>
            <a:r>
              <a:rPr lang="en-US" dirty="0"/>
              <a:t>Evaluating changes to parking or circulation</a:t>
            </a:r>
          </a:p>
          <a:p>
            <a:r>
              <a:rPr lang="en-US" dirty="0"/>
              <a:t>Funding for hard connections</a:t>
            </a:r>
          </a:p>
          <a:p>
            <a:r>
              <a:rPr lang="en-US" dirty="0"/>
              <a:t>Stakeholder outreach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71F31-C16B-4748-B3F4-20D97932B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750" y="3043989"/>
            <a:ext cx="4572000" cy="29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46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7B7728-5B90-4D4C-96D5-B5D02FF1B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2C07D-1D3A-47AC-B2E9-AB69ABD7E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2133600"/>
            <a:ext cx="77438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97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7B7728-5B90-4D4C-96D5-B5D02FF1B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CA8AA-885E-4CB7-8F46-F2297EE9F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" y="1628775"/>
            <a:ext cx="77057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8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7B7728-5B90-4D4C-96D5-B5D02FF1B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9C99C-4272-46F0-BD0E-9B2673B5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966912"/>
            <a:ext cx="77152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19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7B7728-5B90-4D4C-96D5-B5D02FF1B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41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6A3057-229A-4CE4-8EC7-67C748DE8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3457" y="1015839"/>
            <a:ext cx="3670300" cy="4749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347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338421" cy="47504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EA497-48A6-4EFE-91BC-5D331275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18" y="1018992"/>
            <a:ext cx="7256363" cy="4820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BAE184-E1F7-400F-9C4D-13899963F728}"/>
              </a:ext>
            </a:extLst>
          </p:cNvPr>
          <p:cNvSpPr txBox="1"/>
          <p:nvPr/>
        </p:nvSpPr>
        <p:spPr>
          <a:xfrm>
            <a:off x="96252" y="5890664"/>
            <a:ext cx="578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Burmeister, Huerta and Gragg presentation of Culinary Corridor concept to City Council </a:t>
            </a:r>
          </a:p>
        </p:txBody>
      </p:sp>
    </p:spTree>
    <p:extLst>
      <p:ext uri="{BB962C8B-B14F-4D97-AF65-F5344CB8AC3E}">
        <p14:creationId xmlns:p14="http://schemas.microsoft.com/office/powerpoint/2010/main" val="2435715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675063-7CF5-4BCF-828E-48E9C539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683" y="2035665"/>
            <a:ext cx="5033712" cy="39771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338421" cy="47504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75C32E-2C0E-4F6F-8705-D3BAEF52F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" y="2035665"/>
            <a:ext cx="3723774" cy="297901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94452F-51C8-48F1-BDB5-31BC55135F52}"/>
              </a:ext>
            </a:extLst>
          </p:cNvPr>
          <p:cNvSpPr/>
          <p:nvPr/>
        </p:nvSpPr>
        <p:spPr>
          <a:xfrm>
            <a:off x="4129238" y="3003081"/>
            <a:ext cx="4649002" cy="1382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18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– images from Council PPT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338421" cy="47504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94452F-51C8-48F1-BDB5-31BC55135F52}"/>
              </a:ext>
            </a:extLst>
          </p:cNvPr>
          <p:cNvSpPr/>
          <p:nvPr/>
        </p:nvSpPr>
        <p:spPr>
          <a:xfrm>
            <a:off x="4129238" y="3003081"/>
            <a:ext cx="4649002" cy="1382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4D7B8-F436-472B-A9C9-5D181D40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6" y="906000"/>
            <a:ext cx="6518021" cy="4590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3C11E2-674F-4B6F-A8DF-8AC1979FA624}"/>
              </a:ext>
            </a:extLst>
          </p:cNvPr>
          <p:cNvSpPr txBox="1"/>
          <p:nvPr/>
        </p:nvSpPr>
        <p:spPr>
          <a:xfrm>
            <a:off x="96252" y="5640408"/>
            <a:ext cx="7921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Burmeister, Huerta and Gragg presentation of Culinary Corridor concept to City Council </a:t>
            </a:r>
          </a:p>
        </p:txBody>
      </p:sp>
    </p:spTree>
    <p:extLst>
      <p:ext uri="{BB962C8B-B14F-4D97-AF65-F5344CB8AC3E}">
        <p14:creationId xmlns:p14="http://schemas.microsoft.com/office/powerpoint/2010/main" val="249881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– images from Council PPT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338421" cy="47504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B4A5C3-8877-45EF-B12C-FCF26D48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29" y="906724"/>
            <a:ext cx="6951956" cy="4881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08BAB-40F7-46E3-B21A-BE5BDA271795}"/>
              </a:ext>
            </a:extLst>
          </p:cNvPr>
          <p:cNvSpPr txBox="1"/>
          <p:nvPr/>
        </p:nvSpPr>
        <p:spPr>
          <a:xfrm>
            <a:off x="96252" y="5823289"/>
            <a:ext cx="7921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Burmeister, Huerta and Gragg presentation of Culinary Corridor concept to City Council </a:t>
            </a:r>
          </a:p>
        </p:txBody>
      </p:sp>
    </p:spTree>
    <p:extLst>
      <p:ext uri="{BB962C8B-B14F-4D97-AF65-F5344CB8AC3E}">
        <p14:creationId xmlns:p14="http://schemas.microsoft.com/office/powerpoint/2010/main" val="18035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</p:spPr>
        <p:txBody>
          <a:bodyPr/>
          <a:lstStyle/>
          <a:p>
            <a:r>
              <a:rPr lang="en-US" dirty="0"/>
              <a:t>Context – images from Council PPT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8B974E-015D-434C-B342-6CB7E2C8E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1426464"/>
            <a:ext cx="8338421" cy="47504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A5647-61B6-40C9-A459-A6F986986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6025"/>
            <a:ext cx="9144000" cy="4045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659456-6ABD-449F-88DF-FB4390069B3C}"/>
              </a:ext>
            </a:extLst>
          </p:cNvPr>
          <p:cNvSpPr txBox="1"/>
          <p:nvPr/>
        </p:nvSpPr>
        <p:spPr>
          <a:xfrm>
            <a:off x="96252" y="5640408"/>
            <a:ext cx="7921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Burmeister, Huerta and Gragg presentation of Culinary Corridor concept to City Council </a:t>
            </a:r>
          </a:p>
        </p:txBody>
      </p:sp>
    </p:spTree>
    <p:extLst>
      <p:ext uri="{BB962C8B-B14F-4D97-AF65-F5344CB8AC3E}">
        <p14:creationId xmlns:p14="http://schemas.microsoft.com/office/powerpoint/2010/main" val="51208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651" y="273686"/>
            <a:ext cx="8258412" cy="540129"/>
          </a:xfrm>
        </p:spPr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4" name="AutoShape 2" descr="https://static.wixstatic.com/media/27b1f8_5528ad8bbfdb4573a5e5b304898ab4a7.jpg/v1/fill/w_648,h_345,al_c,q_80,usm_0.66_1.00_0.01/27b1f8_5528ad8bbfdb4573a5e5b304898ab4a7.webp">
            <a:extLst>
              <a:ext uri="{FF2B5EF4-FFF2-40B4-BE49-F238E27FC236}">
                <a16:creationId xmlns:a16="http://schemas.microsoft.com/office/drawing/2014/main" id="{9077A60B-D152-4C93-A365-7C7B8A698B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6912B1-F696-4DD1-B688-EA4579EFE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3324" y="901699"/>
            <a:ext cx="6629883" cy="502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88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2608</TotalTime>
  <Words>249</Words>
  <Application>Microsoft Office PowerPoint</Application>
  <PresentationFormat>On-screen Show (4:3)</PresentationFormat>
  <Paragraphs>90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Trebuchet MS</vt:lpstr>
      <vt:lpstr>Office Theme</vt:lpstr>
      <vt:lpstr>Culinary Corridor</vt:lpstr>
      <vt:lpstr>Agenda</vt:lpstr>
      <vt:lpstr>Context</vt:lpstr>
      <vt:lpstr>Context</vt:lpstr>
      <vt:lpstr>Context</vt:lpstr>
      <vt:lpstr>Context – images from Council PPT</vt:lpstr>
      <vt:lpstr>Context – images from Council PPT</vt:lpstr>
      <vt:lpstr>Context – images from Council PPT</vt:lpstr>
      <vt:lpstr>Context</vt:lpstr>
      <vt:lpstr>Where we are</vt:lpstr>
      <vt:lpstr>Block 216 Survey</vt:lpstr>
      <vt:lpstr>Regulations</vt:lpstr>
      <vt:lpstr>Considerations</vt:lpstr>
      <vt:lpstr>Design</vt:lpstr>
      <vt:lpstr>Design</vt:lpstr>
      <vt:lpstr>Design – 9th Avenue (Yamhill to Alder)</vt:lpstr>
      <vt:lpstr>Design – 9th Avenue (Yamhill to Alder)</vt:lpstr>
      <vt:lpstr>Design – 9th Avenue (Yamhill to Alder)</vt:lpstr>
      <vt:lpstr>Design – Ankeny Corridor West</vt:lpstr>
      <vt:lpstr>Design – Ankeny Corridor West</vt:lpstr>
      <vt:lpstr>Design – Ankeny Corridor West</vt:lpstr>
      <vt:lpstr>Design – Ankeny Corridor East</vt:lpstr>
      <vt:lpstr>Design – Ankeny Corridor East</vt:lpstr>
      <vt:lpstr>Design – Ankeny Corridor East</vt:lpstr>
      <vt:lpstr>Discussion</vt:lpstr>
      <vt:lpstr>Discussion</vt:lpstr>
      <vt:lpstr>Discussion</vt:lpstr>
      <vt:lpstr>Discussion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Petersen, Sarah</dc:creator>
  <cp:lastModifiedBy>Berkow, Mathew</cp:lastModifiedBy>
  <cp:revision>155</cp:revision>
  <dcterms:created xsi:type="dcterms:W3CDTF">2017-03-28T20:10:46Z</dcterms:created>
  <dcterms:modified xsi:type="dcterms:W3CDTF">2019-02-21T20:56:54Z</dcterms:modified>
</cp:coreProperties>
</file>