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9" r:id="rId4"/>
    <p:sldId id="260" r:id="rId5"/>
    <p:sldId id="26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BC88E-C12C-42BF-824D-22AE5CFE15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C28186-5747-49AA-8F0F-67921A22C6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4C5C9-6DB6-4B54-B8C9-C770F6F19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5BDCC5-D08F-4E39-BD78-F6E2129B0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5A1450-E2DA-43B9-B057-68F435C5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9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0578C-49DC-4FE9-BD9E-55C4FA74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5770EE-3A81-492F-948D-C5125F4EF2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0BCC2-6575-4C57-8A7B-F26BADD9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1715D-9D1A-4909-8CDA-2C4570BDB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CC2D3-E7C9-4B77-8FAA-41C3D809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19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1D6584-7A45-4C03-BFDF-C1622ABB24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17F1F-0A13-4D56-9204-F3A8B37B3C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807D0-BEF9-4D64-9417-F91D26210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90026-AE1B-4D3F-9DCA-B76CF29FA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4673C-D6FC-47AF-B8BA-B75410578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B7E76-35D7-4546-B0C2-DEC9C53F1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AC294-C41D-4E2C-9118-FA9E5B10A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6F0598-2972-4044-B231-CB22FBE2B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C2361-D397-49EE-A373-F57C30BE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C0626-66E1-4A76-B565-EDE7A007B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383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DA329-10ED-47FD-8049-A77C5DECD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DD966-637B-4F45-A66E-F53B5285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2BA98-F4B1-4E0E-B358-67B86B744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5CE89-D714-4EEA-8BD2-2A29719B5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ED242-4ECB-487E-8C8C-EF3B7F0F3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78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B11D8-2F74-4A0B-B67E-43D998AFD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C791-0193-49BF-8B24-68DC5A8FD0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700C9D-03C6-4EF4-87A4-E363568CAD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1DD11F-1341-4C56-9114-587C6FD97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C7641-AB02-487C-847D-561518C5A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B0B08-AB93-428F-BDCF-A052343CE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5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1BA66-1443-41B3-9E69-9824ACF21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54F66-A283-4059-AC3E-B4C5B0EFB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9B3EDE-631E-4EBE-8288-D23746207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5C1DB-0745-4624-9781-9B782360A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7C2802-18C5-4927-8499-5647E1C70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AF15D3-7FCE-4CED-B21E-09F4564F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D4FD74-3A05-4AA6-AB66-D6AAAA0B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AC72-F26C-40D6-ACE5-8E13D89EA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8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7B9B5-BAA2-4BF4-B2C5-2F2BC444A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6F5C5A-A230-4912-BC5D-9963209AE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48944-1847-41F7-9E83-A95E5772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9B5F6-E462-4DCC-9295-B1D38BE8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60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E465F-46A3-49B7-9958-B82C68C7D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E880EC-2A9A-4EBA-906E-9FF297486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3771-7604-4FD1-8C69-2A18D6199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43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F98D9-FCCF-474C-AE79-FAD2D9C2D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24716-129A-4915-9B4A-84D7459B2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29A19-FF2E-41FF-8C13-CC7669C34B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5474B-551C-4664-A34D-A958622DA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20172-721B-4599-8743-F0B2CF950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28C783-760E-4F70-BDB6-8EBB999C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285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9F9F-776B-4590-AEB2-A55AA89FD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12FF10-F26D-4FD1-9CB0-7F81E9B35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221036-50EF-46A1-924F-FE035F953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3B56BD-5AB3-4CCE-8A8C-0709607C6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F3B59-E322-4828-AA15-788B0742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5EF18-BB53-4DC2-A588-A5793E332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3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D70CC1-CF4E-4A76-B067-E6C380C0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0E505-95C3-4FAD-8235-6F6E131952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2669-C451-4A2E-B3B8-5E1A04B9DA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D0A8E-51A0-41C3-97CA-7CDCCD1B5AEA}" type="datetimeFigureOut">
              <a:rPr lang="en-US" smtClean="0"/>
              <a:t>1/15/2019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6E659-CA73-4676-AB23-CAA041121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E9A0C-B6D0-4929-98B7-92FBFBD27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E9D99-0206-4867-B865-A9CBF4180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32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7C08B3C-DAF1-484D-AC12-179CC8ABF0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43" y="52957"/>
            <a:ext cx="9937855" cy="67126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83667-185F-4F5F-8555-058360EA45DC}"/>
              </a:ext>
            </a:extLst>
          </p:cNvPr>
          <p:cNvSpPr txBox="1"/>
          <p:nvPr/>
        </p:nvSpPr>
        <p:spPr>
          <a:xfrm>
            <a:off x="4483956" y="92366"/>
            <a:ext cx="3282428" cy="461665"/>
          </a:xfrm>
          <a:prstGeom prst="rect">
            <a:avLst/>
          </a:prstGeom>
          <a:noFill/>
          <a:effectLst>
            <a:outerShdw blurRad="63500" sx="150000" sy="150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Bulldozers in River, 1965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17BD8-2F61-4025-A981-D41E7180CCFD}"/>
              </a:ext>
            </a:extLst>
          </p:cNvPr>
          <p:cNvSpPr txBox="1"/>
          <p:nvPr/>
        </p:nvSpPr>
        <p:spPr>
          <a:xfrm>
            <a:off x="9900979" y="6396302"/>
            <a:ext cx="1174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>
                <a:solidFill>
                  <a:schemeClr val="bg1"/>
                </a:solidFill>
              </a:rPr>
              <a:t>Arrigotti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937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93621-377A-4D48-B4EF-E6E98BCD3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83667-185F-4F5F-8555-058360EA45DC}"/>
              </a:ext>
            </a:extLst>
          </p:cNvPr>
          <p:cNvSpPr txBox="1"/>
          <p:nvPr/>
        </p:nvSpPr>
        <p:spPr>
          <a:xfrm>
            <a:off x="3535517" y="67198"/>
            <a:ext cx="5120965" cy="461665"/>
          </a:xfrm>
          <a:prstGeom prst="rect">
            <a:avLst/>
          </a:prstGeom>
          <a:noFill/>
          <a:effectLst>
            <a:outerShdw blurRad="63500" sx="150000" sy="150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Zigzag River: Face of Right Bank Berm</a:t>
            </a:r>
          </a:p>
        </p:txBody>
      </p:sp>
    </p:spTree>
    <p:extLst>
      <p:ext uri="{BB962C8B-B14F-4D97-AF65-F5344CB8AC3E}">
        <p14:creationId xmlns:p14="http://schemas.microsoft.com/office/powerpoint/2010/main" val="185421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74E27DA-0FFB-4082-A12D-B3DBBA07B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83667-185F-4F5F-8555-058360EA45DC}"/>
              </a:ext>
            </a:extLst>
          </p:cNvPr>
          <p:cNvSpPr txBox="1"/>
          <p:nvPr/>
        </p:nvSpPr>
        <p:spPr>
          <a:xfrm>
            <a:off x="2558642" y="92365"/>
            <a:ext cx="7709483" cy="461665"/>
          </a:xfrm>
          <a:prstGeom prst="rect">
            <a:avLst/>
          </a:prstGeom>
          <a:noFill/>
          <a:effectLst>
            <a:outerShdw blurRad="63500" sx="150000" sy="150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Zigzag River: Top of Right Bank Berm Looking Upstream</a:t>
            </a:r>
          </a:p>
        </p:txBody>
      </p:sp>
    </p:spTree>
    <p:extLst>
      <p:ext uri="{BB962C8B-B14F-4D97-AF65-F5344CB8AC3E}">
        <p14:creationId xmlns:p14="http://schemas.microsoft.com/office/powerpoint/2010/main" val="161114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4678DE-8B4E-4E89-9EC4-8E0C80C2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183667-185F-4F5F-8555-058360EA45DC}"/>
              </a:ext>
            </a:extLst>
          </p:cNvPr>
          <p:cNvSpPr txBox="1"/>
          <p:nvPr/>
        </p:nvSpPr>
        <p:spPr>
          <a:xfrm>
            <a:off x="4450359" y="67198"/>
            <a:ext cx="3291282" cy="461665"/>
          </a:xfrm>
          <a:prstGeom prst="rect">
            <a:avLst/>
          </a:prstGeom>
          <a:noFill/>
          <a:effectLst>
            <a:outerShdw blurRad="63500" sx="150000" sy="150000" algn="ctr" rotWithShape="0">
              <a:prstClr val="black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Engineered Log Jam</a:t>
            </a:r>
          </a:p>
        </p:txBody>
      </p:sp>
    </p:spTree>
    <p:extLst>
      <p:ext uri="{BB962C8B-B14F-4D97-AF65-F5344CB8AC3E}">
        <p14:creationId xmlns:p14="http://schemas.microsoft.com/office/powerpoint/2010/main" val="2729568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17DB7C-DF25-4537-B003-E872BF2284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82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27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Strobel, Burke</dc:creator>
  <cp:lastModifiedBy>Kucas, Steve</cp:lastModifiedBy>
  <cp:revision>9</cp:revision>
  <dcterms:created xsi:type="dcterms:W3CDTF">2019-01-11T15:48:26Z</dcterms:created>
  <dcterms:modified xsi:type="dcterms:W3CDTF">2019-01-15T21:17:53Z</dcterms:modified>
</cp:coreProperties>
</file>