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64" r:id="rId2"/>
    <p:sldId id="265" r:id="rId3"/>
    <p:sldId id="259" r:id="rId4"/>
    <p:sldId id="263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 varScale="1">
        <p:scale>
          <a:sx n="97" d="100"/>
          <a:sy n="97" d="100"/>
        </p:scale>
        <p:origin x="7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6749-6C78-2E4B-9891-91DB376D902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F7FF-3FA6-914F-B66C-63C57C34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570" y="1452531"/>
            <a:ext cx="75874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ark-Medium" charset="0"/>
                <a:ea typeface="Mark-Medium" charset="0"/>
                <a:cs typeface="Mark-Medium" charset="0"/>
              </a:rPr>
              <a:t>District Coalition Offices</a:t>
            </a:r>
            <a:br>
              <a:rPr lang="en-US" sz="3200" dirty="0">
                <a:latin typeface="Mark-Light" charset="0"/>
              </a:rPr>
            </a:br>
            <a:endParaRPr lang="en-US" sz="3200" dirty="0">
              <a:latin typeface="Mark-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North Portland Neighborhood Services (NPNS)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Northeast Coalition of Neighborhoods (NECN)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Southeast Uplift Neighborhood Coalition (SEUL)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Central Northeast Neighbors (CNN)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Neighbors West/Northwest (NWNW)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East Portland Community Office (EPCO)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Southwest Neighborhoods (SWNI)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Mark-Light" charset="0"/>
              <a:ea typeface="Mark-Light" charset="0"/>
              <a:cs typeface="Mark-Light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ark-Medium" charset="0"/>
              <a:ea typeface="Mark-Medium" charset="0"/>
              <a:cs typeface="Mark-Medium" charset="0"/>
            </a:endParaRPr>
          </a:p>
          <a:p>
            <a:endParaRPr lang="en-US" sz="5000" dirty="0">
              <a:latin typeface="Mark-Book-Italic Book" charset="0"/>
              <a:ea typeface="Mark-Book-Italic Book" charset="0"/>
              <a:cs typeface="Mark-Book-Ital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13" y="585788"/>
            <a:ext cx="528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ark-Medium" charset="0"/>
                <a:ea typeface="Mark-Medium" charset="0"/>
                <a:cs typeface="Mark-Medium" charset="0"/>
              </a:rPr>
              <a:t>January 16, District Coalitions Budget Note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32" y="4361020"/>
            <a:ext cx="2209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570" y="2191195"/>
            <a:ext cx="75874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ark-Medium" charset="0"/>
                <a:ea typeface="Mark-Medium" charset="0"/>
                <a:cs typeface="Mark-Medium" charset="0"/>
              </a:rPr>
              <a:t>EPCO</a:t>
            </a:r>
            <a:br>
              <a:rPr lang="en-US" sz="3200" dirty="0">
                <a:latin typeface="Mark-Light" charset="0"/>
              </a:rPr>
            </a:br>
            <a:r>
              <a:rPr lang="en-US" sz="3200" dirty="0">
                <a:latin typeface="Mark-Light" charset="0"/>
              </a:rPr>
              <a:t>Place based, people centered</a:t>
            </a:r>
          </a:p>
          <a:p>
            <a:endParaRPr lang="en-US" sz="3200" dirty="0">
              <a:latin typeface="Mark-Light" charset="0"/>
            </a:endParaRP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Limited staff 2.275 FTE and funding capacity </a:t>
            </a: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Leveraged resources to work with all Portlanders though not sustainable</a:t>
            </a: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Advocacy for increased funding for EPCO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ark-Medium" charset="0"/>
              <a:ea typeface="Mark-Medium" charset="0"/>
              <a:cs typeface="Mark-Medium" charset="0"/>
            </a:endParaRPr>
          </a:p>
          <a:p>
            <a:endParaRPr lang="en-US" sz="5000" dirty="0">
              <a:latin typeface="Mark-Book-Italic Book" charset="0"/>
              <a:ea typeface="Mark-Book-Italic Book" charset="0"/>
              <a:cs typeface="Mark-Book-Ital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13" y="585788"/>
            <a:ext cx="528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ark-Medium" charset="0"/>
                <a:ea typeface="Mark-Medium" charset="0"/>
                <a:cs typeface="Mark-Medium" charset="0"/>
              </a:rPr>
              <a:t>January 16, District Coalitions Budget Note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32" y="4361020"/>
            <a:ext cx="2209800" cy="2324100"/>
          </a:xfrm>
          <a:prstGeom prst="rect">
            <a:avLst/>
          </a:prstGeom>
        </p:spPr>
      </p:pic>
      <p:pic>
        <p:nvPicPr>
          <p:cNvPr id="11" name="Picture 4" descr="Image may contain: 2 people, people sitting, table and indoor">
            <a:extLst>
              <a:ext uri="{FF2B5EF4-FFF2-40B4-BE49-F238E27FC236}">
                <a16:creationId xmlns:a16="http://schemas.microsoft.com/office/drawing/2014/main" id="{97E0BB41-AAE1-4BD5-B99C-2F21852AC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11" y="254039"/>
            <a:ext cx="4651199" cy="34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3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570" y="1954126"/>
            <a:ext cx="80164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ark-Medium" charset="0"/>
                <a:ea typeface="Mark-Medium" charset="0"/>
                <a:cs typeface="Mark-Medium" charset="0"/>
              </a:rPr>
              <a:t>EPCO</a:t>
            </a:r>
            <a:br>
              <a:rPr lang="en-US" sz="3200" dirty="0">
                <a:latin typeface="Mark-Light" charset="0"/>
              </a:rPr>
            </a:br>
            <a:r>
              <a:rPr lang="en-US" sz="3200" dirty="0">
                <a:latin typeface="Mark-Light" charset="0"/>
              </a:rPr>
              <a:t>Place based, people centered</a:t>
            </a:r>
          </a:p>
          <a:p>
            <a:endParaRPr lang="en-US" sz="3200" dirty="0">
              <a:latin typeface="Mark-Light" charset="0"/>
            </a:endParaRP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Additional funding to go from 2.275 FTE to 3.7 FTE</a:t>
            </a: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Increased funding helps EPCO recruit highly competent multi-lingual staff.</a:t>
            </a: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</a:t>
            </a:r>
            <a:r>
              <a:rPr lang="en-US" sz="2800" dirty="0">
                <a:latin typeface="Mark-Light" charset="0"/>
              </a:rPr>
              <a:t>Increased</a:t>
            </a: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 staff FTE helps EPCO better meet Civic Life’s goal of supporting healthy, connected and equitable communities.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ark-Medium" charset="0"/>
              <a:ea typeface="Mark-Medium" charset="0"/>
              <a:cs typeface="Mark-Medium" charset="0"/>
            </a:endParaRPr>
          </a:p>
          <a:p>
            <a:endParaRPr lang="en-US" sz="5000" dirty="0">
              <a:latin typeface="Mark-Book-Italic Book" charset="0"/>
              <a:ea typeface="Mark-Book-Italic Book" charset="0"/>
              <a:cs typeface="Mark-Book-Ital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13" y="585788"/>
            <a:ext cx="528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ark-Medium" charset="0"/>
                <a:ea typeface="Mark-Medium" charset="0"/>
                <a:cs typeface="Mark-Medium" charset="0"/>
              </a:rPr>
              <a:t>January 16, District Coalitions Budget Note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32" y="4361020"/>
            <a:ext cx="2209800" cy="2324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5D668-57DA-4ADD-BE04-FD9BCD7A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3" y="755065"/>
            <a:ext cx="5538165" cy="28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8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8713" y="1998239"/>
            <a:ext cx="81055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ark-Medium" charset="0"/>
                <a:ea typeface="Mark-Medium" charset="0"/>
                <a:cs typeface="Mark-Medium" charset="0"/>
              </a:rPr>
              <a:t>EPCO</a:t>
            </a:r>
            <a:br>
              <a:rPr lang="en-US" sz="3200" dirty="0">
                <a:latin typeface="Mark-Light" charset="0"/>
              </a:rPr>
            </a:br>
            <a:r>
              <a:rPr lang="en-US" sz="3200" dirty="0">
                <a:latin typeface="Mark-Light" charset="0"/>
              </a:rPr>
              <a:t>Place based, people centered</a:t>
            </a:r>
          </a:p>
          <a:p>
            <a:endParaRPr lang="en-US" sz="3200" dirty="0">
              <a:latin typeface="Mark-Light" charset="0"/>
            </a:endParaRP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</a:t>
            </a:r>
            <a:r>
              <a:rPr lang="en-US" sz="2800" dirty="0" err="1">
                <a:latin typeface="Mark-Light" charset="0"/>
                <a:ea typeface="Mark-Light" charset="0"/>
                <a:cs typeface="Mark-Light" charset="0"/>
              </a:rPr>
              <a:t>Glenfair</a:t>
            </a: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 Neighborhood Association: supporting inclusive, multicultural, multilingual civic engagement </a:t>
            </a:r>
          </a:p>
          <a:p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• Somali Women’s Coalition of Portland: leveraging resources across district coalition offices to support under-served and under-resourced community groups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ark-Medium" charset="0"/>
              <a:ea typeface="Mark-Medium" charset="0"/>
              <a:cs typeface="Mark-Medium" charset="0"/>
            </a:endParaRPr>
          </a:p>
          <a:p>
            <a:endParaRPr lang="en-US" sz="5000" dirty="0">
              <a:latin typeface="Mark-Book-Italic Book" charset="0"/>
              <a:ea typeface="Mark-Book-Italic Book" charset="0"/>
              <a:cs typeface="Mark-Book-Ital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13" y="585788"/>
            <a:ext cx="528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ark-Medium" charset="0"/>
                <a:ea typeface="Mark-Medium" charset="0"/>
                <a:cs typeface="Mark-Medium" charset="0"/>
              </a:rPr>
              <a:t>January 16, District Coalitions Budget Note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32" y="4361020"/>
            <a:ext cx="2209800" cy="2324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07B017-FC84-45A9-8427-2F2336B5C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65" b="14928"/>
          <a:stretch/>
        </p:blipFill>
        <p:spPr>
          <a:xfrm>
            <a:off x="6557270" y="693826"/>
            <a:ext cx="5145109" cy="26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8713" y="1998239"/>
            <a:ext cx="810559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ark-Medium" charset="0"/>
                <a:ea typeface="Mark-Medium" charset="0"/>
                <a:cs typeface="Mark-Medium" charset="0"/>
              </a:rPr>
              <a:t>District Coalition Offices</a:t>
            </a:r>
            <a:br>
              <a:rPr lang="en-US" sz="3200" dirty="0">
                <a:latin typeface="Mark-Light" charset="0"/>
              </a:rPr>
            </a:br>
            <a:r>
              <a:rPr lang="en-US" sz="3200" dirty="0" err="1">
                <a:latin typeface="Mark-Light" charset="0"/>
              </a:rPr>
              <a:t>Houselessness</a:t>
            </a:r>
            <a:r>
              <a:rPr lang="en-US" sz="3200" dirty="0">
                <a:latin typeface="Mark-Light" charset="0"/>
              </a:rPr>
              <a:t> and Affordable Housing</a:t>
            </a:r>
          </a:p>
          <a:p>
            <a:endParaRPr lang="en-US" sz="3200" dirty="0">
              <a:latin typeface="Mark-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2016 Community development strategy to identify sleep areas within districts.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SEUL and NECN: R2D2 (Right to Dream too)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Partnership with Central City Concern’s Clean Start PDX.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Mark-Light" charset="0"/>
                <a:ea typeface="Mark-Light" charset="0"/>
                <a:cs typeface="Mark-Light" charset="0"/>
              </a:rPr>
              <a:t>Houselessness</a:t>
            </a:r>
            <a:r>
              <a:rPr lang="en-US" sz="2800" dirty="0">
                <a:latin typeface="Mark-Light" charset="0"/>
                <a:ea typeface="Mark-Light" charset="0"/>
                <a:cs typeface="Mark-Light" charset="0"/>
              </a:rPr>
              <a:t> Crisis community meetings, materials and videos.</a:t>
            </a:r>
            <a:br>
              <a:rPr lang="en-US" sz="2800" dirty="0">
                <a:latin typeface="Mark-Light" charset="0"/>
                <a:ea typeface="Mark-Light" charset="0"/>
                <a:cs typeface="Mark-Light" charset="0"/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ark-Medium" charset="0"/>
              <a:ea typeface="Mark-Medium" charset="0"/>
              <a:cs typeface="Mark-Medium" charset="0"/>
            </a:endParaRPr>
          </a:p>
          <a:p>
            <a:endParaRPr lang="en-US" sz="5000" dirty="0">
              <a:latin typeface="Mark-Book-Italic Book" charset="0"/>
              <a:ea typeface="Mark-Book-Italic Book" charset="0"/>
              <a:cs typeface="Mark-Book-Ital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13" y="585788"/>
            <a:ext cx="5283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ark-Medium" charset="0"/>
                <a:ea typeface="Mark-Medium" charset="0"/>
                <a:cs typeface="Mark-Medium" charset="0"/>
              </a:rPr>
              <a:t>January 16, District Coalitions Budget Note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32" y="4361020"/>
            <a:ext cx="2209800" cy="232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85F3F-DA0B-40A9-84BF-419ED95D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09" y="328553"/>
            <a:ext cx="4081494" cy="27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8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44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Mark-Book-Italic Book</vt:lpstr>
      <vt:lpstr>Mark-Light</vt:lpstr>
      <vt:lpstr>Mark-Medium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Wick</dc:creator>
  <cp:lastModifiedBy>Yohannes, Winta</cp:lastModifiedBy>
  <cp:revision>27</cp:revision>
  <cp:lastPrinted>2018-06-06T15:31:51Z</cp:lastPrinted>
  <dcterms:created xsi:type="dcterms:W3CDTF">2017-07-07T22:29:54Z</dcterms:created>
  <dcterms:modified xsi:type="dcterms:W3CDTF">2019-01-09T19:10:06Z</dcterms:modified>
</cp:coreProperties>
</file>