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5544800" cy="10058400"/>
  <p:notesSz cx="155448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4" y="2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5860" y="3118104"/>
            <a:ext cx="1321308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MetaBookLF-Roman"/>
                <a:cs typeface="MetaBookLF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MetaBookLF-Caps"/>
                <a:cs typeface="MetaBookLF-Cap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MetaBookLF-Roman"/>
                <a:cs typeface="MetaBookLF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MetaBookLF-Caps"/>
                <a:cs typeface="MetaBookLF-Cap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MetaBookLF-Roman"/>
                <a:cs typeface="MetaBookLF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MetaBookLF-Caps"/>
                <a:cs typeface="MetaBookLF-Cap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MetaBookLF-Roman"/>
                <a:cs typeface="MetaBookLF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MetaBookLF-Roman"/>
                <a:cs typeface="MetaBookLF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0838" y="2812929"/>
            <a:ext cx="13783123" cy="884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MetaBookLF-Caps"/>
                <a:cs typeface="MetaBookLF-Cap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7240" y="2313432"/>
            <a:ext cx="1399032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322952" y="9378948"/>
            <a:ext cx="905509" cy="173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MetaBookLF-Roman"/>
                <a:cs typeface="MetaBookLF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2256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png"/><Relationship Id="rId21" Type="http://schemas.openxmlformats.org/officeDocument/2006/relationships/image" Target="../media/image57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63" Type="http://schemas.openxmlformats.org/officeDocument/2006/relationships/image" Target="../media/image99.png"/><Relationship Id="rId68" Type="http://schemas.openxmlformats.org/officeDocument/2006/relationships/image" Target="../media/image104.png"/><Relationship Id="rId84" Type="http://schemas.openxmlformats.org/officeDocument/2006/relationships/image" Target="../media/image120.png"/><Relationship Id="rId89" Type="http://schemas.openxmlformats.org/officeDocument/2006/relationships/image" Target="../media/image125.png"/><Relationship Id="rId112" Type="http://schemas.openxmlformats.org/officeDocument/2006/relationships/image" Target="../media/image148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9" Type="http://schemas.openxmlformats.org/officeDocument/2006/relationships/image" Target="../media/image65.png"/><Relationship Id="rId107" Type="http://schemas.openxmlformats.org/officeDocument/2006/relationships/image" Target="../media/image143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66" Type="http://schemas.openxmlformats.org/officeDocument/2006/relationships/image" Target="../media/image102.png"/><Relationship Id="rId74" Type="http://schemas.openxmlformats.org/officeDocument/2006/relationships/image" Target="../media/image110.png"/><Relationship Id="rId79" Type="http://schemas.openxmlformats.org/officeDocument/2006/relationships/image" Target="../media/image115.png"/><Relationship Id="rId87" Type="http://schemas.openxmlformats.org/officeDocument/2006/relationships/image" Target="../media/image123.png"/><Relationship Id="rId102" Type="http://schemas.openxmlformats.org/officeDocument/2006/relationships/image" Target="../media/image138.png"/><Relationship Id="rId110" Type="http://schemas.openxmlformats.org/officeDocument/2006/relationships/image" Target="../media/image146.png"/><Relationship Id="rId5" Type="http://schemas.openxmlformats.org/officeDocument/2006/relationships/image" Target="../media/image41.png"/><Relationship Id="rId61" Type="http://schemas.openxmlformats.org/officeDocument/2006/relationships/image" Target="../media/image97.png"/><Relationship Id="rId82" Type="http://schemas.openxmlformats.org/officeDocument/2006/relationships/image" Target="../media/image118.png"/><Relationship Id="rId90" Type="http://schemas.openxmlformats.org/officeDocument/2006/relationships/image" Target="../media/image126.png"/><Relationship Id="rId95" Type="http://schemas.openxmlformats.org/officeDocument/2006/relationships/image" Target="../media/image131.png"/><Relationship Id="rId19" Type="http://schemas.openxmlformats.org/officeDocument/2006/relationships/image" Target="../media/image5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64" Type="http://schemas.openxmlformats.org/officeDocument/2006/relationships/image" Target="../media/image100.png"/><Relationship Id="rId69" Type="http://schemas.openxmlformats.org/officeDocument/2006/relationships/image" Target="../media/image105.png"/><Relationship Id="rId77" Type="http://schemas.openxmlformats.org/officeDocument/2006/relationships/image" Target="../media/image113.png"/><Relationship Id="rId100" Type="http://schemas.openxmlformats.org/officeDocument/2006/relationships/image" Target="../media/image136.png"/><Relationship Id="rId105" Type="http://schemas.openxmlformats.org/officeDocument/2006/relationships/image" Target="../media/image141.png"/><Relationship Id="rId113" Type="http://schemas.openxmlformats.org/officeDocument/2006/relationships/image" Target="../media/image149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72" Type="http://schemas.openxmlformats.org/officeDocument/2006/relationships/image" Target="../media/image108.png"/><Relationship Id="rId80" Type="http://schemas.openxmlformats.org/officeDocument/2006/relationships/image" Target="../media/image116.png"/><Relationship Id="rId85" Type="http://schemas.openxmlformats.org/officeDocument/2006/relationships/image" Target="../media/image121.png"/><Relationship Id="rId93" Type="http://schemas.openxmlformats.org/officeDocument/2006/relationships/image" Target="../media/image129.png"/><Relationship Id="rId98" Type="http://schemas.openxmlformats.org/officeDocument/2006/relationships/image" Target="../media/image134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openxmlformats.org/officeDocument/2006/relationships/image" Target="../media/image95.png"/><Relationship Id="rId67" Type="http://schemas.openxmlformats.org/officeDocument/2006/relationships/image" Target="../media/image103.png"/><Relationship Id="rId103" Type="http://schemas.openxmlformats.org/officeDocument/2006/relationships/image" Target="../media/image139.png"/><Relationship Id="rId108" Type="http://schemas.openxmlformats.org/officeDocument/2006/relationships/image" Target="../media/image144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70" Type="http://schemas.openxmlformats.org/officeDocument/2006/relationships/image" Target="../media/image106.png"/><Relationship Id="rId75" Type="http://schemas.openxmlformats.org/officeDocument/2006/relationships/image" Target="../media/image111.png"/><Relationship Id="rId83" Type="http://schemas.openxmlformats.org/officeDocument/2006/relationships/image" Target="../media/image119.png"/><Relationship Id="rId88" Type="http://schemas.openxmlformats.org/officeDocument/2006/relationships/image" Target="../media/image124.png"/><Relationship Id="rId91" Type="http://schemas.openxmlformats.org/officeDocument/2006/relationships/image" Target="../media/image127.png"/><Relationship Id="rId96" Type="http://schemas.openxmlformats.org/officeDocument/2006/relationships/image" Target="../media/image132.png"/><Relationship Id="rId111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106" Type="http://schemas.openxmlformats.org/officeDocument/2006/relationships/image" Target="../media/image142.png"/><Relationship Id="rId114" Type="http://schemas.openxmlformats.org/officeDocument/2006/relationships/image" Target="../media/image150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6.png"/><Relationship Id="rId65" Type="http://schemas.openxmlformats.org/officeDocument/2006/relationships/image" Target="../media/image101.png"/><Relationship Id="rId73" Type="http://schemas.openxmlformats.org/officeDocument/2006/relationships/image" Target="../media/image109.png"/><Relationship Id="rId78" Type="http://schemas.openxmlformats.org/officeDocument/2006/relationships/image" Target="../media/image114.png"/><Relationship Id="rId81" Type="http://schemas.openxmlformats.org/officeDocument/2006/relationships/image" Target="../media/image117.png"/><Relationship Id="rId86" Type="http://schemas.openxmlformats.org/officeDocument/2006/relationships/image" Target="../media/image122.png"/><Relationship Id="rId94" Type="http://schemas.openxmlformats.org/officeDocument/2006/relationships/image" Target="../media/image130.png"/><Relationship Id="rId99" Type="http://schemas.openxmlformats.org/officeDocument/2006/relationships/image" Target="../media/image135.png"/><Relationship Id="rId101" Type="http://schemas.openxmlformats.org/officeDocument/2006/relationships/image" Target="../media/image13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9" Type="http://schemas.openxmlformats.org/officeDocument/2006/relationships/image" Target="../media/image75.png"/><Relationship Id="rId109" Type="http://schemas.openxmlformats.org/officeDocument/2006/relationships/image" Target="../media/image145.png"/><Relationship Id="rId34" Type="http://schemas.openxmlformats.org/officeDocument/2006/relationships/image" Target="../media/image70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76" Type="http://schemas.openxmlformats.org/officeDocument/2006/relationships/image" Target="../media/image112.png"/><Relationship Id="rId97" Type="http://schemas.openxmlformats.org/officeDocument/2006/relationships/image" Target="../media/image133.png"/><Relationship Id="rId104" Type="http://schemas.openxmlformats.org/officeDocument/2006/relationships/image" Target="../media/image140.png"/><Relationship Id="rId7" Type="http://schemas.openxmlformats.org/officeDocument/2006/relationships/image" Target="../media/image43.png"/><Relationship Id="rId71" Type="http://schemas.openxmlformats.org/officeDocument/2006/relationships/image" Target="../media/image107.png"/><Relationship Id="rId92" Type="http://schemas.openxmlformats.org/officeDocument/2006/relationships/image" Target="../media/image128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5.png"/><Relationship Id="rId21" Type="http://schemas.openxmlformats.org/officeDocument/2006/relationships/image" Target="../media/image170.png"/><Relationship Id="rId42" Type="http://schemas.openxmlformats.org/officeDocument/2006/relationships/image" Target="../media/image191.png"/><Relationship Id="rId47" Type="http://schemas.openxmlformats.org/officeDocument/2006/relationships/image" Target="../media/image196.png"/><Relationship Id="rId63" Type="http://schemas.openxmlformats.org/officeDocument/2006/relationships/image" Target="../media/image212.png"/><Relationship Id="rId68" Type="http://schemas.openxmlformats.org/officeDocument/2006/relationships/image" Target="../media/image217.png"/><Relationship Id="rId84" Type="http://schemas.openxmlformats.org/officeDocument/2006/relationships/image" Target="../media/image233.png"/><Relationship Id="rId89" Type="http://schemas.openxmlformats.org/officeDocument/2006/relationships/image" Target="../media/image238.png"/><Relationship Id="rId7" Type="http://schemas.openxmlformats.org/officeDocument/2006/relationships/image" Target="../media/image156.png"/><Relationship Id="rId71" Type="http://schemas.openxmlformats.org/officeDocument/2006/relationships/image" Target="../media/image220.png"/><Relationship Id="rId92" Type="http://schemas.openxmlformats.org/officeDocument/2006/relationships/image" Target="../media/image241.png"/><Relationship Id="rId2" Type="http://schemas.openxmlformats.org/officeDocument/2006/relationships/image" Target="../media/image151.png"/><Relationship Id="rId16" Type="http://schemas.openxmlformats.org/officeDocument/2006/relationships/image" Target="../media/image165.png"/><Relationship Id="rId29" Type="http://schemas.openxmlformats.org/officeDocument/2006/relationships/image" Target="../media/image178.png"/><Relationship Id="rId11" Type="http://schemas.openxmlformats.org/officeDocument/2006/relationships/image" Target="../media/image160.png"/><Relationship Id="rId24" Type="http://schemas.openxmlformats.org/officeDocument/2006/relationships/image" Target="../media/image173.png"/><Relationship Id="rId32" Type="http://schemas.openxmlformats.org/officeDocument/2006/relationships/image" Target="../media/image181.png"/><Relationship Id="rId37" Type="http://schemas.openxmlformats.org/officeDocument/2006/relationships/image" Target="../media/image186.png"/><Relationship Id="rId40" Type="http://schemas.openxmlformats.org/officeDocument/2006/relationships/image" Target="../media/image189.png"/><Relationship Id="rId45" Type="http://schemas.openxmlformats.org/officeDocument/2006/relationships/image" Target="../media/image194.png"/><Relationship Id="rId53" Type="http://schemas.openxmlformats.org/officeDocument/2006/relationships/image" Target="../media/image202.png"/><Relationship Id="rId58" Type="http://schemas.openxmlformats.org/officeDocument/2006/relationships/image" Target="../media/image207.png"/><Relationship Id="rId66" Type="http://schemas.openxmlformats.org/officeDocument/2006/relationships/image" Target="../media/image215.png"/><Relationship Id="rId74" Type="http://schemas.openxmlformats.org/officeDocument/2006/relationships/image" Target="../media/image223.png"/><Relationship Id="rId79" Type="http://schemas.openxmlformats.org/officeDocument/2006/relationships/image" Target="../media/image228.png"/><Relationship Id="rId87" Type="http://schemas.openxmlformats.org/officeDocument/2006/relationships/image" Target="../media/image236.png"/><Relationship Id="rId102" Type="http://schemas.openxmlformats.org/officeDocument/2006/relationships/image" Target="../media/image251.png"/><Relationship Id="rId5" Type="http://schemas.openxmlformats.org/officeDocument/2006/relationships/image" Target="../media/image154.png"/><Relationship Id="rId61" Type="http://schemas.openxmlformats.org/officeDocument/2006/relationships/image" Target="../media/image210.png"/><Relationship Id="rId82" Type="http://schemas.openxmlformats.org/officeDocument/2006/relationships/image" Target="../media/image231.png"/><Relationship Id="rId90" Type="http://schemas.openxmlformats.org/officeDocument/2006/relationships/image" Target="../media/image239.png"/><Relationship Id="rId95" Type="http://schemas.openxmlformats.org/officeDocument/2006/relationships/image" Target="../media/image244.png"/><Relationship Id="rId19" Type="http://schemas.openxmlformats.org/officeDocument/2006/relationships/image" Target="../media/image168.pn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Relationship Id="rId27" Type="http://schemas.openxmlformats.org/officeDocument/2006/relationships/image" Target="../media/image176.png"/><Relationship Id="rId30" Type="http://schemas.openxmlformats.org/officeDocument/2006/relationships/image" Target="../media/image179.png"/><Relationship Id="rId35" Type="http://schemas.openxmlformats.org/officeDocument/2006/relationships/image" Target="../media/image184.png"/><Relationship Id="rId43" Type="http://schemas.openxmlformats.org/officeDocument/2006/relationships/image" Target="../media/image192.png"/><Relationship Id="rId48" Type="http://schemas.openxmlformats.org/officeDocument/2006/relationships/image" Target="../media/image197.png"/><Relationship Id="rId56" Type="http://schemas.openxmlformats.org/officeDocument/2006/relationships/image" Target="../media/image205.png"/><Relationship Id="rId64" Type="http://schemas.openxmlformats.org/officeDocument/2006/relationships/image" Target="../media/image213.png"/><Relationship Id="rId69" Type="http://schemas.openxmlformats.org/officeDocument/2006/relationships/image" Target="../media/image218.png"/><Relationship Id="rId77" Type="http://schemas.openxmlformats.org/officeDocument/2006/relationships/image" Target="../media/image226.png"/><Relationship Id="rId100" Type="http://schemas.openxmlformats.org/officeDocument/2006/relationships/image" Target="../media/image249.png"/><Relationship Id="rId105" Type="http://schemas.openxmlformats.org/officeDocument/2006/relationships/image" Target="../media/image254.png"/><Relationship Id="rId8" Type="http://schemas.openxmlformats.org/officeDocument/2006/relationships/image" Target="../media/image157.png"/><Relationship Id="rId51" Type="http://schemas.openxmlformats.org/officeDocument/2006/relationships/image" Target="../media/image200.png"/><Relationship Id="rId72" Type="http://schemas.openxmlformats.org/officeDocument/2006/relationships/image" Target="../media/image221.png"/><Relationship Id="rId80" Type="http://schemas.openxmlformats.org/officeDocument/2006/relationships/image" Target="../media/image229.png"/><Relationship Id="rId85" Type="http://schemas.openxmlformats.org/officeDocument/2006/relationships/image" Target="../media/image234.png"/><Relationship Id="rId93" Type="http://schemas.openxmlformats.org/officeDocument/2006/relationships/image" Target="../media/image242.png"/><Relationship Id="rId98" Type="http://schemas.openxmlformats.org/officeDocument/2006/relationships/image" Target="../media/image247.png"/><Relationship Id="rId3" Type="http://schemas.openxmlformats.org/officeDocument/2006/relationships/image" Target="../media/image152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5" Type="http://schemas.openxmlformats.org/officeDocument/2006/relationships/image" Target="../media/image174.png"/><Relationship Id="rId33" Type="http://schemas.openxmlformats.org/officeDocument/2006/relationships/image" Target="../media/image182.png"/><Relationship Id="rId38" Type="http://schemas.openxmlformats.org/officeDocument/2006/relationships/image" Target="../media/image187.png"/><Relationship Id="rId46" Type="http://schemas.openxmlformats.org/officeDocument/2006/relationships/image" Target="../media/image195.png"/><Relationship Id="rId59" Type="http://schemas.openxmlformats.org/officeDocument/2006/relationships/image" Target="../media/image208.png"/><Relationship Id="rId67" Type="http://schemas.openxmlformats.org/officeDocument/2006/relationships/image" Target="../media/image216.png"/><Relationship Id="rId103" Type="http://schemas.openxmlformats.org/officeDocument/2006/relationships/image" Target="../media/image252.png"/><Relationship Id="rId20" Type="http://schemas.openxmlformats.org/officeDocument/2006/relationships/image" Target="../media/image169.png"/><Relationship Id="rId41" Type="http://schemas.openxmlformats.org/officeDocument/2006/relationships/image" Target="../media/image190.png"/><Relationship Id="rId54" Type="http://schemas.openxmlformats.org/officeDocument/2006/relationships/image" Target="../media/image203.png"/><Relationship Id="rId62" Type="http://schemas.openxmlformats.org/officeDocument/2006/relationships/image" Target="../media/image211.png"/><Relationship Id="rId70" Type="http://schemas.openxmlformats.org/officeDocument/2006/relationships/image" Target="../media/image219.png"/><Relationship Id="rId75" Type="http://schemas.openxmlformats.org/officeDocument/2006/relationships/image" Target="../media/image224.png"/><Relationship Id="rId83" Type="http://schemas.openxmlformats.org/officeDocument/2006/relationships/image" Target="../media/image232.png"/><Relationship Id="rId88" Type="http://schemas.openxmlformats.org/officeDocument/2006/relationships/image" Target="../media/image237.png"/><Relationship Id="rId91" Type="http://schemas.openxmlformats.org/officeDocument/2006/relationships/image" Target="../media/image240.png"/><Relationship Id="rId9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28" Type="http://schemas.openxmlformats.org/officeDocument/2006/relationships/image" Target="../media/image177.png"/><Relationship Id="rId36" Type="http://schemas.openxmlformats.org/officeDocument/2006/relationships/image" Target="../media/image185.png"/><Relationship Id="rId49" Type="http://schemas.openxmlformats.org/officeDocument/2006/relationships/image" Target="../media/image198.png"/><Relationship Id="rId57" Type="http://schemas.openxmlformats.org/officeDocument/2006/relationships/image" Target="../media/image206.png"/><Relationship Id="rId106" Type="http://schemas.openxmlformats.org/officeDocument/2006/relationships/image" Target="../media/image255.png"/><Relationship Id="rId10" Type="http://schemas.openxmlformats.org/officeDocument/2006/relationships/image" Target="../media/image159.png"/><Relationship Id="rId31" Type="http://schemas.openxmlformats.org/officeDocument/2006/relationships/image" Target="../media/image180.png"/><Relationship Id="rId44" Type="http://schemas.openxmlformats.org/officeDocument/2006/relationships/image" Target="../media/image193.png"/><Relationship Id="rId52" Type="http://schemas.openxmlformats.org/officeDocument/2006/relationships/image" Target="../media/image201.png"/><Relationship Id="rId60" Type="http://schemas.openxmlformats.org/officeDocument/2006/relationships/image" Target="../media/image209.png"/><Relationship Id="rId65" Type="http://schemas.openxmlformats.org/officeDocument/2006/relationships/image" Target="../media/image214.png"/><Relationship Id="rId73" Type="http://schemas.openxmlformats.org/officeDocument/2006/relationships/image" Target="../media/image222.png"/><Relationship Id="rId78" Type="http://schemas.openxmlformats.org/officeDocument/2006/relationships/image" Target="../media/image227.png"/><Relationship Id="rId81" Type="http://schemas.openxmlformats.org/officeDocument/2006/relationships/image" Target="../media/image230.png"/><Relationship Id="rId86" Type="http://schemas.openxmlformats.org/officeDocument/2006/relationships/image" Target="../media/image235.png"/><Relationship Id="rId94" Type="http://schemas.openxmlformats.org/officeDocument/2006/relationships/image" Target="../media/image243.png"/><Relationship Id="rId99" Type="http://schemas.openxmlformats.org/officeDocument/2006/relationships/image" Target="../media/image248.png"/><Relationship Id="rId101" Type="http://schemas.openxmlformats.org/officeDocument/2006/relationships/image" Target="../media/image250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9" Type="http://schemas.openxmlformats.org/officeDocument/2006/relationships/image" Target="../media/image188.png"/><Relationship Id="rId34" Type="http://schemas.openxmlformats.org/officeDocument/2006/relationships/image" Target="../media/image183.png"/><Relationship Id="rId50" Type="http://schemas.openxmlformats.org/officeDocument/2006/relationships/image" Target="../media/image199.png"/><Relationship Id="rId55" Type="http://schemas.openxmlformats.org/officeDocument/2006/relationships/image" Target="../media/image204.png"/><Relationship Id="rId76" Type="http://schemas.openxmlformats.org/officeDocument/2006/relationships/image" Target="../media/image225.png"/><Relationship Id="rId97" Type="http://schemas.openxmlformats.org/officeDocument/2006/relationships/image" Target="../media/image246.png"/><Relationship Id="rId104" Type="http://schemas.openxmlformats.org/officeDocument/2006/relationships/image" Target="../media/image253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png"/><Relationship Id="rId21" Type="http://schemas.openxmlformats.org/officeDocument/2006/relationships/image" Target="../media/image275.png"/><Relationship Id="rId42" Type="http://schemas.openxmlformats.org/officeDocument/2006/relationships/image" Target="../media/image296.png"/><Relationship Id="rId47" Type="http://schemas.openxmlformats.org/officeDocument/2006/relationships/image" Target="../media/image301.png"/><Relationship Id="rId63" Type="http://schemas.openxmlformats.org/officeDocument/2006/relationships/image" Target="../media/image317.png"/><Relationship Id="rId68" Type="http://schemas.openxmlformats.org/officeDocument/2006/relationships/image" Target="../media/image322.png"/><Relationship Id="rId84" Type="http://schemas.openxmlformats.org/officeDocument/2006/relationships/image" Target="../media/image338.png"/><Relationship Id="rId89" Type="http://schemas.openxmlformats.org/officeDocument/2006/relationships/image" Target="../media/image343.png"/><Relationship Id="rId2" Type="http://schemas.openxmlformats.org/officeDocument/2006/relationships/image" Target="../media/image256.png"/><Relationship Id="rId16" Type="http://schemas.openxmlformats.org/officeDocument/2006/relationships/image" Target="../media/image270.png"/><Relationship Id="rId29" Type="http://schemas.openxmlformats.org/officeDocument/2006/relationships/image" Target="../media/image283.png"/><Relationship Id="rId107" Type="http://schemas.openxmlformats.org/officeDocument/2006/relationships/image" Target="../media/image361.png"/><Relationship Id="rId11" Type="http://schemas.openxmlformats.org/officeDocument/2006/relationships/image" Target="../media/image265.png"/><Relationship Id="rId24" Type="http://schemas.openxmlformats.org/officeDocument/2006/relationships/image" Target="../media/image278.png"/><Relationship Id="rId32" Type="http://schemas.openxmlformats.org/officeDocument/2006/relationships/image" Target="../media/image286.png"/><Relationship Id="rId37" Type="http://schemas.openxmlformats.org/officeDocument/2006/relationships/image" Target="../media/image291.png"/><Relationship Id="rId40" Type="http://schemas.openxmlformats.org/officeDocument/2006/relationships/image" Target="../media/image294.png"/><Relationship Id="rId45" Type="http://schemas.openxmlformats.org/officeDocument/2006/relationships/image" Target="../media/image299.png"/><Relationship Id="rId53" Type="http://schemas.openxmlformats.org/officeDocument/2006/relationships/image" Target="../media/image307.png"/><Relationship Id="rId58" Type="http://schemas.openxmlformats.org/officeDocument/2006/relationships/image" Target="../media/image312.png"/><Relationship Id="rId66" Type="http://schemas.openxmlformats.org/officeDocument/2006/relationships/image" Target="../media/image320.png"/><Relationship Id="rId74" Type="http://schemas.openxmlformats.org/officeDocument/2006/relationships/image" Target="../media/image328.png"/><Relationship Id="rId79" Type="http://schemas.openxmlformats.org/officeDocument/2006/relationships/image" Target="../media/image333.png"/><Relationship Id="rId87" Type="http://schemas.openxmlformats.org/officeDocument/2006/relationships/image" Target="../media/image341.png"/><Relationship Id="rId102" Type="http://schemas.openxmlformats.org/officeDocument/2006/relationships/image" Target="../media/image356.png"/><Relationship Id="rId110" Type="http://schemas.openxmlformats.org/officeDocument/2006/relationships/image" Target="../media/image364.png"/><Relationship Id="rId5" Type="http://schemas.openxmlformats.org/officeDocument/2006/relationships/image" Target="../media/image259.png"/><Relationship Id="rId61" Type="http://schemas.openxmlformats.org/officeDocument/2006/relationships/image" Target="../media/image315.png"/><Relationship Id="rId82" Type="http://schemas.openxmlformats.org/officeDocument/2006/relationships/image" Target="../media/image336.png"/><Relationship Id="rId90" Type="http://schemas.openxmlformats.org/officeDocument/2006/relationships/image" Target="../media/image344.png"/><Relationship Id="rId95" Type="http://schemas.openxmlformats.org/officeDocument/2006/relationships/image" Target="../media/image349.png"/><Relationship Id="rId19" Type="http://schemas.openxmlformats.org/officeDocument/2006/relationships/image" Target="../media/image273.png"/><Relationship Id="rId14" Type="http://schemas.openxmlformats.org/officeDocument/2006/relationships/image" Target="../media/image268.png"/><Relationship Id="rId22" Type="http://schemas.openxmlformats.org/officeDocument/2006/relationships/image" Target="../media/image276.png"/><Relationship Id="rId27" Type="http://schemas.openxmlformats.org/officeDocument/2006/relationships/image" Target="../media/image281.png"/><Relationship Id="rId30" Type="http://schemas.openxmlformats.org/officeDocument/2006/relationships/image" Target="../media/image284.png"/><Relationship Id="rId35" Type="http://schemas.openxmlformats.org/officeDocument/2006/relationships/image" Target="../media/image289.png"/><Relationship Id="rId43" Type="http://schemas.openxmlformats.org/officeDocument/2006/relationships/image" Target="../media/image297.png"/><Relationship Id="rId48" Type="http://schemas.openxmlformats.org/officeDocument/2006/relationships/image" Target="../media/image302.png"/><Relationship Id="rId56" Type="http://schemas.openxmlformats.org/officeDocument/2006/relationships/image" Target="../media/image310.png"/><Relationship Id="rId64" Type="http://schemas.openxmlformats.org/officeDocument/2006/relationships/image" Target="../media/image318.png"/><Relationship Id="rId69" Type="http://schemas.openxmlformats.org/officeDocument/2006/relationships/image" Target="../media/image323.png"/><Relationship Id="rId77" Type="http://schemas.openxmlformats.org/officeDocument/2006/relationships/image" Target="../media/image331.png"/><Relationship Id="rId100" Type="http://schemas.openxmlformats.org/officeDocument/2006/relationships/image" Target="../media/image354.png"/><Relationship Id="rId105" Type="http://schemas.openxmlformats.org/officeDocument/2006/relationships/image" Target="../media/image359.png"/><Relationship Id="rId8" Type="http://schemas.openxmlformats.org/officeDocument/2006/relationships/image" Target="../media/image262.png"/><Relationship Id="rId51" Type="http://schemas.openxmlformats.org/officeDocument/2006/relationships/image" Target="../media/image305.png"/><Relationship Id="rId72" Type="http://schemas.openxmlformats.org/officeDocument/2006/relationships/image" Target="../media/image326.png"/><Relationship Id="rId80" Type="http://schemas.openxmlformats.org/officeDocument/2006/relationships/image" Target="../media/image334.png"/><Relationship Id="rId85" Type="http://schemas.openxmlformats.org/officeDocument/2006/relationships/image" Target="../media/image339.png"/><Relationship Id="rId93" Type="http://schemas.openxmlformats.org/officeDocument/2006/relationships/image" Target="../media/image347.png"/><Relationship Id="rId98" Type="http://schemas.openxmlformats.org/officeDocument/2006/relationships/image" Target="../media/image352.png"/><Relationship Id="rId3" Type="http://schemas.openxmlformats.org/officeDocument/2006/relationships/image" Target="../media/image257.png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25" Type="http://schemas.openxmlformats.org/officeDocument/2006/relationships/image" Target="../media/image279.png"/><Relationship Id="rId33" Type="http://schemas.openxmlformats.org/officeDocument/2006/relationships/image" Target="../media/image287.png"/><Relationship Id="rId38" Type="http://schemas.openxmlformats.org/officeDocument/2006/relationships/image" Target="../media/image292.png"/><Relationship Id="rId46" Type="http://schemas.openxmlformats.org/officeDocument/2006/relationships/image" Target="../media/image300.png"/><Relationship Id="rId59" Type="http://schemas.openxmlformats.org/officeDocument/2006/relationships/image" Target="../media/image313.png"/><Relationship Id="rId67" Type="http://schemas.openxmlformats.org/officeDocument/2006/relationships/image" Target="../media/image321.png"/><Relationship Id="rId103" Type="http://schemas.openxmlformats.org/officeDocument/2006/relationships/image" Target="../media/image357.png"/><Relationship Id="rId108" Type="http://schemas.openxmlformats.org/officeDocument/2006/relationships/image" Target="../media/image362.png"/><Relationship Id="rId20" Type="http://schemas.openxmlformats.org/officeDocument/2006/relationships/image" Target="../media/image274.png"/><Relationship Id="rId41" Type="http://schemas.openxmlformats.org/officeDocument/2006/relationships/image" Target="../media/image295.png"/><Relationship Id="rId54" Type="http://schemas.openxmlformats.org/officeDocument/2006/relationships/image" Target="../media/image308.png"/><Relationship Id="rId62" Type="http://schemas.openxmlformats.org/officeDocument/2006/relationships/image" Target="../media/image316.png"/><Relationship Id="rId70" Type="http://schemas.openxmlformats.org/officeDocument/2006/relationships/image" Target="../media/image324.png"/><Relationship Id="rId75" Type="http://schemas.openxmlformats.org/officeDocument/2006/relationships/image" Target="../media/image329.png"/><Relationship Id="rId83" Type="http://schemas.openxmlformats.org/officeDocument/2006/relationships/image" Target="../media/image337.png"/><Relationship Id="rId88" Type="http://schemas.openxmlformats.org/officeDocument/2006/relationships/image" Target="../media/image342.png"/><Relationship Id="rId91" Type="http://schemas.openxmlformats.org/officeDocument/2006/relationships/image" Target="../media/image345.png"/><Relationship Id="rId96" Type="http://schemas.openxmlformats.org/officeDocument/2006/relationships/image" Target="../media/image3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.png"/><Relationship Id="rId15" Type="http://schemas.openxmlformats.org/officeDocument/2006/relationships/image" Target="../media/image269.png"/><Relationship Id="rId23" Type="http://schemas.openxmlformats.org/officeDocument/2006/relationships/image" Target="../media/image277.png"/><Relationship Id="rId28" Type="http://schemas.openxmlformats.org/officeDocument/2006/relationships/image" Target="../media/image282.png"/><Relationship Id="rId36" Type="http://schemas.openxmlformats.org/officeDocument/2006/relationships/image" Target="../media/image290.png"/><Relationship Id="rId49" Type="http://schemas.openxmlformats.org/officeDocument/2006/relationships/image" Target="../media/image303.png"/><Relationship Id="rId57" Type="http://schemas.openxmlformats.org/officeDocument/2006/relationships/image" Target="../media/image311.png"/><Relationship Id="rId106" Type="http://schemas.openxmlformats.org/officeDocument/2006/relationships/image" Target="../media/image360.png"/><Relationship Id="rId10" Type="http://schemas.openxmlformats.org/officeDocument/2006/relationships/image" Target="../media/image264.png"/><Relationship Id="rId31" Type="http://schemas.openxmlformats.org/officeDocument/2006/relationships/image" Target="../media/image285.png"/><Relationship Id="rId44" Type="http://schemas.openxmlformats.org/officeDocument/2006/relationships/image" Target="../media/image298.png"/><Relationship Id="rId52" Type="http://schemas.openxmlformats.org/officeDocument/2006/relationships/image" Target="../media/image306.png"/><Relationship Id="rId60" Type="http://schemas.openxmlformats.org/officeDocument/2006/relationships/image" Target="../media/image314.png"/><Relationship Id="rId65" Type="http://schemas.openxmlformats.org/officeDocument/2006/relationships/image" Target="../media/image319.png"/><Relationship Id="rId73" Type="http://schemas.openxmlformats.org/officeDocument/2006/relationships/image" Target="../media/image327.png"/><Relationship Id="rId78" Type="http://schemas.openxmlformats.org/officeDocument/2006/relationships/image" Target="../media/image332.png"/><Relationship Id="rId81" Type="http://schemas.openxmlformats.org/officeDocument/2006/relationships/image" Target="../media/image335.png"/><Relationship Id="rId86" Type="http://schemas.openxmlformats.org/officeDocument/2006/relationships/image" Target="../media/image340.png"/><Relationship Id="rId94" Type="http://schemas.openxmlformats.org/officeDocument/2006/relationships/image" Target="../media/image348.png"/><Relationship Id="rId99" Type="http://schemas.openxmlformats.org/officeDocument/2006/relationships/image" Target="../media/image353.png"/><Relationship Id="rId101" Type="http://schemas.openxmlformats.org/officeDocument/2006/relationships/image" Target="../media/image355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Relationship Id="rId13" Type="http://schemas.openxmlformats.org/officeDocument/2006/relationships/image" Target="../media/image267.png"/><Relationship Id="rId18" Type="http://schemas.openxmlformats.org/officeDocument/2006/relationships/image" Target="../media/image272.png"/><Relationship Id="rId39" Type="http://schemas.openxmlformats.org/officeDocument/2006/relationships/image" Target="../media/image293.png"/><Relationship Id="rId109" Type="http://schemas.openxmlformats.org/officeDocument/2006/relationships/image" Target="../media/image363.png"/><Relationship Id="rId34" Type="http://schemas.openxmlformats.org/officeDocument/2006/relationships/image" Target="../media/image288.png"/><Relationship Id="rId50" Type="http://schemas.openxmlformats.org/officeDocument/2006/relationships/image" Target="../media/image304.png"/><Relationship Id="rId55" Type="http://schemas.openxmlformats.org/officeDocument/2006/relationships/image" Target="../media/image309.png"/><Relationship Id="rId76" Type="http://schemas.openxmlformats.org/officeDocument/2006/relationships/image" Target="../media/image330.png"/><Relationship Id="rId97" Type="http://schemas.openxmlformats.org/officeDocument/2006/relationships/image" Target="../media/image351.png"/><Relationship Id="rId104" Type="http://schemas.openxmlformats.org/officeDocument/2006/relationships/image" Target="../media/image358.png"/><Relationship Id="rId7" Type="http://schemas.openxmlformats.org/officeDocument/2006/relationships/image" Target="../media/image261.png"/><Relationship Id="rId71" Type="http://schemas.openxmlformats.org/officeDocument/2006/relationships/image" Target="../media/image325.png"/><Relationship Id="rId92" Type="http://schemas.openxmlformats.org/officeDocument/2006/relationships/image" Target="../media/image3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image" Target="../media/image376.png"/><Relationship Id="rId18" Type="http://schemas.openxmlformats.org/officeDocument/2006/relationships/image" Target="../media/image381.png"/><Relationship Id="rId26" Type="http://schemas.openxmlformats.org/officeDocument/2006/relationships/image" Target="../media/image389.png"/><Relationship Id="rId39" Type="http://schemas.openxmlformats.org/officeDocument/2006/relationships/image" Target="../media/image402.png"/><Relationship Id="rId3" Type="http://schemas.openxmlformats.org/officeDocument/2006/relationships/image" Target="../media/image366.png"/><Relationship Id="rId21" Type="http://schemas.openxmlformats.org/officeDocument/2006/relationships/image" Target="../media/image384.png"/><Relationship Id="rId34" Type="http://schemas.openxmlformats.org/officeDocument/2006/relationships/image" Target="../media/image397.png"/><Relationship Id="rId42" Type="http://schemas.openxmlformats.org/officeDocument/2006/relationships/image" Target="../media/image405.png"/><Relationship Id="rId7" Type="http://schemas.openxmlformats.org/officeDocument/2006/relationships/image" Target="../media/image370.png"/><Relationship Id="rId12" Type="http://schemas.openxmlformats.org/officeDocument/2006/relationships/image" Target="../media/image375.png"/><Relationship Id="rId17" Type="http://schemas.openxmlformats.org/officeDocument/2006/relationships/image" Target="../media/image380.png"/><Relationship Id="rId25" Type="http://schemas.openxmlformats.org/officeDocument/2006/relationships/image" Target="../media/image388.png"/><Relationship Id="rId33" Type="http://schemas.openxmlformats.org/officeDocument/2006/relationships/image" Target="../media/image396.png"/><Relationship Id="rId38" Type="http://schemas.openxmlformats.org/officeDocument/2006/relationships/image" Target="../media/image401.png"/><Relationship Id="rId2" Type="http://schemas.openxmlformats.org/officeDocument/2006/relationships/image" Target="../media/image365.png"/><Relationship Id="rId16" Type="http://schemas.openxmlformats.org/officeDocument/2006/relationships/image" Target="../media/image379.png"/><Relationship Id="rId20" Type="http://schemas.openxmlformats.org/officeDocument/2006/relationships/image" Target="../media/image383.png"/><Relationship Id="rId29" Type="http://schemas.openxmlformats.org/officeDocument/2006/relationships/image" Target="../media/image392.png"/><Relationship Id="rId41" Type="http://schemas.openxmlformats.org/officeDocument/2006/relationships/image" Target="../media/image4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9.png"/><Relationship Id="rId11" Type="http://schemas.openxmlformats.org/officeDocument/2006/relationships/image" Target="../media/image374.png"/><Relationship Id="rId24" Type="http://schemas.openxmlformats.org/officeDocument/2006/relationships/image" Target="../media/image387.png"/><Relationship Id="rId32" Type="http://schemas.openxmlformats.org/officeDocument/2006/relationships/image" Target="../media/image395.png"/><Relationship Id="rId37" Type="http://schemas.openxmlformats.org/officeDocument/2006/relationships/image" Target="../media/image400.png"/><Relationship Id="rId40" Type="http://schemas.openxmlformats.org/officeDocument/2006/relationships/image" Target="../media/image403.png"/><Relationship Id="rId5" Type="http://schemas.openxmlformats.org/officeDocument/2006/relationships/image" Target="../media/image368.png"/><Relationship Id="rId15" Type="http://schemas.openxmlformats.org/officeDocument/2006/relationships/image" Target="../media/image378.png"/><Relationship Id="rId23" Type="http://schemas.openxmlformats.org/officeDocument/2006/relationships/image" Target="../media/image386.png"/><Relationship Id="rId28" Type="http://schemas.openxmlformats.org/officeDocument/2006/relationships/image" Target="../media/image391.png"/><Relationship Id="rId36" Type="http://schemas.openxmlformats.org/officeDocument/2006/relationships/image" Target="../media/image399.png"/><Relationship Id="rId10" Type="http://schemas.openxmlformats.org/officeDocument/2006/relationships/image" Target="../media/image373.png"/><Relationship Id="rId19" Type="http://schemas.openxmlformats.org/officeDocument/2006/relationships/image" Target="../media/image382.png"/><Relationship Id="rId31" Type="http://schemas.openxmlformats.org/officeDocument/2006/relationships/image" Target="../media/image394.png"/><Relationship Id="rId44" Type="http://schemas.openxmlformats.org/officeDocument/2006/relationships/image" Target="../media/image407.png"/><Relationship Id="rId4" Type="http://schemas.openxmlformats.org/officeDocument/2006/relationships/image" Target="../media/image367.png"/><Relationship Id="rId9" Type="http://schemas.openxmlformats.org/officeDocument/2006/relationships/image" Target="../media/image372.png"/><Relationship Id="rId14" Type="http://schemas.openxmlformats.org/officeDocument/2006/relationships/image" Target="../media/image377.png"/><Relationship Id="rId22" Type="http://schemas.openxmlformats.org/officeDocument/2006/relationships/image" Target="../media/image385.png"/><Relationship Id="rId27" Type="http://schemas.openxmlformats.org/officeDocument/2006/relationships/image" Target="../media/image390.png"/><Relationship Id="rId30" Type="http://schemas.openxmlformats.org/officeDocument/2006/relationships/image" Target="../media/image393.png"/><Relationship Id="rId35" Type="http://schemas.openxmlformats.org/officeDocument/2006/relationships/image" Target="../media/image398.png"/><Relationship Id="rId43" Type="http://schemas.openxmlformats.org/officeDocument/2006/relationships/image" Target="../media/image4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2835" y="2129604"/>
            <a:ext cx="8739389" cy="6623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07639"/>
            <a:ext cx="4897424" cy="3676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7552" y="6922920"/>
            <a:ext cx="16478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PORTO,</a:t>
            </a:r>
            <a:r>
              <a:rPr sz="1600" spc="-5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PORTUGAL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9194" y="6922920"/>
            <a:ext cx="335152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MILLENNIUM PARK,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CHICAGO,</a:t>
            </a:r>
            <a:r>
              <a:rPr sz="1600" spc="-4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ILLINOIS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1892" y="3107639"/>
            <a:ext cx="5454103" cy="3676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20476" y="3107639"/>
            <a:ext cx="4924323" cy="3676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607772" y="6922920"/>
            <a:ext cx="19589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KONGSBERG,</a:t>
            </a:r>
            <a:r>
              <a:rPr sz="1600" spc="-4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NORWAY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7552" y="2092551"/>
            <a:ext cx="6805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939598"/>
                </a:solidFill>
                <a:latin typeface="MetaBookLF-Roman"/>
                <a:cs typeface="MetaBookLF-Roman"/>
              </a:rPr>
              <a:t>INTEGRATE </a:t>
            </a:r>
            <a:r>
              <a:rPr spc="5" dirty="0">
                <a:solidFill>
                  <a:srgbClr val="939598"/>
                </a:solidFill>
                <a:latin typeface="MetaBookLF-Roman"/>
                <a:cs typeface="MetaBookLF-Roman"/>
              </a:rPr>
              <a:t>THE ARTS </a:t>
            </a:r>
            <a:r>
              <a:rPr spc="-10" dirty="0">
                <a:solidFill>
                  <a:srgbClr val="939598"/>
                </a:solidFill>
                <a:latin typeface="MetaBookLF-Roman"/>
                <a:cs typeface="MetaBookLF-Roman"/>
              </a:rPr>
              <a:t>IN </a:t>
            </a:r>
            <a:r>
              <a:rPr spc="5" dirty="0">
                <a:solidFill>
                  <a:srgbClr val="939598"/>
                </a:solidFill>
                <a:latin typeface="MetaBookLF-Roman"/>
                <a:cs typeface="MetaBookLF-Roman"/>
              </a:rPr>
              <a:t>THE </a:t>
            </a:r>
            <a:r>
              <a:rPr spc="-15" dirty="0">
                <a:solidFill>
                  <a:srgbClr val="939598"/>
                </a:solidFill>
                <a:latin typeface="MetaBookLF-Roman"/>
                <a:cs typeface="MetaBookLF-Roman"/>
              </a:rPr>
              <a:t>PROCESS </a:t>
            </a:r>
            <a:r>
              <a:rPr dirty="0">
                <a:solidFill>
                  <a:srgbClr val="939598"/>
                </a:solidFill>
                <a:latin typeface="MetaBookLF-Roman"/>
                <a:cs typeface="MetaBookLF-Roman"/>
              </a:rPr>
              <a:t>AND</a:t>
            </a:r>
            <a:r>
              <a:rPr spc="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pc="-10" dirty="0">
                <a:solidFill>
                  <a:srgbClr val="939598"/>
                </a:solidFill>
                <a:latin typeface="MetaBookLF-Roman"/>
                <a:cs typeface="MetaBookLF-Roman"/>
              </a:rPr>
              <a:t>PRODUCT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10098" y="6935996"/>
            <a:ext cx="23069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HIGHLINE,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NYC,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NEW</a:t>
            </a:r>
            <a:r>
              <a:rPr sz="1600" spc="-3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YORK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08143" y="3107639"/>
            <a:ext cx="4785296" cy="3588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95443" y="6889681"/>
            <a:ext cx="40595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OSLO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OPERA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HOUSE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INTERIOR, </a:t>
            </a:r>
            <a:r>
              <a:rPr sz="1600" spc="-25" dirty="0">
                <a:solidFill>
                  <a:srgbClr val="939598"/>
                </a:solidFill>
                <a:latin typeface="MetaBookLF-Roman"/>
                <a:cs typeface="MetaBookLF-Roman"/>
              </a:rPr>
              <a:t>OSLO,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NORWAY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22797" y="3107635"/>
            <a:ext cx="5722002" cy="3593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1640" y="2092551"/>
            <a:ext cx="422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939598"/>
                </a:solidFill>
                <a:latin typeface="MetaBookLF-Roman"/>
                <a:cs typeface="MetaBookLF-Roman"/>
              </a:rPr>
              <a:t>BE INTENTIONALLY</a:t>
            </a:r>
            <a:r>
              <a:rPr spc="-5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pc="15" dirty="0">
                <a:solidFill>
                  <a:srgbClr val="939598"/>
                </a:solidFill>
                <a:latin typeface="MetaBookLF-Roman"/>
                <a:cs typeface="MetaBookLF-Roman"/>
              </a:rPr>
              <a:t>REMARKABLE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3107639"/>
            <a:ext cx="4778794" cy="3588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0200" y="6889681"/>
            <a:ext cx="334200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PHILHARMONIC, HAMBURG,</a:t>
            </a:r>
            <a:r>
              <a:rPr sz="1600" spc="-5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GERMANY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748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5295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5842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3876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96389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6935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57482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88029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18573" y="1905080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0"/>
                </a:moveTo>
                <a:lnTo>
                  <a:pt x="0" y="2794635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54499" y="4459310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4499" y="4128763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4499" y="3798218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4499" y="3467671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4499" y="3137126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54499" y="2806567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54499" y="2476021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3876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54499" y="2145475"/>
            <a:ext cx="2794635" cy="0"/>
          </a:xfrm>
          <a:custGeom>
            <a:avLst/>
            <a:gdLst/>
            <a:ahLst/>
            <a:cxnLst/>
            <a:rect l="l" t="t" r="r" b="b"/>
            <a:pathLst>
              <a:path w="2794635">
                <a:moveTo>
                  <a:pt x="0" y="0"/>
                </a:moveTo>
                <a:lnTo>
                  <a:pt x="2794635" y="0"/>
                </a:lnTo>
              </a:path>
            </a:pathLst>
          </a:custGeom>
          <a:ln w="1454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47758" y="5803693"/>
            <a:ext cx="340995" cy="453390"/>
          </a:xfrm>
          <a:custGeom>
            <a:avLst/>
            <a:gdLst/>
            <a:ahLst/>
            <a:cxnLst/>
            <a:rect l="l" t="t" r="r" b="b"/>
            <a:pathLst>
              <a:path w="340994" h="453389">
                <a:moveTo>
                  <a:pt x="340385" y="453224"/>
                </a:moveTo>
                <a:lnTo>
                  <a:pt x="340385" y="172402"/>
                </a:lnTo>
                <a:lnTo>
                  <a:pt x="167982" y="0"/>
                </a:lnTo>
                <a:lnTo>
                  <a:pt x="0" y="167982"/>
                </a:lnTo>
                <a:lnTo>
                  <a:pt x="0" y="453224"/>
                </a:lnTo>
                <a:lnTo>
                  <a:pt x="340385" y="453224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65590" y="5803693"/>
            <a:ext cx="340995" cy="453390"/>
          </a:xfrm>
          <a:custGeom>
            <a:avLst/>
            <a:gdLst/>
            <a:ahLst/>
            <a:cxnLst/>
            <a:rect l="l" t="t" r="r" b="b"/>
            <a:pathLst>
              <a:path w="340994" h="453389">
                <a:moveTo>
                  <a:pt x="340385" y="453224"/>
                </a:moveTo>
                <a:lnTo>
                  <a:pt x="340385" y="172402"/>
                </a:lnTo>
                <a:lnTo>
                  <a:pt x="167982" y="0"/>
                </a:lnTo>
                <a:lnTo>
                  <a:pt x="0" y="167982"/>
                </a:lnTo>
                <a:lnTo>
                  <a:pt x="0" y="453224"/>
                </a:lnTo>
                <a:lnTo>
                  <a:pt x="340385" y="453224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80801" y="5803693"/>
            <a:ext cx="340995" cy="453390"/>
          </a:xfrm>
          <a:custGeom>
            <a:avLst/>
            <a:gdLst/>
            <a:ahLst/>
            <a:cxnLst/>
            <a:rect l="l" t="t" r="r" b="b"/>
            <a:pathLst>
              <a:path w="340995" h="453389">
                <a:moveTo>
                  <a:pt x="340385" y="453224"/>
                </a:moveTo>
                <a:lnTo>
                  <a:pt x="340385" y="172402"/>
                </a:lnTo>
                <a:lnTo>
                  <a:pt x="167957" y="0"/>
                </a:lnTo>
                <a:lnTo>
                  <a:pt x="0" y="167982"/>
                </a:lnTo>
                <a:lnTo>
                  <a:pt x="0" y="453224"/>
                </a:lnTo>
                <a:lnTo>
                  <a:pt x="340385" y="453224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71738" y="5596632"/>
            <a:ext cx="495934" cy="660400"/>
          </a:xfrm>
          <a:custGeom>
            <a:avLst/>
            <a:gdLst/>
            <a:ahLst/>
            <a:cxnLst/>
            <a:rect l="l" t="t" r="r" b="b"/>
            <a:pathLst>
              <a:path w="495935" h="660400">
                <a:moveTo>
                  <a:pt x="495896" y="660285"/>
                </a:moveTo>
                <a:lnTo>
                  <a:pt x="495896" y="251167"/>
                </a:lnTo>
                <a:lnTo>
                  <a:pt x="244729" y="0"/>
                </a:lnTo>
                <a:lnTo>
                  <a:pt x="0" y="244728"/>
                </a:lnTo>
                <a:lnTo>
                  <a:pt x="0" y="660285"/>
                </a:lnTo>
                <a:lnTo>
                  <a:pt x="495896" y="660285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98007" y="6269377"/>
            <a:ext cx="3393440" cy="110489"/>
          </a:xfrm>
          <a:custGeom>
            <a:avLst/>
            <a:gdLst/>
            <a:ahLst/>
            <a:cxnLst/>
            <a:rect l="l" t="t" r="r" b="b"/>
            <a:pathLst>
              <a:path w="3393440" h="110489">
                <a:moveTo>
                  <a:pt x="0" y="110210"/>
                </a:moveTo>
                <a:lnTo>
                  <a:pt x="268951" y="45010"/>
                </a:lnTo>
                <a:lnTo>
                  <a:pt x="495298" y="14955"/>
                </a:lnTo>
                <a:lnTo>
                  <a:pt x="651386" y="6706"/>
                </a:lnTo>
                <a:lnTo>
                  <a:pt x="709561" y="6921"/>
                </a:lnTo>
                <a:lnTo>
                  <a:pt x="3392843" y="0"/>
                </a:lnTo>
              </a:path>
            </a:pathLst>
          </a:custGeom>
          <a:ln w="387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04759" y="5758332"/>
            <a:ext cx="402120" cy="543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34222" y="5596623"/>
            <a:ext cx="488607" cy="66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13047" y="5596623"/>
            <a:ext cx="488594" cy="66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85896" y="5713590"/>
            <a:ext cx="402132" cy="543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3280" y="5713590"/>
            <a:ext cx="402128" cy="543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16465" y="5396988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631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16463" y="5396988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631"/>
                </a:moveTo>
                <a:lnTo>
                  <a:pt x="0" y="0"/>
                </a:lnTo>
              </a:path>
            </a:pathLst>
          </a:custGeom>
          <a:ln w="485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70429" y="5446633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2062" y="0"/>
                </a:lnTo>
              </a:path>
            </a:pathLst>
          </a:custGeom>
          <a:ln w="485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77792" y="7164861"/>
            <a:ext cx="3183255" cy="117411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951230" marR="5080" indent="-939165">
              <a:lnSpc>
                <a:spcPts val="4090"/>
              </a:lnSpc>
              <a:spcBef>
                <a:spcPts val="950"/>
              </a:spcBef>
            </a:pPr>
            <a:r>
              <a:rPr sz="4100" b="1" spc="15" dirty="0">
                <a:solidFill>
                  <a:srgbClr val="636466"/>
                </a:solidFill>
                <a:latin typeface="Helvetica LT Std Cond"/>
                <a:cs typeface="Helvetica LT Std Cond"/>
              </a:rPr>
              <a:t>THROUGH</a:t>
            </a:r>
            <a:r>
              <a:rPr sz="4100" b="1" spc="-85" dirty="0">
                <a:solidFill>
                  <a:srgbClr val="636466"/>
                </a:solidFill>
                <a:latin typeface="Helvetica LT Std Cond"/>
                <a:cs typeface="Helvetica LT Std Cond"/>
              </a:rPr>
              <a:t> </a:t>
            </a:r>
            <a:r>
              <a:rPr sz="4100" b="1" spc="10" dirty="0">
                <a:solidFill>
                  <a:srgbClr val="636466"/>
                </a:solidFill>
                <a:latin typeface="Helvetica LT Std Cond"/>
                <a:cs typeface="Helvetica LT Std Cond"/>
              </a:rPr>
              <a:t>THE  1950s</a:t>
            </a:r>
            <a:endParaRPr sz="4100">
              <a:latin typeface="Helvetica LT Std Cond"/>
              <a:cs typeface="Helvetica LT Std Cond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6238802" y="1905080"/>
          <a:ext cx="2795270" cy="27946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3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object 33"/>
          <p:cNvSpPr/>
          <p:nvPr/>
        </p:nvSpPr>
        <p:spPr>
          <a:xfrm>
            <a:off x="6588211" y="5519618"/>
            <a:ext cx="2096135" cy="732155"/>
          </a:xfrm>
          <a:custGeom>
            <a:avLst/>
            <a:gdLst/>
            <a:ahLst/>
            <a:cxnLst/>
            <a:rect l="l" t="t" r="r" b="b"/>
            <a:pathLst>
              <a:path w="2096134" h="732154">
                <a:moveTo>
                  <a:pt x="0" y="731926"/>
                </a:moveTo>
                <a:lnTo>
                  <a:pt x="2095804" y="731926"/>
                </a:lnTo>
                <a:lnTo>
                  <a:pt x="2095804" y="0"/>
                </a:lnTo>
                <a:lnTo>
                  <a:pt x="0" y="0"/>
                </a:lnTo>
                <a:lnTo>
                  <a:pt x="0" y="731926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88214" y="5513318"/>
            <a:ext cx="2096135" cy="738505"/>
          </a:xfrm>
          <a:custGeom>
            <a:avLst/>
            <a:gdLst/>
            <a:ahLst/>
            <a:cxnLst/>
            <a:rect l="l" t="t" r="r" b="b"/>
            <a:pathLst>
              <a:path w="2096134" h="738504">
                <a:moveTo>
                  <a:pt x="2095804" y="738225"/>
                </a:moveTo>
                <a:lnTo>
                  <a:pt x="0" y="738225"/>
                </a:lnTo>
                <a:lnTo>
                  <a:pt x="0" y="0"/>
                </a:lnTo>
                <a:lnTo>
                  <a:pt x="2095804" y="0"/>
                </a:lnTo>
                <a:lnTo>
                  <a:pt x="2095804" y="738225"/>
                </a:lnTo>
                <a:close/>
              </a:path>
            </a:pathLst>
          </a:custGeom>
          <a:ln w="387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88211" y="5721306"/>
            <a:ext cx="2096135" cy="19685"/>
          </a:xfrm>
          <a:custGeom>
            <a:avLst/>
            <a:gdLst/>
            <a:ahLst/>
            <a:cxnLst/>
            <a:rect l="l" t="t" r="r" b="b"/>
            <a:pathLst>
              <a:path w="2096134" h="19685">
                <a:moveTo>
                  <a:pt x="0" y="19380"/>
                </a:moveTo>
                <a:lnTo>
                  <a:pt x="2095804" y="19380"/>
                </a:lnTo>
                <a:lnTo>
                  <a:pt x="2095804" y="0"/>
                </a:lnTo>
                <a:lnTo>
                  <a:pt x="0" y="0"/>
                </a:lnTo>
                <a:lnTo>
                  <a:pt x="0" y="193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88214" y="5731002"/>
            <a:ext cx="2095804" cy="5205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49816" y="6270990"/>
            <a:ext cx="3505200" cy="109220"/>
          </a:xfrm>
          <a:custGeom>
            <a:avLst/>
            <a:gdLst/>
            <a:ahLst/>
            <a:cxnLst/>
            <a:rect l="l" t="t" r="r" b="b"/>
            <a:pathLst>
              <a:path w="3505200" h="109220">
                <a:moveTo>
                  <a:pt x="0" y="108597"/>
                </a:moveTo>
                <a:lnTo>
                  <a:pt x="340232" y="43397"/>
                </a:lnTo>
                <a:lnTo>
                  <a:pt x="626565" y="13342"/>
                </a:lnTo>
                <a:lnTo>
                  <a:pt x="824019" y="5093"/>
                </a:lnTo>
                <a:lnTo>
                  <a:pt x="897610" y="5308"/>
                </a:lnTo>
                <a:lnTo>
                  <a:pt x="3504882" y="0"/>
                </a:lnTo>
              </a:path>
            </a:pathLst>
          </a:custGeom>
          <a:ln w="387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39606" y="5720003"/>
            <a:ext cx="402132" cy="543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44310" y="5758751"/>
            <a:ext cx="402138" cy="543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551287" y="7164861"/>
            <a:ext cx="2121535" cy="654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00" b="1" spc="10" dirty="0">
                <a:solidFill>
                  <a:srgbClr val="636466"/>
                </a:solidFill>
                <a:latin typeface="Helvetica LT Std Cond"/>
                <a:cs typeface="Helvetica LT Std Cond"/>
              </a:rPr>
              <a:t>CURRENT</a:t>
            </a:r>
            <a:endParaRPr sz="4100">
              <a:latin typeface="Helvetica LT Std Cond"/>
              <a:cs typeface="Helvetica LT Std Cond"/>
            </a:endParaRPr>
          </a:p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11050476" y="1902576"/>
          <a:ext cx="2793364" cy="27946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03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19050">
                      <a:solidFill>
                        <a:srgbClr val="58595B"/>
                      </a:solidFill>
                      <a:prstDash val="solid"/>
                    </a:lnT>
                    <a:lnB w="53975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4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10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53975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0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19050">
                      <a:solidFill>
                        <a:srgbClr val="58595B"/>
                      </a:solidFill>
                      <a:prstDash val="solid"/>
                    </a:lnT>
                    <a:lnB w="19050">
                      <a:solidFill>
                        <a:srgbClr val="5859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53975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R w="19050">
                      <a:solidFill>
                        <a:srgbClr val="58595B"/>
                      </a:solidFill>
                      <a:prstDash val="solid"/>
                    </a:lnR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8595B"/>
                      </a:solidFill>
                      <a:prstDash val="solid"/>
                    </a:lnL>
                    <a:lnT w="19050">
                      <a:solidFill>
                        <a:srgbClr val="58595B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2" name="object 42"/>
          <p:cNvSpPr/>
          <p:nvPr/>
        </p:nvSpPr>
        <p:spPr>
          <a:xfrm>
            <a:off x="13741066" y="5167745"/>
            <a:ext cx="399415" cy="1087120"/>
          </a:xfrm>
          <a:custGeom>
            <a:avLst/>
            <a:gdLst/>
            <a:ahLst/>
            <a:cxnLst/>
            <a:rect l="l" t="t" r="r" b="b"/>
            <a:pathLst>
              <a:path w="399415" h="1087120">
                <a:moveTo>
                  <a:pt x="399021" y="0"/>
                </a:moveTo>
                <a:lnTo>
                  <a:pt x="399021" y="1086662"/>
                </a:lnTo>
                <a:lnTo>
                  <a:pt x="0" y="1086662"/>
                </a:lnTo>
                <a:lnTo>
                  <a:pt x="0" y="444"/>
                </a:lnTo>
                <a:lnTo>
                  <a:pt x="399021" y="0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197009" y="5571543"/>
            <a:ext cx="507365" cy="683260"/>
          </a:xfrm>
          <a:custGeom>
            <a:avLst/>
            <a:gdLst/>
            <a:ahLst/>
            <a:cxnLst/>
            <a:rect l="l" t="t" r="r" b="b"/>
            <a:pathLst>
              <a:path w="507365" h="683260">
                <a:moveTo>
                  <a:pt x="507149" y="0"/>
                </a:moveTo>
                <a:lnTo>
                  <a:pt x="507149" y="682866"/>
                </a:lnTo>
                <a:lnTo>
                  <a:pt x="0" y="682866"/>
                </a:lnTo>
                <a:lnTo>
                  <a:pt x="0" y="266"/>
                </a:lnTo>
                <a:lnTo>
                  <a:pt x="507149" y="0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659317" y="5169364"/>
            <a:ext cx="405130" cy="341630"/>
          </a:xfrm>
          <a:custGeom>
            <a:avLst/>
            <a:gdLst/>
            <a:ahLst/>
            <a:cxnLst/>
            <a:rect l="l" t="t" r="r" b="b"/>
            <a:pathLst>
              <a:path w="405129" h="341629">
                <a:moveTo>
                  <a:pt x="405028" y="0"/>
                </a:moveTo>
                <a:lnTo>
                  <a:pt x="405028" y="341439"/>
                </a:lnTo>
                <a:lnTo>
                  <a:pt x="0" y="341439"/>
                </a:lnTo>
                <a:lnTo>
                  <a:pt x="0" y="139"/>
                </a:lnTo>
                <a:lnTo>
                  <a:pt x="405028" y="0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126590" y="5278172"/>
            <a:ext cx="321310" cy="233045"/>
          </a:xfrm>
          <a:custGeom>
            <a:avLst/>
            <a:gdLst/>
            <a:ahLst/>
            <a:cxnLst/>
            <a:rect l="l" t="t" r="r" b="b"/>
            <a:pathLst>
              <a:path w="321309" h="233045">
                <a:moveTo>
                  <a:pt x="321195" y="0"/>
                </a:moveTo>
                <a:lnTo>
                  <a:pt x="321195" y="232625"/>
                </a:lnTo>
                <a:lnTo>
                  <a:pt x="0" y="232625"/>
                </a:lnTo>
                <a:lnTo>
                  <a:pt x="0" y="101"/>
                </a:lnTo>
                <a:lnTo>
                  <a:pt x="321195" y="0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945641" y="5797807"/>
            <a:ext cx="341630" cy="460375"/>
          </a:xfrm>
          <a:custGeom>
            <a:avLst/>
            <a:gdLst/>
            <a:ahLst/>
            <a:cxnLst/>
            <a:rect l="l" t="t" r="r" b="b"/>
            <a:pathLst>
              <a:path w="341629" h="460375">
                <a:moveTo>
                  <a:pt x="341604" y="0"/>
                </a:moveTo>
                <a:lnTo>
                  <a:pt x="341604" y="459981"/>
                </a:lnTo>
                <a:lnTo>
                  <a:pt x="0" y="459981"/>
                </a:lnTo>
                <a:lnTo>
                  <a:pt x="0" y="190"/>
                </a:lnTo>
                <a:lnTo>
                  <a:pt x="341604" y="0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622598" y="5931316"/>
            <a:ext cx="245745" cy="327025"/>
          </a:xfrm>
          <a:custGeom>
            <a:avLst/>
            <a:gdLst/>
            <a:ahLst/>
            <a:cxnLst/>
            <a:rect l="l" t="t" r="r" b="b"/>
            <a:pathLst>
              <a:path w="245745" h="327025">
                <a:moveTo>
                  <a:pt x="245186" y="326466"/>
                </a:moveTo>
                <a:lnTo>
                  <a:pt x="245186" y="124180"/>
                </a:lnTo>
                <a:lnTo>
                  <a:pt x="121005" y="0"/>
                </a:lnTo>
                <a:lnTo>
                  <a:pt x="0" y="120992"/>
                </a:lnTo>
                <a:lnTo>
                  <a:pt x="0" y="326466"/>
                </a:lnTo>
                <a:lnTo>
                  <a:pt x="245186" y="326466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456378" y="5728487"/>
            <a:ext cx="2095830" cy="5205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463247" y="5517114"/>
            <a:ext cx="2096135" cy="732155"/>
          </a:xfrm>
          <a:custGeom>
            <a:avLst/>
            <a:gdLst/>
            <a:ahLst/>
            <a:cxnLst/>
            <a:rect l="l" t="t" r="r" b="b"/>
            <a:pathLst>
              <a:path w="2096134" h="732154">
                <a:moveTo>
                  <a:pt x="0" y="731926"/>
                </a:moveTo>
                <a:lnTo>
                  <a:pt x="2095804" y="731926"/>
                </a:lnTo>
                <a:lnTo>
                  <a:pt x="2095804" y="0"/>
                </a:lnTo>
                <a:lnTo>
                  <a:pt x="0" y="0"/>
                </a:lnTo>
                <a:lnTo>
                  <a:pt x="0" y="731926"/>
                </a:lnTo>
                <a:close/>
              </a:path>
            </a:pathLst>
          </a:custGeom>
          <a:ln w="387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473827" y="5728493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230" y="0"/>
                </a:lnTo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463253" y="5728493"/>
            <a:ext cx="1390650" cy="0"/>
          </a:xfrm>
          <a:custGeom>
            <a:avLst/>
            <a:gdLst/>
            <a:ahLst/>
            <a:cxnLst/>
            <a:rect l="l" t="t" r="r" b="b"/>
            <a:pathLst>
              <a:path w="1390650">
                <a:moveTo>
                  <a:pt x="0" y="0"/>
                </a:moveTo>
                <a:lnTo>
                  <a:pt x="1390204" y="0"/>
                </a:lnTo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463248" y="5728487"/>
            <a:ext cx="2095804" cy="5205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103952" y="6251007"/>
            <a:ext cx="5036820" cy="186055"/>
          </a:xfrm>
          <a:custGeom>
            <a:avLst/>
            <a:gdLst/>
            <a:ahLst/>
            <a:cxnLst/>
            <a:rect l="l" t="t" r="r" b="b"/>
            <a:pathLst>
              <a:path w="5036819" h="186054">
                <a:moveTo>
                  <a:pt x="0" y="185889"/>
                </a:moveTo>
                <a:lnTo>
                  <a:pt x="45004" y="149367"/>
                </a:lnTo>
                <a:lnTo>
                  <a:pt x="103987" y="118374"/>
                </a:lnTo>
                <a:lnTo>
                  <a:pt x="174220" y="92477"/>
                </a:lnTo>
                <a:lnTo>
                  <a:pt x="212704" y="81304"/>
                </a:lnTo>
                <a:lnTo>
                  <a:pt x="252977" y="71244"/>
                </a:lnTo>
                <a:lnTo>
                  <a:pt x="294700" y="62241"/>
                </a:lnTo>
                <a:lnTo>
                  <a:pt x="337531" y="54242"/>
                </a:lnTo>
                <a:lnTo>
                  <a:pt x="381130" y="47193"/>
                </a:lnTo>
                <a:lnTo>
                  <a:pt x="425156" y="41039"/>
                </a:lnTo>
                <a:lnTo>
                  <a:pt x="469267" y="35727"/>
                </a:lnTo>
                <a:lnTo>
                  <a:pt x="513123" y="31202"/>
                </a:lnTo>
                <a:lnTo>
                  <a:pt x="556384" y="27411"/>
                </a:lnTo>
                <a:lnTo>
                  <a:pt x="598708" y="24299"/>
                </a:lnTo>
                <a:lnTo>
                  <a:pt x="639754" y="21812"/>
                </a:lnTo>
                <a:lnTo>
                  <a:pt x="679182" y="19896"/>
                </a:lnTo>
                <a:lnTo>
                  <a:pt x="751819" y="17561"/>
                </a:lnTo>
                <a:lnTo>
                  <a:pt x="813892" y="16862"/>
                </a:lnTo>
                <a:lnTo>
                  <a:pt x="840115" y="16990"/>
                </a:lnTo>
                <a:lnTo>
                  <a:pt x="881229" y="17933"/>
                </a:lnTo>
                <a:lnTo>
                  <a:pt x="909459" y="20250"/>
                </a:lnTo>
                <a:lnTo>
                  <a:pt x="908587" y="21047"/>
                </a:lnTo>
                <a:lnTo>
                  <a:pt x="870358" y="22755"/>
                </a:lnTo>
                <a:lnTo>
                  <a:pt x="811784" y="22783"/>
                </a:lnTo>
                <a:lnTo>
                  <a:pt x="5036731" y="0"/>
                </a:lnTo>
              </a:path>
            </a:pathLst>
          </a:custGeom>
          <a:ln w="387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543625" y="5931316"/>
            <a:ext cx="245745" cy="327025"/>
          </a:xfrm>
          <a:custGeom>
            <a:avLst/>
            <a:gdLst/>
            <a:ahLst/>
            <a:cxnLst/>
            <a:rect l="l" t="t" r="r" b="b"/>
            <a:pathLst>
              <a:path w="245745" h="327025">
                <a:moveTo>
                  <a:pt x="121005" y="0"/>
                </a:moveTo>
                <a:lnTo>
                  <a:pt x="0" y="120992"/>
                </a:lnTo>
                <a:lnTo>
                  <a:pt x="0" y="326466"/>
                </a:lnTo>
                <a:lnTo>
                  <a:pt x="245186" y="326466"/>
                </a:lnTo>
                <a:lnTo>
                  <a:pt x="245186" y="124180"/>
                </a:lnTo>
                <a:lnTo>
                  <a:pt x="121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543625" y="5931316"/>
            <a:ext cx="245745" cy="327025"/>
          </a:xfrm>
          <a:custGeom>
            <a:avLst/>
            <a:gdLst/>
            <a:ahLst/>
            <a:cxnLst/>
            <a:rect l="l" t="t" r="r" b="b"/>
            <a:pathLst>
              <a:path w="245745" h="327025">
                <a:moveTo>
                  <a:pt x="245186" y="326466"/>
                </a:moveTo>
                <a:lnTo>
                  <a:pt x="245186" y="124180"/>
                </a:lnTo>
                <a:lnTo>
                  <a:pt x="121005" y="0"/>
                </a:lnTo>
                <a:lnTo>
                  <a:pt x="0" y="120992"/>
                </a:lnTo>
                <a:lnTo>
                  <a:pt x="0" y="326466"/>
                </a:lnTo>
                <a:lnTo>
                  <a:pt x="245186" y="326466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238980" y="5931316"/>
            <a:ext cx="245745" cy="327025"/>
          </a:xfrm>
          <a:custGeom>
            <a:avLst/>
            <a:gdLst/>
            <a:ahLst/>
            <a:cxnLst/>
            <a:rect l="l" t="t" r="r" b="b"/>
            <a:pathLst>
              <a:path w="245745" h="327025">
                <a:moveTo>
                  <a:pt x="121005" y="0"/>
                </a:moveTo>
                <a:lnTo>
                  <a:pt x="0" y="120992"/>
                </a:lnTo>
                <a:lnTo>
                  <a:pt x="0" y="326466"/>
                </a:lnTo>
                <a:lnTo>
                  <a:pt x="245186" y="326466"/>
                </a:lnTo>
                <a:lnTo>
                  <a:pt x="245186" y="124180"/>
                </a:lnTo>
                <a:lnTo>
                  <a:pt x="121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238980" y="5931316"/>
            <a:ext cx="245745" cy="327025"/>
          </a:xfrm>
          <a:custGeom>
            <a:avLst/>
            <a:gdLst/>
            <a:ahLst/>
            <a:cxnLst/>
            <a:rect l="l" t="t" r="r" b="b"/>
            <a:pathLst>
              <a:path w="245745" h="327025">
                <a:moveTo>
                  <a:pt x="245186" y="326466"/>
                </a:moveTo>
                <a:lnTo>
                  <a:pt x="245186" y="124180"/>
                </a:lnTo>
                <a:lnTo>
                  <a:pt x="121005" y="0"/>
                </a:lnTo>
                <a:lnTo>
                  <a:pt x="0" y="120992"/>
                </a:lnTo>
                <a:lnTo>
                  <a:pt x="0" y="326466"/>
                </a:lnTo>
                <a:lnTo>
                  <a:pt x="245186" y="326466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853458" y="5340084"/>
            <a:ext cx="620395" cy="918210"/>
          </a:xfrm>
          <a:custGeom>
            <a:avLst/>
            <a:gdLst/>
            <a:ahLst/>
            <a:cxnLst/>
            <a:rect l="l" t="t" r="r" b="b"/>
            <a:pathLst>
              <a:path w="620394" h="918210">
                <a:moveTo>
                  <a:pt x="620369" y="0"/>
                </a:moveTo>
                <a:lnTo>
                  <a:pt x="0" y="368"/>
                </a:lnTo>
                <a:lnTo>
                  <a:pt x="0" y="917702"/>
                </a:lnTo>
                <a:lnTo>
                  <a:pt x="620369" y="917702"/>
                </a:lnTo>
                <a:lnTo>
                  <a:pt x="620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853458" y="5340084"/>
            <a:ext cx="620395" cy="918210"/>
          </a:xfrm>
          <a:custGeom>
            <a:avLst/>
            <a:gdLst/>
            <a:ahLst/>
            <a:cxnLst/>
            <a:rect l="l" t="t" r="r" b="b"/>
            <a:pathLst>
              <a:path w="620394" h="918210">
                <a:moveTo>
                  <a:pt x="620369" y="0"/>
                </a:moveTo>
                <a:lnTo>
                  <a:pt x="620369" y="917702"/>
                </a:lnTo>
                <a:lnTo>
                  <a:pt x="0" y="917702"/>
                </a:lnTo>
                <a:lnTo>
                  <a:pt x="0" y="368"/>
                </a:lnTo>
                <a:lnTo>
                  <a:pt x="620369" y="0"/>
                </a:lnTo>
                <a:close/>
              </a:path>
            </a:pathLst>
          </a:custGeom>
          <a:ln w="1938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661777" y="5600865"/>
            <a:ext cx="488594" cy="660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706218" y="5582526"/>
            <a:ext cx="478053" cy="6608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452179" y="5756249"/>
            <a:ext cx="402138" cy="543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116441" y="5711088"/>
            <a:ext cx="402138" cy="543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548294" y="5711088"/>
            <a:ext cx="402120" cy="543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995933" y="5711088"/>
            <a:ext cx="402132" cy="543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11560237" y="7164861"/>
            <a:ext cx="1772285" cy="654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00" b="1" spc="10" dirty="0">
                <a:solidFill>
                  <a:srgbClr val="636466"/>
                </a:solidFill>
                <a:latin typeface="Helvetica LT Std Cond"/>
                <a:cs typeface="Helvetica LT Std Cond"/>
              </a:rPr>
              <a:t>FUTURE</a:t>
            </a:r>
            <a:endParaRPr sz="4100">
              <a:latin typeface="Helvetica LT Std Cond"/>
              <a:cs typeface="Helvetica LT Std Cond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71470" y="8206652"/>
            <a:ext cx="135204" cy="135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53122" y="8061355"/>
            <a:ext cx="3135630" cy="57594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Existing</a:t>
            </a:r>
            <a:r>
              <a:rPr sz="1450" spc="-9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Development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Open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Space Organizes</a:t>
            </a:r>
            <a:r>
              <a:rPr sz="1450" spc="-114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Community</a:t>
            </a:r>
            <a:endParaRPr sz="145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71468" y="8438933"/>
            <a:ext cx="153085" cy="152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48922" y="6012520"/>
            <a:ext cx="3877310" cy="1732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6535" indent="-203835">
              <a:lnSpc>
                <a:spcPct val="100000"/>
              </a:lnSpc>
              <a:spcBef>
                <a:spcPts val="90"/>
              </a:spcBef>
              <a:buAutoNum type="alphaUcPeriod"/>
              <a:tabLst>
                <a:tab pos="217170" algn="l"/>
              </a:tabLst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Connect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to </a:t>
            </a:r>
            <a:r>
              <a:rPr sz="1450" spc="-15" dirty="0">
                <a:solidFill>
                  <a:srgbClr val="636466"/>
                </a:solidFill>
                <a:latin typeface="MetaBookLF-Roman"/>
                <a:cs typeface="MetaBookLF-Roman"/>
              </a:rPr>
              <a:t>the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Willamette</a:t>
            </a:r>
            <a:r>
              <a:rPr sz="1450" spc="-12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River</a:t>
            </a:r>
            <a:endParaRPr sz="1450">
              <a:latin typeface="MetaBookLF-Roman"/>
              <a:cs typeface="MetaBookLF-Roman"/>
            </a:endParaRPr>
          </a:p>
          <a:p>
            <a:pPr marL="12700" marR="5080">
              <a:lnSpc>
                <a:spcPct val="166400"/>
              </a:lnSpc>
              <a:buAutoNum type="alphaUcPeriod"/>
              <a:tabLst>
                <a:tab pos="217170" algn="l"/>
              </a:tabLst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 cultural,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event, and neighborhood</a:t>
            </a:r>
            <a:r>
              <a:rPr sz="1450" spc="-11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spaces  </a:t>
            </a:r>
            <a:r>
              <a:rPr sz="1450" spc="-10" dirty="0">
                <a:solidFill>
                  <a:srgbClr val="636466"/>
                </a:solidFill>
                <a:latin typeface="MetaBookLF-Roman"/>
                <a:cs typeface="MetaBookLF-Roman"/>
              </a:rPr>
              <a:t>C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Development spans</a:t>
            </a:r>
            <a:r>
              <a:rPr sz="1450" spc="-24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Broadway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450" spc="-10" dirty="0">
                <a:solidFill>
                  <a:srgbClr val="636466"/>
                </a:solidFill>
                <a:latin typeface="MetaBookLF-Roman"/>
                <a:cs typeface="MetaBookLF-Roman"/>
              </a:rPr>
              <a:t>D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Infill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over</a:t>
            </a:r>
            <a:r>
              <a:rPr sz="1450" spc="1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freeway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1450" spc="-5" dirty="0">
                <a:solidFill>
                  <a:srgbClr val="636466"/>
                </a:solidFill>
                <a:latin typeface="MetaBookLF-Roman"/>
                <a:cs typeface="MetaBookLF-Roman"/>
              </a:rPr>
              <a:t>E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Connect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to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adjacent</a:t>
            </a:r>
            <a:r>
              <a:rPr sz="1450" spc="-18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neighborhoods</a:t>
            </a:r>
            <a:endParaRPr sz="1450">
              <a:latin typeface="MetaBookLF-Roman"/>
              <a:cs typeface="MetaBookLF-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50019" y="4490478"/>
            <a:ext cx="2708399" cy="2972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50019" y="4490478"/>
            <a:ext cx="2708910" cy="2972435"/>
          </a:xfrm>
          <a:custGeom>
            <a:avLst/>
            <a:gdLst/>
            <a:ahLst/>
            <a:cxnLst/>
            <a:rect l="l" t="t" r="r" b="b"/>
            <a:pathLst>
              <a:path w="2708910" h="2972434">
                <a:moveTo>
                  <a:pt x="190576" y="0"/>
                </a:moveTo>
                <a:lnTo>
                  <a:pt x="886498" y="1007008"/>
                </a:lnTo>
                <a:lnTo>
                  <a:pt x="1369369" y="1565199"/>
                </a:lnTo>
                <a:lnTo>
                  <a:pt x="1632365" y="1861083"/>
                </a:lnTo>
                <a:lnTo>
                  <a:pt x="1767322" y="1993499"/>
                </a:lnTo>
                <a:lnTo>
                  <a:pt x="1866074" y="2061286"/>
                </a:lnTo>
                <a:lnTo>
                  <a:pt x="1901286" y="2080940"/>
                </a:lnTo>
                <a:lnTo>
                  <a:pt x="1942593" y="2100769"/>
                </a:lnTo>
                <a:lnTo>
                  <a:pt x="1988880" y="2120715"/>
                </a:lnTo>
                <a:lnTo>
                  <a:pt x="2039030" y="2140720"/>
                </a:lnTo>
                <a:lnTo>
                  <a:pt x="2091928" y="2160726"/>
                </a:lnTo>
                <a:lnTo>
                  <a:pt x="2146457" y="2180676"/>
                </a:lnTo>
                <a:lnTo>
                  <a:pt x="2201502" y="2200513"/>
                </a:lnTo>
                <a:lnTo>
                  <a:pt x="2255945" y="2220178"/>
                </a:lnTo>
                <a:lnTo>
                  <a:pt x="2308672" y="2239613"/>
                </a:lnTo>
                <a:lnTo>
                  <a:pt x="2358565" y="2258763"/>
                </a:lnTo>
                <a:lnTo>
                  <a:pt x="2404510" y="2277567"/>
                </a:lnTo>
                <a:lnTo>
                  <a:pt x="2445389" y="2295970"/>
                </a:lnTo>
                <a:lnTo>
                  <a:pt x="2480087" y="2313913"/>
                </a:lnTo>
                <a:lnTo>
                  <a:pt x="2526798" y="2347187"/>
                </a:lnTo>
                <a:lnTo>
                  <a:pt x="2569378" y="2396229"/>
                </a:lnTo>
                <a:lnTo>
                  <a:pt x="2592189" y="2432000"/>
                </a:lnTo>
                <a:lnTo>
                  <a:pt x="2615705" y="2476990"/>
                </a:lnTo>
                <a:lnTo>
                  <a:pt x="2639699" y="2532487"/>
                </a:lnTo>
                <a:lnTo>
                  <a:pt x="2663939" y="2599780"/>
                </a:lnTo>
                <a:lnTo>
                  <a:pt x="2688196" y="2680157"/>
                </a:lnTo>
                <a:lnTo>
                  <a:pt x="2699850" y="2733537"/>
                </a:lnTo>
                <a:lnTo>
                  <a:pt x="2706651" y="2789746"/>
                </a:lnTo>
                <a:lnTo>
                  <a:pt x="2708399" y="2844759"/>
                </a:lnTo>
                <a:lnTo>
                  <a:pt x="2704898" y="2894553"/>
                </a:lnTo>
                <a:lnTo>
                  <a:pt x="2695949" y="2935102"/>
                </a:lnTo>
                <a:lnTo>
                  <a:pt x="2681354" y="2962383"/>
                </a:lnTo>
                <a:lnTo>
                  <a:pt x="2660916" y="2972371"/>
                </a:lnTo>
                <a:lnTo>
                  <a:pt x="2648194" y="2967608"/>
                </a:lnTo>
                <a:lnTo>
                  <a:pt x="2612354" y="2932479"/>
                </a:lnTo>
                <a:lnTo>
                  <a:pt x="2563460" y="2869825"/>
                </a:lnTo>
                <a:lnTo>
                  <a:pt x="2534419" y="2830655"/>
                </a:lnTo>
                <a:lnTo>
                  <a:pt x="2502476" y="2787579"/>
                </a:lnTo>
                <a:lnTo>
                  <a:pt x="2467753" y="2741589"/>
                </a:lnTo>
                <a:lnTo>
                  <a:pt x="2430369" y="2693676"/>
                </a:lnTo>
                <a:lnTo>
                  <a:pt x="2390445" y="2644831"/>
                </a:lnTo>
                <a:lnTo>
                  <a:pt x="2348102" y="2596048"/>
                </a:lnTo>
                <a:lnTo>
                  <a:pt x="2303461" y="2548317"/>
                </a:lnTo>
                <a:lnTo>
                  <a:pt x="2256642" y="2502630"/>
                </a:lnTo>
                <a:lnTo>
                  <a:pt x="2207767" y="2459979"/>
                </a:lnTo>
                <a:lnTo>
                  <a:pt x="2156955" y="2421356"/>
                </a:lnTo>
                <a:lnTo>
                  <a:pt x="2117119" y="2396536"/>
                </a:lnTo>
                <a:lnTo>
                  <a:pt x="2073146" y="2374519"/>
                </a:lnTo>
                <a:lnTo>
                  <a:pt x="2025729" y="2355012"/>
                </a:lnTo>
                <a:lnTo>
                  <a:pt x="1975563" y="2337727"/>
                </a:lnTo>
                <a:lnTo>
                  <a:pt x="1923342" y="2322371"/>
                </a:lnTo>
                <a:lnTo>
                  <a:pt x="1869760" y="2308653"/>
                </a:lnTo>
                <a:lnTo>
                  <a:pt x="1815511" y="2296283"/>
                </a:lnTo>
                <a:lnTo>
                  <a:pt x="1761290" y="2284969"/>
                </a:lnTo>
                <a:lnTo>
                  <a:pt x="1707791" y="2274421"/>
                </a:lnTo>
                <a:lnTo>
                  <a:pt x="1655707" y="2264348"/>
                </a:lnTo>
                <a:lnTo>
                  <a:pt x="1605734" y="2254459"/>
                </a:lnTo>
                <a:lnTo>
                  <a:pt x="1558566" y="2244462"/>
                </a:lnTo>
                <a:lnTo>
                  <a:pt x="1514896" y="2234067"/>
                </a:lnTo>
                <a:lnTo>
                  <a:pt x="1475419" y="2222983"/>
                </a:lnTo>
                <a:lnTo>
                  <a:pt x="1411820" y="2197583"/>
                </a:lnTo>
                <a:lnTo>
                  <a:pt x="1141244" y="1928547"/>
                </a:lnTo>
                <a:lnTo>
                  <a:pt x="900361" y="1617440"/>
                </a:lnTo>
                <a:lnTo>
                  <a:pt x="718012" y="1354024"/>
                </a:lnTo>
                <a:lnTo>
                  <a:pt x="645769" y="1242961"/>
                </a:lnTo>
                <a:lnTo>
                  <a:pt x="0" y="143891"/>
                </a:lnTo>
                <a:lnTo>
                  <a:pt x="190576" y="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94021" y="4401601"/>
            <a:ext cx="2324188" cy="2137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4021" y="4401601"/>
            <a:ext cx="2324735" cy="2137410"/>
          </a:xfrm>
          <a:custGeom>
            <a:avLst/>
            <a:gdLst/>
            <a:ahLst/>
            <a:cxnLst/>
            <a:rect l="l" t="t" r="r" b="b"/>
            <a:pathLst>
              <a:path w="2324735" h="2137409">
                <a:moveTo>
                  <a:pt x="1311186" y="1622920"/>
                </a:moveTo>
                <a:lnTo>
                  <a:pt x="1313891" y="1848751"/>
                </a:lnTo>
                <a:lnTo>
                  <a:pt x="1543796" y="2020122"/>
                </a:lnTo>
                <a:lnTo>
                  <a:pt x="1666852" y="2107293"/>
                </a:lnTo>
                <a:lnTo>
                  <a:pt x="1724838" y="2137307"/>
                </a:lnTo>
                <a:lnTo>
                  <a:pt x="1759534" y="2137206"/>
                </a:lnTo>
                <a:lnTo>
                  <a:pt x="1798574" y="2101024"/>
                </a:lnTo>
                <a:lnTo>
                  <a:pt x="1820324" y="2065004"/>
                </a:lnTo>
                <a:lnTo>
                  <a:pt x="1844168" y="2021120"/>
                </a:lnTo>
                <a:lnTo>
                  <a:pt x="1870561" y="1972441"/>
                </a:lnTo>
                <a:lnTo>
                  <a:pt x="1899957" y="1922031"/>
                </a:lnTo>
                <a:lnTo>
                  <a:pt x="1932811" y="1872959"/>
                </a:lnTo>
                <a:lnTo>
                  <a:pt x="1969579" y="1828291"/>
                </a:lnTo>
                <a:lnTo>
                  <a:pt x="2059073" y="1752466"/>
                </a:lnTo>
                <a:lnTo>
                  <a:pt x="2154894" y="1693416"/>
                </a:lnTo>
                <a:lnTo>
                  <a:pt x="2231280" y="1655089"/>
                </a:lnTo>
                <a:lnTo>
                  <a:pt x="2262466" y="1641436"/>
                </a:lnTo>
                <a:lnTo>
                  <a:pt x="2324188" y="1508124"/>
                </a:lnTo>
                <a:lnTo>
                  <a:pt x="2262466" y="1351610"/>
                </a:lnTo>
                <a:lnTo>
                  <a:pt x="1819033" y="200812"/>
                </a:lnTo>
                <a:lnTo>
                  <a:pt x="1585976" y="48412"/>
                </a:lnTo>
                <a:lnTo>
                  <a:pt x="348589" y="0"/>
                </a:lnTo>
                <a:lnTo>
                  <a:pt x="253110" y="7505"/>
                </a:lnTo>
                <a:lnTo>
                  <a:pt x="175717" y="30683"/>
                </a:lnTo>
                <a:lnTo>
                  <a:pt x="161404" y="57962"/>
                </a:lnTo>
                <a:lnTo>
                  <a:pt x="175717" y="106387"/>
                </a:lnTo>
                <a:lnTo>
                  <a:pt x="175717" y="200812"/>
                </a:lnTo>
                <a:lnTo>
                  <a:pt x="167525" y="306374"/>
                </a:lnTo>
                <a:lnTo>
                  <a:pt x="134124" y="409498"/>
                </a:lnTo>
                <a:lnTo>
                  <a:pt x="48882" y="526453"/>
                </a:lnTo>
                <a:lnTo>
                  <a:pt x="0" y="567601"/>
                </a:lnTo>
                <a:lnTo>
                  <a:pt x="31153" y="604723"/>
                </a:lnTo>
                <a:lnTo>
                  <a:pt x="728776" y="81826"/>
                </a:lnTo>
                <a:lnTo>
                  <a:pt x="1198626" y="692810"/>
                </a:lnTo>
                <a:lnTo>
                  <a:pt x="1473022" y="1023594"/>
                </a:lnTo>
                <a:lnTo>
                  <a:pt x="1454404" y="1629156"/>
                </a:lnTo>
                <a:lnTo>
                  <a:pt x="1311186" y="162292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80600" y="3815805"/>
            <a:ext cx="570090" cy="483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80599" y="3815806"/>
            <a:ext cx="570230" cy="483870"/>
          </a:xfrm>
          <a:custGeom>
            <a:avLst/>
            <a:gdLst/>
            <a:ahLst/>
            <a:cxnLst/>
            <a:rect l="l" t="t" r="r" b="b"/>
            <a:pathLst>
              <a:path w="570229" h="483870">
                <a:moveTo>
                  <a:pt x="317779" y="0"/>
                </a:moveTo>
                <a:lnTo>
                  <a:pt x="0" y="227774"/>
                </a:lnTo>
                <a:lnTo>
                  <a:pt x="190944" y="483501"/>
                </a:lnTo>
                <a:lnTo>
                  <a:pt x="384949" y="428256"/>
                </a:lnTo>
                <a:lnTo>
                  <a:pt x="570102" y="428256"/>
                </a:lnTo>
                <a:lnTo>
                  <a:pt x="558495" y="344385"/>
                </a:lnTo>
                <a:lnTo>
                  <a:pt x="527888" y="271754"/>
                </a:lnTo>
                <a:lnTo>
                  <a:pt x="317779" y="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13066" y="2836581"/>
            <a:ext cx="527050" cy="5139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3066" y="2836581"/>
            <a:ext cx="527050" cy="514350"/>
          </a:xfrm>
          <a:custGeom>
            <a:avLst/>
            <a:gdLst/>
            <a:ahLst/>
            <a:cxnLst/>
            <a:rect l="l" t="t" r="r" b="b"/>
            <a:pathLst>
              <a:path w="527050" h="514350">
                <a:moveTo>
                  <a:pt x="202222" y="513930"/>
                </a:moveTo>
                <a:lnTo>
                  <a:pt x="527050" y="275437"/>
                </a:lnTo>
                <a:lnTo>
                  <a:pt x="324815" y="0"/>
                </a:lnTo>
                <a:lnTo>
                  <a:pt x="0" y="238493"/>
                </a:lnTo>
                <a:lnTo>
                  <a:pt x="202222" y="51393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01008" y="3435964"/>
            <a:ext cx="665924" cy="6526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01007" y="3435964"/>
            <a:ext cx="666115" cy="652780"/>
          </a:xfrm>
          <a:custGeom>
            <a:avLst/>
            <a:gdLst/>
            <a:ahLst/>
            <a:cxnLst/>
            <a:rect l="l" t="t" r="r" b="b"/>
            <a:pathLst>
              <a:path w="666114" h="652779">
                <a:moveTo>
                  <a:pt x="665924" y="13639"/>
                </a:moveTo>
                <a:lnTo>
                  <a:pt x="665924" y="105016"/>
                </a:lnTo>
                <a:lnTo>
                  <a:pt x="275170" y="92405"/>
                </a:lnTo>
                <a:lnTo>
                  <a:pt x="253352" y="652614"/>
                </a:lnTo>
                <a:lnTo>
                  <a:pt x="0" y="295960"/>
                </a:lnTo>
                <a:lnTo>
                  <a:pt x="219938" y="105016"/>
                </a:lnTo>
                <a:lnTo>
                  <a:pt x="314045" y="41630"/>
                </a:lnTo>
                <a:lnTo>
                  <a:pt x="426897" y="6134"/>
                </a:lnTo>
                <a:lnTo>
                  <a:pt x="509079" y="0"/>
                </a:lnTo>
                <a:lnTo>
                  <a:pt x="665924" y="13639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51681" y="3131308"/>
            <a:ext cx="278244" cy="170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51683" y="3131303"/>
            <a:ext cx="278765" cy="171450"/>
          </a:xfrm>
          <a:custGeom>
            <a:avLst/>
            <a:gdLst/>
            <a:ahLst/>
            <a:cxnLst/>
            <a:rect l="l" t="t" r="r" b="b"/>
            <a:pathLst>
              <a:path w="278764" h="171450">
                <a:moveTo>
                  <a:pt x="167754" y="0"/>
                </a:moveTo>
                <a:lnTo>
                  <a:pt x="278231" y="142024"/>
                </a:lnTo>
                <a:lnTo>
                  <a:pt x="249593" y="170992"/>
                </a:lnTo>
                <a:lnTo>
                  <a:pt x="32727" y="158051"/>
                </a:lnTo>
                <a:lnTo>
                  <a:pt x="0" y="115087"/>
                </a:lnTo>
                <a:lnTo>
                  <a:pt x="167754" y="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05914" y="3977768"/>
            <a:ext cx="286410" cy="3392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5914" y="3977768"/>
            <a:ext cx="287020" cy="339725"/>
          </a:xfrm>
          <a:custGeom>
            <a:avLst/>
            <a:gdLst/>
            <a:ahLst/>
            <a:cxnLst/>
            <a:rect l="l" t="t" r="r" b="b"/>
            <a:pathLst>
              <a:path w="287020" h="339725">
                <a:moveTo>
                  <a:pt x="7505" y="0"/>
                </a:moveTo>
                <a:lnTo>
                  <a:pt x="0" y="333476"/>
                </a:lnTo>
                <a:lnTo>
                  <a:pt x="286410" y="339267"/>
                </a:lnTo>
                <a:lnTo>
                  <a:pt x="7505" y="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91888" y="4194966"/>
            <a:ext cx="477723" cy="6014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91882" y="4194966"/>
            <a:ext cx="478155" cy="601980"/>
          </a:xfrm>
          <a:custGeom>
            <a:avLst/>
            <a:gdLst/>
            <a:ahLst/>
            <a:cxnLst/>
            <a:rect l="l" t="t" r="r" b="b"/>
            <a:pathLst>
              <a:path w="478154" h="601979">
                <a:moveTo>
                  <a:pt x="253009" y="0"/>
                </a:moveTo>
                <a:lnTo>
                  <a:pt x="457581" y="280962"/>
                </a:lnTo>
                <a:lnTo>
                  <a:pt x="477723" y="406438"/>
                </a:lnTo>
                <a:lnTo>
                  <a:pt x="444639" y="525792"/>
                </a:lnTo>
                <a:lnTo>
                  <a:pt x="380187" y="601472"/>
                </a:lnTo>
                <a:lnTo>
                  <a:pt x="321183" y="601472"/>
                </a:lnTo>
                <a:lnTo>
                  <a:pt x="0" y="175945"/>
                </a:lnTo>
                <a:lnTo>
                  <a:pt x="253009" y="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47765" y="7054391"/>
            <a:ext cx="595833" cy="6201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47765" y="7056408"/>
            <a:ext cx="596265" cy="618490"/>
          </a:xfrm>
          <a:custGeom>
            <a:avLst/>
            <a:gdLst/>
            <a:ahLst/>
            <a:cxnLst/>
            <a:rect l="l" t="t" r="r" b="b"/>
            <a:pathLst>
              <a:path w="596265" h="618490">
                <a:moveTo>
                  <a:pt x="196853" y="0"/>
                </a:moveTo>
                <a:lnTo>
                  <a:pt x="165613" y="34490"/>
                </a:lnTo>
                <a:lnTo>
                  <a:pt x="149800" y="69440"/>
                </a:lnTo>
                <a:lnTo>
                  <a:pt x="133975" y="113338"/>
                </a:lnTo>
                <a:lnTo>
                  <a:pt x="118224" y="164039"/>
                </a:lnTo>
                <a:lnTo>
                  <a:pt x="102636" y="219402"/>
                </a:lnTo>
                <a:lnTo>
                  <a:pt x="87298" y="277285"/>
                </a:lnTo>
                <a:lnTo>
                  <a:pt x="72296" y="335545"/>
                </a:lnTo>
                <a:lnTo>
                  <a:pt x="57719" y="392040"/>
                </a:lnTo>
                <a:lnTo>
                  <a:pt x="43653" y="444627"/>
                </a:lnTo>
                <a:lnTo>
                  <a:pt x="21733" y="517449"/>
                </a:lnTo>
                <a:lnTo>
                  <a:pt x="6545" y="563467"/>
                </a:lnTo>
                <a:lnTo>
                  <a:pt x="0" y="591948"/>
                </a:lnTo>
                <a:lnTo>
                  <a:pt x="4004" y="612165"/>
                </a:lnTo>
                <a:lnTo>
                  <a:pt x="21792" y="618099"/>
                </a:lnTo>
                <a:lnTo>
                  <a:pt x="56775" y="609424"/>
                </a:lnTo>
                <a:lnTo>
                  <a:pt x="105150" y="592439"/>
                </a:lnTo>
                <a:lnTo>
                  <a:pt x="163117" y="573443"/>
                </a:lnTo>
                <a:lnTo>
                  <a:pt x="226876" y="558736"/>
                </a:lnTo>
                <a:lnTo>
                  <a:pt x="328821" y="549604"/>
                </a:lnTo>
                <a:lnTo>
                  <a:pt x="446859" y="546514"/>
                </a:lnTo>
                <a:lnTo>
                  <a:pt x="544466" y="546693"/>
                </a:lnTo>
                <a:lnTo>
                  <a:pt x="585118" y="547370"/>
                </a:lnTo>
                <a:lnTo>
                  <a:pt x="595833" y="436264"/>
                </a:lnTo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44619" y="7054391"/>
            <a:ext cx="399415" cy="313690"/>
          </a:xfrm>
          <a:custGeom>
            <a:avLst/>
            <a:gdLst/>
            <a:ahLst/>
            <a:cxnLst/>
            <a:rect l="l" t="t" r="r" b="b"/>
            <a:pathLst>
              <a:path w="399415" h="313690">
                <a:moveTo>
                  <a:pt x="398979" y="313136"/>
                </a:moveTo>
                <a:lnTo>
                  <a:pt x="386573" y="272470"/>
                </a:lnTo>
                <a:lnTo>
                  <a:pt x="350304" y="218196"/>
                </a:lnTo>
                <a:lnTo>
                  <a:pt x="313335" y="172108"/>
                </a:lnTo>
                <a:lnTo>
                  <a:pt x="273245" y="130544"/>
                </a:lnTo>
                <a:lnTo>
                  <a:pt x="231160" y="93931"/>
                </a:lnTo>
                <a:lnTo>
                  <a:pt x="188211" y="62693"/>
                </a:lnTo>
                <a:lnTo>
                  <a:pt x="145526" y="37256"/>
                </a:lnTo>
                <a:lnTo>
                  <a:pt x="104233" y="18044"/>
                </a:lnTo>
                <a:lnTo>
                  <a:pt x="65462" y="5484"/>
                </a:lnTo>
                <a:lnTo>
                  <a:pt x="30341" y="0"/>
                </a:lnTo>
                <a:lnTo>
                  <a:pt x="0" y="2017"/>
                </a:lnTo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28076" y="6830410"/>
            <a:ext cx="287257" cy="2867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28076" y="6830410"/>
            <a:ext cx="287655" cy="287020"/>
          </a:xfrm>
          <a:custGeom>
            <a:avLst/>
            <a:gdLst/>
            <a:ahLst/>
            <a:cxnLst/>
            <a:rect l="l" t="t" r="r" b="b"/>
            <a:pathLst>
              <a:path w="287654" h="287020">
                <a:moveTo>
                  <a:pt x="126504" y="8870"/>
                </a:moveTo>
                <a:lnTo>
                  <a:pt x="85537" y="29599"/>
                </a:lnTo>
                <a:lnTo>
                  <a:pt x="44616" y="64331"/>
                </a:lnTo>
                <a:lnTo>
                  <a:pt x="13013" y="102093"/>
                </a:lnTo>
                <a:lnTo>
                  <a:pt x="0" y="131908"/>
                </a:lnTo>
                <a:lnTo>
                  <a:pt x="16447" y="154405"/>
                </a:lnTo>
                <a:lnTo>
                  <a:pt x="58663" y="187791"/>
                </a:lnTo>
                <a:lnTo>
                  <a:pt x="114698" y="224891"/>
                </a:lnTo>
                <a:lnTo>
                  <a:pt x="172603" y="258533"/>
                </a:lnTo>
                <a:lnTo>
                  <a:pt x="220429" y="281542"/>
                </a:lnTo>
                <a:lnTo>
                  <a:pt x="246227" y="286746"/>
                </a:lnTo>
                <a:lnTo>
                  <a:pt x="261434" y="263024"/>
                </a:lnTo>
                <a:lnTo>
                  <a:pt x="273854" y="217102"/>
                </a:lnTo>
                <a:lnTo>
                  <a:pt x="282717" y="159245"/>
                </a:lnTo>
                <a:lnTo>
                  <a:pt x="287257" y="99715"/>
                </a:lnTo>
                <a:lnTo>
                  <a:pt x="286703" y="48777"/>
                </a:lnTo>
                <a:lnTo>
                  <a:pt x="280289" y="16694"/>
                </a:lnTo>
                <a:lnTo>
                  <a:pt x="249075" y="1091"/>
                </a:lnTo>
                <a:lnTo>
                  <a:pt x="197010" y="0"/>
                </a:lnTo>
                <a:lnTo>
                  <a:pt x="148138" y="5299"/>
                </a:lnTo>
                <a:lnTo>
                  <a:pt x="126504" y="8870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14151" y="6158510"/>
            <a:ext cx="547779" cy="5739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14151" y="6158510"/>
            <a:ext cx="548005" cy="574040"/>
          </a:xfrm>
          <a:custGeom>
            <a:avLst/>
            <a:gdLst/>
            <a:ahLst/>
            <a:cxnLst/>
            <a:rect l="l" t="t" r="r" b="b"/>
            <a:pathLst>
              <a:path w="548004" h="574040">
                <a:moveTo>
                  <a:pt x="523786" y="2844"/>
                </a:moveTo>
                <a:lnTo>
                  <a:pt x="540214" y="19072"/>
                </a:lnTo>
                <a:lnTo>
                  <a:pt x="547779" y="46629"/>
                </a:lnTo>
                <a:lnTo>
                  <a:pt x="547767" y="79141"/>
                </a:lnTo>
                <a:lnTo>
                  <a:pt x="529658" y="143430"/>
                </a:lnTo>
                <a:lnTo>
                  <a:pt x="509731" y="191491"/>
                </a:lnTo>
                <a:lnTo>
                  <a:pt x="483296" y="244982"/>
                </a:lnTo>
                <a:lnTo>
                  <a:pt x="451964" y="294470"/>
                </a:lnTo>
                <a:lnTo>
                  <a:pt x="417347" y="330517"/>
                </a:lnTo>
                <a:lnTo>
                  <a:pt x="387001" y="355993"/>
                </a:lnTo>
                <a:lnTo>
                  <a:pt x="349976" y="391303"/>
                </a:lnTo>
                <a:lnTo>
                  <a:pt x="308919" y="432240"/>
                </a:lnTo>
                <a:lnTo>
                  <a:pt x="266482" y="474592"/>
                </a:lnTo>
                <a:lnTo>
                  <a:pt x="225313" y="514152"/>
                </a:lnTo>
                <a:lnTo>
                  <a:pt x="188063" y="546708"/>
                </a:lnTo>
                <a:lnTo>
                  <a:pt x="157380" y="568053"/>
                </a:lnTo>
                <a:lnTo>
                  <a:pt x="135915" y="573976"/>
                </a:lnTo>
                <a:lnTo>
                  <a:pt x="93477" y="558160"/>
                </a:lnTo>
                <a:lnTo>
                  <a:pt x="48074" y="530090"/>
                </a:lnTo>
                <a:lnTo>
                  <a:pt x="12612" y="496854"/>
                </a:lnTo>
                <a:lnTo>
                  <a:pt x="0" y="465543"/>
                </a:lnTo>
                <a:lnTo>
                  <a:pt x="14923" y="433127"/>
                </a:lnTo>
                <a:lnTo>
                  <a:pt x="47326" y="402783"/>
                </a:lnTo>
                <a:lnTo>
                  <a:pt x="89898" y="373967"/>
                </a:lnTo>
                <a:lnTo>
                  <a:pt x="135329" y="346130"/>
                </a:lnTo>
                <a:lnTo>
                  <a:pt x="176308" y="318727"/>
                </a:lnTo>
                <a:lnTo>
                  <a:pt x="205524" y="291210"/>
                </a:lnTo>
                <a:lnTo>
                  <a:pt x="231860" y="252632"/>
                </a:lnTo>
                <a:lnTo>
                  <a:pt x="259914" y="207005"/>
                </a:lnTo>
                <a:lnTo>
                  <a:pt x="288481" y="159570"/>
                </a:lnTo>
                <a:lnTo>
                  <a:pt x="316357" y="115567"/>
                </a:lnTo>
                <a:lnTo>
                  <a:pt x="342341" y="80238"/>
                </a:lnTo>
                <a:lnTo>
                  <a:pt x="381205" y="44892"/>
                </a:lnTo>
                <a:lnTo>
                  <a:pt x="430306" y="16081"/>
                </a:lnTo>
                <a:lnTo>
                  <a:pt x="480785" y="0"/>
                </a:lnTo>
                <a:lnTo>
                  <a:pt x="523786" y="2844"/>
                </a:lnTo>
                <a:close/>
              </a:path>
            </a:pathLst>
          </a:custGeom>
          <a:ln w="11366">
            <a:solidFill>
              <a:srgbClr val="8989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94452" y="3454383"/>
            <a:ext cx="405009" cy="1043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-996" y="0"/>
            <a:ext cx="9509753" cy="92602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0281" y="4262483"/>
            <a:ext cx="2301875" cy="1747520"/>
          </a:xfrm>
          <a:custGeom>
            <a:avLst/>
            <a:gdLst/>
            <a:ahLst/>
            <a:cxnLst/>
            <a:rect l="l" t="t" r="r" b="b"/>
            <a:pathLst>
              <a:path w="2301875" h="1747520">
                <a:moveTo>
                  <a:pt x="2301570" y="0"/>
                </a:moveTo>
                <a:lnTo>
                  <a:pt x="2287244" y="14998"/>
                </a:lnTo>
                <a:lnTo>
                  <a:pt x="2282469" y="19773"/>
                </a:lnTo>
                <a:lnTo>
                  <a:pt x="2248369" y="51142"/>
                </a:lnTo>
                <a:lnTo>
                  <a:pt x="2182901" y="99555"/>
                </a:lnTo>
                <a:lnTo>
                  <a:pt x="1719186" y="448043"/>
                </a:lnTo>
                <a:lnTo>
                  <a:pt x="486918" y="1378889"/>
                </a:lnTo>
                <a:lnTo>
                  <a:pt x="483501" y="1381620"/>
                </a:lnTo>
                <a:lnTo>
                  <a:pt x="90017" y="1678939"/>
                </a:lnTo>
                <a:lnTo>
                  <a:pt x="0" y="174713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201" y="6009626"/>
            <a:ext cx="703580" cy="500380"/>
          </a:xfrm>
          <a:custGeom>
            <a:avLst/>
            <a:gdLst/>
            <a:ahLst/>
            <a:cxnLst/>
            <a:rect l="l" t="t" r="r" b="b"/>
            <a:pathLst>
              <a:path w="703580" h="500379">
                <a:moveTo>
                  <a:pt x="703084" y="0"/>
                </a:moveTo>
                <a:lnTo>
                  <a:pt x="701725" y="673"/>
                </a:lnTo>
                <a:lnTo>
                  <a:pt x="694220" y="6819"/>
                </a:lnTo>
                <a:lnTo>
                  <a:pt x="674433" y="21818"/>
                </a:lnTo>
                <a:lnTo>
                  <a:pt x="660806" y="32042"/>
                </a:lnTo>
                <a:lnTo>
                  <a:pt x="240042" y="349148"/>
                </a:lnTo>
                <a:lnTo>
                  <a:pt x="231863" y="355295"/>
                </a:lnTo>
                <a:lnTo>
                  <a:pt x="222313" y="360057"/>
                </a:lnTo>
                <a:lnTo>
                  <a:pt x="212763" y="364845"/>
                </a:lnTo>
                <a:lnTo>
                  <a:pt x="203212" y="367563"/>
                </a:lnTo>
                <a:lnTo>
                  <a:pt x="163664" y="378485"/>
                </a:lnTo>
                <a:lnTo>
                  <a:pt x="155486" y="383933"/>
                </a:lnTo>
                <a:lnTo>
                  <a:pt x="146621" y="389394"/>
                </a:lnTo>
                <a:lnTo>
                  <a:pt x="0" y="49985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6471" y="6384704"/>
            <a:ext cx="86360" cy="23495"/>
          </a:xfrm>
          <a:custGeom>
            <a:avLst/>
            <a:gdLst/>
            <a:ahLst/>
            <a:cxnLst/>
            <a:rect l="l" t="t" r="r" b="b"/>
            <a:pathLst>
              <a:path w="86360" h="23495">
                <a:moveTo>
                  <a:pt x="0" y="12268"/>
                </a:moveTo>
                <a:lnTo>
                  <a:pt x="8864" y="6807"/>
                </a:lnTo>
                <a:lnTo>
                  <a:pt x="18415" y="2705"/>
                </a:lnTo>
                <a:lnTo>
                  <a:pt x="29324" y="0"/>
                </a:lnTo>
                <a:lnTo>
                  <a:pt x="39547" y="0"/>
                </a:lnTo>
                <a:lnTo>
                  <a:pt x="50469" y="673"/>
                </a:lnTo>
                <a:lnTo>
                  <a:pt x="60693" y="4076"/>
                </a:lnTo>
                <a:lnTo>
                  <a:pt x="70243" y="8851"/>
                </a:lnTo>
                <a:lnTo>
                  <a:pt x="78435" y="14998"/>
                </a:lnTo>
                <a:lnTo>
                  <a:pt x="85928" y="2316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-996" y="6125789"/>
            <a:ext cx="118008" cy="2189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32769" y="787260"/>
            <a:ext cx="47625" cy="44450"/>
          </a:xfrm>
          <a:custGeom>
            <a:avLst/>
            <a:gdLst/>
            <a:ahLst/>
            <a:cxnLst/>
            <a:rect l="l" t="t" r="r" b="b"/>
            <a:pathLst>
              <a:path w="47625" h="44450">
                <a:moveTo>
                  <a:pt x="47053" y="0"/>
                </a:moveTo>
                <a:lnTo>
                  <a:pt x="39547" y="0"/>
                </a:lnTo>
                <a:lnTo>
                  <a:pt x="32727" y="2108"/>
                </a:lnTo>
                <a:lnTo>
                  <a:pt x="25920" y="4114"/>
                </a:lnTo>
                <a:lnTo>
                  <a:pt x="685" y="36842"/>
                </a:lnTo>
                <a:lnTo>
                  <a:pt x="0" y="4437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96184" y="706121"/>
            <a:ext cx="1289050" cy="40640"/>
          </a:xfrm>
          <a:custGeom>
            <a:avLst/>
            <a:gdLst/>
            <a:ahLst/>
            <a:cxnLst/>
            <a:rect l="l" t="t" r="r" b="b"/>
            <a:pathLst>
              <a:path w="1289050" h="40640">
                <a:moveTo>
                  <a:pt x="1288884" y="4027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79826" y="787261"/>
            <a:ext cx="1303020" cy="41275"/>
          </a:xfrm>
          <a:custGeom>
            <a:avLst/>
            <a:gdLst/>
            <a:ahLst/>
            <a:cxnLst/>
            <a:rect l="l" t="t" r="r" b="b"/>
            <a:pathLst>
              <a:path w="1303020" h="41275">
                <a:moveTo>
                  <a:pt x="0" y="0"/>
                </a:moveTo>
                <a:lnTo>
                  <a:pt x="1302512" y="4095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53088" y="639358"/>
            <a:ext cx="1212850" cy="37465"/>
          </a:xfrm>
          <a:custGeom>
            <a:avLst/>
            <a:gdLst/>
            <a:ahLst/>
            <a:cxnLst/>
            <a:rect l="l" t="t" r="r" b="b"/>
            <a:pathLst>
              <a:path w="1212850" h="37465">
                <a:moveTo>
                  <a:pt x="1212494" y="37452"/>
                </a:moveTo>
                <a:lnTo>
                  <a:pt x="1003134" y="3133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80083" y="9055869"/>
            <a:ext cx="52705" cy="202565"/>
          </a:xfrm>
          <a:custGeom>
            <a:avLst/>
            <a:gdLst/>
            <a:ahLst/>
            <a:cxnLst/>
            <a:rect l="l" t="t" r="r" b="b"/>
            <a:pathLst>
              <a:path w="52704" h="202565">
                <a:moveTo>
                  <a:pt x="52088" y="0"/>
                </a:moveTo>
                <a:lnTo>
                  <a:pt x="33685" y="39547"/>
                </a:lnTo>
                <a:lnTo>
                  <a:pt x="18687" y="81140"/>
                </a:lnTo>
                <a:lnTo>
                  <a:pt x="8451" y="123431"/>
                </a:lnTo>
                <a:lnTo>
                  <a:pt x="1631" y="167081"/>
                </a:lnTo>
                <a:lnTo>
                  <a:pt x="0" y="20243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47492" y="9233170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129"/>
                </a:moveTo>
                <a:lnTo>
                  <a:pt x="1556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63055" y="9025183"/>
            <a:ext cx="184150" cy="208279"/>
          </a:xfrm>
          <a:custGeom>
            <a:avLst/>
            <a:gdLst/>
            <a:ahLst/>
            <a:cxnLst/>
            <a:rect l="l" t="t" r="r" b="b"/>
            <a:pathLst>
              <a:path w="184150" h="208279">
                <a:moveTo>
                  <a:pt x="0" y="207987"/>
                </a:moveTo>
                <a:lnTo>
                  <a:pt x="47053" y="138442"/>
                </a:lnTo>
                <a:lnTo>
                  <a:pt x="87960" y="90017"/>
                </a:lnTo>
                <a:lnTo>
                  <a:pt x="128193" y="47739"/>
                </a:lnTo>
                <a:lnTo>
                  <a:pt x="177977" y="0"/>
                </a:lnTo>
                <a:lnTo>
                  <a:pt x="184124" y="6819"/>
                </a:lnTo>
                <a:lnTo>
                  <a:pt x="169113" y="3068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61016" y="9230459"/>
            <a:ext cx="22860" cy="27940"/>
          </a:xfrm>
          <a:custGeom>
            <a:avLst/>
            <a:gdLst/>
            <a:ahLst/>
            <a:cxnLst/>
            <a:rect l="l" t="t" r="r" b="b"/>
            <a:pathLst>
              <a:path w="22860" h="27940">
                <a:moveTo>
                  <a:pt x="22237" y="27840"/>
                </a:moveTo>
                <a:lnTo>
                  <a:pt x="21818" y="27266"/>
                </a:lnTo>
                <a:lnTo>
                  <a:pt x="12954" y="15671"/>
                </a:lnTo>
                <a:lnTo>
                  <a:pt x="1358" y="1346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01439" y="9029284"/>
            <a:ext cx="126364" cy="161290"/>
          </a:xfrm>
          <a:custGeom>
            <a:avLst/>
            <a:gdLst/>
            <a:ahLst/>
            <a:cxnLst/>
            <a:rect l="l" t="t" r="r" b="b"/>
            <a:pathLst>
              <a:path w="126364" h="161290">
                <a:moveTo>
                  <a:pt x="126149" y="160921"/>
                </a:moveTo>
                <a:lnTo>
                  <a:pt x="117982" y="150698"/>
                </a:lnTo>
                <a:lnTo>
                  <a:pt x="115252" y="149339"/>
                </a:lnTo>
                <a:lnTo>
                  <a:pt x="111836" y="144564"/>
                </a:lnTo>
                <a:lnTo>
                  <a:pt x="76377" y="102958"/>
                </a:lnTo>
                <a:lnTo>
                  <a:pt x="13639" y="19773"/>
                </a:lnTo>
                <a:lnTo>
                  <a:pt x="12268" y="18402"/>
                </a:lnTo>
                <a:lnTo>
                  <a:pt x="12268" y="17716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3000" y="8920166"/>
            <a:ext cx="19050" cy="14604"/>
          </a:xfrm>
          <a:custGeom>
            <a:avLst/>
            <a:gdLst/>
            <a:ahLst/>
            <a:cxnLst/>
            <a:rect l="l" t="t" r="r" b="b"/>
            <a:pathLst>
              <a:path w="19050" h="14604">
                <a:moveTo>
                  <a:pt x="18592" y="14249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36651" y="9130884"/>
            <a:ext cx="57785" cy="127635"/>
          </a:xfrm>
          <a:custGeom>
            <a:avLst/>
            <a:gdLst/>
            <a:ahLst/>
            <a:cxnLst/>
            <a:rect l="l" t="t" r="r" b="b"/>
            <a:pathLst>
              <a:path w="57785" h="127634">
                <a:moveTo>
                  <a:pt x="57502" y="127415"/>
                </a:moveTo>
                <a:lnTo>
                  <a:pt x="37503" y="72974"/>
                </a:lnTo>
                <a:lnTo>
                  <a:pt x="4775" y="8864"/>
                </a:lnTo>
                <a:lnTo>
                  <a:pt x="3403" y="5448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65037" y="9031324"/>
            <a:ext cx="75565" cy="105410"/>
          </a:xfrm>
          <a:custGeom>
            <a:avLst/>
            <a:gdLst/>
            <a:ahLst/>
            <a:cxnLst/>
            <a:rect l="l" t="t" r="r" b="b"/>
            <a:pathLst>
              <a:path w="75564" h="105409">
                <a:moveTo>
                  <a:pt x="75018" y="10501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65037" y="9031324"/>
            <a:ext cx="1270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342" y="-996"/>
                </a:moveTo>
                <a:lnTo>
                  <a:pt x="342" y="99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364796" y="8911296"/>
            <a:ext cx="11430" cy="13335"/>
          </a:xfrm>
          <a:custGeom>
            <a:avLst/>
            <a:gdLst/>
            <a:ahLst/>
            <a:cxnLst/>
            <a:rect l="l" t="t" r="r" b="b"/>
            <a:pathLst>
              <a:path w="11429" h="13334">
                <a:moveTo>
                  <a:pt x="0" y="0"/>
                </a:moveTo>
                <a:lnTo>
                  <a:pt x="10909" y="1295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419355" y="897676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0"/>
                </a:moveTo>
                <a:lnTo>
                  <a:pt x="1358" y="68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54813" y="9018370"/>
            <a:ext cx="10795" cy="13335"/>
          </a:xfrm>
          <a:custGeom>
            <a:avLst/>
            <a:gdLst/>
            <a:ahLst/>
            <a:cxnLst/>
            <a:rect l="l" t="t" r="r" b="b"/>
            <a:pathLst>
              <a:path w="10795" h="13334">
                <a:moveTo>
                  <a:pt x="0" y="0"/>
                </a:moveTo>
                <a:lnTo>
                  <a:pt x="10223" y="1295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744661" y="8804235"/>
            <a:ext cx="31750" cy="29845"/>
          </a:xfrm>
          <a:custGeom>
            <a:avLst/>
            <a:gdLst/>
            <a:ahLst/>
            <a:cxnLst/>
            <a:rect l="l" t="t" r="r" b="b"/>
            <a:pathLst>
              <a:path w="31750" h="29845">
                <a:moveTo>
                  <a:pt x="31369" y="0"/>
                </a:moveTo>
                <a:lnTo>
                  <a:pt x="27952" y="0"/>
                </a:lnTo>
                <a:lnTo>
                  <a:pt x="25234" y="660"/>
                </a:lnTo>
                <a:lnTo>
                  <a:pt x="21818" y="1358"/>
                </a:lnTo>
                <a:lnTo>
                  <a:pt x="19100" y="2032"/>
                </a:lnTo>
                <a:lnTo>
                  <a:pt x="16370" y="3403"/>
                </a:lnTo>
                <a:lnTo>
                  <a:pt x="12966" y="5448"/>
                </a:lnTo>
                <a:lnTo>
                  <a:pt x="10909" y="7505"/>
                </a:lnTo>
                <a:lnTo>
                  <a:pt x="8178" y="9550"/>
                </a:lnTo>
                <a:lnTo>
                  <a:pt x="6146" y="11582"/>
                </a:lnTo>
                <a:lnTo>
                  <a:pt x="4775" y="14325"/>
                </a:lnTo>
                <a:lnTo>
                  <a:pt x="2730" y="17043"/>
                </a:lnTo>
                <a:lnTo>
                  <a:pt x="2044" y="19773"/>
                </a:lnTo>
                <a:lnTo>
                  <a:pt x="1358" y="20459"/>
                </a:lnTo>
                <a:lnTo>
                  <a:pt x="685" y="23190"/>
                </a:lnTo>
                <a:lnTo>
                  <a:pt x="0" y="26581"/>
                </a:lnTo>
                <a:lnTo>
                  <a:pt x="0" y="2931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91380" y="1775381"/>
            <a:ext cx="619125" cy="39370"/>
          </a:xfrm>
          <a:custGeom>
            <a:avLst/>
            <a:gdLst/>
            <a:ahLst/>
            <a:cxnLst/>
            <a:rect l="l" t="t" r="r" b="b"/>
            <a:pathLst>
              <a:path w="619125" h="39369">
                <a:moveTo>
                  <a:pt x="1358" y="0"/>
                </a:moveTo>
                <a:lnTo>
                  <a:pt x="0" y="34836"/>
                </a:lnTo>
                <a:lnTo>
                  <a:pt x="123418" y="38950"/>
                </a:lnTo>
                <a:lnTo>
                  <a:pt x="225031" y="26009"/>
                </a:lnTo>
                <a:lnTo>
                  <a:pt x="618528" y="3825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06071" y="1621355"/>
            <a:ext cx="579120" cy="760095"/>
          </a:xfrm>
          <a:custGeom>
            <a:avLst/>
            <a:gdLst/>
            <a:ahLst/>
            <a:cxnLst/>
            <a:rect l="l" t="t" r="r" b="b"/>
            <a:pathLst>
              <a:path w="579120" h="760094">
                <a:moveTo>
                  <a:pt x="0" y="0"/>
                </a:moveTo>
                <a:lnTo>
                  <a:pt x="4102" y="4711"/>
                </a:lnTo>
                <a:lnTo>
                  <a:pt x="34785" y="46291"/>
                </a:lnTo>
                <a:lnTo>
                  <a:pt x="55232" y="70891"/>
                </a:lnTo>
                <a:lnTo>
                  <a:pt x="78435" y="93383"/>
                </a:lnTo>
                <a:lnTo>
                  <a:pt x="103657" y="113157"/>
                </a:lnTo>
                <a:lnTo>
                  <a:pt x="109791" y="117271"/>
                </a:lnTo>
                <a:lnTo>
                  <a:pt x="153441" y="185458"/>
                </a:lnTo>
                <a:lnTo>
                  <a:pt x="208686" y="304139"/>
                </a:lnTo>
                <a:lnTo>
                  <a:pt x="230504" y="340893"/>
                </a:lnTo>
                <a:lnTo>
                  <a:pt x="536003" y="747344"/>
                </a:lnTo>
                <a:lnTo>
                  <a:pt x="538060" y="749452"/>
                </a:lnTo>
                <a:lnTo>
                  <a:pt x="540105" y="752157"/>
                </a:lnTo>
                <a:lnTo>
                  <a:pt x="557834" y="759587"/>
                </a:lnTo>
                <a:lnTo>
                  <a:pt x="561238" y="759587"/>
                </a:lnTo>
                <a:lnTo>
                  <a:pt x="563968" y="758990"/>
                </a:lnTo>
                <a:lnTo>
                  <a:pt x="567385" y="758990"/>
                </a:lnTo>
                <a:lnTo>
                  <a:pt x="570788" y="757593"/>
                </a:lnTo>
                <a:lnTo>
                  <a:pt x="573519" y="756881"/>
                </a:lnTo>
                <a:lnTo>
                  <a:pt x="576249" y="754875"/>
                </a:lnTo>
                <a:lnTo>
                  <a:pt x="578967" y="75346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92736" y="1289203"/>
            <a:ext cx="625475" cy="486409"/>
          </a:xfrm>
          <a:custGeom>
            <a:avLst/>
            <a:gdLst/>
            <a:ahLst/>
            <a:cxnLst/>
            <a:rect l="l" t="t" r="r" b="b"/>
            <a:pathLst>
              <a:path w="625475" h="486410">
                <a:moveTo>
                  <a:pt x="625335" y="449427"/>
                </a:moveTo>
                <a:lnTo>
                  <a:pt x="242773" y="437083"/>
                </a:lnTo>
                <a:lnTo>
                  <a:pt x="237997" y="437083"/>
                </a:lnTo>
                <a:lnTo>
                  <a:pt x="233895" y="436473"/>
                </a:lnTo>
                <a:lnTo>
                  <a:pt x="229819" y="435076"/>
                </a:lnTo>
                <a:lnTo>
                  <a:pt x="225717" y="433057"/>
                </a:lnTo>
                <a:lnTo>
                  <a:pt x="222313" y="430949"/>
                </a:lnTo>
                <a:lnTo>
                  <a:pt x="218897" y="428942"/>
                </a:lnTo>
                <a:lnTo>
                  <a:pt x="215480" y="426237"/>
                </a:lnTo>
                <a:lnTo>
                  <a:pt x="212763" y="422821"/>
                </a:lnTo>
                <a:lnTo>
                  <a:pt x="210032" y="419404"/>
                </a:lnTo>
                <a:lnTo>
                  <a:pt x="208000" y="415988"/>
                </a:lnTo>
                <a:lnTo>
                  <a:pt x="205955" y="411873"/>
                </a:lnTo>
                <a:lnTo>
                  <a:pt x="204584" y="407758"/>
                </a:lnTo>
                <a:lnTo>
                  <a:pt x="203225" y="403745"/>
                </a:lnTo>
                <a:lnTo>
                  <a:pt x="203225" y="399618"/>
                </a:lnTo>
                <a:lnTo>
                  <a:pt x="202539" y="394804"/>
                </a:lnTo>
                <a:lnTo>
                  <a:pt x="208686" y="203936"/>
                </a:lnTo>
                <a:lnTo>
                  <a:pt x="192989" y="152120"/>
                </a:lnTo>
                <a:lnTo>
                  <a:pt x="194348" y="0"/>
                </a:lnTo>
                <a:lnTo>
                  <a:pt x="163664" y="0"/>
                </a:lnTo>
                <a:lnTo>
                  <a:pt x="162305" y="150710"/>
                </a:lnTo>
                <a:lnTo>
                  <a:pt x="135026" y="203936"/>
                </a:lnTo>
                <a:lnTo>
                  <a:pt x="128892" y="410565"/>
                </a:lnTo>
                <a:lnTo>
                  <a:pt x="128206" y="414591"/>
                </a:lnTo>
                <a:lnTo>
                  <a:pt x="127520" y="418706"/>
                </a:lnTo>
                <a:lnTo>
                  <a:pt x="126161" y="422821"/>
                </a:lnTo>
                <a:lnTo>
                  <a:pt x="124802" y="426935"/>
                </a:lnTo>
                <a:lnTo>
                  <a:pt x="122758" y="430949"/>
                </a:lnTo>
                <a:lnTo>
                  <a:pt x="120014" y="434365"/>
                </a:lnTo>
                <a:lnTo>
                  <a:pt x="117297" y="437781"/>
                </a:lnTo>
                <a:lnTo>
                  <a:pt x="113880" y="440499"/>
                </a:lnTo>
                <a:lnTo>
                  <a:pt x="110464" y="443306"/>
                </a:lnTo>
                <a:lnTo>
                  <a:pt x="107073" y="445312"/>
                </a:lnTo>
                <a:lnTo>
                  <a:pt x="102971" y="447319"/>
                </a:lnTo>
                <a:lnTo>
                  <a:pt x="98882" y="448729"/>
                </a:lnTo>
                <a:lnTo>
                  <a:pt x="94792" y="449427"/>
                </a:lnTo>
                <a:lnTo>
                  <a:pt x="90690" y="450126"/>
                </a:lnTo>
                <a:lnTo>
                  <a:pt x="86613" y="450126"/>
                </a:lnTo>
                <a:lnTo>
                  <a:pt x="673" y="447319"/>
                </a:lnTo>
                <a:lnTo>
                  <a:pt x="0" y="48618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760344" y="8298226"/>
            <a:ext cx="31750" cy="29845"/>
          </a:xfrm>
          <a:custGeom>
            <a:avLst/>
            <a:gdLst/>
            <a:ahLst/>
            <a:cxnLst/>
            <a:rect l="l" t="t" r="r" b="b"/>
            <a:pathLst>
              <a:path w="31750" h="29845">
                <a:moveTo>
                  <a:pt x="31369" y="0"/>
                </a:moveTo>
                <a:lnTo>
                  <a:pt x="25234" y="0"/>
                </a:lnTo>
                <a:lnTo>
                  <a:pt x="21818" y="673"/>
                </a:lnTo>
                <a:lnTo>
                  <a:pt x="19088" y="2044"/>
                </a:lnTo>
                <a:lnTo>
                  <a:pt x="16370" y="3403"/>
                </a:lnTo>
                <a:lnTo>
                  <a:pt x="13639" y="4775"/>
                </a:lnTo>
                <a:lnTo>
                  <a:pt x="10909" y="6819"/>
                </a:lnTo>
                <a:lnTo>
                  <a:pt x="8191" y="9563"/>
                </a:lnTo>
                <a:lnTo>
                  <a:pt x="6146" y="11582"/>
                </a:lnTo>
                <a:lnTo>
                  <a:pt x="4775" y="14325"/>
                </a:lnTo>
                <a:lnTo>
                  <a:pt x="2730" y="17043"/>
                </a:lnTo>
                <a:lnTo>
                  <a:pt x="2057" y="19773"/>
                </a:lnTo>
                <a:lnTo>
                  <a:pt x="685" y="23190"/>
                </a:lnTo>
                <a:lnTo>
                  <a:pt x="0" y="26593"/>
                </a:lnTo>
                <a:lnTo>
                  <a:pt x="0" y="2932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10123" y="7704929"/>
            <a:ext cx="358140" cy="17145"/>
          </a:xfrm>
          <a:custGeom>
            <a:avLst/>
            <a:gdLst/>
            <a:ahLst/>
            <a:cxnLst/>
            <a:rect l="l" t="t" r="r" b="b"/>
            <a:pathLst>
              <a:path w="358140" h="17145">
                <a:moveTo>
                  <a:pt x="358025" y="10236"/>
                </a:moveTo>
                <a:lnTo>
                  <a:pt x="51828" y="0"/>
                </a:lnTo>
                <a:lnTo>
                  <a:pt x="45008" y="685"/>
                </a:lnTo>
                <a:lnTo>
                  <a:pt x="40919" y="2057"/>
                </a:lnTo>
                <a:lnTo>
                  <a:pt x="36830" y="2730"/>
                </a:lnTo>
                <a:lnTo>
                  <a:pt x="32740" y="4787"/>
                </a:lnTo>
                <a:lnTo>
                  <a:pt x="30010" y="6134"/>
                </a:lnTo>
                <a:lnTo>
                  <a:pt x="25920" y="8877"/>
                </a:lnTo>
                <a:lnTo>
                  <a:pt x="21831" y="11595"/>
                </a:lnTo>
                <a:lnTo>
                  <a:pt x="16370" y="14325"/>
                </a:lnTo>
                <a:lnTo>
                  <a:pt x="12280" y="15684"/>
                </a:lnTo>
                <a:lnTo>
                  <a:pt x="8191" y="17056"/>
                </a:lnTo>
                <a:lnTo>
                  <a:pt x="0" y="1705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808080" y="6754983"/>
            <a:ext cx="32384" cy="30480"/>
          </a:xfrm>
          <a:custGeom>
            <a:avLst/>
            <a:gdLst/>
            <a:ahLst/>
            <a:cxnLst/>
            <a:rect l="l" t="t" r="r" b="b"/>
            <a:pathLst>
              <a:path w="32384" h="30479">
                <a:moveTo>
                  <a:pt x="32054" y="0"/>
                </a:moveTo>
                <a:lnTo>
                  <a:pt x="28638" y="0"/>
                </a:lnTo>
                <a:lnTo>
                  <a:pt x="25234" y="685"/>
                </a:lnTo>
                <a:lnTo>
                  <a:pt x="22504" y="1358"/>
                </a:lnTo>
                <a:lnTo>
                  <a:pt x="19100" y="2057"/>
                </a:lnTo>
                <a:lnTo>
                  <a:pt x="16370" y="3416"/>
                </a:lnTo>
                <a:lnTo>
                  <a:pt x="13639" y="5460"/>
                </a:lnTo>
                <a:lnTo>
                  <a:pt x="10909" y="7505"/>
                </a:lnTo>
                <a:lnTo>
                  <a:pt x="8864" y="9563"/>
                </a:lnTo>
                <a:lnTo>
                  <a:pt x="6832" y="12280"/>
                </a:lnTo>
                <a:lnTo>
                  <a:pt x="4775" y="14325"/>
                </a:lnTo>
                <a:lnTo>
                  <a:pt x="3416" y="17741"/>
                </a:lnTo>
                <a:lnTo>
                  <a:pt x="2044" y="20472"/>
                </a:lnTo>
                <a:lnTo>
                  <a:pt x="685" y="23190"/>
                </a:lnTo>
                <a:lnTo>
                  <a:pt x="685" y="26606"/>
                </a:lnTo>
                <a:lnTo>
                  <a:pt x="0" y="299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63735" y="5952699"/>
            <a:ext cx="84505" cy="749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329349" y="4570718"/>
            <a:ext cx="26034" cy="24130"/>
          </a:xfrm>
          <a:custGeom>
            <a:avLst/>
            <a:gdLst/>
            <a:ahLst/>
            <a:cxnLst/>
            <a:rect l="l" t="t" r="r" b="b"/>
            <a:pathLst>
              <a:path w="26034" h="24129">
                <a:moveTo>
                  <a:pt x="25920" y="0"/>
                </a:moveTo>
                <a:lnTo>
                  <a:pt x="23190" y="685"/>
                </a:lnTo>
                <a:lnTo>
                  <a:pt x="20459" y="685"/>
                </a:lnTo>
                <a:lnTo>
                  <a:pt x="17741" y="1358"/>
                </a:lnTo>
                <a:lnTo>
                  <a:pt x="15684" y="2044"/>
                </a:lnTo>
                <a:lnTo>
                  <a:pt x="12966" y="3416"/>
                </a:lnTo>
                <a:lnTo>
                  <a:pt x="10922" y="4775"/>
                </a:lnTo>
                <a:lnTo>
                  <a:pt x="8877" y="6134"/>
                </a:lnTo>
                <a:lnTo>
                  <a:pt x="2057" y="16370"/>
                </a:lnTo>
                <a:lnTo>
                  <a:pt x="698" y="19100"/>
                </a:lnTo>
                <a:lnTo>
                  <a:pt x="698" y="21818"/>
                </a:lnTo>
                <a:lnTo>
                  <a:pt x="0" y="2386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261570" y="5545903"/>
            <a:ext cx="21590" cy="20320"/>
          </a:xfrm>
          <a:custGeom>
            <a:avLst/>
            <a:gdLst/>
            <a:ahLst/>
            <a:cxnLst/>
            <a:rect l="l" t="t" r="r" b="b"/>
            <a:pathLst>
              <a:path w="21590" h="20320">
                <a:moveTo>
                  <a:pt x="21145" y="0"/>
                </a:moveTo>
                <a:lnTo>
                  <a:pt x="21145" y="2044"/>
                </a:lnTo>
                <a:lnTo>
                  <a:pt x="20459" y="4089"/>
                </a:lnTo>
                <a:lnTo>
                  <a:pt x="19786" y="6134"/>
                </a:lnTo>
                <a:lnTo>
                  <a:pt x="19100" y="8178"/>
                </a:lnTo>
                <a:lnTo>
                  <a:pt x="17741" y="10223"/>
                </a:lnTo>
                <a:lnTo>
                  <a:pt x="17056" y="11582"/>
                </a:lnTo>
                <a:lnTo>
                  <a:pt x="15684" y="13627"/>
                </a:lnTo>
                <a:lnTo>
                  <a:pt x="13652" y="14998"/>
                </a:lnTo>
                <a:lnTo>
                  <a:pt x="12280" y="16370"/>
                </a:lnTo>
                <a:lnTo>
                  <a:pt x="10236" y="17043"/>
                </a:lnTo>
                <a:lnTo>
                  <a:pt x="8191" y="18415"/>
                </a:lnTo>
                <a:lnTo>
                  <a:pt x="6146" y="19100"/>
                </a:lnTo>
                <a:lnTo>
                  <a:pt x="4102" y="19100"/>
                </a:lnTo>
                <a:lnTo>
                  <a:pt x="2057" y="19786"/>
                </a:lnTo>
                <a:lnTo>
                  <a:pt x="0" y="1978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312038" y="4068804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15684" y="25234"/>
                </a:moveTo>
                <a:lnTo>
                  <a:pt x="15684" y="13652"/>
                </a:lnTo>
                <a:lnTo>
                  <a:pt x="14998" y="11607"/>
                </a:lnTo>
                <a:lnTo>
                  <a:pt x="14998" y="10223"/>
                </a:lnTo>
                <a:lnTo>
                  <a:pt x="14325" y="8864"/>
                </a:lnTo>
                <a:lnTo>
                  <a:pt x="12966" y="6819"/>
                </a:lnTo>
                <a:lnTo>
                  <a:pt x="12268" y="5461"/>
                </a:lnTo>
                <a:lnTo>
                  <a:pt x="10909" y="4775"/>
                </a:lnTo>
                <a:lnTo>
                  <a:pt x="9550" y="3416"/>
                </a:lnTo>
                <a:lnTo>
                  <a:pt x="8191" y="2730"/>
                </a:lnTo>
                <a:lnTo>
                  <a:pt x="6819" y="1371"/>
                </a:lnTo>
                <a:lnTo>
                  <a:pt x="5461" y="685"/>
                </a:lnTo>
                <a:lnTo>
                  <a:pt x="3403" y="685"/>
                </a:lnTo>
                <a:lnTo>
                  <a:pt x="205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679875" y="6611778"/>
            <a:ext cx="25400" cy="29845"/>
          </a:xfrm>
          <a:custGeom>
            <a:avLst/>
            <a:gdLst/>
            <a:ahLst/>
            <a:cxnLst/>
            <a:rect l="l" t="t" r="r" b="b"/>
            <a:pathLst>
              <a:path w="25400" h="29845">
                <a:moveTo>
                  <a:pt x="0" y="29324"/>
                </a:moveTo>
                <a:lnTo>
                  <a:pt x="3416" y="28638"/>
                </a:lnTo>
                <a:lnTo>
                  <a:pt x="6146" y="27266"/>
                </a:lnTo>
                <a:lnTo>
                  <a:pt x="8864" y="25908"/>
                </a:lnTo>
                <a:lnTo>
                  <a:pt x="11595" y="24536"/>
                </a:lnTo>
                <a:lnTo>
                  <a:pt x="14325" y="22517"/>
                </a:lnTo>
                <a:lnTo>
                  <a:pt x="16370" y="20459"/>
                </a:lnTo>
                <a:lnTo>
                  <a:pt x="19088" y="17741"/>
                </a:lnTo>
                <a:lnTo>
                  <a:pt x="20459" y="14998"/>
                </a:lnTo>
                <a:lnTo>
                  <a:pt x="21831" y="12280"/>
                </a:lnTo>
                <a:lnTo>
                  <a:pt x="23190" y="9550"/>
                </a:lnTo>
                <a:lnTo>
                  <a:pt x="24549" y="6134"/>
                </a:lnTo>
                <a:lnTo>
                  <a:pt x="25234" y="3403"/>
                </a:lnTo>
                <a:lnTo>
                  <a:pt x="2523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291170" y="6628837"/>
            <a:ext cx="389255" cy="13335"/>
          </a:xfrm>
          <a:custGeom>
            <a:avLst/>
            <a:gdLst/>
            <a:ahLst/>
            <a:cxnLst/>
            <a:rect l="l" t="t" r="r" b="b"/>
            <a:pathLst>
              <a:path w="389254" h="13334">
                <a:moveTo>
                  <a:pt x="0" y="0"/>
                </a:moveTo>
                <a:lnTo>
                  <a:pt x="382562" y="12941"/>
                </a:lnTo>
                <a:lnTo>
                  <a:pt x="388696" y="1226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61187" y="5987116"/>
            <a:ext cx="17780" cy="23495"/>
          </a:xfrm>
          <a:custGeom>
            <a:avLst/>
            <a:gdLst/>
            <a:ahLst/>
            <a:cxnLst/>
            <a:rect l="l" t="t" r="r" b="b"/>
            <a:pathLst>
              <a:path w="17780" h="23495">
                <a:moveTo>
                  <a:pt x="0" y="0"/>
                </a:moveTo>
                <a:lnTo>
                  <a:pt x="2730" y="4102"/>
                </a:lnTo>
                <a:lnTo>
                  <a:pt x="17741" y="2319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37568" y="6083959"/>
            <a:ext cx="15875" cy="20320"/>
          </a:xfrm>
          <a:custGeom>
            <a:avLst/>
            <a:gdLst/>
            <a:ahLst/>
            <a:cxnLst/>
            <a:rect l="l" t="t" r="r" b="b"/>
            <a:pathLst>
              <a:path w="15875" h="20320">
                <a:moveTo>
                  <a:pt x="0" y="0"/>
                </a:moveTo>
                <a:lnTo>
                  <a:pt x="15684" y="1977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2054" y="8015903"/>
            <a:ext cx="33655" cy="434340"/>
          </a:xfrm>
          <a:custGeom>
            <a:avLst/>
            <a:gdLst/>
            <a:ahLst/>
            <a:cxnLst/>
            <a:rect l="l" t="t" r="r" b="b"/>
            <a:pathLst>
              <a:path w="33655" h="434340">
                <a:moveTo>
                  <a:pt x="0" y="0"/>
                </a:moveTo>
                <a:lnTo>
                  <a:pt x="4775" y="0"/>
                </a:lnTo>
                <a:lnTo>
                  <a:pt x="9550" y="685"/>
                </a:lnTo>
                <a:lnTo>
                  <a:pt x="33413" y="27279"/>
                </a:lnTo>
                <a:lnTo>
                  <a:pt x="33413" y="201853"/>
                </a:lnTo>
                <a:lnTo>
                  <a:pt x="32727" y="205270"/>
                </a:lnTo>
                <a:lnTo>
                  <a:pt x="32054" y="208686"/>
                </a:lnTo>
                <a:lnTo>
                  <a:pt x="29997" y="211391"/>
                </a:lnTo>
                <a:lnTo>
                  <a:pt x="28651" y="214134"/>
                </a:lnTo>
                <a:lnTo>
                  <a:pt x="27279" y="216852"/>
                </a:lnTo>
                <a:lnTo>
                  <a:pt x="24549" y="221627"/>
                </a:lnTo>
                <a:lnTo>
                  <a:pt x="21831" y="226402"/>
                </a:lnTo>
                <a:lnTo>
                  <a:pt x="19088" y="231178"/>
                </a:lnTo>
                <a:lnTo>
                  <a:pt x="17741" y="235953"/>
                </a:lnTo>
                <a:lnTo>
                  <a:pt x="17043" y="242087"/>
                </a:lnTo>
                <a:lnTo>
                  <a:pt x="17043" y="247548"/>
                </a:lnTo>
                <a:lnTo>
                  <a:pt x="16370" y="349846"/>
                </a:lnTo>
                <a:lnTo>
                  <a:pt x="16370" y="350520"/>
                </a:lnTo>
                <a:lnTo>
                  <a:pt x="17043" y="356654"/>
                </a:lnTo>
                <a:lnTo>
                  <a:pt x="17741" y="361429"/>
                </a:lnTo>
                <a:lnTo>
                  <a:pt x="19088" y="366890"/>
                </a:lnTo>
                <a:lnTo>
                  <a:pt x="21831" y="371665"/>
                </a:lnTo>
                <a:lnTo>
                  <a:pt x="23876" y="376428"/>
                </a:lnTo>
                <a:lnTo>
                  <a:pt x="26606" y="380517"/>
                </a:lnTo>
                <a:lnTo>
                  <a:pt x="27279" y="381203"/>
                </a:lnTo>
                <a:lnTo>
                  <a:pt x="28651" y="383946"/>
                </a:lnTo>
                <a:lnTo>
                  <a:pt x="29997" y="386664"/>
                </a:lnTo>
                <a:lnTo>
                  <a:pt x="32054" y="390067"/>
                </a:lnTo>
                <a:lnTo>
                  <a:pt x="32727" y="392798"/>
                </a:lnTo>
                <a:lnTo>
                  <a:pt x="33413" y="396214"/>
                </a:lnTo>
                <a:lnTo>
                  <a:pt x="33413" y="43371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15137" y="6676571"/>
            <a:ext cx="1270" cy="842010"/>
          </a:xfrm>
          <a:custGeom>
            <a:avLst/>
            <a:gdLst/>
            <a:ahLst/>
            <a:cxnLst/>
            <a:rect l="l" t="t" r="r" b="b"/>
            <a:pathLst>
              <a:path w="1270" h="842009">
                <a:moveTo>
                  <a:pt x="0" y="841514"/>
                </a:moveTo>
                <a:lnTo>
                  <a:pt x="68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97006" y="0"/>
            <a:ext cx="104775" cy="129539"/>
          </a:xfrm>
          <a:custGeom>
            <a:avLst/>
            <a:gdLst/>
            <a:ahLst/>
            <a:cxnLst/>
            <a:rect l="l" t="t" r="r" b="b"/>
            <a:pathLst>
              <a:path w="104775" h="129539">
                <a:moveTo>
                  <a:pt x="104265" y="0"/>
                </a:moveTo>
                <a:lnTo>
                  <a:pt x="0" y="12917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04688" y="583035"/>
            <a:ext cx="74282" cy="742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39286" y="49448"/>
            <a:ext cx="116839" cy="144780"/>
          </a:xfrm>
          <a:custGeom>
            <a:avLst/>
            <a:gdLst/>
            <a:ahLst/>
            <a:cxnLst/>
            <a:rect l="l" t="t" r="r" b="b"/>
            <a:pathLst>
              <a:path w="116839" h="144780">
                <a:moveTo>
                  <a:pt x="0" y="144589"/>
                </a:moveTo>
                <a:lnTo>
                  <a:pt x="11662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2988" y="646082"/>
            <a:ext cx="495934" cy="17145"/>
          </a:xfrm>
          <a:custGeom>
            <a:avLst/>
            <a:gdLst/>
            <a:ahLst/>
            <a:cxnLst/>
            <a:rect l="l" t="t" r="r" b="b"/>
            <a:pathLst>
              <a:path w="495934" h="17145">
                <a:moveTo>
                  <a:pt x="0" y="0"/>
                </a:moveTo>
                <a:lnTo>
                  <a:pt x="11595" y="2108"/>
                </a:lnTo>
                <a:lnTo>
                  <a:pt x="25234" y="4114"/>
                </a:lnTo>
                <a:lnTo>
                  <a:pt x="36830" y="6223"/>
                </a:lnTo>
                <a:lnTo>
                  <a:pt x="49784" y="7531"/>
                </a:lnTo>
                <a:lnTo>
                  <a:pt x="62737" y="8928"/>
                </a:lnTo>
                <a:lnTo>
                  <a:pt x="75692" y="10947"/>
                </a:lnTo>
                <a:lnTo>
                  <a:pt x="271411" y="16370"/>
                </a:lnTo>
                <a:lnTo>
                  <a:pt x="495782" y="1706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58766" y="656319"/>
            <a:ext cx="547370" cy="8255"/>
          </a:xfrm>
          <a:custGeom>
            <a:avLst/>
            <a:gdLst/>
            <a:ahLst/>
            <a:cxnLst/>
            <a:rect l="l" t="t" r="r" b="b"/>
            <a:pathLst>
              <a:path w="547369" h="8254">
                <a:moveTo>
                  <a:pt x="0" y="6832"/>
                </a:moveTo>
                <a:lnTo>
                  <a:pt x="55918" y="7543"/>
                </a:lnTo>
                <a:lnTo>
                  <a:pt x="338251" y="8242"/>
                </a:lnTo>
                <a:lnTo>
                  <a:pt x="54692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47093" y="57588"/>
            <a:ext cx="373380" cy="97155"/>
          </a:xfrm>
          <a:custGeom>
            <a:avLst/>
            <a:gdLst/>
            <a:ahLst/>
            <a:cxnLst/>
            <a:rect l="l" t="t" r="r" b="b"/>
            <a:pathLst>
              <a:path w="373380" h="97155">
                <a:moveTo>
                  <a:pt x="373024" y="0"/>
                </a:moveTo>
                <a:lnTo>
                  <a:pt x="25907" y="96189"/>
                </a:lnTo>
                <a:lnTo>
                  <a:pt x="23190" y="96888"/>
                </a:lnTo>
                <a:lnTo>
                  <a:pt x="19773" y="96888"/>
                </a:lnTo>
                <a:lnTo>
                  <a:pt x="16357" y="96189"/>
                </a:lnTo>
                <a:lnTo>
                  <a:pt x="12953" y="95491"/>
                </a:lnTo>
                <a:lnTo>
                  <a:pt x="10223" y="93484"/>
                </a:lnTo>
                <a:lnTo>
                  <a:pt x="7492" y="92075"/>
                </a:lnTo>
                <a:lnTo>
                  <a:pt x="4775" y="89357"/>
                </a:lnTo>
                <a:lnTo>
                  <a:pt x="2717" y="86652"/>
                </a:lnTo>
                <a:lnTo>
                  <a:pt x="1358" y="83235"/>
                </a:lnTo>
                <a:lnTo>
                  <a:pt x="673" y="79819"/>
                </a:lnTo>
                <a:lnTo>
                  <a:pt x="0" y="771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171002" y="4534573"/>
            <a:ext cx="405765" cy="1388110"/>
          </a:xfrm>
          <a:custGeom>
            <a:avLst/>
            <a:gdLst/>
            <a:ahLst/>
            <a:cxnLst/>
            <a:rect l="l" t="t" r="r" b="b"/>
            <a:pathLst>
              <a:path w="405765" h="1388110">
                <a:moveTo>
                  <a:pt x="0" y="0"/>
                </a:moveTo>
                <a:lnTo>
                  <a:pt x="177977" y="218909"/>
                </a:lnTo>
                <a:lnTo>
                  <a:pt x="177977" y="219583"/>
                </a:lnTo>
                <a:lnTo>
                  <a:pt x="180035" y="221627"/>
                </a:lnTo>
                <a:lnTo>
                  <a:pt x="182765" y="224358"/>
                </a:lnTo>
                <a:lnTo>
                  <a:pt x="185483" y="225729"/>
                </a:lnTo>
                <a:lnTo>
                  <a:pt x="188214" y="227774"/>
                </a:lnTo>
                <a:lnTo>
                  <a:pt x="225044" y="242100"/>
                </a:lnTo>
                <a:lnTo>
                  <a:pt x="227774" y="244817"/>
                </a:lnTo>
                <a:lnTo>
                  <a:pt x="230504" y="246862"/>
                </a:lnTo>
                <a:lnTo>
                  <a:pt x="231863" y="249593"/>
                </a:lnTo>
                <a:lnTo>
                  <a:pt x="285051" y="329374"/>
                </a:lnTo>
                <a:lnTo>
                  <a:pt x="302094" y="361429"/>
                </a:lnTo>
                <a:lnTo>
                  <a:pt x="334835" y="424167"/>
                </a:lnTo>
                <a:lnTo>
                  <a:pt x="336194" y="426897"/>
                </a:lnTo>
                <a:lnTo>
                  <a:pt x="336880" y="430314"/>
                </a:lnTo>
                <a:lnTo>
                  <a:pt x="337553" y="433717"/>
                </a:lnTo>
                <a:lnTo>
                  <a:pt x="337553" y="439864"/>
                </a:lnTo>
                <a:lnTo>
                  <a:pt x="334835" y="475310"/>
                </a:lnTo>
                <a:lnTo>
                  <a:pt x="334835" y="483501"/>
                </a:lnTo>
                <a:lnTo>
                  <a:pt x="335521" y="486232"/>
                </a:lnTo>
                <a:lnTo>
                  <a:pt x="336880" y="488962"/>
                </a:lnTo>
                <a:lnTo>
                  <a:pt x="369608" y="588518"/>
                </a:lnTo>
                <a:lnTo>
                  <a:pt x="392798" y="690816"/>
                </a:lnTo>
                <a:lnTo>
                  <a:pt x="404393" y="794461"/>
                </a:lnTo>
                <a:lnTo>
                  <a:pt x="405752" y="885850"/>
                </a:lnTo>
                <a:lnTo>
                  <a:pt x="390067" y="138775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59289" y="4431290"/>
            <a:ext cx="212712" cy="1042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528341" y="5922327"/>
            <a:ext cx="54610" cy="98425"/>
          </a:xfrm>
          <a:custGeom>
            <a:avLst/>
            <a:gdLst/>
            <a:ahLst/>
            <a:cxnLst/>
            <a:rect l="l" t="t" r="r" b="b"/>
            <a:pathLst>
              <a:path w="54609" h="98425">
                <a:moveTo>
                  <a:pt x="0" y="98209"/>
                </a:moveTo>
                <a:lnTo>
                  <a:pt x="14325" y="97523"/>
                </a:lnTo>
                <a:lnTo>
                  <a:pt x="17729" y="97523"/>
                </a:lnTo>
                <a:lnTo>
                  <a:pt x="21818" y="96164"/>
                </a:lnTo>
                <a:lnTo>
                  <a:pt x="43649" y="83883"/>
                </a:lnTo>
                <a:lnTo>
                  <a:pt x="47053" y="80467"/>
                </a:lnTo>
                <a:lnTo>
                  <a:pt x="49098" y="77063"/>
                </a:lnTo>
                <a:lnTo>
                  <a:pt x="51142" y="72974"/>
                </a:lnTo>
                <a:lnTo>
                  <a:pt x="52514" y="69557"/>
                </a:lnTo>
                <a:lnTo>
                  <a:pt x="53187" y="64782"/>
                </a:lnTo>
                <a:lnTo>
                  <a:pt x="53873" y="60693"/>
                </a:lnTo>
                <a:lnTo>
                  <a:pt x="53873" y="57975"/>
                </a:lnTo>
                <a:lnTo>
                  <a:pt x="54559" y="49098"/>
                </a:lnTo>
                <a:lnTo>
                  <a:pt x="54559" y="47066"/>
                </a:lnTo>
                <a:lnTo>
                  <a:pt x="53873" y="43637"/>
                </a:lnTo>
                <a:lnTo>
                  <a:pt x="53873" y="40233"/>
                </a:lnTo>
                <a:lnTo>
                  <a:pt x="52514" y="37503"/>
                </a:lnTo>
                <a:lnTo>
                  <a:pt x="51828" y="34112"/>
                </a:lnTo>
                <a:lnTo>
                  <a:pt x="50469" y="31369"/>
                </a:lnTo>
                <a:lnTo>
                  <a:pt x="48412" y="29324"/>
                </a:lnTo>
                <a:lnTo>
                  <a:pt x="46367" y="26606"/>
                </a:lnTo>
                <a:lnTo>
                  <a:pt x="43649" y="23876"/>
                </a:lnTo>
                <a:lnTo>
                  <a:pt x="41592" y="22517"/>
                </a:lnTo>
                <a:lnTo>
                  <a:pt x="41592" y="21831"/>
                </a:lnTo>
                <a:lnTo>
                  <a:pt x="40906" y="21831"/>
                </a:lnTo>
                <a:lnTo>
                  <a:pt x="40233" y="20459"/>
                </a:lnTo>
                <a:lnTo>
                  <a:pt x="38188" y="17741"/>
                </a:lnTo>
                <a:lnTo>
                  <a:pt x="36830" y="15684"/>
                </a:lnTo>
                <a:lnTo>
                  <a:pt x="35458" y="12293"/>
                </a:lnTo>
                <a:lnTo>
                  <a:pt x="33413" y="8864"/>
                </a:lnTo>
                <a:lnTo>
                  <a:pt x="32727" y="6146"/>
                </a:lnTo>
                <a:lnTo>
                  <a:pt x="3272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890038" y="6020536"/>
            <a:ext cx="638810" cy="518795"/>
          </a:xfrm>
          <a:custGeom>
            <a:avLst/>
            <a:gdLst/>
            <a:ahLst/>
            <a:cxnLst/>
            <a:rect l="l" t="t" r="r" b="b"/>
            <a:pathLst>
              <a:path w="638809" h="518795">
                <a:moveTo>
                  <a:pt x="0" y="518274"/>
                </a:moveTo>
                <a:lnTo>
                  <a:pt x="70243" y="393484"/>
                </a:lnTo>
                <a:lnTo>
                  <a:pt x="79794" y="373710"/>
                </a:lnTo>
                <a:lnTo>
                  <a:pt x="96837" y="336880"/>
                </a:lnTo>
                <a:lnTo>
                  <a:pt x="117982" y="301421"/>
                </a:lnTo>
                <a:lnTo>
                  <a:pt x="142532" y="268681"/>
                </a:lnTo>
                <a:lnTo>
                  <a:pt x="170484" y="237998"/>
                </a:lnTo>
                <a:lnTo>
                  <a:pt x="201866" y="210705"/>
                </a:lnTo>
                <a:lnTo>
                  <a:pt x="248234" y="182753"/>
                </a:lnTo>
                <a:lnTo>
                  <a:pt x="268681" y="175933"/>
                </a:lnTo>
                <a:lnTo>
                  <a:pt x="284378" y="170484"/>
                </a:lnTo>
                <a:lnTo>
                  <a:pt x="322567" y="150698"/>
                </a:lnTo>
                <a:lnTo>
                  <a:pt x="355295" y="124117"/>
                </a:lnTo>
                <a:lnTo>
                  <a:pt x="355981" y="123431"/>
                </a:lnTo>
                <a:lnTo>
                  <a:pt x="388023" y="94094"/>
                </a:lnTo>
                <a:lnTo>
                  <a:pt x="422808" y="68186"/>
                </a:lnTo>
                <a:lnTo>
                  <a:pt x="460997" y="45681"/>
                </a:lnTo>
                <a:lnTo>
                  <a:pt x="500545" y="27952"/>
                </a:lnTo>
                <a:lnTo>
                  <a:pt x="542150" y="14312"/>
                </a:lnTo>
                <a:lnTo>
                  <a:pt x="584428" y="4762"/>
                </a:lnTo>
                <a:lnTo>
                  <a:pt x="628078" y="0"/>
                </a:lnTo>
                <a:lnTo>
                  <a:pt x="63830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97103" y="6146690"/>
            <a:ext cx="479425" cy="454659"/>
          </a:xfrm>
          <a:custGeom>
            <a:avLst/>
            <a:gdLst/>
            <a:ahLst/>
            <a:cxnLst/>
            <a:rect l="l" t="t" r="r" b="b"/>
            <a:pathLst>
              <a:path w="479425" h="454659">
                <a:moveTo>
                  <a:pt x="0" y="454177"/>
                </a:moveTo>
                <a:lnTo>
                  <a:pt x="42964" y="412584"/>
                </a:lnTo>
                <a:lnTo>
                  <a:pt x="97523" y="378485"/>
                </a:lnTo>
                <a:lnTo>
                  <a:pt x="101612" y="377113"/>
                </a:lnTo>
                <a:lnTo>
                  <a:pt x="135026" y="358025"/>
                </a:lnTo>
                <a:lnTo>
                  <a:pt x="166395" y="336207"/>
                </a:lnTo>
                <a:lnTo>
                  <a:pt x="220954" y="283019"/>
                </a:lnTo>
                <a:lnTo>
                  <a:pt x="244132" y="252323"/>
                </a:lnTo>
                <a:lnTo>
                  <a:pt x="263906" y="219595"/>
                </a:lnTo>
                <a:lnTo>
                  <a:pt x="280276" y="184810"/>
                </a:lnTo>
                <a:lnTo>
                  <a:pt x="293230" y="155486"/>
                </a:lnTo>
                <a:lnTo>
                  <a:pt x="309600" y="127520"/>
                </a:lnTo>
                <a:lnTo>
                  <a:pt x="350520" y="77749"/>
                </a:lnTo>
                <a:lnTo>
                  <a:pt x="399618" y="37503"/>
                </a:lnTo>
                <a:lnTo>
                  <a:pt x="449402" y="12280"/>
                </a:lnTo>
                <a:lnTo>
                  <a:pt x="47941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17064" y="6538810"/>
            <a:ext cx="73025" cy="26034"/>
          </a:xfrm>
          <a:custGeom>
            <a:avLst/>
            <a:gdLst/>
            <a:ahLst/>
            <a:cxnLst/>
            <a:rect l="l" t="t" r="r" b="b"/>
            <a:pathLst>
              <a:path w="73025" h="26034">
                <a:moveTo>
                  <a:pt x="72974" y="0"/>
                </a:moveTo>
                <a:lnTo>
                  <a:pt x="40246" y="24549"/>
                </a:lnTo>
                <a:lnTo>
                  <a:pt x="32054" y="25908"/>
                </a:lnTo>
                <a:lnTo>
                  <a:pt x="23875" y="25908"/>
                </a:lnTo>
                <a:lnTo>
                  <a:pt x="15684" y="24549"/>
                </a:lnTo>
                <a:lnTo>
                  <a:pt x="7505" y="21818"/>
                </a:lnTo>
                <a:lnTo>
                  <a:pt x="0" y="1772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49250" y="6208744"/>
            <a:ext cx="32384" cy="60325"/>
          </a:xfrm>
          <a:custGeom>
            <a:avLst/>
            <a:gdLst/>
            <a:ahLst/>
            <a:cxnLst/>
            <a:rect l="l" t="t" r="r" b="b"/>
            <a:pathLst>
              <a:path w="32385" h="60325">
                <a:moveTo>
                  <a:pt x="32054" y="60007"/>
                </a:moveTo>
                <a:lnTo>
                  <a:pt x="4102" y="23190"/>
                </a:lnTo>
                <a:lnTo>
                  <a:pt x="1371" y="1159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381295" y="6268754"/>
            <a:ext cx="436245" cy="288290"/>
          </a:xfrm>
          <a:custGeom>
            <a:avLst/>
            <a:gdLst/>
            <a:ahLst/>
            <a:cxnLst/>
            <a:rect l="l" t="t" r="r" b="b"/>
            <a:pathLst>
              <a:path w="436245" h="288290">
                <a:moveTo>
                  <a:pt x="435775" y="287782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255155" y="6096230"/>
            <a:ext cx="25400" cy="60325"/>
          </a:xfrm>
          <a:custGeom>
            <a:avLst/>
            <a:gdLst/>
            <a:ahLst/>
            <a:cxnLst/>
            <a:rect l="l" t="t" r="r" b="b"/>
            <a:pathLst>
              <a:path w="25400" h="60325">
                <a:moveTo>
                  <a:pt x="0" y="60007"/>
                </a:moveTo>
                <a:lnTo>
                  <a:pt x="25222" y="39547"/>
                </a:lnTo>
                <a:lnTo>
                  <a:pt x="2522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349256" y="613647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2275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876932" y="4183378"/>
            <a:ext cx="169545" cy="226060"/>
          </a:xfrm>
          <a:custGeom>
            <a:avLst/>
            <a:gdLst/>
            <a:ahLst/>
            <a:cxnLst/>
            <a:rect l="l" t="t" r="r" b="b"/>
            <a:pathLst>
              <a:path w="169545" h="226060">
                <a:moveTo>
                  <a:pt x="169138" y="225729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872169" y="4796440"/>
            <a:ext cx="134620" cy="35560"/>
          </a:xfrm>
          <a:custGeom>
            <a:avLst/>
            <a:gdLst/>
            <a:ahLst/>
            <a:cxnLst/>
            <a:rect l="l" t="t" r="r" b="b"/>
            <a:pathLst>
              <a:path w="134620" h="35560">
                <a:moveTo>
                  <a:pt x="0" y="0"/>
                </a:moveTo>
                <a:lnTo>
                  <a:pt x="35458" y="27279"/>
                </a:lnTo>
                <a:lnTo>
                  <a:pt x="64782" y="35458"/>
                </a:lnTo>
                <a:lnTo>
                  <a:pt x="79781" y="35458"/>
                </a:lnTo>
                <a:lnTo>
                  <a:pt x="94780" y="32740"/>
                </a:lnTo>
                <a:lnTo>
                  <a:pt x="109105" y="27965"/>
                </a:lnTo>
                <a:lnTo>
                  <a:pt x="122758" y="21145"/>
                </a:lnTo>
                <a:lnTo>
                  <a:pt x="134353" y="1228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006519" y="4409101"/>
            <a:ext cx="99060" cy="400050"/>
          </a:xfrm>
          <a:custGeom>
            <a:avLst/>
            <a:gdLst/>
            <a:ahLst/>
            <a:cxnLst/>
            <a:rect l="l" t="t" r="r" b="b"/>
            <a:pathLst>
              <a:path w="99060" h="400050">
                <a:moveTo>
                  <a:pt x="39547" y="0"/>
                </a:moveTo>
                <a:lnTo>
                  <a:pt x="76365" y="64096"/>
                </a:lnTo>
                <a:lnTo>
                  <a:pt x="96151" y="134353"/>
                </a:lnTo>
                <a:lnTo>
                  <a:pt x="98869" y="171170"/>
                </a:lnTo>
                <a:lnTo>
                  <a:pt x="97510" y="207302"/>
                </a:lnTo>
                <a:lnTo>
                  <a:pt x="81140" y="278917"/>
                </a:lnTo>
                <a:lnTo>
                  <a:pt x="48412" y="344385"/>
                </a:lnTo>
                <a:lnTo>
                  <a:pt x="25907" y="373024"/>
                </a:lnTo>
                <a:lnTo>
                  <a:pt x="0" y="39961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782152" y="5110819"/>
            <a:ext cx="267335" cy="324485"/>
          </a:xfrm>
          <a:custGeom>
            <a:avLst/>
            <a:gdLst/>
            <a:ahLst/>
            <a:cxnLst/>
            <a:rect l="l" t="t" r="r" b="b"/>
            <a:pathLst>
              <a:path w="267335" h="324485">
                <a:moveTo>
                  <a:pt x="0" y="0"/>
                </a:moveTo>
                <a:lnTo>
                  <a:pt x="267322" y="32391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69867" y="4972387"/>
            <a:ext cx="13970" cy="138430"/>
          </a:xfrm>
          <a:custGeom>
            <a:avLst/>
            <a:gdLst/>
            <a:ahLst/>
            <a:cxnLst/>
            <a:rect l="l" t="t" r="r" b="b"/>
            <a:pathLst>
              <a:path w="13970" h="138429">
                <a:moveTo>
                  <a:pt x="685" y="0"/>
                </a:moveTo>
                <a:lnTo>
                  <a:pt x="6146" y="8178"/>
                </a:lnTo>
                <a:lnTo>
                  <a:pt x="9550" y="17043"/>
                </a:lnTo>
                <a:lnTo>
                  <a:pt x="12280" y="26593"/>
                </a:lnTo>
                <a:lnTo>
                  <a:pt x="13652" y="36144"/>
                </a:lnTo>
                <a:lnTo>
                  <a:pt x="12966" y="45681"/>
                </a:lnTo>
                <a:lnTo>
                  <a:pt x="10921" y="55232"/>
                </a:lnTo>
                <a:lnTo>
                  <a:pt x="7505" y="64096"/>
                </a:lnTo>
                <a:lnTo>
                  <a:pt x="2730" y="75018"/>
                </a:lnTo>
                <a:lnTo>
                  <a:pt x="685" y="85915"/>
                </a:lnTo>
                <a:lnTo>
                  <a:pt x="0" y="97510"/>
                </a:lnTo>
                <a:lnTo>
                  <a:pt x="685" y="108432"/>
                </a:lnTo>
                <a:lnTo>
                  <a:pt x="3416" y="118668"/>
                </a:lnTo>
                <a:lnTo>
                  <a:pt x="7505" y="128879"/>
                </a:lnTo>
                <a:lnTo>
                  <a:pt x="12280" y="13843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90890" y="5935971"/>
            <a:ext cx="18415" cy="588010"/>
          </a:xfrm>
          <a:custGeom>
            <a:avLst/>
            <a:gdLst/>
            <a:ahLst/>
            <a:cxnLst/>
            <a:rect l="l" t="t" r="r" b="b"/>
            <a:pathLst>
              <a:path w="18415" h="588009">
                <a:moveTo>
                  <a:pt x="18415" y="0"/>
                </a:moveTo>
                <a:lnTo>
                  <a:pt x="14998" y="111163"/>
                </a:lnTo>
                <a:lnTo>
                  <a:pt x="0" y="58783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767023" y="6523127"/>
            <a:ext cx="24130" cy="983615"/>
          </a:xfrm>
          <a:custGeom>
            <a:avLst/>
            <a:gdLst/>
            <a:ahLst/>
            <a:cxnLst/>
            <a:rect l="l" t="t" r="r" b="b"/>
            <a:pathLst>
              <a:path w="24129" h="983615">
                <a:moveTo>
                  <a:pt x="23863" y="0"/>
                </a:moveTo>
                <a:lnTo>
                  <a:pt x="20459" y="105016"/>
                </a:lnTo>
                <a:lnTo>
                  <a:pt x="19100" y="161620"/>
                </a:lnTo>
                <a:lnTo>
                  <a:pt x="8178" y="506679"/>
                </a:lnTo>
                <a:lnTo>
                  <a:pt x="0" y="725589"/>
                </a:lnTo>
                <a:lnTo>
                  <a:pt x="685" y="98336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981833" y="6051909"/>
            <a:ext cx="36830" cy="1461135"/>
          </a:xfrm>
          <a:custGeom>
            <a:avLst/>
            <a:gdLst/>
            <a:ahLst/>
            <a:cxnLst/>
            <a:rect l="l" t="t" r="r" b="b"/>
            <a:pathLst>
              <a:path w="36829" h="1461134">
                <a:moveTo>
                  <a:pt x="0" y="1460715"/>
                </a:moveTo>
                <a:lnTo>
                  <a:pt x="14325" y="1084287"/>
                </a:lnTo>
                <a:lnTo>
                  <a:pt x="25234" y="623290"/>
                </a:lnTo>
                <a:lnTo>
                  <a:pt x="25920" y="567372"/>
                </a:lnTo>
                <a:lnTo>
                  <a:pt x="27279" y="531914"/>
                </a:lnTo>
                <a:lnTo>
                  <a:pt x="3681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803165" y="3626902"/>
            <a:ext cx="220345" cy="2425065"/>
          </a:xfrm>
          <a:custGeom>
            <a:avLst/>
            <a:gdLst/>
            <a:ahLst/>
            <a:cxnLst/>
            <a:rect l="l" t="t" r="r" b="b"/>
            <a:pathLst>
              <a:path w="220345" h="2425065">
                <a:moveTo>
                  <a:pt x="217538" y="2425001"/>
                </a:moveTo>
                <a:lnTo>
                  <a:pt x="220268" y="2309075"/>
                </a:lnTo>
                <a:lnTo>
                  <a:pt x="218897" y="2154262"/>
                </a:lnTo>
                <a:lnTo>
                  <a:pt x="217538" y="2022652"/>
                </a:lnTo>
                <a:lnTo>
                  <a:pt x="207314" y="1837169"/>
                </a:lnTo>
                <a:lnTo>
                  <a:pt x="200494" y="1732838"/>
                </a:lnTo>
                <a:lnTo>
                  <a:pt x="188226" y="1550073"/>
                </a:lnTo>
                <a:lnTo>
                  <a:pt x="176618" y="1371396"/>
                </a:lnTo>
                <a:lnTo>
                  <a:pt x="173888" y="1211135"/>
                </a:lnTo>
                <a:lnTo>
                  <a:pt x="176618" y="1075436"/>
                </a:lnTo>
                <a:lnTo>
                  <a:pt x="179349" y="879716"/>
                </a:lnTo>
                <a:lnTo>
                  <a:pt x="171170" y="713308"/>
                </a:lnTo>
                <a:lnTo>
                  <a:pt x="149352" y="609663"/>
                </a:lnTo>
                <a:lnTo>
                  <a:pt x="110477" y="468502"/>
                </a:lnTo>
                <a:lnTo>
                  <a:pt x="106387" y="452132"/>
                </a:lnTo>
                <a:lnTo>
                  <a:pt x="45008" y="200494"/>
                </a:lnTo>
                <a:lnTo>
                  <a:pt x="12954" y="5933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521515" y="3454377"/>
            <a:ext cx="395605" cy="1266825"/>
          </a:xfrm>
          <a:custGeom>
            <a:avLst/>
            <a:gdLst/>
            <a:ahLst/>
            <a:cxnLst/>
            <a:rect l="l" t="t" r="r" b="b"/>
            <a:pathLst>
              <a:path w="395604" h="1266825">
                <a:moveTo>
                  <a:pt x="215506" y="208673"/>
                </a:moveTo>
                <a:lnTo>
                  <a:pt x="241414" y="330746"/>
                </a:lnTo>
                <a:lnTo>
                  <a:pt x="278917" y="503275"/>
                </a:lnTo>
                <a:lnTo>
                  <a:pt x="314375" y="638987"/>
                </a:lnTo>
                <a:lnTo>
                  <a:pt x="345071" y="752855"/>
                </a:lnTo>
                <a:lnTo>
                  <a:pt x="363486" y="813549"/>
                </a:lnTo>
                <a:lnTo>
                  <a:pt x="378485" y="863345"/>
                </a:lnTo>
                <a:lnTo>
                  <a:pt x="385305" y="885837"/>
                </a:lnTo>
                <a:lnTo>
                  <a:pt x="390753" y="931532"/>
                </a:lnTo>
                <a:lnTo>
                  <a:pt x="394855" y="966317"/>
                </a:lnTo>
                <a:lnTo>
                  <a:pt x="395541" y="1030414"/>
                </a:lnTo>
                <a:lnTo>
                  <a:pt x="395541" y="1119758"/>
                </a:lnTo>
                <a:lnTo>
                  <a:pt x="392811" y="1192720"/>
                </a:lnTo>
                <a:lnTo>
                  <a:pt x="381203" y="1266367"/>
                </a:lnTo>
                <a:lnTo>
                  <a:pt x="343027" y="1084287"/>
                </a:lnTo>
                <a:lnTo>
                  <a:pt x="303466" y="915847"/>
                </a:lnTo>
                <a:lnTo>
                  <a:pt x="255739" y="731050"/>
                </a:lnTo>
                <a:lnTo>
                  <a:pt x="210032" y="576237"/>
                </a:lnTo>
                <a:lnTo>
                  <a:pt x="136385" y="357339"/>
                </a:lnTo>
                <a:lnTo>
                  <a:pt x="115938" y="300050"/>
                </a:lnTo>
                <a:lnTo>
                  <a:pt x="113207" y="279590"/>
                </a:lnTo>
                <a:lnTo>
                  <a:pt x="120027" y="26390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266476" y="2918338"/>
            <a:ext cx="219710" cy="447675"/>
          </a:xfrm>
          <a:custGeom>
            <a:avLst/>
            <a:gdLst/>
            <a:ahLst/>
            <a:cxnLst/>
            <a:rect l="l" t="t" r="r" b="b"/>
            <a:pathLst>
              <a:path w="219710" h="447675">
                <a:moveTo>
                  <a:pt x="219583" y="447382"/>
                </a:moveTo>
                <a:lnTo>
                  <a:pt x="123431" y="248208"/>
                </a:lnTo>
                <a:lnTo>
                  <a:pt x="17297" y="3886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752967" y="1984128"/>
            <a:ext cx="410209" cy="746760"/>
          </a:xfrm>
          <a:custGeom>
            <a:avLst/>
            <a:gdLst/>
            <a:ahLst/>
            <a:cxnLst/>
            <a:rect l="l" t="t" r="r" b="b"/>
            <a:pathLst>
              <a:path w="410210" h="746760">
                <a:moveTo>
                  <a:pt x="409854" y="746747"/>
                </a:moveTo>
                <a:lnTo>
                  <a:pt x="322567" y="588492"/>
                </a:lnTo>
                <a:lnTo>
                  <a:pt x="152755" y="279539"/>
                </a:lnTo>
                <a:lnTo>
                  <a:pt x="9550" y="1708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301520" y="1141905"/>
            <a:ext cx="379095" cy="705485"/>
          </a:xfrm>
          <a:custGeom>
            <a:avLst/>
            <a:gdLst/>
            <a:ahLst/>
            <a:cxnLst/>
            <a:rect l="l" t="t" r="r" b="b"/>
            <a:pathLst>
              <a:path w="379095" h="705485">
                <a:moveTo>
                  <a:pt x="374383" y="705167"/>
                </a:moveTo>
                <a:lnTo>
                  <a:pt x="313016" y="596722"/>
                </a:lnTo>
                <a:lnTo>
                  <a:pt x="217550" y="428942"/>
                </a:lnTo>
                <a:lnTo>
                  <a:pt x="210032" y="415289"/>
                </a:lnTo>
                <a:lnTo>
                  <a:pt x="205943" y="400938"/>
                </a:lnTo>
                <a:lnTo>
                  <a:pt x="204584" y="390791"/>
                </a:lnTo>
                <a:lnTo>
                  <a:pt x="213448" y="379844"/>
                </a:lnTo>
                <a:lnTo>
                  <a:pt x="6134" y="17767"/>
                </a:lnTo>
                <a:lnTo>
                  <a:pt x="0" y="698"/>
                </a:lnTo>
                <a:lnTo>
                  <a:pt x="10236" y="0"/>
                </a:lnTo>
                <a:lnTo>
                  <a:pt x="21132" y="4114"/>
                </a:lnTo>
                <a:lnTo>
                  <a:pt x="30010" y="12242"/>
                </a:lnTo>
                <a:lnTo>
                  <a:pt x="233235" y="341693"/>
                </a:lnTo>
                <a:lnTo>
                  <a:pt x="347116" y="526440"/>
                </a:lnTo>
                <a:lnTo>
                  <a:pt x="378485" y="57895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757740" y="1850485"/>
            <a:ext cx="356235" cy="606425"/>
          </a:xfrm>
          <a:custGeom>
            <a:avLst/>
            <a:gdLst/>
            <a:ahLst/>
            <a:cxnLst/>
            <a:rect l="l" t="t" r="r" b="b"/>
            <a:pathLst>
              <a:path w="356235" h="606425">
                <a:moveTo>
                  <a:pt x="0" y="0"/>
                </a:moveTo>
                <a:lnTo>
                  <a:pt x="124117" y="206540"/>
                </a:lnTo>
                <a:lnTo>
                  <a:pt x="355981" y="60617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61155" y="1737937"/>
            <a:ext cx="386080" cy="622935"/>
          </a:xfrm>
          <a:custGeom>
            <a:avLst/>
            <a:gdLst/>
            <a:ahLst/>
            <a:cxnLst/>
            <a:rect l="l" t="t" r="r" b="b"/>
            <a:pathLst>
              <a:path w="386079" h="622935">
                <a:moveTo>
                  <a:pt x="385978" y="622630"/>
                </a:moveTo>
                <a:lnTo>
                  <a:pt x="304838" y="488975"/>
                </a:lnTo>
                <a:lnTo>
                  <a:pt x="217525" y="349808"/>
                </a:lnTo>
                <a:lnTo>
                  <a:pt x="150025" y="242785"/>
                </a:lnTo>
                <a:lnTo>
                  <a:pt x="40919" y="6545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255844" y="949620"/>
            <a:ext cx="428625" cy="662940"/>
          </a:xfrm>
          <a:custGeom>
            <a:avLst/>
            <a:gdLst/>
            <a:ahLst/>
            <a:cxnLst/>
            <a:rect l="l" t="t" r="r" b="b"/>
            <a:pathLst>
              <a:path w="428625" h="662940">
                <a:moveTo>
                  <a:pt x="428256" y="662800"/>
                </a:moveTo>
                <a:lnTo>
                  <a:pt x="405739" y="627354"/>
                </a:lnTo>
                <a:lnTo>
                  <a:pt x="312991" y="477342"/>
                </a:lnTo>
                <a:lnTo>
                  <a:pt x="123418" y="183438"/>
                </a:lnTo>
                <a:lnTo>
                  <a:pt x="19761" y="2791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672265" y="0"/>
            <a:ext cx="505459" cy="832485"/>
          </a:xfrm>
          <a:custGeom>
            <a:avLst/>
            <a:gdLst/>
            <a:ahLst/>
            <a:cxnLst/>
            <a:rect l="l" t="t" r="r" b="b"/>
            <a:pathLst>
              <a:path w="505460" h="832485">
                <a:moveTo>
                  <a:pt x="0" y="0"/>
                </a:moveTo>
                <a:lnTo>
                  <a:pt x="112340" y="211717"/>
                </a:lnTo>
                <a:lnTo>
                  <a:pt x="207818" y="350172"/>
                </a:lnTo>
                <a:lnTo>
                  <a:pt x="323744" y="549994"/>
                </a:lnTo>
                <a:lnTo>
                  <a:pt x="466276" y="775711"/>
                </a:lnTo>
                <a:lnTo>
                  <a:pt x="505138" y="83234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356487" y="4510701"/>
            <a:ext cx="453390" cy="1425575"/>
          </a:xfrm>
          <a:custGeom>
            <a:avLst/>
            <a:gdLst/>
            <a:ahLst/>
            <a:cxnLst/>
            <a:rect l="l" t="t" r="r" b="b"/>
            <a:pathLst>
              <a:path w="453390" h="1425575">
                <a:moveTo>
                  <a:pt x="452818" y="1425270"/>
                </a:moveTo>
                <a:lnTo>
                  <a:pt x="451459" y="1251369"/>
                </a:lnTo>
                <a:lnTo>
                  <a:pt x="446684" y="1101344"/>
                </a:lnTo>
                <a:lnTo>
                  <a:pt x="437133" y="939723"/>
                </a:lnTo>
                <a:lnTo>
                  <a:pt x="420077" y="793788"/>
                </a:lnTo>
                <a:lnTo>
                  <a:pt x="409168" y="704456"/>
                </a:lnTo>
                <a:lnTo>
                  <a:pt x="395541" y="596023"/>
                </a:lnTo>
                <a:lnTo>
                  <a:pt x="376440" y="508736"/>
                </a:lnTo>
                <a:lnTo>
                  <a:pt x="346430" y="421449"/>
                </a:lnTo>
                <a:lnTo>
                  <a:pt x="318465" y="362800"/>
                </a:lnTo>
                <a:lnTo>
                  <a:pt x="290512" y="304152"/>
                </a:lnTo>
                <a:lnTo>
                  <a:pt x="237997" y="224370"/>
                </a:lnTo>
                <a:lnTo>
                  <a:pt x="194360" y="170497"/>
                </a:lnTo>
                <a:lnTo>
                  <a:pt x="148666" y="121386"/>
                </a:lnTo>
                <a:lnTo>
                  <a:pt x="94119" y="70929"/>
                </a:lnTo>
                <a:lnTo>
                  <a:pt x="49098" y="32740"/>
                </a:lnTo>
                <a:lnTo>
                  <a:pt x="14998" y="6832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312853" y="3447553"/>
            <a:ext cx="443865" cy="1480820"/>
          </a:xfrm>
          <a:custGeom>
            <a:avLst/>
            <a:gdLst/>
            <a:ahLst/>
            <a:cxnLst/>
            <a:rect l="l" t="t" r="r" b="b"/>
            <a:pathLst>
              <a:path w="443865" h="1480820">
                <a:moveTo>
                  <a:pt x="435076" y="1480502"/>
                </a:moveTo>
                <a:lnTo>
                  <a:pt x="441883" y="1475727"/>
                </a:lnTo>
                <a:lnTo>
                  <a:pt x="443255" y="1461414"/>
                </a:lnTo>
                <a:lnTo>
                  <a:pt x="440537" y="1438236"/>
                </a:lnTo>
                <a:lnTo>
                  <a:pt x="430974" y="1374800"/>
                </a:lnTo>
                <a:lnTo>
                  <a:pt x="403009" y="1237043"/>
                </a:lnTo>
                <a:lnTo>
                  <a:pt x="312331" y="866749"/>
                </a:lnTo>
                <a:lnTo>
                  <a:pt x="252310" y="659447"/>
                </a:lnTo>
                <a:lnTo>
                  <a:pt x="141833" y="340982"/>
                </a:lnTo>
                <a:lnTo>
                  <a:pt x="56591" y="128206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243288" y="3289348"/>
            <a:ext cx="31115" cy="71120"/>
          </a:xfrm>
          <a:custGeom>
            <a:avLst/>
            <a:gdLst/>
            <a:ahLst/>
            <a:cxnLst/>
            <a:rect l="l" t="t" r="r" b="b"/>
            <a:pathLst>
              <a:path w="31114" h="71120">
                <a:moveTo>
                  <a:pt x="30683" y="7091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057114" y="2910201"/>
            <a:ext cx="100330" cy="195580"/>
          </a:xfrm>
          <a:custGeom>
            <a:avLst/>
            <a:gdLst/>
            <a:ahLst/>
            <a:cxnLst/>
            <a:rect l="l" t="t" r="r" b="b"/>
            <a:pathLst>
              <a:path w="100329" h="195580">
                <a:moveTo>
                  <a:pt x="100253" y="194995"/>
                </a:moveTo>
                <a:lnTo>
                  <a:pt x="65468" y="11998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41376" y="2346907"/>
            <a:ext cx="253365" cy="452755"/>
          </a:xfrm>
          <a:custGeom>
            <a:avLst/>
            <a:gdLst/>
            <a:ahLst/>
            <a:cxnLst/>
            <a:rect l="l" t="t" r="r" b="b"/>
            <a:pathLst>
              <a:path w="253364" h="452755">
                <a:moveTo>
                  <a:pt x="252996" y="452145"/>
                </a:moveTo>
                <a:lnTo>
                  <a:pt x="218224" y="390093"/>
                </a:lnTo>
                <a:lnTo>
                  <a:pt x="37503" y="6747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239466" y="1450859"/>
            <a:ext cx="426084" cy="759460"/>
          </a:xfrm>
          <a:custGeom>
            <a:avLst/>
            <a:gdLst/>
            <a:ahLst/>
            <a:cxnLst/>
            <a:rect l="l" t="t" r="r" b="b"/>
            <a:pathLst>
              <a:path w="426085" h="759460">
                <a:moveTo>
                  <a:pt x="425538" y="758990"/>
                </a:moveTo>
                <a:lnTo>
                  <a:pt x="255054" y="455460"/>
                </a:lnTo>
                <a:lnTo>
                  <a:pt x="57277" y="100203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81253" y="1173937"/>
            <a:ext cx="83820" cy="145415"/>
          </a:xfrm>
          <a:custGeom>
            <a:avLst/>
            <a:gdLst/>
            <a:ahLst/>
            <a:cxnLst/>
            <a:rect l="l" t="t" r="r" b="b"/>
            <a:pathLst>
              <a:path w="83820" h="145415">
                <a:moveTo>
                  <a:pt x="83197" y="145288"/>
                </a:moveTo>
                <a:lnTo>
                  <a:pt x="26593" y="46393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237420" y="1512208"/>
            <a:ext cx="382270" cy="989965"/>
          </a:xfrm>
          <a:custGeom>
            <a:avLst/>
            <a:gdLst/>
            <a:ahLst/>
            <a:cxnLst/>
            <a:rect l="l" t="t" r="r" b="b"/>
            <a:pathLst>
              <a:path w="382270" h="989964">
                <a:moveTo>
                  <a:pt x="381888" y="989533"/>
                </a:moveTo>
                <a:lnTo>
                  <a:pt x="351205" y="868743"/>
                </a:lnTo>
                <a:lnTo>
                  <a:pt x="325285" y="774661"/>
                </a:lnTo>
                <a:lnTo>
                  <a:pt x="291871" y="694232"/>
                </a:lnTo>
                <a:lnTo>
                  <a:pt x="240728" y="544817"/>
                </a:lnTo>
                <a:lnTo>
                  <a:pt x="113880" y="254342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081260" y="1173934"/>
            <a:ext cx="81915" cy="177165"/>
          </a:xfrm>
          <a:custGeom>
            <a:avLst/>
            <a:gdLst/>
            <a:ahLst/>
            <a:cxnLst/>
            <a:rect l="l" t="t" r="r" b="b"/>
            <a:pathLst>
              <a:path w="81914" h="177165">
                <a:moveTo>
                  <a:pt x="81826" y="17661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234013" y="1648564"/>
            <a:ext cx="228600" cy="1110615"/>
          </a:xfrm>
          <a:custGeom>
            <a:avLst/>
            <a:gdLst/>
            <a:ahLst/>
            <a:cxnLst/>
            <a:rect l="l" t="t" r="r" b="b"/>
            <a:pathLst>
              <a:path w="228600" h="1110614">
                <a:moveTo>
                  <a:pt x="90690" y="1110221"/>
                </a:moveTo>
                <a:lnTo>
                  <a:pt x="122059" y="1071371"/>
                </a:lnTo>
                <a:lnTo>
                  <a:pt x="167767" y="992949"/>
                </a:lnTo>
                <a:lnTo>
                  <a:pt x="192303" y="943140"/>
                </a:lnTo>
                <a:lnTo>
                  <a:pt x="212763" y="872261"/>
                </a:lnTo>
                <a:lnTo>
                  <a:pt x="220268" y="829271"/>
                </a:lnTo>
                <a:lnTo>
                  <a:pt x="227088" y="774750"/>
                </a:lnTo>
                <a:lnTo>
                  <a:pt x="228447" y="723544"/>
                </a:lnTo>
                <a:lnTo>
                  <a:pt x="227088" y="639711"/>
                </a:lnTo>
                <a:lnTo>
                  <a:pt x="218224" y="597433"/>
                </a:lnTo>
                <a:lnTo>
                  <a:pt x="203225" y="516902"/>
                </a:lnTo>
                <a:lnTo>
                  <a:pt x="178663" y="429653"/>
                </a:lnTo>
                <a:lnTo>
                  <a:pt x="150025" y="348526"/>
                </a:lnTo>
                <a:lnTo>
                  <a:pt x="96151" y="215480"/>
                </a:lnTo>
                <a:lnTo>
                  <a:pt x="60693" y="128219"/>
                </a:lnTo>
                <a:lnTo>
                  <a:pt x="3403" y="6832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409596" y="0"/>
            <a:ext cx="749300" cy="1488440"/>
          </a:xfrm>
          <a:custGeom>
            <a:avLst/>
            <a:gdLst/>
            <a:ahLst/>
            <a:cxnLst/>
            <a:rect l="l" t="t" r="r" b="b"/>
            <a:pathLst>
              <a:path w="749300" h="1488440">
                <a:moveTo>
                  <a:pt x="0" y="0"/>
                </a:moveTo>
                <a:lnTo>
                  <a:pt x="21764" y="39916"/>
                </a:lnTo>
                <a:lnTo>
                  <a:pt x="137003" y="248564"/>
                </a:lnTo>
                <a:lnTo>
                  <a:pt x="287041" y="515848"/>
                </a:lnTo>
                <a:lnTo>
                  <a:pt x="363419" y="672083"/>
                </a:lnTo>
                <a:lnTo>
                  <a:pt x="433662" y="824103"/>
                </a:lnTo>
                <a:lnTo>
                  <a:pt x="584373" y="1147318"/>
                </a:lnTo>
                <a:lnTo>
                  <a:pt x="690762" y="1366926"/>
                </a:lnTo>
                <a:lnTo>
                  <a:pt x="748711" y="1487614"/>
                </a:lnTo>
                <a:lnTo>
                  <a:pt x="748711" y="148831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131157" y="624293"/>
            <a:ext cx="6985" cy="4445"/>
          </a:xfrm>
          <a:custGeom>
            <a:avLst/>
            <a:gdLst/>
            <a:ahLst/>
            <a:cxnLst/>
            <a:rect l="l" t="t" r="r" b="b"/>
            <a:pathLst>
              <a:path w="6985" h="4445">
                <a:moveTo>
                  <a:pt x="0" y="0"/>
                </a:moveTo>
                <a:lnTo>
                  <a:pt x="0" y="711"/>
                </a:lnTo>
                <a:lnTo>
                  <a:pt x="685" y="1409"/>
                </a:lnTo>
                <a:lnTo>
                  <a:pt x="685" y="2006"/>
                </a:lnTo>
                <a:lnTo>
                  <a:pt x="1358" y="2717"/>
                </a:lnTo>
                <a:lnTo>
                  <a:pt x="1358" y="3416"/>
                </a:lnTo>
                <a:lnTo>
                  <a:pt x="2044" y="3416"/>
                </a:lnTo>
                <a:lnTo>
                  <a:pt x="2730" y="4114"/>
                </a:lnTo>
                <a:lnTo>
                  <a:pt x="6819" y="41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180944" y="627001"/>
            <a:ext cx="7620" cy="4445"/>
          </a:xfrm>
          <a:custGeom>
            <a:avLst/>
            <a:gdLst/>
            <a:ahLst/>
            <a:cxnLst/>
            <a:rect l="l" t="t" r="r" b="b"/>
            <a:pathLst>
              <a:path w="7619" h="4445">
                <a:moveTo>
                  <a:pt x="7505" y="0"/>
                </a:moveTo>
                <a:lnTo>
                  <a:pt x="7505" y="1409"/>
                </a:lnTo>
                <a:lnTo>
                  <a:pt x="6819" y="2120"/>
                </a:lnTo>
                <a:lnTo>
                  <a:pt x="6819" y="2717"/>
                </a:lnTo>
                <a:lnTo>
                  <a:pt x="6146" y="2717"/>
                </a:lnTo>
                <a:lnTo>
                  <a:pt x="6146" y="3416"/>
                </a:lnTo>
                <a:lnTo>
                  <a:pt x="5461" y="3416"/>
                </a:lnTo>
                <a:lnTo>
                  <a:pt x="4775" y="4114"/>
                </a:lnTo>
                <a:lnTo>
                  <a:pt x="0" y="41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129801" y="869090"/>
            <a:ext cx="45720" cy="6350"/>
          </a:xfrm>
          <a:custGeom>
            <a:avLst/>
            <a:gdLst/>
            <a:ahLst/>
            <a:cxnLst/>
            <a:rect l="l" t="t" r="r" b="b"/>
            <a:pathLst>
              <a:path w="45719" h="6350">
                <a:moveTo>
                  <a:pt x="0" y="0"/>
                </a:moveTo>
                <a:lnTo>
                  <a:pt x="41592" y="2108"/>
                </a:lnTo>
                <a:lnTo>
                  <a:pt x="42265" y="2108"/>
                </a:lnTo>
                <a:lnTo>
                  <a:pt x="42951" y="2717"/>
                </a:lnTo>
                <a:lnTo>
                  <a:pt x="43637" y="2717"/>
                </a:lnTo>
                <a:lnTo>
                  <a:pt x="44323" y="3416"/>
                </a:lnTo>
                <a:lnTo>
                  <a:pt x="45008" y="3416"/>
                </a:lnTo>
                <a:lnTo>
                  <a:pt x="45008" y="4114"/>
                </a:lnTo>
                <a:lnTo>
                  <a:pt x="45681" y="4826"/>
                </a:lnTo>
                <a:lnTo>
                  <a:pt x="45681" y="612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131155" y="0"/>
            <a:ext cx="17780" cy="624840"/>
          </a:xfrm>
          <a:custGeom>
            <a:avLst/>
            <a:gdLst/>
            <a:ahLst/>
            <a:cxnLst/>
            <a:rect l="l" t="t" r="r" b="b"/>
            <a:pathLst>
              <a:path w="17780" h="624840">
                <a:moveTo>
                  <a:pt x="3680" y="0"/>
                </a:moveTo>
                <a:lnTo>
                  <a:pt x="11595" y="48043"/>
                </a:lnTo>
                <a:lnTo>
                  <a:pt x="16382" y="114921"/>
                </a:lnTo>
                <a:lnTo>
                  <a:pt x="17729" y="182396"/>
                </a:lnTo>
                <a:lnTo>
                  <a:pt x="15011" y="250570"/>
                </a:lnTo>
                <a:lnTo>
                  <a:pt x="10236" y="403389"/>
                </a:lnTo>
                <a:lnTo>
                  <a:pt x="6832" y="494765"/>
                </a:lnTo>
                <a:lnTo>
                  <a:pt x="2057" y="592962"/>
                </a:lnTo>
                <a:lnTo>
                  <a:pt x="0" y="62429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188449" y="0"/>
            <a:ext cx="18415" cy="627380"/>
          </a:xfrm>
          <a:custGeom>
            <a:avLst/>
            <a:gdLst/>
            <a:ahLst/>
            <a:cxnLst/>
            <a:rect l="l" t="t" r="r" b="b"/>
            <a:pathLst>
              <a:path w="18414" h="627380">
                <a:moveTo>
                  <a:pt x="9712" y="0"/>
                </a:moveTo>
                <a:lnTo>
                  <a:pt x="12954" y="21440"/>
                </a:lnTo>
                <a:lnTo>
                  <a:pt x="17043" y="90325"/>
                </a:lnTo>
                <a:lnTo>
                  <a:pt x="18402" y="159197"/>
                </a:lnTo>
                <a:lnTo>
                  <a:pt x="16370" y="228082"/>
                </a:lnTo>
                <a:lnTo>
                  <a:pt x="10223" y="397868"/>
                </a:lnTo>
                <a:lnTo>
                  <a:pt x="7505" y="481815"/>
                </a:lnTo>
                <a:lnTo>
                  <a:pt x="6819" y="496065"/>
                </a:lnTo>
                <a:lnTo>
                  <a:pt x="2717" y="580011"/>
                </a:lnTo>
                <a:lnTo>
                  <a:pt x="0" y="62700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137984" y="628412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80" h="3175">
                <a:moveTo>
                  <a:pt x="0" y="0"/>
                </a:moveTo>
                <a:lnTo>
                  <a:pt x="42964" y="270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278458" y="1810223"/>
            <a:ext cx="482600" cy="641985"/>
          </a:xfrm>
          <a:custGeom>
            <a:avLst/>
            <a:gdLst/>
            <a:ahLst/>
            <a:cxnLst/>
            <a:rect l="l" t="t" r="r" b="b"/>
            <a:pathLst>
              <a:path w="482600" h="641985">
                <a:moveTo>
                  <a:pt x="482142" y="64171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981135" y="1687424"/>
            <a:ext cx="522605" cy="979805"/>
          </a:xfrm>
          <a:custGeom>
            <a:avLst/>
            <a:gdLst/>
            <a:ahLst/>
            <a:cxnLst/>
            <a:rect l="l" t="t" r="r" b="b"/>
            <a:pathLst>
              <a:path w="522605" h="979805">
                <a:moveTo>
                  <a:pt x="0" y="0"/>
                </a:moveTo>
                <a:lnTo>
                  <a:pt x="6134" y="53213"/>
                </a:lnTo>
                <a:lnTo>
                  <a:pt x="14998" y="105727"/>
                </a:lnTo>
                <a:lnTo>
                  <a:pt x="27266" y="157543"/>
                </a:lnTo>
                <a:lnTo>
                  <a:pt x="43649" y="208038"/>
                </a:lnTo>
                <a:lnTo>
                  <a:pt x="62737" y="257848"/>
                </a:lnTo>
                <a:lnTo>
                  <a:pt x="262547" y="729068"/>
                </a:lnTo>
                <a:lnTo>
                  <a:pt x="263232" y="730377"/>
                </a:lnTo>
                <a:lnTo>
                  <a:pt x="283679" y="771944"/>
                </a:lnTo>
                <a:lnTo>
                  <a:pt x="308229" y="811504"/>
                </a:lnTo>
                <a:lnTo>
                  <a:pt x="336194" y="848347"/>
                </a:lnTo>
                <a:lnTo>
                  <a:pt x="368249" y="881786"/>
                </a:lnTo>
                <a:lnTo>
                  <a:pt x="403034" y="911809"/>
                </a:lnTo>
                <a:lnTo>
                  <a:pt x="441223" y="938428"/>
                </a:lnTo>
                <a:lnTo>
                  <a:pt x="522363" y="9792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502505" y="2665713"/>
            <a:ext cx="311597" cy="11997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549874" y="2617617"/>
            <a:ext cx="299720" cy="117475"/>
          </a:xfrm>
          <a:custGeom>
            <a:avLst/>
            <a:gdLst/>
            <a:ahLst/>
            <a:cxnLst/>
            <a:rect l="l" t="t" r="r" b="b"/>
            <a:pathLst>
              <a:path w="299719" h="117475">
                <a:moveTo>
                  <a:pt x="299377" y="117271"/>
                </a:moveTo>
                <a:lnTo>
                  <a:pt x="259143" y="90665"/>
                </a:lnTo>
                <a:lnTo>
                  <a:pt x="216179" y="68173"/>
                </a:lnTo>
                <a:lnTo>
                  <a:pt x="171170" y="49098"/>
                </a:lnTo>
                <a:lnTo>
                  <a:pt x="125476" y="34137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405983" y="2537881"/>
            <a:ext cx="144145" cy="80010"/>
          </a:xfrm>
          <a:custGeom>
            <a:avLst/>
            <a:gdLst/>
            <a:ahLst/>
            <a:cxnLst/>
            <a:rect l="l" t="t" r="r" b="b"/>
            <a:pathLst>
              <a:path w="144144" h="80010">
                <a:moveTo>
                  <a:pt x="143891" y="79730"/>
                </a:moveTo>
                <a:lnTo>
                  <a:pt x="115938" y="70192"/>
                </a:lnTo>
                <a:lnTo>
                  <a:pt x="74333" y="51117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042513" y="1682706"/>
            <a:ext cx="363855" cy="855344"/>
          </a:xfrm>
          <a:custGeom>
            <a:avLst/>
            <a:gdLst/>
            <a:ahLst/>
            <a:cxnLst/>
            <a:rect l="l" t="t" r="r" b="b"/>
            <a:pathLst>
              <a:path w="363855" h="855344">
                <a:moveTo>
                  <a:pt x="363474" y="855179"/>
                </a:moveTo>
                <a:lnTo>
                  <a:pt x="330746" y="823760"/>
                </a:lnTo>
                <a:lnTo>
                  <a:pt x="302107" y="788314"/>
                </a:lnTo>
                <a:lnTo>
                  <a:pt x="277545" y="750150"/>
                </a:lnTo>
                <a:lnTo>
                  <a:pt x="257771" y="709891"/>
                </a:lnTo>
                <a:lnTo>
                  <a:pt x="57962" y="238671"/>
                </a:lnTo>
                <a:lnTo>
                  <a:pt x="36144" y="181343"/>
                </a:lnTo>
                <a:lnTo>
                  <a:pt x="19088" y="121996"/>
                </a:lnTo>
                <a:lnTo>
                  <a:pt x="6807" y="61353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676189" y="58739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762" y="0"/>
                </a:moveTo>
                <a:lnTo>
                  <a:pt x="0" y="477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655729" y="5889598"/>
            <a:ext cx="11430" cy="12065"/>
          </a:xfrm>
          <a:custGeom>
            <a:avLst/>
            <a:gdLst/>
            <a:ahLst/>
            <a:cxnLst/>
            <a:rect l="l" t="t" r="r" b="b"/>
            <a:pathLst>
              <a:path w="11429" h="12064">
                <a:moveTo>
                  <a:pt x="10896" y="0"/>
                </a:moveTo>
                <a:lnTo>
                  <a:pt x="0" y="1158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23293" y="6523797"/>
            <a:ext cx="723900" cy="298450"/>
          </a:xfrm>
          <a:custGeom>
            <a:avLst/>
            <a:gdLst/>
            <a:ahLst/>
            <a:cxnLst/>
            <a:rect l="l" t="t" r="r" b="b"/>
            <a:pathLst>
              <a:path w="723900" h="298450">
                <a:moveTo>
                  <a:pt x="723544" y="29803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037201" y="5496800"/>
            <a:ext cx="36195" cy="50165"/>
          </a:xfrm>
          <a:custGeom>
            <a:avLst/>
            <a:gdLst/>
            <a:ahLst/>
            <a:cxnLst/>
            <a:rect l="l" t="t" r="r" b="b"/>
            <a:pathLst>
              <a:path w="36195" h="50164">
                <a:moveTo>
                  <a:pt x="0" y="0"/>
                </a:moveTo>
                <a:lnTo>
                  <a:pt x="36131" y="497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260729" y="1866158"/>
            <a:ext cx="751205" cy="1045210"/>
          </a:xfrm>
          <a:custGeom>
            <a:avLst/>
            <a:gdLst/>
            <a:ahLst/>
            <a:cxnLst/>
            <a:rect l="l" t="t" r="r" b="b"/>
            <a:pathLst>
              <a:path w="751205" h="1045210">
                <a:moveTo>
                  <a:pt x="589203" y="868730"/>
                </a:moveTo>
                <a:lnTo>
                  <a:pt x="631469" y="904176"/>
                </a:lnTo>
                <a:lnTo>
                  <a:pt x="662851" y="935609"/>
                </a:lnTo>
                <a:lnTo>
                  <a:pt x="744004" y="1043343"/>
                </a:lnTo>
                <a:lnTo>
                  <a:pt x="744689" y="1043343"/>
                </a:lnTo>
                <a:lnTo>
                  <a:pt x="744689" y="1044054"/>
                </a:lnTo>
                <a:lnTo>
                  <a:pt x="745363" y="1044054"/>
                </a:lnTo>
                <a:lnTo>
                  <a:pt x="746061" y="1044752"/>
                </a:lnTo>
                <a:lnTo>
                  <a:pt x="748093" y="1044752"/>
                </a:lnTo>
                <a:lnTo>
                  <a:pt x="748093" y="1044054"/>
                </a:lnTo>
                <a:lnTo>
                  <a:pt x="749452" y="1044054"/>
                </a:lnTo>
                <a:lnTo>
                  <a:pt x="749452" y="1043343"/>
                </a:lnTo>
                <a:lnTo>
                  <a:pt x="750138" y="1043343"/>
                </a:lnTo>
                <a:lnTo>
                  <a:pt x="750138" y="1042644"/>
                </a:lnTo>
                <a:lnTo>
                  <a:pt x="750824" y="1041933"/>
                </a:lnTo>
                <a:lnTo>
                  <a:pt x="750824" y="1039228"/>
                </a:lnTo>
                <a:lnTo>
                  <a:pt x="750138" y="1038529"/>
                </a:lnTo>
                <a:lnTo>
                  <a:pt x="523735" y="735787"/>
                </a:lnTo>
                <a:lnTo>
                  <a:pt x="479412" y="677151"/>
                </a:lnTo>
                <a:lnTo>
                  <a:pt x="442582" y="628751"/>
                </a:lnTo>
                <a:lnTo>
                  <a:pt x="98894" y="171094"/>
                </a:lnTo>
                <a:lnTo>
                  <a:pt x="88658" y="154724"/>
                </a:lnTo>
                <a:lnTo>
                  <a:pt x="80467" y="136347"/>
                </a:lnTo>
                <a:lnTo>
                  <a:pt x="62738" y="86550"/>
                </a:lnTo>
                <a:lnTo>
                  <a:pt x="56603" y="72288"/>
                </a:lnTo>
                <a:lnTo>
                  <a:pt x="48425" y="59334"/>
                </a:lnTo>
                <a:lnTo>
                  <a:pt x="4089" y="698"/>
                </a:lnTo>
                <a:lnTo>
                  <a:pt x="4089" y="0"/>
                </a:lnTo>
                <a:lnTo>
                  <a:pt x="685" y="0"/>
                </a:lnTo>
                <a:lnTo>
                  <a:pt x="685" y="1295"/>
                </a:lnTo>
                <a:lnTo>
                  <a:pt x="0" y="2006"/>
                </a:lnTo>
                <a:lnTo>
                  <a:pt x="685" y="200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0" y="6007339"/>
            <a:ext cx="335915" cy="423545"/>
          </a:xfrm>
          <a:custGeom>
            <a:avLst/>
            <a:gdLst/>
            <a:ahLst/>
            <a:cxnLst/>
            <a:rect l="l" t="t" r="r" b="b"/>
            <a:pathLst>
              <a:path w="335915" h="423545">
                <a:moveTo>
                  <a:pt x="0" y="0"/>
                </a:moveTo>
                <a:lnTo>
                  <a:pt x="335602" y="42304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22407" y="6407876"/>
            <a:ext cx="86360" cy="107950"/>
          </a:xfrm>
          <a:custGeom>
            <a:avLst/>
            <a:gdLst/>
            <a:ahLst/>
            <a:cxnLst/>
            <a:rect l="l" t="t" r="r" b="b"/>
            <a:pathLst>
              <a:path w="86360" h="107950">
                <a:moveTo>
                  <a:pt x="0" y="0"/>
                </a:moveTo>
                <a:lnTo>
                  <a:pt x="85915" y="10774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09247" y="7179846"/>
            <a:ext cx="506095" cy="732155"/>
          </a:xfrm>
          <a:custGeom>
            <a:avLst/>
            <a:gdLst/>
            <a:ahLst/>
            <a:cxnLst/>
            <a:rect l="l" t="t" r="r" b="b"/>
            <a:pathLst>
              <a:path w="506094" h="732154">
                <a:moveTo>
                  <a:pt x="506006" y="731723"/>
                </a:moveTo>
                <a:lnTo>
                  <a:pt x="506006" y="698995"/>
                </a:lnTo>
                <a:lnTo>
                  <a:pt x="503961" y="681253"/>
                </a:lnTo>
                <a:lnTo>
                  <a:pt x="499872" y="663524"/>
                </a:lnTo>
                <a:lnTo>
                  <a:pt x="492379" y="646480"/>
                </a:lnTo>
                <a:lnTo>
                  <a:pt x="482142" y="631469"/>
                </a:lnTo>
                <a:lnTo>
                  <a:pt x="88658" y="126149"/>
                </a:lnTo>
                <a:lnTo>
                  <a:pt x="45008" y="58648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35610" y="6430378"/>
            <a:ext cx="41910" cy="79375"/>
          </a:xfrm>
          <a:custGeom>
            <a:avLst/>
            <a:gdLst/>
            <a:ahLst/>
            <a:cxnLst/>
            <a:rect l="l" t="t" r="r" b="b"/>
            <a:pathLst>
              <a:path w="41910" h="79375">
                <a:moveTo>
                  <a:pt x="41592" y="79108"/>
                </a:moveTo>
                <a:lnTo>
                  <a:pt x="34086" y="56603"/>
                </a:lnTo>
                <a:lnTo>
                  <a:pt x="19088" y="2727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08322" y="6515624"/>
            <a:ext cx="8890" cy="14604"/>
          </a:xfrm>
          <a:custGeom>
            <a:avLst/>
            <a:gdLst/>
            <a:ahLst/>
            <a:cxnLst/>
            <a:rect l="l" t="t" r="r" b="b"/>
            <a:pathLst>
              <a:path w="8889" h="14604">
                <a:moveTo>
                  <a:pt x="0" y="0"/>
                </a:moveTo>
                <a:lnTo>
                  <a:pt x="8864" y="1432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09252" y="7324412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0" y="0"/>
                </a:moveTo>
                <a:lnTo>
                  <a:pt x="29324" y="299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16747" y="7397380"/>
            <a:ext cx="16510" cy="13335"/>
          </a:xfrm>
          <a:custGeom>
            <a:avLst/>
            <a:gdLst/>
            <a:ahLst/>
            <a:cxnLst/>
            <a:rect l="l" t="t" r="r" b="b"/>
            <a:pathLst>
              <a:path w="16509" h="13334">
                <a:moveTo>
                  <a:pt x="16370" y="0"/>
                </a:moveTo>
                <a:lnTo>
                  <a:pt x="0" y="1295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06275" y="742670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32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10868" y="7447845"/>
            <a:ext cx="346710" cy="469900"/>
          </a:xfrm>
          <a:custGeom>
            <a:avLst/>
            <a:gdLst/>
            <a:ahLst/>
            <a:cxnLst/>
            <a:rect l="l" t="t" r="r" b="b"/>
            <a:pathLst>
              <a:path w="346709" h="469900">
                <a:moveTo>
                  <a:pt x="346417" y="469861"/>
                </a:moveTo>
                <a:lnTo>
                  <a:pt x="337553" y="423494"/>
                </a:lnTo>
                <a:lnTo>
                  <a:pt x="315048" y="382574"/>
                </a:lnTo>
                <a:lnTo>
                  <a:pt x="309600" y="377799"/>
                </a:lnTo>
                <a:lnTo>
                  <a:pt x="306870" y="375742"/>
                </a:lnTo>
                <a:lnTo>
                  <a:pt x="303466" y="375056"/>
                </a:lnTo>
                <a:lnTo>
                  <a:pt x="300050" y="374383"/>
                </a:lnTo>
                <a:lnTo>
                  <a:pt x="296633" y="373710"/>
                </a:lnTo>
                <a:lnTo>
                  <a:pt x="293916" y="373024"/>
                </a:lnTo>
                <a:lnTo>
                  <a:pt x="290499" y="370979"/>
                </a:lnTo>
                <a:lnTo>
                  <a:pt x="287769" y="368934"/>
                </a:lnTo>
                <a:lnTo>
                  <a:pt x="285724" y="36689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06283" y="7483988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089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3339" y="7442386"/>
            <a:ext cx="54610" cy="34290"/>
          </a:xfrm>
          <a:custGeom>
            <a:avLst/>
            <a:gdLst/>
            <a:ahLst/>
            <a:cxnLst/>
            <a:rect l="l" t="t" r="r" b="b"/>
            <a:pathLst>
              <a:path w="54609" h="34290">
                <a:moveTo>
                  <a:pt x="0" y="34099"/>
                </a:moveTo>
                <a:lnTo>
                  <a:pt x="20459" y="25234"/>
                </a:lnTo>
                <a:lnTo>
                  <a:pt x="38874" y="12954"/>
                </a:lnTo>
                <a:lnTo>
                  <a:pt x="5455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67902" y="7436253"/>
            <a:ext cx="43180" cy="12065"/>
          </a:xfrm>
          <a:custGeom>
            <a:avLst/>
            <a:gdLst/>
            <a:ahLst/>
            <a:cxnLst/>
            <a:rect l="l" t="t" r="r" b="b"/>
            <a:pathLst>
              <a:path w="43179" h="12065">
                <a:moveTo>
                  <a:pt x="42964" y="11595"/>
                </a:moveTo>
                <a:lnTo>
                  <a:pt x="22504" y="0"/>
                </a:lnTo>
                <a:lnTo>
                  <a:pt x="17729" y="0"/>
                </a:lnTo>
                <a:lnTo>
                  <a:pt x="12954" y="685"/>
                </a:lnTo>
                <a:lnTo>
                  <a:pt x="8178" y="1358"/>
                </a:lnTo>
                <a:lnTo>
                  <a:pt x="4089" y="3403"/>
                </a:lnTo>
                <a:lnTo>
                  <a:pt x="0" y="613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33118" y="7354416"/>
            <a:ext cx="12065" cy="43180"/>
          </a:xfrm>
          <a:custGeom>
            <a:avLst/>
            <a:gdLst/>
            <a:ahLst/>
            <a:cxnLst/>
            <a:rect l="l" t="t" r="r" b="b"/>
            <a:pathLst>
              <a:path w="12065" h="43179">
                <a:moveTo>
                  <a:pt x="0" y="42964"/>
                </a:moveTo>
                <a:lnTo>
                  <a:pt x="11595" y="19773"/>
                </a:lnTo>
                <a:lnTo>
                  <a:pt x="11595" y="14312"/>
                </a:lnTo>
                <a:lnTo>
                  <a:pt x="10236" y="8864"/>
                </a:lnTo>
                <a:lnTo>
                  <a:pt x="8178" y="4089"/>
                </a:lnTo>
                <a:lnTo>
                  <a:pt x="544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09253" y="7239863"/>
            <a:ext cx="15240" cy="20320"/>
          </a:xfrm>
          <a:custGeom>
            <a:avLst/>
            <a:gdLst/>
            <a:ahLst/>
            <a:cxnLst/>
            <a:rect l="l" t="t" r="r" b="b"/>
            <a:pathLst>
              <a:path w="15240" h="20320">
                <a:moveTo>
                  <a:pt x="14998" y="1977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09252" y="725964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0" y="11582"/>
                </a:moveTo>
                <a:lnTo>
                  <a:pt x="6134" y="18402"/>
                </a:lnTo>
                <a:lnTo>
                  <a:pt x="7505" y="19761"/>
                </a:lnTo>
                <a:lnTo>
                  <a:pt x="8864" y="20446"/>
                </a:lnTo>
                <a:lnTo>
                  <a:pt x="9550" y="21132"/>
                </a:lnTo>
                <a:lnTo>
                  <a:pt x="10909" y="21805"/>
                </a:lnTo>
                <a:lnTo>
                  <a:pt x="12954" y="22491"/>
                </a:lnTo>
                <a:lnTo>
                  <a:pt x="15684" y="22491"/>
                </a:lnTo>
                <a:lnTo>
                  <a:pt x="17043" y="21805"/>
                </a:lnTo>
                <a:lnTo>
                  <a:pt x="18415" y="21132"/>
                </a:lnTo>
                <a:lnTo>
                  <a:pt x="19786" y="20446"/>
                </a:lnTo>
                <a:lnTo>
                  <a:pt x="20447" y="19075"/>
                </a:lnTo>
                <a:lnTo>
                  <a:pt x="21132" y="17703"/>
                </a:lnTo>
                <a:lnTo>
                  <a:pt x="21818" y="16344"/>
                </a:lnTo>
                <a:lnTo>
                  <a:pt x="22504" y="14985"/>
                </a:lnTo>
                <a:lnTo>
                  <a:pt x="22504" y="12255"/>
                </a:lnTo>
                <a:lnTo>
                  <a:pt x="21818" y="10896"/>
                </a:lnTo>
                <a:lnTo>
                  <a:pt x="21818" y="9537"/>
                </a:lnTo>
                <a:lnTo>
                  <a:pt x="20447" y="8166"/>
                </a:lnTo>
                <a:lnTo>
                  <a:pt x="19786" y="7480"/>
                </a:lnTo>
                <a:lnTo>
                  <a:pt x="1499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312983" y="5102638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31381" y="0"/>
                </a:moveTo>
                <a:lnTo>
                  <a:pt x="4787" y="14998"/>
                </a:lnTo>
                <a:lnTo>
                  <a:pt x="2057" y="19773"/>
                </a:lnTo>
                <a:lnTo>
                  <a:pt x="685" y="24549"/>
                </a:lnTo>
                <a:lnTo>
                  <a:pt x="0" y="299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334808" y="5660473"/>
            <a:ext cx="43180" cy="13970"/>
          </a:xfrm>
          <a:custGeom>
            <a:avLst/>
            <a:gdLst/>
            <a:ahLst/>
            <a:cxnLst/>
            <a:rect l="l" t="t" r="r" b="b"/>
            <a:pathLst>
              <a:path w="43179" h="13970">
                <a:moveTo>
                  <a:pt x="0" y="0"/>
                </a:moveTo>
                <a:lnTo>
                  <a:pt x="24549" y="13627"/>
                </a:lnTo>
                <a:lnTo>
                  <a:pt x="29324" y="12954"/>
                </a:lnTo>
                <a:lnTo>
                  <a:pt x="34099" y="12268"/>
                </a:lnTo>
                <a:lnTo>
                  <a:pt x="38201" y="10223"/>
                </a:lnTo>
                <a:lnTo>
                  <a:pt x="42964" y="817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722841" y="5114914"/>
            <a:ext cx="40005" cy="71120"/>
          </a:xfrm>
          <a:custGeom>
            <a:avLst/>
            <a:gdLst/>
            <a:ahLst/>
            <a:cxnLst/>
            <a:rect l="l" t="t" r="r" b="b"/>
            <a:pathLst>
              <a:path w="40004" h="71120">
                <a:moveTo>
                  <a:pt x="0" y="0"/>
                </a:moveTo>
                <a:lnTo>
                  <a:pt x="34785" y="20459"/>
                </a:lnTo>
                <a:lnTo>
                  <a:pt x="39547" y="40919"/>
                </a:lnTo>
                <a:lnTo>
                  <a:pt x="39547" y="45008"/>
                </a:lnTo>
                <a:lnTo>
                  <a:pt x="38188" y="48412"/>
                </a:lnTo>
                <a:lnTo>
                  <a:pt x="36817" y="51142"/>
                </a:lnTo>
                <a:lnTo>
                  <a:pt x="35458" y="53873"/>
                </a:lnTo>
                <a:lnTo>
                  <a:pt x="33413" y="56603"/>
                </a:lnTo>
                <a:lnTo>
                  <a:pt x="30683" y="58635"/>
                </a:lnTo>
                <a:lnTo>
                  <a:pt x="29324" y="61366"/>
                </a:lnTo>
                <a:lnTo>
                  <a:pt x="27965" y="64782"/>
                </a:lnTo>
                <a:lnTo>
                  <a:pt x="26593" y="67500"/>
                </a:lnTo>
                <a:lnTo>
                  <a:pt x="26593" y="7091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700337" y="5469514"/>
            <a:ext cx="52069" cy="79375"/>
          </a:xfrm>
          <a:custGeom>
            <a:avLst/>
            <a:gdLst/>
            <a:ahLst/>
            <a:cxnLst/>
            <a:rect l="l" t="t" r="r" b="b"/>
            <a:pathLst>
              <a:path w="52070" h="79375">
                <a:moveTo>
                  <a:pt x="0" y="79108"/>
                </a:moveTo>
                <a:lnTo>
                  <a:pt x="38874" y="61391"/>
                </a:lnTo>
                <a:lnTo>
                  <a:pt x="51828" y="29336"/>
                </a:lnTo>
                <a:lnTo>
                  <a:pt x="51828" y="28651"/>
                </a:lnTo>
                <a:lnTo>
                  <a:pt x="51142" y="25920"/>
                </a:lnTo>
                <a:lnTo>
                  <a:pt x="50469" y="22504"/>
                </a:lnTo>
                <a:lnTo>
                  <a:pt x="49784" y="19786"/>
                </a:lnTo>
                <a:lnTo>
                  <a:pt x="47739" y="17056"/>
                </a:lnTo>
                <a:lnTo>
                  <a:pt x="45681" y="14338"/>
                </a:lnTo>
                <a:lnTo>
                  <a:pt x="43649" y="12280"/>
                </a:lnTo>
                <a:lnTo>
                  <a:pt x="42278" y="9550"/>
                </a:lnTo>
                <a:lnTo>
                  <a:pt x="40906" y="6819"/>
                </a:lnTo>
                <a:lnTo>
                  <a:pt x="40233" y="3428"/>
                </a:lnTo>
                <a:lnTo>
                  <a:pt x="4023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344365" y="5102638"/>
            <a:ext cx="379095" cy="12700"/>
          </a:xfrm>
          <a:custGeom>
            <a:avLst/>
            <a:gdLst/>
            <a:ahLst/>
            <a:cxnLst/>
            <a:rect l="l" t="t" r="r" b="b"/>
            <a:pathLst>
              <a:path w="379095" h="12700">
                <a:moveTo>
                  <a:pt x="0" y="0"/>
                </a:moveTo>
                <a:lnTo>
                  <a:pt x="378485" y="1228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740566" y="5185836"/>
            <a:ext cx="8890" cy="283845"/>
          </a:xfrm>
          <a:custGeom>
            <a:avLst/>
            <a:gdLst/>
            <a:ahLst/>
            <a:cxnLst/>
            <a:rect l="l" t="t" r="r" b="b"/>
            <a:pathLst>
              <a:path w="8890" h="283845">
                <a:moveTo>
                  <a:pt x="8864" y="0"/>
                </a:moveTo>
                <a:lnTo>
                  <a:pt x="0" y="28367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300035" y="5132636"/>
            <a:ext cx="34925" cy="528320"/>
          </a:xfrm>
          <a:custGeom>
            <a:avLst/>
            <a:gdLst/>
            <a:ahLst/>
            <a:cxnLst/>
            <a:rect l="l" t="t" r="r" b="b"/>
            <a:pathLst>
              <a:path w="34925" h="528320">
                <a:moveTo>
                  <a:pt x="34772" y="527837"/>
                </a:moveTo>
                <a:lnTo>
                  <a:pt x="19773" y="501230"/>
                </a:lnTo>
                <a:lnTo>
                  <a:pt x="8851" y="473278"/>
                </a:lnTo>
                <a:lnTo>
                  <a:pt x="2044" y="443941"/>
                </a:lnTo>
                <a:lnTo>
                  <a:pt x="0" y="413943"/>
                </a:lnTo>
                <a:lnTo>
                  <a:pt x="0" y="407123"/>
                </a:lnTo>
                <a:lnTo>
                  <a:pt x="1295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377773" y="5548626"/>
            <a:ext cx="322580" cy="120650"/>
          </a:xfrm>
          <a:custGeom>
            <a:avLst/>
            <a:gdLst/>
            <a:ahLst/>
            <a:cxnLst/>
            <a:rect l="l" t="t" r="r" b="b"/>
            <a:pathLst>
              <a:path w="322579" h="120650">
                <a:moveTo>
                  <a:pt x="0" y="120027"/>
                </a:moveTo>
                <a:lnTo>
                  <a:pt x="51828" y="83883"/>
                </a:lnTo>
                <a:lnTo>
                  <a:pt x="92748" y="58661"/>
                </a:lnTo>
                <a:lnTo>
                  <a:pt x="135699" y="37515"/>
                </a:lnTo>
                <a:lnTo>
                  <a:pt x="180708" y="21145"/>
                </a:lnTo>
                <a:lnTo>
                  <a:pt x="227088" y="8864"/>
                </a:lnTo>
                <a:lnTo>
                  <a:pt x="274828" y="2044"/>
                </a:lnTo>
                <a:lnTo>
                  <a:pt x="32256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040470" y="1649275"/>
            <a:ext cx="12065" cy="35560"/>
          </a:xfrm>
          <a:custGeom>
            <a:avLst/>
            <a:gdLst/>
            <a:ahLst/>
            <a:cxnLst/>
            <a:rect l="l" t="t" r="r" b="b"/>
            <a:pathLst>
              <a:path w="12064" h="35560">
                <a:moveTo>
                  <a:pt x="2044" y="32727"/>
                </a:moveTo>
                <a:lnTo>
                  <a:pt x="0" y="4114"/>
                </a:lnTo>
                <a:lnTo>
                  <a:pt x="0" y="3416"/>
                </a:lnTo>
                <a:lnTo>
                  <a:pt x="685" y="2006"/>
                </a:lnTo>
                <a:lnTo>
                  <a:pt x="685" y="1396"/>
                </a:lnTo>
                <a:lnTo>
                  <a:pt x="2044" y="698"/>
                </a:lnTo>
                <a:lnTo>
                  <a:pt x="2717" y="0"/>
                </a:lnTo>
                <a:lnTo>
                  <a:pt x="6134" y="0"/>
                </a:lnTo>
                <a:lnTo>
                  <a:pt x="6807" y="698"/>
                </a:lnTo>
                <a:lnTo>
                  <a:pt x="7493" y="698"/>
                </a:lnTo>
                <a:lnTo>
                  <a:pt x="7493" y="1396"/>
                </a:lnTo>
                <a:lnTo>
                  <a:pt x="8166" y="2006"/>
                </a:lnTo>
                <a:lnTo>
                  <a:pt x="8166" y="4114"/>
                </a:lnTo>
                <a:lnTo>
                  <a:pt x="11582" y="3543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300571" y="2807183"/>
            <a:ext cx="363855" cy="12065"/>
          </a:xfrm>
          <a:custGeom>
            <a:avLst/>
            <a:gdLst/>
            <a:ahLst/>
            <a:cxnLst/>
            <a:rect l="l" t="t" r="r" b="b"/>
            <a:pathLst>
              <a:path w="363854" h="12064">
                <a:moveTo>
                  <a:pt x="0" y="0"/>
                </a:moveTo>
                <a:lnTo>
                  <a:pt x="23190" y="698"/>
                </a:lnTo>
                <a:lnTo>
                  <a:pt x="36144" y="1409"/>
                </a:lnTo>
                <a:lnTo>
                  <a:pt x="94792" y="2717"/>
                </a:lnTo>
                <a:lnTo>
                  <a:pt x="109105" y="3416"/>
                </a:lnTo>
                <a:lnTo>
                  <a:pt x="186855" y="6121"/>
                </a:lnTo>
                <a:lnTo>
                  <a:pt x="287108" y="9537"/>
                </a:lnTo>
                <a:lnTo>
                  <a:pt x="295960" y="9537"/>
                </a:lnTo>
                <a:lnTo>
                  <a:pt x="363486" y="1164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369325" y="6656783"/>
            <a:ext cx="138430" cy="5080"/>
          </a:xfrm>
          <a:custGeom>
            <a:avLst/>
            <a:gdLst/>
            <a:ahLst/>
            <a:cxnLst/>
            <a:rect l="l" t="t" r="r" b="b"/>
            <a:pathLst>
              <a:path w="138429" h="5079">
                <a:moveTo>
                  <a:pt x="138429" y="4775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153254" y="6103738"/>
            <a:ext cx="2022475" cy="2594610"/>
          </a:xfrm>
          <a:custGeom>
            <a:avLst/>
            <a:gdLst/>
            <a:ahLst/>
            <a:cxnLst/>
            <a:rect l="l" t="t" r="r" b="b"/>
            <a:pathLst>
              <a:path w="2022475" h="2594609">
                <a:moveTo>
                  <a:pt x="0" y="0"/>
                </a:moveTo>
                <a:lnTo>
                  <a:pt x="13627" y="16357"/>
                </a:lnTo>
                <a:lnTo>
                  <a:pt x="55918" y="73647"/>
                </a:lnTo>
                <a:lnTo>
                  <a:pt x="255041" y="361429"/>
                </a:lnTo>
                <a:lnTo>
                  <a:pt x="2021967" y="2586621"/>
                </a:lnTo>
                <a:lnTo>
                  <a:pt x="2011743" y="259411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0" y="6481778"/>
            <a:ext cx="260985" cy="46990"/>
          </a:xfrm>
          <a:custGeom>
            <a:avLst/>
            <a:gdLst/>
            <a:ahLst/>
            <a:cxnLst/>
            <a:rect l="l" t="t" r="r" b="b"/>
            <a:pathLst>
              <a:path w="260985" h="46990">
                <a:moveTo>
                  <a:pt x="0" y="0"/>
                </a:moveTo>
                <a:lnTo>
                  <a:pt x="260587" y="468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221452" y="6021221"/>
            <a:ext cx="2226310" cy="2769870"/>
          </a:xfrm>
          <a:custGeom>
            <a:avLst/>
            <a:gdLst/>
            <a:ahLst/>
            <a:cxnLst/>
            <a:rect l="l" t="t" r="r" b="b"/>
            <a:pathLst>
              <a:path w="2226310" h="2769870">
                <a:moveTo>
                  <a:pt x="2225865" y="2769374"/>
                </a:moveTo>
                <a:lnTo>
                  <a:pt x="2180856" y="2757093"/>
                </a:lnTo>
                <a:lnTo>
                  <a:pt x="2150173" y="2718231"/>
                </a:lnTo>
                <a:lnTo>
                  <a:pt x="447357" y="574192"/>
                </a:lnTo>
                <a:lnTo>
                  <a:pt x="418706" y="538048"/>
                </a:lnTo>
                <a:lnTo>
                  <a:pt x="398246" y="510768"/>
                </a:lnTo>
                <a:lnTo>
                  <a:pt x="392112" y="501916"/>
                </a:lnTo>
                <a:lnTo>
                  <a:pt x="214121" y="259816"/>
                </a:lnTo>
                <a:lnTo>
                  <a:pt x="145249" y="171170"/>
                </a:lnTo>
                <a:lnTo>
                  <a:pt x="16357" y="19773"/>
                </a:lnTo>
                <a:lnTo>
                  <a:pt x="15684" y="19088"/>
                </a:lnTo>
                <a:lnTo>
                  <a:pt x="0" y="0"/>
                </a:lnTo>
                <a:lnTo>
                  <a:pt x="33413" y="3977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-996" y="4486838"/>
            <a:ext cx="3840059" cy="477245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333857" y="6869552"/>
            <a:ext cx="10160" cy="321310"/>
          </a:xfrm>
          <a:custGeom>
            <a:avLst/>
            <a:gdLst/>
            <a:ahLst/>
            <a:cxnLst/>
            <a:rect l="l" t="t" r="r" b="b"/>
            <a:pathLst>
              <a:path w="10159" h="321309">
                <a:moveTo>
                  <a:pt x="0" y="321208"/>
                </a:moveTo>
                <a:lnTo>
                  <a:pt x="955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225556" y="3451660"/>
            <a:ext cx="64135" cy="878205"/>
          </a:xfrm>
          <a:custGeom>
            <a:avLst/>
            <a:gdLst/>
            <a:ahLst/>
            <a:cxnLst/>
            <a:rect l="l" t="t" r="r" b="b"/>
            <a:pathLst>
              <a:path w="64135" h="878204">
                <a:moveTo>
                  <a:pt x="0" y="877646"/>
                </a:moveTo>
                <a:lnTo>
                  <a:pt x="27965" y="34759"/>
                </a:lnTo>
                <a:lnTo>
                  <a:pt x="27965" y="33400"/>
                </a:lnTo>
                <a:lnTo>
                  <a:pt x="28651" y="30670"/>
                </a:lnTo>
                <a:lnTo>
                  <a:pt x="29324" y="28625"/>
                </a:lnTo>
                <a:lnTo>
                  <a:pt x="30010" y="25907"/>
                </a:lnTo>
                <a:lnTo>
                  <a:pt x="31368" y="23863"/>
                </a:lnTo>
                <a:lnTo>
                  <a:pt x="32054" y="21805"/>
                </a:lnTo>
                <a:lnTo>
                  <a:pt x="33413" y="19761"/>
                </a:lnTo>
                <a:lnTo>
                  <a:pt x="34772" y="17043"/>
                </a:lnTo>
                <a:lnTo>
                  <a:pt x="37503" y="14985"/>
                </a:lnTo>
                <a:lnTo>
                  <a:pt x="39547" y="12941"/>
                </a:lnTo>
                <a:lnTo>
                  <a:pt x="41592" y="10210"/>
                </a:lnTo>
                <a:lnTo>
                  <a:pt x="45694" y="7492"/>
                </a:lnTo>
                <a:lnTo>
                  <a:pt x="48412" y="4762"/>
                </a:lnTo>
                <a:lnTo>
                  <a:pt x="53187" y="2044"/>
                </a:lnTo>
                <a:lnTo>
                  <a:pt x="57962" y="673"/>
                </a:lnTo>
                <a:lnTo>
                  <a:pt x="6409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288972" y="3449606"/>
            <a:ext cx="24765" cy="2540"/>
          </a:xfrm>
          <a:custGeom>
            <a:avLst/>
            <a:gdLst/>
            <a:ahLst/>
            <a:cxnLst/>
            <a:rect l="l" t="t" r="r" b="b"/>
            <a:pathLst>
              <a:path w="24764" h="2539">
                <a:moveTo>
                  <a:pt x="0" y="2044"/>
                </a:moveTo>
                <a:lnTo>
                  <a:pt x="7518" y="1358"/>
                </a:lnTo>
                <a:lnTo>
                  <a:pt x="21831" y="0"/>
                </a:lnTo>
                <a:lnTo>
                  <a:pt x="24561" y="68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522203" y="3456419"/>
            <a:ext cx="168910" cy="5715"/>
          </a:xfrm>
          <a:custGeom>
            <a:avLst/>
            <a:gdLst/>
            <a:ahLst/>
            <a:cxnLst/>
            <a:rect l="l" t="t" r="r" b="b"/>
            <a:pathLst>
              <a:path w="168909" h="5714">
                <a:moveTo>
                  <a:pt x="0" y="0"/>
                </a:moveTo>
                <a:lnTo>
                  <a:pt x="3416" y="0"/>
                </a:lnTo>
                <a:lnTo>
                  <a:pt x="168440" y="546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226237" y="4329304"/>
            <a:ext cx="15875" cy="34290"/>
          </a:xfrm>
          <a:custGeom>
            <a:avLst/>
            <a:gdLst/>
            <a:ahLst/>
            <a:cxnLst/>
            <a:rect l="l" t="t" r="r" b="b"/>
            <a:pathLst>
              <a:path w="15875" h="34289">
                <a:moveTo>
                  <a:pt x="15684" y="34099"/>
                </a:moveTo>
                <a:lnTo>
                  <a:pt x="14998" y="33413"/>
                </a:lnTo>
                <a:lnTo>
                  <a:pt x="12280" y="30695"/>
                </a:lnTo>
                <a:lnTo>
                  <a:pt x="9550" y="27292"/>
                </a:lnTo>
                <a:lnTo>
                  <a:pt x="6134" y="23876"/>
                </a:lnTo>
                <a:lnTo>
                  <a:pt x="4102" y="20472"/>
                </a:lnTo>
                <a:lnTo>
                  <a:pt x="2730" y="16370"/>
                </a:lnTo>
                <a:lnTo>
                  <a:pt x="1358" y="12954"/>
                </a:lnTo>
                <a:lnTo>
                  <a:pt x="0" y="8877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241921" y="4363403"/>
            <a:ext cx="506095" cy="565150"/>
          </a:xfrm>
          <a:custGeom>
            <a:avLst/>
            <a:gdLst/>
            <a:ahLst/>
            <a:cxnLst/>
            <a:rect l="l" t="t" r="r" b="b"/>
            <a:pathLst>
              <a:path w="506095" h="565150">
                <a:moveTo>
                  <a:pt x="0" y="0"/>
                </a:moveTo>
                <a:lnTo>
                  <a:pt x="14325" y="10922"/>
                </a:lnTo>
                <a:lnTo>
                  <a:pt x="85928" y="51828"/>
                </a:lnTo>
                <a:lnTo>
                  <a:pt x="137071" y="83197"/>
                </a:lnTo>
                <a:lnTo>
                  <a:pt x="190258" y="120713"/>
                </a:lnTo>
                <a:lnTo>
                  <a:pt x="233908" y="154127"/>
                </a:lnTo>
                <a:lnTo>
                  <a:pt x="278231" y="193001"/>
                </a:lnTo>
                <a:lnTo>
                  <a:pt x="322567" y="238683"/>
                </a:lnTo>
                <a:lnTo>
                  <a:pt x="364159" y="291198"/>
                </a:lnTo>
                <a:lnTo>
                  <a:pt x="402348" y="348475"/>
                </a:lnTo>
                <a:lnTo>
                  <a:pt x="428256" y="394843"/>
                </a:lnTo>
                <a:lnTo>
                  <a:pt x="452132" y="450761"/>
                </a:lnTo>
                <a:lnTo>
                  <a:pt x="477367" y="510095"/>
                </a:lnTo>
                <a:lnTo>
                  <a:pt x="489635" y="542150"/>
                </a:lnTo>
                <a:lnTo>
                  <a:pt x="497128" y="561251"/>
                </a:lnTo>
                <a:lnTo>
                  <a:pt x="506006" y="56465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907334" y="3042154"/>
            <a:ext cx="411152" cy="41390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962185" y="9239309"/>
            <a:ext cx="1270" cy="19050"/>
          </a:xfrm>
          <a:custGeom>
            <a:avLst/>
            <a:gdLst/>
            <a:ahLst/>
            <a:cxnLst/>
            <a:rect l="l" t="t" r="r" b="b"/>
            <a:pathLst>
              <a:path w="1270" h="19050">
                <a:moveTo>
                  <a:pt x="922" y="1899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210551" y="6928891"/>
            <a:ext cx="254635" cy="173990"/>
          </a:xfrm>
          <a:custGeom>
            <a:avLst/>
            <a:gdLst/>
            <a:ahLst/>
            <a:cxnLst/>
            <a:rect l="l" t="t" r="r" b="b"/>
            <a:pathLst>
              <a:path w="254635" h="173990">
                <a:moveTo>
                  <a:pt x="180035" y="128193"/>
                </a:moveTo>
                <a:lnTo>
                  <a:pt x="2057" y="30670"/>
                </a:lnTo>
                <a:lnTo>
                  <a:pt x="1371" y="30670"/>
                </a:lnTo>
                <a:lnTo>
                  <a:pt x="1371" y="29997"/>
                </a:lnTo>
                <a:lnTo>
                  <a:pt x="685" y="29997"/>
                </a:lnTo>
                <a:lnTo>
                  <a:pt x="685" y="29311"/>
                </a:lnTo>
                <a:lnTo>
                  <a:pt x="0" y="28638"/>
                </a:lnTo>
                <a:lnTo>
                  <a:pt x="0" y="25907"/>
                </a:lnTo>
                <a:lnTo>
                  <a:pt x="685" y="25222"/>
                </a:lnTo>
                <a:lnTo>
                  <a:pt x="685" y="24549"/>
                </a:lnTo>
                <a:lnTo>
                  <a:pt x="19786" y="1358"/>
                </a:lnTo>
                <a:lnTo>
                  <a:pt x="20459" y="673"/>
                </a:lnTo>
                <a:lnTo>
                  <a:pt x="21145" y="673"/>
                </a:lnTo>
                <a:lnTo>
                  <a:pt x="21818" y="0"/>
                </a:lnTo>
                <a:lnTo>
                  <a:pt x="23875" y="0"/>
                </a:lnTo>
                <a:lnTo>
                  <a:pt x="24561" y="673"/>
                </a:lnTo>
                <a:lnTo>
                  <a:pt x="25234" y="673"/>
                </a:lnTo>
                <a:lnTo>
                  <a:pt x="162305" y="90004"/>
                </a:lnTo>
                <a:lnTo>
                  <a:pt x="195033" y="113195"/>
                </a:lnTo>
                <a:lnTo>
                  <a:pt x="225043" y="139115"/>
                </a:lnTo>
                <a:lnTo>
                  <a:pt x="253009" y="167081"/>
                </a:lnTo>
                <a:lnTo>
                  <a:pt x="253682" y="167754"/>
                </a:lnTo>
                <a:lnTo>
                  <a:pt x="253682" y="168427"/>
                </a:lnTo>
                <a:lnTo>
                  <a:pt x="254368" y="169113"/>
                </a:lnTo>
                <a:lnTo>
                  <a:pt x="254368" y="169798"/>
                </a:lnTo>
                <a:lnTo>
                  <a:pt x="253682" y="170484"/>
                </a:lnTo>
                <a:lnTo>
                  <a:pt x="253682" y="171843"/>
                </a:lnTo>
                <a:lnTo>
                  <a:pt x="253009" y="172529"/>
                </a:lnTo>
                <a:lnTo>
                  <a:pt x="252323" y="173215"/>
                </a:lnTo>
                <a:lnTo>
                  <a:pt x="251637" y="173888"/>
                </a:lnTo>
                <a:lnTo>
                  <a:pt x="248919" y="173888"/>
                </a:lnTo>
                <a:lnTo>
                  <a:pt x="248234" y="173215"/>
                </a:lnTo>
                <a:lnTo>
                  <a:pt x="247548" y="173215"/>
                </a:lnTo>
                <a:lnTo>
                  <a:pt x="214820" y="149339"/>
                </a:lnTo>
                <a:lnTo>
                  <a:pt x="180035" y="128193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315172" y="6304901"/>
            <a:ext cx="514984" cy="355600"/>
          </a:xfrm>
          <a:custGeom>
            <a:avLst/>
            <a:gdLst/>
            <a:ahLst/>
            <a:cxnLst/>
            <a:rect l="l" t="t" r="r" b="b"/>
            <a:pathLst>
              <a:path w="514985" h="355600">
                <a:moveTo>
                  <a:pt x="485533" y="353250"/>
                </a:moveTo>
                <a:lnTo>
                  <a:pt x="488949" y="354609"/>
                </a:lnTo>
                <a:lnTo>
                  <a:pt x="492353" y="355307"/>
                </a:lnTo>
                <a:lnTo>
                  <a:pt x="495769" y="355307"/>
                </a:lnTo>
                <a:lnTo>
                  <a:pt x="514857" y="337566"/>
                </a:lnTo>
                <a:lnTo>
                  <a:pt x="514857" y="330746"/>
                </a:lnTo>
                <a:lnTo>
                  <a:pt x="22504" y="0"/>
                </a:lnTo>
                <a:lnTo>
                  <a:pt x="0" y="34099"/>
                </a:lnTo>
                <a:lnTo>
                  <a:pt x="485533" y="353250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263336" y="6377181"/>
            <a:ext cx="514350" cy="355600"/>
          </a:xfrm>
          <a:custGeom>
            <a:avLst/>
            <a:gdLst/>
            <a:ahLst/>
            <a:cxnLst/>
            <a:rect l="l" t="t" r="r" b="b"/>
            <a:pathLst>
              <a:path w="514350" h="355600">
                <a:moveTo>
                  <a:pt x="508050" y="319150"/>
                </a:moveTo>
                <a:lnTo>
                  <a:pt x="510082" y="321881"/>
                </a:lnTo>
                <a:lnTo>
                  <a:pt x="512140" y="324611"/>
                </a:lnTo>
                <a:lnTo>
                  <a:pt x="513499" y="328028"/>
                </a:lnTo>
                <a:lnTo>
                  <a:pt x="514184" y="331431"/>
                </a:lnTo>
                <a:lnTo>
                  <a:pt x="514184" y="338251"/>
                </a:lnTo>
                <a:lnTo>
                  <a:pt x="513499" y="341655"/>
                </a:lnTo>
                <a:lnTo>
                  <a:pt x="512140" y="344385"/>
                </a:lnTo>
                <a:lnTo>
                  <a:pt x="510082" y="347129"/>
                </a:lnTo>
                <a:lnTo>
                  <a:pt x="508050" y="349846"/>
                </a:lnTo>
                <a:lnTo>
                  <a:pt x="505320" y="351878"/>
                </a:lnTo>
                <a:lnTo>
                  <a:pt x="501916" y="353936"/>
                </a:lnTo>
                <a:lnTo>
                  <a:pt x="498500" y="354622"/>
                </a:lnTo>
                <a:lnTo>
                  <a:pt x="495084" y="355295"/>
                </a:lnTo>
                <a:lnTo>
                  <a:pt x="491680" y="355295"/>
                </a:lnTo>
                <a:lnTo>
                  <a:pt x="488264" y="354622"/>
                </a:lnTo>
                <a:lnTo>
                  <a:pt x="485533" y="353263"/>
                </a:lnTo>
                <a:lnTo>
                  <a:pt x="0" y="34112"/>
                </a:lnTo>
                <a:lnTo>
                  <a:pt x="22504" y="0"/>
                </a:lnTo>
                <a:lnTo>
                  <a:pt x="508050" y="319150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168960" y="6901608"/>
            <a:ext cx="40640" cy="42545"/>
          </a:xfrm>
          <a:custGeom>
            <a:avLst/>
            <a:gdLst/>
            <a:ahLst/>
            <a:cxnLst/>
            <a:rect l="l" t="t" r="r" b="b"/>
            <a:pathLst>
              <a:path w="40639" h="42545">
                <a:moveTo>
                  <a:pt x="39547" y="14325"/>
                </a:moveTo>
                <a:lnTo>
                  <a:pt x="17729" y="41592"/>
                </a:lnTo>
                <a:lnTo>
                  <a:pt x="16357" y="42278"/>
                </a:lnTo>
                <a:lnTo>
                  <a:pt x="12941" y="42278"/>
                </a:lnTo>
                <a:lnTo>
                  <a:pt x="2044" y="36144"/>
                </a:lnTo>
                <a:lnTo>
                  <a:pt x="1358" y="36144"/>
                </a:lnTo>
                <a:lnTo>
                  <a:pt x="1358" y="35458"/>
                </a:lnTo>
                <a:lnTo>
                  <a:pt x="673" y="35458"/>
                </a:lnTo>
                <a:lnTo>
                  <a:pt x="0" y="34785"/>
                </a:lnTo>
                <a:lnTo>
                  <a:pt x="0" y="31368"/>
                </a:lnTo>
                <a:lnTo>
                  <a:pt x="673" y="30683"/>
                </a:lnTo>
                <a:lnTo>
                  <a:pt x="21818" y="2044"/>
                </a:lnTo>
                <a:lnTo>
                  <a:pt x="22504" y="1358"/>
                </a:lnTo>
                <a:lnTo>
                  <a:pt x="23177" y="673"/>
                </a:lnTo>
                <a:lnTo>
                  <a:pt x="24549" y="673"/>
                </a:lnTo>
                <a:lnTo>
                  <a:pt x="25222" y="0"/>
                </a:lnTo>
                <a:lnTo>
                  <a:pt x="25920" y="0"/>
                </a:lnTo>
                <a:lnTo>
                  <a:pt x="26593" y="673"/>
                </a:lnTo>
                <a:lnTo>
                  <a:pt x="27965" y="673"/>
                </a:lnTo>
                <a:lnTo>
                  <a:pt x="38188" y="8178"/>
                </a:lnTo>
                <a:lnTo>
                  <a:pt x="38861" y="8864"/>
                </a:lnTo>
                <a:lnTo>
                  <a:pt x="39547" y="8864"/>
                </a:lnTo>
                <a:lnTo>
                  <a:pt x="39547" y="9537"/>
                </a:lnTo>
                <a:lnTo>
                  <a:pt x="40233" y="10223"/>
                </a:lnTo>
                <a:lnTo>
                  <a:pt x="40233" y="12966"/>
                </a:lnTo>
                <a:lnTo>
                  <a:pt x="39547" y="13639"/>
                </a:lnTo>
                <a:lnTo>
                  <a:pt x="39547" y="14325"/>
                </a:lnTo>
                <a:lnTo>
                  <a:pt x="35458" y="1908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029835" y="6855917"/>
            <a:ext cx="58419" cy="35560"/>
          </a:xfrm>
          <a:custGeom>
            <a:avLst/>
            <a:gdLst/>
            <a:ahLst/>
            <a:cxnLst/>
            <a:rect l="l" t="t" r="r" b="b"/>
            <a:pathLst>
              <a:path w="58420" h="35559">
                <a:moveTo>
                  <a:pt x="37515" y="34099"/>
                </a:moveTo>
                <a:lnTo>
                  <a:pt x="36830" y="34099"/>
                </a:lnTo>
                <a:lnTo>
                  <a:pt x="36830" y="34772"/>
                </a:lnTo>
                <a:lnTo>
                  <a:pt x="36156" y="34772"/>
                </a:lnTo>
                <a:lnTo>
                  <a:pt x="35471" y="35458"/>
                </a:lnTo>
                <a:lnTo>
                  <a:pt x="34099" y="35458"/>
                </a:lnTo>
                <a:lnTo>
                  <a:pt x="33413" y="34772"/>
                </a:lnTo>
                <a:lnTo>
                  <a:pt x="32740" y="34772"/>
                </a:lnTo>
                <a:lnTo>
                  <a:pt x="12954" y="25907"/>
                </a:lnTo>
                <a:lnTo>
                  <a:pt x="12280" y="25234"/>
                </a:lnTo>
                <a:lnTo>
                  <a:pt x="11595" y="24549"/>
                </a:lnTo>
                <a:lnTo>
                  <a:pt x="10909" y="23863"/>
                </a:lnTo>
                <a:lnTo>
                  <a:pt x="6819" y="14998"/>
                </a:lnTo>
                <a:lnTo>
                  <a:pt x="685" y="6134"/>
                </a:lnTo>
                <a:lnTo>
                  <a:pt x="685" y="5448"/>
                </a:lnTo>
                <a:lnTo>
                  <a:pt x="0" y="5448"/>
                </a:lnTo>
                <a:lnTo>
                  <a:pt x="0" y="3403"/>
                </a:lnTo>
                <a:lnTo>
                  <a:pt x="685" y="2730"/>
                </a:lnTo>
                <a:lnTo>
                  <a:pt x="685" y="2031"/>
                </a:lnTo>
                <a:lnTo>
                  <a:pt x="1371" y="1371"/>
                </a:lnTo>
                <a:lnTo>
                  <a:pt x="1371" y="673"/>
                </a:lnTo>
                <a:lnTo>
                  <a:pt x="2057" y="673"/>
                </a:lnTo>
                <a:lnTo>
                  <a:pt x="2730" y="0"/>
                </a:lnTo>
                <a:lnTo>
                  <a:pt x="4787" y="0"/>
                </a:lnTo>
                <a:lnTo>
                  <a:pt x="24549" y="3403"/>
                </a:lnTo>
                <a:lnTo>
                  <a:pt x="53873" y="4762"/>
                </a:lnTo>
                <a:lnTo>
                  <a:pt x="55232" y="4762"/>
                </a:lnTo>
                <a:lnTo>
                  <a:pt x="55918" y="5448"/>
                </a:lnTo>
                <a:lnTo>
                  <a:pt x="56603" y="5448"/>
                </a:lnTo>
                <a:lnTo>
                  <a:pt x="56603" y="6134"/>
                </a:lnTo>
                <a:lnTo>
                  <a:pt x="57289" y="6819"/>
                </a:lnTo>
                <a:lnTo>
                  <a:pt x="57289" y="7505"/>
                </a:lnTo>
                <a:lnTo>
                  <a:pt x="57962" y="8178"/>
                </a:lnTo>
                <a:lnTo>
                  <a:pt x="57962" y="9550"/>
                </a:lnTo>
                <a:lnTo>
                  <a:pt x="57289" y="10223"/>
                </a:lnTo>
                <a:lnTo>
                  <a:pt x="57289" y="10896"/>
                </a:lnTo>
                <a:lnTo>
                  <a:pt x="56603" y="11595"/>
                </a:lnTo>
                <a:lnTo>
                  <a:pt x="37515" y="34099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928912" y="6730438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84556" y="47053"/>
                </a:moveTo>
                <a:lnTo>
                  <a:pt x="17043" y="2044"/>
                </a:lnTo>
                <a:lnTo>
                  <a:pt x="15697" y="1371"/>
                </a:lnTo>
                <a:lnTo>
                  <a:pt x="14325" y="685"/>
                </a:lnTo>
                <a:lnTo>
                  <a:pt x="12954" y="0"/>
                </a:lnTo>
                <a:lnTo>
                  <a:pt x="10909" y="0"/>
                </a:lnTo>
                <a:lnTo>
                  <a:pt x="9537" y="685"/>
                </a:lnTo>
                <a:lnTo>
                  <a:pt x="7493" y="685"/>
                </a:lnTo>
                <a:lnTo>
                  <a:pt x="6134" y="1371"/>
                </a:lnTo>
                <a:lnTo>
                  <a:pt x="4775" y="2730"/>
                </a:lnTo>
                <a:lnTo>
                  <a:pt x="4089" y="3403"/>
                </a:lnTo>
                <a:lnTo>
                  <a:pt x="2730" y="4762"/>
                </a:lnTo>
                <a:lnTo>
                  <a:pt x="1358" y="7493"/>
                </a:lnTo>
                <a:lnTo>
                  <a:pt x="685" y="8178"/>
                </a:lnTo>
                <a:lnTo>
                  <a:pt x="0" y="9550"/>
                </a:lnTo>
                <a:lnTo>
                  <a:pt x="0" y="14325"/>
                </a:lnTo>
                <a:lnTo>
                  <a:pt x="685" y="15684"/>
                </a:lnTo>
                <a:lnTo>
                  <a:pt x="1358" y="17056"/>
                </a:lnTo>
                <a:lnTo>
                  <a:pt x="2044" y="18415"/>
                </a:lnTo>
                <a:lnTo>
                  <a:pt x="2730" y="19786"/>
                </a:lnTo>
                <a:lnTo>
                  <a:pt x="4089" y="21145"/>
                </a:lnTo>
                <a:lnTo>
                  <a:pt x="5461" y="21831"/>
                </a:lnTo>
                <a:lnTo>
                  <a:pt x="16370" y="27279"/>
                </a:lnTo>
                <a:lnTo>
                  <a:pt x="50457" y="41592"/>
                </a:lnTo>
                <a:lnTo>
                  <a:pt x="82524" y="50469"/>
                </a:lnTo>
                <a:lnTo>
                  <a:pt x="84556" y="50469"/>
                </a:lnTo>
                <a:lnTo>
                  <a:pt x="85242" y="49784"/>
                </a:lnTo>
                <a:lnTo>
                  <a:pt x="85242" y="47726"/>
                </a:lnTo>
                <a:lnTo>
                  <a:pt x="84556" y="47053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638139" y="7418513"/>
            <a:ext cx="5080" cy="191135"/>
          </a:xfrm>
          <a:custGeom>
            <a:avLst/>
            <a:gdLst/>
            <a:ahLst/>
            <a:cxnLst/>
            <a:rect l="l" t="t" r="r" b="b"/>
            <a:pathLst>
              <a:path w="5079" h="191134">
                <a:moveTo>
                  <a:pt x="4762" y="0"/>
                </a:moveTo>
                <a:lnTo>
                  <a:pt x="4076" y="47066"/>
                </a:lnTo>
                <a:lnTo>
                  <a:pt x="0" y="19095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642902" y="6783626"/>
            <a:ext cx="17145" cy="182880"/>
          </a:xfrm>
          <a:custGeom>
            <a:avLst/>
            <a:gdLst/>
            <a:ahLst/>
            <a:cxnLst/>
            <a:rect l="l" t="t" r="r" b="b"/>
            <a:pathLst>
              <a:path w="17145" h="182879">
                <a:moveTo>
                  <a:pt x="0" y="182765"/>
                </a:moveTo>
                <a:lnTo>
                  <a:pt x="8178" y="98196"/>
                </a:lnTo>
                <a:lnTo>
                  <a:pt x="1705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617680" y="6966391"/>
            <a:ext cx="25400" cy="100965"/>
          </a:xfrm>
          <a:custGeom>
            <a:avLst/>
            <a:gdLst/>
            <a:ahLst/>
            <a:cxnLst/>
            <a:rect l="l" t="t" r="r" b="b"/>
            <a:pathLst>
              <a:path w="25400" h="100965">
                <a:moveTo>
                  <a:pt x="25222" y="0"/>
                </a:moveTo>
                <a:lnTo>
                  <a:pt x="22504" y="25222"/>
                </a:lnTo>
                <a:lnTo>
                  <a:pt x="21818" y="27266"/>
                </a:lnTo>
                <a:lnTo>
                  <a:pt x="21818" y="31381"/>
                </a:lnTo>
                <a:lnTo>
                  <a:pt x="21132" y="35458"/>
                </a:lnTo>
                <a:lnTo>
                  <a:pt x="20459" y="39547"/>
                </a:lnTo>
                <a:lnTo>
                  <a:pt x="19088" y="43649"/>
                </a:lnTo>
                <a:lnTo>
                  <a:pt x="18414" y="47739"/>
                </a:lnTo>
                <a:lnTo>
                  <a:pt x="17729" y="51828"/>
                </a:lnTo>
                <a:lnTo>
                  <a:pt x="16357" y="55905"/>
                </a:lnTo>
                <a:lnTo>
                  <a:pt x="15671" y="60020"/>
                </a:lnTo>
                <a:lnTo>
                  <a:pt x="14312" y="64096"/>
                </a:lnTo>
                <a:lnTo>
                  <a:pt x="12953" y="68198"/>
                </a:lnTo>
                <a:lnTo>
                  <a:pt x="11595" y="72288"/>
                </a:lnTo>
                <a:lnTo>
                  <a:pt x="10223" y="76377"/>
                </a:lnTo>
                <a:lnTo>
                  <a:pt x="9537" y="78435"/>
                </a:lnTo>
                <a:lnTo>
                  <a:pt x="8851" y="80454"/>
                </a:lnTo>
                <a:lnTo>
                  <a:pt x="7505" y="83883"/>
                </a:lnTo>
                <a:lnTo>
                  <a:pt x="6134" y="87972"/>
                </a:lnTo>
                <a:lnTo>
                  <a:pt x="4775" y="92062"/>
                </a:lnTo>
                <a:lnTo>
                  <a:pt x="2730" y="95478"/>
                </a:lnTo>
                <a:lnTo>
                  <a:pt x="673" y="99567"/>
                </a:lnTo>
                <a:lnTo>
                  <a:pt x="0" y="10092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174412" y="7005255"/>
            <a:ext cx="395605" cy="602615"/>
          </a:xfrm>
          <a:custGeom>
            <a:avLst/>
            <a:gdLst/>
            <a:ahLst/>
            <a:cxnLst/>
            <a:rect l="l" t="t" r="r" b="b"/>
            <a:pathLst>
              <a:path w="395604" h="602615">
                <a:moveTo>
                  <a:pt x="391439" y="602157"/>
                </a:moveTo>
                <a:lnTo>
                  <a:pt x="394843" y="480783"/>
                </a:lnTo>
                <a:lnTo>
                  <a:pt x="395528" y="460324"/>
                </a:lnTo>
                <a:lnTo>
                  <a:pt x="394843" y="426211"/>
                </a:lnTo>
                <a:lnTo>
                  <a:pt x="393471" y="409854"/>
                </a:lnTo>
                <a:lnTo>
                  <a:pt x="393471" y="403707"/>
                </a:lnTo>
                <a:lnTo>
                  <a:pt x="392785" y="396900"/>
                </a:lnTo>
                <a:lnTo>
                  <a:pt x="391439" y="389394"/>
                </a:lnTo>
                <a:lnTo>
                  <a:pt x="390080" y="382574"/>
                </a:lnTo>
                <a:lnTo>
                  <a:pt x="388708" y="375767"/>
                </a:lnTo>
                <a:lnTo>
                  <a:pt x="387337" y="368934"/>
                </a:lnTo>
                <a:lnTo>
                  <a:pt x="385978" y="361454"/>
                </a:lnTo>
                <a:lnTo>
                  <a:pt x="383933" y="354622"/>
                </a:lnTo>
                <a:lnTo>
                  <a:pt x="381889" y="347789"/>
                </a:lnTo>
                <a:lnTo>
                  <a:pt x="379844" y="340982"/>
                </a:lnTo>
                <a:lnTo>
                  <a:pt x="377799" y="334162"/>
                </a:lnTo>
                <a:lnTo>
                  <a:pt x="375742" y="327342"/>
                </a:lnTo>
                <a:lnTo>
                  <a:pt x="373024" y="320522"/>
                </a:lnTo>
                <a:lnTo>
                  <a:pt x="370979" y="313689"/>
                </a:lnTo>
                <a:lnTo>
                  <a:pt x="368249" y="307555"/>
                </a:lnTo>
                <a:lnTo>
                  <a:pt x="365518" y="300748"/>
                </a:lnTo>
                <a:lnTo>
                  <a:pt x="362788" y="293928"/>
                </a:lnTo>
                <a:lnTo>
                  <a:pt x="359371" y="287781"/>
                </a:lnTo>
                <a:lnTo>
                  <a:pt x="356654" y="280962"/>
                </a:lnTo>
                <a:lnTo>
                  <a:pt x="353250" y="274827"/>
                </a:lnTo>
                <a:lnTo>
                  <a:pt x="349834" y="268693"/>
                </a:lnTo>
                <a:lnTo>
                  <a:pt x="346430" y="262547"/>
                </a:lnTo>
                <a:lnTo>
                  <a:pt x="343014" y="255739"/>
                </a:lnTo>
                <a:lnTo>
                  <a:pt x="339610" y="249593"/>
                </a:lnTo>
                <a:lnTo>
                  <a:pt x="336194" y="243458"/>
                </a:lnTo>
                <a:lnTo>
                  <a:pt x="332105" y="238010"/>
                </a:lnTo>
                <a:lnTo>
                  <a:pt x="328028" y="231863"/>
                </a:lnTo>
                <a:lnTo>
                  <a:pt x="323926" y="225729"/>
                </a:lnTo>
                <a:lnTo>
                  <a:pt x="319824" y="220268"/>
                </a:lnTo>
                <a:lnTo>
                  <a:pt x="315747" y="214134"/>
                </a:lnTo>
                <a:lnTo>
                  <a:pt x="311645" y="208686"/>
                </a:lnTo>
                <a:lnTo>
                  <a:pt x="306870" y="203225"/>
                </a:lnTo>
                <a:lnTo>
                  <a:pt x="302780" y="197777"/>
                </a:lnTo>
                <a:lnTo>
                  <a:pt x="298018" y="192316"/>
                </a:lnTo>
                <a:lnTo>
                  <a:pt x="293230" y="186867"/>
                </a:lnTo>
                <a:lnTo>
                  <a:pt x="288455" y="181406"/>
                </a:lnTo>
                <a:lnTo>
                  <a:pt x="283692" y="175945"/>
                </a:lnTo>
                <a:lnTo>
                  <a:pt x="278218" y="171183"/>
                </a:lnTo>
                <a:lnTo>
                  <a:pt x="273456" y="166395"/>
                </a:lnTo>
                <a:lnTo>
                  <a:pt x="268008" y="160947"/>
                </a:lnTo>
                <a:lnTo>
                  <a:pt x="263220" y="156171"/>
                </a:lnTo>
                <a:lnTo>
                  <a:pt x="257771" y="151409"/>
                </a:lnTo>
                <a:lnTo>
                  <a:pt x="252310" y="146634"/>
                </a:lnTo>
                <a:lnTo>
                  <a:pt x="246862" y="142532"/>
                </a:lnTo>
                <a:lnTo>
                  <a:pt x="241414" y="137756"/>
                </a:lnTo>
                <a:lnTo>
                  <a:pt x="235267" y="133667"/>
                </a:lnTo>
                <a:lnTo>
                  <a:pt x="229806" y="129578"/>
                </a:lnTo>
                <a:lnTo>
                  <a:pt x="223672" y="124790"/>
                </a:lnTo>
                <a:lnTo>
                  <a:pt x="218224" y="120713"/>
                </a:lnTo>
                <a:lnTo>
                  <a:pt x="212077" y="117297"/>
                </a:lnTo>
                <a:lnTo>
                  <a:pt x="205943" y="113207"/>
                </a:lnTo>
                <a:lnTo>
                  <a:pt x="199809" y="109804"/>
                </a:lnTo>
                <a:lnTo>
                  <a:pt x="193675" y="105702"/>
                </a:lnTo>
                <a:lnTo>
                  <a:pt x="187540" y="102298"/>
                </a:lnTo>
                <a:lnTo>
                  <a:pt x="184124" y="10024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534849" y="6444391"/>
            <a:ext cx="70865" cy="6473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140993" y="6743383"/>
            <a:ext cx="58419" cy="22860"/>
          </a:xfrm>
          <a:custGeom>
            <a:avLst/>
            <a:gdLst/>
            <a:ahLst/>
            <a:cxnLst/>
            <a:rect l="l" t="t" r="r" b="b"/>
            <a:pathLst>
              <a:path w="58420" h="22859">
                <a:moveTo>
                  <a:pt x="57962" y="0"/>
                </a:moveTo>
                <a:lnTo>
                  <a:pt x="23190" y="22517"/>
                </a:lnTo>
                <a:lnTo>
                  <a:pt x="17043" y="22517"/>
                </a:lnTo>
                <a:lnTo>
                  <a:pt x="10909" y="21158"/>
                </a:lnTo>
                <a:lnTo>
                  <a:pt x="5461" y="19100"/>
                </a:lnTo>
                <a:lnTo>
                  <a:pt x="0" y="156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035329" y="6339748"/>
            <a:ext cx="383540" cy="532765"/>
          </a:xfrm>
          <a:custGeom>
            <a:avLst/>
            <a:gdLst/>
            <a:ahLst/>
            <a:cxnLst/>
            <a:rect l="l" t="t" r="r" b="b"/>
            <a:pathLst>
              <a:path w="383539" h="532765">
                <a:moveTo>
                  <a:pt x="0" y="532587"/>
                </a:moveTo>
                <a:lnTo>
                  <a:pt x="13639" y="503948"/>
                </a:lnTo>
                <a:lnTo>
                  <a:pt x="14325" y="500557"/>
                </a:lnTo>
                <a:lnTo>
                  <a:pt x="16383" y="497827"/>
                </a:lnTo>
                <a:lnTo>
                  <a:pt x="18415" y="495769"/>
                </a:lnTo>
                <a:lnTo>
                  <a:pt x="20459" y="493725"/>
                </a:lnTo>
                <a:lnTo>
                  <a:pt x="20459" y="493039"/>
                </a:lnTo>
                <a:lnTo>
                  <a:pt x="192316" y="335521"/>
                </a:lnTo>
                <a:lnTo>
                  <a:pt x="238683" y="321195"/>
                </a:lnTo>
                <a:lnTo>
                  <a:pt x="246862" y="318465"/>
                </a:lnTo>
                <a:lnTo>
                  <a:pt x="280276" y="291884"/>
                </a:lnTo>
                <a:lnTo>
                  <a:pt x="295960" y="252323"/>
                </a:lnTo>
                <a:lnTo>
                  <a:pt x="296646" y="250951"/>
                </a:lnTo>
                <a:lnTo>
                  <a:pt x="298005" y="240715"/>
                </a:lnTo>
                <a:lnTo>
                  <a:pt x="300062" y="229819"/>
                </a:lnTo>
                <a:lnTo>
                  <a:pt x="303479" y="223672"/>
                </a:lnTo>
                <a:lnTo>
                  <a:pt x="377799" y="38188"/>
                </a:lnTo>
                <a:lnTo>
                  <a:pt x="378485" y="35458"/>
                </a:lnTo>
                <a:lnTo>
                  <a:pt x="380530" y="27279"/>
                </a:lnTo>
                <a:lnTo>
                  <a:pt x="382574" y="19088"/>
                </a:lnTo>
                <a:lnTo>
                  <a:pt x="383260" y="10236"/>
                </a:lnTo>
                <a:lnTo>
                  <a:pt x="38326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987246" y="6587603"/>
            <a:ext cx="152704" cy="17110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838205" y="6857291"/>
            <a:ext cx="168910" cy="266700"/>
          </a:xfrm>
          <a:custGeom>
            <a:avLst/>
            <a:gdLst/>
            <a:ahLst/>
            <a:cxnLst/>
            <a:rect l="l" t="t" r="r" b="b"/>
            <a:pathLst>
              <a:path w="168910" h="266700">
                <a:moveTo>
                  <a:pt x="15011" y="660"/>
                </a:moveTo>
                <a:lnTo>
                  <a:pt x="12966" y="0"/>
                </a:lnTo>
                <a:lnTo>
                  <a:pt x="8191" y="0"/>
                </a:lnTo>
                <a:lnTo>
                  <a:pt x="6832" y="660"/>
                </a:lnTo>
                <a:lnTo>
                  <a:pt x="4787" y="1346"/>
                </a:lnTo>
                <a:lnTo>
                  <a:pt x="3416" y="2019"/>
                </a:lnTo>
                <a:lnTo>
                  <a:pt x="2730" y="3390"/>
                </a:lnTo>
                <a:lnTo>
                  <a:pt x="1371" y="4775"/>
                </a:lnTo>
                <a:lnTo>
                  <a:pt x="685" y="6807"/>
                </a:lnTo>
                <a:lnTo>
                  <a:pt x="685" y="8178"/>
                </a:lnTo>
                <a:lnTo>
                  <a:pt x="0" y="10223"/>
                </a:lnTo>
                <a:lnTo>
                  <a:pt x="0" y="10896"/>
                </a:lnTo>
                <a:lnTo>
                  <a:pt x="685" y="12255"/>
                </a:lnTo>
                <a:lnTo>
                  <a:pt x="5461" y="28625"/>
                </a:lnTo>
                <a:lnTo>
                  <a:pt x="12966" y="44310"/>
                </a:lnTo>
                <a:lnTo>
                  <a:pt x="22517" y="57950"/>
                </a:lnTo>
                <a:lnTo>
                  <a:pt x="34099" y="70904"/>
                </a:lnTo>
                <a:lnTo>
                  <a:pt x="37515" y="73634"/>
                </a:lnTo>
                <a:lnTo>
                  <a:pt x="39560" y="77038"/>
                </a:lnTo>
                <a:lnTo>
                  <a:pt x="41605" y="81140"/>
                </a:lnTo>
                <a:lnTo>
                  <a:pt x="70929" y="150012"/>
                </a:lnTo>
                <a:lnTo>
                  <a:pt x="96850" y="240715"/>
                </a:lnTo>
                <a:lnTo>
                  <a:pt x="100253" y="261175"/>
                </a:lnTo>
                <a:lnTo>
                  <a:pt x="100253" y="261861"/>
                </a:lnTo>
                <a:lnTo>
                  <a:pt x="100926" y="262534"/>
                </a:lnTo>
                <a:lnTo>
                  <a:pt x="100926" y="263220"/>
                </a:lnTo>
                <a:lnTo>
                  <a:pt x="102298" y="263905"/>
                </a:lnTo>
                <a:lnTo>
                  <a:pt x="102971" y="264579"/>
                </a:lnTo>
                <a:lnTo>
                  <a:pt x="103670" y="265264"/>
                </a:lnTo>
                <a:lnTo>
                  <a:pt x="104355" y="265264"/>
                </a:lnTo>
                <a:lnTo>
                  <a:pt x="105029" y="265950"/>
                </a:lnTo>
                <a:lnTo>
                  <a:pt x="105714" y="265950"/>
                </a:lnTo>
                <a:lnTo>
                  <a:pt x="106400" y="266623"/>
                </a:lnTo>
                <a:lnTo>
                  <a:pt x="110477" y="266623"/>
                </a:lnTo>
                <a:lnTo>
                  <a:pt x="111163" y="265950"/>
                </a:lnTo>
                <a:lnTo>
                  <a:pt x="111848" y="265950"/>
                </a:lnTo>
                <a:lnTo>
                  <a:pt x="113207" y="265264"/>
                </a:lnTo>
                <a:lnTo>
                  <a:pt x="113893" y="265264"/>
                </a:lnTo>
                <a:lnTo>
                  <a:pt x="114579" y="264579"/>
                </a:lnTo>
                <a:lnTo>
                  <a:pt x="114579" y="263905"/>
                </a:lnTo>
                <a:lnTo>
                  <a:pt x="115252" y="263220"/>
                </a:lnTo>
                <a:lnTo>
                  <a:pt x="115938" y="262534"/>
                </a:lnTo>
                <a:lnTo>
                  <a:pt x="115938" y="261175"/>
                </a:lnTo>
                <a:lnTo>
                  <a:pt x="146621" y="178663"/>
                </a:lnTo>
                <a:lnTo>
                  <a:pt x="166408" y="137744"/>
                </a:lnTo>
                <a:lnTo>
                  <a:pt x="167767" y="135013"/>
                </a:lnTo>
                <a:lnTo>
                  <a:pt x="168452" y="132270"/>
                </a:lnTo>
                <a:lnTo>
                  <a:pt x="168452" y="126822"/>
                </a:lnTo>
                <a:lnTo>
                  <a:pt x="167767" y="124104"/>
                </a:lnTo>
                <a:lnTo>
                  <a:pt x="148666" y="68872"/>
                </a:lnTo>
                <a:lnTo>
                  <a:pt x="139115" y="58648"/>
                </a:lnTo>
                <a:lnTo>
                  <a:pt x="15011" y="660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113036" y="6988216"/>
            <a:ext cx="61594" cy="43180"/>
          </a:xfrm>
          <a:custGeom>
            <a:avLst/>
            <a:gdLst/>
            <a:ahLst/>
            <a:cxnLst/>
            <a:rect l="l" t="t" r="r" b="b"/>
            <a:pathLst>
              <a:path w="61595" h="43179">
                <a:moveTo>
                  <a:pt x="0" y="42951"/>
                </a:moveTo>
                <a:lnTo>
                  <a:pt x="3416" y="32727"/>
                </a:lnTo>
                <a:lnTo>
                  <a:pt x="17729" y="5448"/>
                </a:lnTo>
                <a:lnTo>
                  <a:pt x="19088" y="4076"/>
                </a:lnTo>
                <a:lnTo>
                  <a:pt x="19773" y="2717"/>
                </a:lnTo>
                <a:lnTo>
                  <a:pt x="21145" y="2044"/>
                </a:lnTo>
                <a:lnTo>
                  <a:pt x="22504" y="1358"/>
                </a:lnTo>
                <a:lnTo>
                  <a:pt x="23863" y="673"/>
                </a:lnTo>
                <a:lnTo>
                  <a:pt x="25920" y="0"/>
                </a:lnTo>
                <a:lnTo>
                  <a:pt x="28638" y="0"/>
                </a:lnTo>
                <a:lnTo>
                  <a:pt x="30683" y="673"/>
                </a:lnTo>
                <a:lnTo>
                  <a:pt x="32054" y="1358"/>
                </a:lnTo>
                <a:lnTo>
                  <a:pt x="61379" y="1703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912543" y="7031168"/>
            <a:ext cx="200660" cy="606425"/>
          </a:xfrm>
          <a:custGeom>
            <a:avLst/>
            <a:gdLst/>
            <a:ahLst/>
            <a:cxnLst/>
            <a:rect l="l" t="t" r="r" b="b"/>
            <a:pathLst>
              <a:path w="200660" h="606425">
                <a:moveTo>
                  <a:pt x="0" y="606247"/>
                </a:moveTo>
                <a:lnTo>
                  <a:pt x="6819" y="591248"/>
                </a:lnTo>
                <a:lnTo>
                  <a:pt x="32740" y="532599"/>
                </a:lnTo>
                <a:lnTo>
                  <a:pt x="46380" y="491693"/>
                </a:lnTo>
                <a:lnTo>
                  <a:pt x="155486" y="129590"/>
                </a:lnTo>
                <a:lnTo>
                  <a:pt x="167767" y="91376"/>
                </a:lnTo>
                <a:lnTo>
                  <a:pt x="183438" y="42964"/>
                </a:lnTo>
                <a:lnTo>
                  <a:pt x="20049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606771" y="7130743"/>
            <a:ext cx="41275" cy="288290"/>
          </a:xfrm>
          <a:custGeom>
            <a:avLst/>
            <a:gdLst/>
            <a:ahLst/>
            <a:cxnLst/>
            <a:rect l="l" t="t" r="r" b="b"/>
            <a:pathLst>
              <a:path w="41275" h="288290">
                <a:moveTo>
                  <a:pt x="36131" y="287769"/>
                </a:moveTo>
                <a:lnTo>
                  <a:pt x="40919" y="169798"/>
                </a:lnTo>
                <a:lnTo>
                  <a:pt x="40919" y="137058"/>
                </a:lnTo>
                <a:lnTo>
                  <a:pt x="40233" y="130924"/>
                </a:lnTo>
                <a:lnTo>
                  <a:pt x="39547" y="125475"/>
                </a:lnTo>
                <a:lnTo>
                  <a:pt x="39547" y="120014"/>
                </a:lnTo>
                <a:lnTo>
                  <a:pt x="38862" y="114566"/>
                </a:lnTo>
                <a:lnTo>
                  <a:pt x="37490" y="109105"/>
                </a:lnTo>
                <a:lnTo>
                  <a:pt x="36817" y="103644"/>
                </a:lnTo>
                <a:lnTo>
                  <a:pt x="36131" y="98196"/>
                </a:lnTo>
                <a:lnTo>
                  <a:pt x="34772" y="92748"/>
                </a:lnTo>
                <a:lnTo>
                  <a:pt x="33413" y="87299"/>
                </a:lnTo>
                <a:lnTo>
                  <a:pt x="32727" y="81826"/>
                </a:lnTo>
                <a:lnTo>
                  <a:pt x="31369" y="76377"/>
                </a:lnTo>
                <a:lnTo>
                  <a:pt x="29997" y="71615"/>
                </a:lnTo>
                <a:lnTo>
                  <a:pt x="27952" y="66141"/>
                </a:lnTo>
                <a:lnTo>
                  <a:pt x="26581" y="60693"/>
                </a:lnTo>
                <a:lnTo>
                  <a:pt x="24536" y="55232"/>
                </a:lnTo>
                <a:lnTo>
                  <a:pt x="23177" y="50457"/>
                </a:lnTo>
                <a:lnTo>
                  <a:pt x="21132" y="45008"/>
                </a:lnTo>
                <a:lnTo>
                  <a:pt x="19088" y="39535"/>
                </a:lnTo>
                <a:lnTo>
                  <a:pt x="17043" y="34772"/>
                </a:lnTo>
                <a:lnTo>
                  <a:pt x="14998" y="29324"/>
                </a:lnTo>
                <a:lnTo>
                  <a:pt x="12954" y="24549"/>
                </a:lnTo>
                <a:lnTo>
                  <a:pt x="10223" y="19773"/>
                </a:lnTo>
                <a:lnTo>
                  <a:pt x="8178" y="14312"/>
                </a:lnTo>
                <a:lnTo>
                  <a:pt x="5448" y="9537"/>
                </a:lnTo>
                <a:lnTo>
                  <a:pt x="2717" y="4762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600631" y="7067319"/>
            <a:ext cx="17145" cy="63500"/>
          </a:xfrm>
          <a:custGeom>
            <a:avLst/>
            <a:gdLst/>
            <a:ahLst/>
            <a:cxnLst/>
            <a:rect l="l" t="t" r="r" b="b"/>
            <a:pathLst>
              <a:path w="17145" h="63500">
                <a:moveTo>
                  <a:pt x="17043" y="0"/>
                </a:moveTo>
                <a:lnTo>
                  <a:pt x="16357" y="2057"/>
                </a:lnTo>
                <a:lnTo>
                  <a:pt x="14325" y="6134"/>
                </a:lnTo>
                <a:lnTo>
                  <a:pt x="12268" y="9550"/>
                </a:lnTo>
                <a:lnTo>
                  <a:pt x="10223" y="13627"/>
                </a:lnTo>
                <a:lnTo>
                  <a:pt x="8166" y="17043"/>
                </a:lnTo>
                <a:lnTo>
                  <a:pt x="6134" y="20459"/>
                </a:lnTo>
                <a:lnTo>
                  <a:pt x="5460" y="21132"/>
                </a:lnTo>
                <a:lnTo>
                  <a:pt x="5460" y="21818"/>
                </a:lnTo>
                <a:lnTo>
                  <a:pt x="4775" y="22504"/>
                </a:lnTo>
                <a:lnTo>
                  <a:pt x="4775" y="23190"/>
                </a:lnTo>
                <a:lnTo>
                  <a:pt x="4089" y="23863"/>
                </a:lnTo>
                <a:lnTo>
                  <a:pt x="4089" y="25222"/>
                </a:lnTo>
                <a:lnTo>
                  <a:pt x="3416" y="25920"/>
                </a:lnTo>
                <a:lnTo>
                  <a:pt x="3416" y="26593"/>
                </a:lnTo>
                <a:lnTo>
                  <a:pt x="2717" y="27279"/>
                </a:lnTo>
                <a:lnTo>
                  <a:pt x="2717" y="28651"/>
                </a:lnTo>
                <a:lnTo>
                  <a:pt x="2044" y="29324"/>
                </a:lnTo>
                <a:lnTo>
                  <a:pt x="2044" y="30683"/>
                </a:lnTo>
                <a:lnTo>
                  <a:pt x="1358" y="31368"/>
                </a:lnTo>
                <a:lnTo>
                  <a:pt x="1358" y="33426"/>
                </a:lnTo>
                <a:lnTo>
                  <a:pt x="673" y="34099"/>
                </a:lnTo>
                <a:lnTo>
                  <a:pt x="673" y="38188"/>
                </a:lnTo>
                <a:lnTo>
                  <a:pt x="0" y="38874"/>
                </a:lnTo>
                <a:lnTo>
                  <a:pt x="0" y="45008"/>
                </a:lnTo>
                <a:lnTo>
                  <a:pt x="673" y="46367"/>
                </a:lnTo>
                <a:lnTo>
                  <a:pt x="673" y="49783"/>
                </a:lnTo>
                <a:lnTo>
                  <a:pt x="1358" y="50469"/>
                </a:lnTo>
                <a:lnTo>
                  <a:pt x="1358" y="52514"/>
                </a:lnTo>
                <a:lnTo>
                  <a:pt x="2044" y="53200"/>
                </a:lnTo>
                <a:lnTo>
                  <a:pt x="2044" y="55232"/>
                </a:lnTo>
                <a:lnTo>
                  <a:pt x="2717" y="55918"/>
                </a:lnTo>
                <a:lnTo>
                  <a:pt x="2717" y="56591"/>
                </a:lnTo>
                <a:lnTo>
                  <a:pt x="3416" y="57276"/>
                </a:lnTo>
                <a:lnTo>
                  <a:pt x="3416" y="58648"/>
                </a:lnTo>
                <a:lnTo>
                  <a:pt x="4089" y="59334"/>
                </a:lnTo>
                <a:lnTo>
                  <a:pt x="4089" y="60007"/>
                </a:lnTo>
                <a:lnTo>
                  <a:pt x="4775" y="60693"/>
                </a:lnTo>
                <a:lnTo>
                  <a:pt x="5460" y="61366"/>
                </a:lnTo>
                <a:lnTo>
                  <a:pt x="5460" y="62052"/>
                </a:lnTo>
                <a:lnTo>
                  <a:pt x="6134" y="6342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291027" y="6862061"/>
            <a:ext cx="281305" cy="144780"/>
          </a:xfrm>
          <a:custGeom>
            <a:avLst/>
            <a:gdLst/>
            <a:ahLst/>
            <a:cxnLst/>
            <a:rect l="l" t="t" r="r" b="b"/>
            <a:pathLst>
              <a:path w="281304" h="144779">
                <a:moveTo>
                  <a:pt x="280962" y="98869"/>
                </a:moveTo>
                <a:lnTo>
                  <a:pt x="279590" y="107746"/>
                </a:lnTo>
                <a:lnTo>
                  <a:pt x="276174" y="115912"/>
                </a:lnTo>
                <a:lnTo>
                  <a:pt x="272097" y="123418"/>
                </a:lnTo>
                <a:lnTo>
                  <a:pt x="265950" y="129552"/>
                </a:lnTo>
                <a:lnTo>
                  <a:pt x="259803" y="135712"/>
                </a:lnTo>
                <a:lnTo>
                  <a:pt x="252323" y="139788"/>
                </a:lnTo>
                <a:lnTo>
                  <a:pt x="244132" y="142519"/>
                </a:lnTo>
                <a:lnTo>
                  <a:pt x="235267" y="144551"/>
                </a:lnTo>
                <a:lnTo>
                  <a:pt x="227088" y="144551"/>
                </a:lnTo>
                <a:lnTo>
                  <a:pt x="218211" y="143192"/>
                </a:lnTo>
                <a:lnTo>
                  <a:pt x="210045" y="140474"/>
                </a:lnTo>
                <a:lnTo>
                  <a:pt x="202526" y="13638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746835" y="6821823"/>
            <a:ext cx="36830" cy="121285"/>
          </a:xfrm>
          <a:custGeom>
            <a:avLst/>
            <a:gdLst/>
            <a:ahLst/>
            <a:cxnLst/>
            <a:rect l="l" t="t" r="r" b="b"/>
            <a:pathLst>
              <a:path w="36829" h="121284">
                <a:moveTo>
                  <a:pt x="0" y="0"/>
                </a:moveTo>
                <a:lnTo>
                  <a:pt x="685" y="673"/>
                </a:lnTo>
                <a:lnTo>
                  <a:pt x="1358" y="673"/>
                </a:lnTo>
                <a:lnTo>
                  <a:pt x="2032" y="1358"/>
                </a:lnTo>
                <a:lnTo>
                  <a:pt x="3403" y="2044"/>
                </a:lnTo>
                <a:lnTo>
                  <a:pt x="4089" y="2730"/>
                </a:lnTo>
                <a:lnTo>
                  <a:pt x="4762" y="3403"/>
                </a:lnTo>
                <a:lnTo>
                  <a:pt x="6134" y="4762"/>
                </a:lnTo>
                <a:lnTo>
                  <a:pt x="6819" y="5448"/>
                </a:lnTo>
                <a:lnTo>
                  <a:pt x="7505" y="6121"/>
                </a:lnTo>
                <a:lnTo>
                  <a:pt x="8864" y="6819"/>
                </a:lnTo>
                <a:lnTo>
                  <a:pt x="9537" y="7493"/>
                </a:lnTo>
                <a:lnTo>
                  <a:pt x="10223" y="8864"/>
                </a:lnTo>
                <a:lnTo>
                  <a:pt x="11582" y="9550"/>
                </a:lnTo>
                <a:lnTo>
                  <a:pt x="12268" y="10223"/>
                </a:lnTo>
                <a:lnTo>
                  <a:pt x="12954" y="10909"/>
                </a:lnTo>
                <a:lnTo>
                  <a:pt x="14325" y="12280"/>
                </a:lnTo>
                <a:lnTo>
                  <a:pt x="14998" y="12966"/>
                </a:lnTo>
                <a:lnTo>
                  <a:pt x="15684" y="13627"/>
                </a:lnTo>
                <a:lnTo>
                  <a:pt x="16370" y="14998"/>
                </a:lnTo>
                <a:lnTo>
                  <a:pt x="17043" y="15684"/>
                </a:lnTo>
                <a:lnTo>
                  <a:pt x="18415" y="17043"/>
                </a:lnTo>
                <a:lnTo>
                  <a:pt x="19100" y="17729"/>
                </a:lnTo>
                <a:lnTo>
                  <a:pt x="19773" y="19075"/>
                </a:lnTo>
                <a:lnTo>
                  <a:pt x="20459" y="19773"/>
                </a:lnTo>
                <a:lnTo>
                  <a:pt x="21145" y="21132"/>
                </a:lnTo>
                <a:lnTo>
                  <a:pt x="21818" y="21805"/>
                </a:lnTo>
                <a:lnTo>
                  <a:pt x="22504" y="23177"/>
                </a:lnTo>
                <a:lnTo>
                  <a:pt x="23190" y="23863"/>
                </a:lnTo>
                <a:lnTo>
                  <a:pt x="23863" y="25222"/>
                </a:lnTo>
                <a:lnTo>
                  <a:pt x="24549" y="25908"/>
                </a:lnTo>
                <a:lnTo>
                  <a:pt x="25222" y="27266"/>
                </a:lnTo>
                <a:lnTo>
                  <a:pt x="25222" y="28651"/>
                </a:lnTo>
                <a:lnTo>
                  <a:pt x="25908" y="29311"/>
                </a:lnTo>
                <a:lnTo>
                  <a:pt x="26593" y="30670"/>
                </a:lnTo>
                <a:lnTo>
                  <a:pt x="27266" y="32042"/>
                </a:lnTo>
                <a:lnTo>
                  <a:pt x="27952" y="32727"/>
                </a:lnTo>
                <a:lnTo>
                  <a:pt x="27952" y="34099"/>
                </a:lnTo>
                <a:lnTo>
                  <a:pt x="28638" y="35458"/>
                </a:lnTo>
                <a:lnTo>
                  <a:pt x="29311" y="36131"/>
                </a:lnTo>
                <a:lnTo>
                  <a:pt x="29311" y="37490"/>
                </a:lnTo>
                <a:lnTo>
                  <a:pt x="29997" y="38862"/>
                </a:lnTo>
                <a:lnTo>
                  <a:pt x="29997" y="40233"/>
                </a:lnTo>
                <a:lnTo>
                  <a:pt x="30683" y="40906"/>
                </a:lnTo>
                <a:lnTo>
                  <a:pt x="30683" y="42278"/>
                </a:lnTo>
                <a:lnTo>
                  <a:pt x="31368" y="43649"/>
                </a:lnTo>
                <a:lnTo>
                  <a:pt x="31368" y="44996"/>
                </a:lnTo>
                <a:lnTo>
                  <a:pt x="32054" y="45681"/>
                </a:lnTo>
                <a:lnTo>
                  <a:pt x="32054" y="48412"/>
                </a:lnTo>
                <a:lnTo>
                  <a:pt x="32727" y="49784"/>
                </a:lnTo>
                <a:lnTo>
                  <a:pt x="32727" y="53187"/>
                </a:lnTo>
                <a:lnTo>
                  <a:pt x="33413" y="54559"/>
                </a:lnTo>
                <a:lnTo>
                  <a:pt x="33413" y="90017"/>
                </a:lnTo>
                <a:lnTo>
                  <a:pt x="34099" y="95465"/>
                </a:lnTo>
                <a:lnTo>
                  <a:pt x="34785" y="100914"/>
                </a:lnTo>
                <a:lnTo>
                  <a:pt x="34785" y="106375"/>
                </a:lnTo>
                <a:lnTo>
                  <a:pt x="35458" y="111150"/>
                </a:lnTo>
                <a:lnTo>
                  <a:pt x="36131" y="115925"/>
                </a:lnTo>
                <a:lnTo>
                  <a:pt x="36817" y="12068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686405" y="5871183"/>
            <a:ext cx="629285" cy="467995"/>
          </a:xfrm>
          <a:custGeom>
            <a:avLst/>
            <a:gdLst/>
            <a:ahLst/>
            <a:cxnLst/>
            <a:rect l="l" t="t" r="r" b="b"/>
            <a:pathLst>
              <a:path w="629285" h="467995">
                <a:moveTo>
                  <a:pt x="628764" y="467817"/>
                </a:moveTo>
                <a:lnTo>
                  <a:pt x="490321" y="371665"/>
                </a:lnTo>
                <a:lnTo>
                  <a:pt x="377799" y="292557"/>
                </a:lnTo>
                <a:lnTo>
                  <a:pt x="252323" y="205270"/>
                </a:lnTo>
                <a:lnTo>
                  <a:pt x="153441" y="129578"/>
                </a:lnTo>
                <a:lnTo>
                  <a:pt x="57277" y="5046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646857" y="5916208"/>
            <a:ext cx="635000" cy="466725"/>
          </a:xfrm>
          <a:custGeom>
            <a:avLst/>
            <a:gdLst/>
            <a:ahLst/>
            <a:cxnLst/>
            <a:rect l="l" t="t" r="r" b="b"/>
            <a:pathLst>
              <a:path w="635000" h="466725">
                <a:moveTo>
                  <a:pt x="634885" y="466445"/>
                </a:moveTo>
                <a:lnTo>
                  <a:pt x="616483" y="454164"/>
                </a:lnTo>
                <a:lnTo>
                  <a:pt x="507364" y="382549"/>
                </a:lnTo>
                <a:lnTo>
                  <a:pt x="379158" y="297307"/>
                </a:lnTo>
                <a:lnTo>
                  <a:pt x="251637" y="208661"/>
                </a:lnTo>
                <a:lnTo>
                  <a:pt x="150710" y="132270"/>
                </a:lnTo>
                <a:lnTo>
                  <a:pt x="53200" y="51130"/>
                </a:lnTo>
                <a:lnTo>
                  <a:pt x="0" y="4076"/>
                </a:lnTo>
                <a:lnTo>
                  <a:pt x="408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370353" y="5831321"/>
            <a:ext cx="91326" cy="1131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203586" y="5333131"/>
            <a:ext cx="389890" cy="444500"/>
          </a:xfrm>
          <a:custGeom>
            <a:avLst/>
            <a:gdLst/>
            <a:ahLst/>
            <a:cxnLst/>
            <a:rect l="l" t="t" r="r" b="b"/>
            <a:pathLst>
              <a:path w="389889" h="444500">
                <a:moveTo>
                  <a:pt x="381215" y="443941"/>
                </a:moveTo>
                <a:lnTo>
                  <a:pt x="383933" y="439851"/>
                </a:lnTo>
                <a:lnTo>
                  <a:pt x="385978" y="437819"/>
                </a:lnTo>
                <a:lnTo>
                  <a:pt x="387349" y="435076"/>
                </a:lnTo>
                <a:lnTo>
                  <a:pt x="388708" y="432358"/>
                </a:lnTo>
                <a:lnTo>
                  <a:pt x="389394" y="429615"/>
                </a:lnTo>
                <a:lnTo>
                  <a:pt x="389394" y="423481"/>
                </a:lnTo>
                <a:lnTo>
                  <a:pt x="388023" y="420077"/>
                </a:lnTo>
                <a:lnTo>
                  <a:pt x="387349" y="416674"/>
                </a:lnTo>
                <a:lnTo>
                  <a:pt x="385305" y="413943"/>
                </a:lnTo>
                <a:lnTo>
                  <a:pt x="383247" y="411899"/>
                </a:lnTo>
                <a:lnTo>
                  <a:pt x="377113" y="405752"/>
                </a:lnTo>
                <a:lnTo>
                  <a:pt x="291198" y="316420"/>
                </a:lnTo>
                <a:lnTo>
                  <a:pt x="209359" y="223685"/>
                </a:lnTo>
                <a:lnTo>
                  <a:pt x="113207" y="105702"/>
                </a:lnTo>
                <a:lnTo>
                  <a:pt x="96151" y="83210"/>
                </a:lnTo>
                <a:lnTo>
                  <a:pt x="83883" y="68884"/>
                </a:lnTo>
                <a:lnTo>
                  <a:pt x="69557" y="56603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073338" y="5030354"/>
            <a:ext cx="548005" cy="668020"/>
          </a:xfrm>
          <a:custGeom>
            <a:avLst/>
            <a:gdLst/>
            <a:ahLst/>
            <a:cxnLst/>
            <a:rect l="l" t="t" r="r" b="b"/>
            <a:pathLst>
              <a:path w="548004" h="668020">
                <a:moveTo>
                  <a:pt x="547598" y="667613"/>
                </a:moveTo>
                <a:lnTo>
                  <a:pt x="459638" y="576249"/>
                </a:lnTo>
                <a:lnTo>
                  <a:pt x="379158" y="485533"/>
                </a:lnTo>
                <a:lnTo>
                  <a:pt x="284365" y="368934"/>
                </a:lnTo>
                <a:lnTo>
                  <a:pt x="190944" y="248907"/>
                </a:lnTo>
                <a:lnTo>
                  <a:pt x="43649" y="57276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620935" y="5697960"/>
            <a:ext cx="66675" cy="14604"/>
          </a:xfrm>
          <a:custGeom>
            <a:avLst/>
            <a:gdLst/>
            <a:ahLst/>
            <a:cxnLst/>
            <a:rect l="l" t="t" r="r" b="b"/>
            <a:pathLst>
              <a:path w="66675" h="14604">
                <a:moveTo>
                  <a:pt x="66154" y="4102"/>
                </a:moveTo>
                <a:lnTo>
                  <a:pt x="59334" y="8877"/>
                </a:lnTo>
                <a:lnTo>
                  <a:pt x="52527" y="11607"/>
                </a:lnTo>
                <a:lnTo>
                  <a:pt x="44335" y="13665"/>
                </a:lnTo>
                <a:lnTo>
                  <a:pt x="36156" y="14325"/>
                </a:lnTo>
                <a:lnTo>
                  <a:pt x="28651" y="14325"/>
                </a:lnTo>
                <a:lnTo>
                  <a:pt x="20472" y="12293"/>
                </a:lnTo>
                <a:lnTo>
                  <a:pt x="12966" y="9563"/>
                </a:lnTo>
                <a:lnTo>
                  <a:pt x="6134" y="546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642765" y="5920287"/>
            <a:ext cx="621030" cy="490855"/>
          </a:xfrm>
          <a:custGeom>
            <a:avLst/>
            <a:gdLst/>
            <a:ahLst/>
            <a:cxnLst/>
            <a:rect l="l" t="t" r="r" b="b"/>
            <a:pathLst>
              <a:path w="621029" h="490854">
                <a:moveTo>
                  <a:pt x="4089" y="0"/>
                </a:moveTo>
                <a:lnTo>
                  <a:pt x="2730" y="2044"/>
                </a:lnTo>
                <a:lnTo>
                  <a:pt x="1358" y="4102"/>
                </a:lnTo>
                <a:lnTo>
                  <a:pt x="685" y="6134"/>
                </a:lnTo>
                <a:lnTo>
                  <a:pt x="0" y="8178"/>
                </a:lnTo>
                <a:lnTo>
                  <a:pt x="0" y="12966"/>
                </a:lnTo>
                <a:lnTo>
                  <a:pt x="45008" y="62052"/>
                </a:lnTo>
                <a:lnTo>
                  <a:pt x="77063" y="81838"/>
                </a:lnTo>
                <a:lnTo>
                  <a:pt x="94107" y="92062"/>
                </a:lnTo>
                <a:lnTo>
                  <a:pt x="110477" y="102971"/>
                </a:lnTo>
                <a:lnTo>
                  <a:pt x="205943" y="185483"/>
                </a:lnTo>
                <a:lnTo>
                  <a:pt x="304152" y="264604"/>
                </a:lnTo>
                <a:lnTo>
                  <a:pt x="405079" y="340969"/>
                </a:lnTo>
                <a:lnTo>
                  <a:pt x="425538" y="356654"/>
                </a:lnTo>
                <a:lnTo>
                  <a:pt x="486905" y="401662"/>
                </a:lnTo>
                <a:lnTo>
                  <a:pt x="550329" y="443268"/>
                </a:lnTo>
                <a:lnTo>
                  <a:pt x="620572" y="49030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756644" y="5827552"/>
            <a:ext cx="439420" cy="329565"/>
          </a:xfrm>
          <a:custGeom>
            <a:avLst/>
            <a:gdLst/>
            <a:ahLst/>
            <a:cxnLst/>
            <a:rect l="l" t="t" r="r" b="b"/>
            <a:pathLst>
              <a:path w="439420" h="329564">
                <a:moveTo>
                  <a:pt x="439178" y="329361"/>
                </a:moveTo>
                <a:lnTo>
                  <a:pt x="349834" y="268681"/>
                </a:lnTo>
                <a:lnTo>
                  <a:pt x="226415" y="182753"/>
                </a:lnTo>
                <a:lnTo>
                  <a:pt x="129578" y="109093"/>
                </a:lnTo>
                <a:lnTo>
                  <a:pt x="36144" y="3202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195822" y="6156241"/>
            <a:ext cx="59690" cy="10795"/>
          </a:xfrm>
          <a:custGeom>
            <a:avLst/>
            <a:gdLst/>
            <a:ahLst/>
            <a:cxnLst/>
            <a:rect l="l" t="t" r="r" b="b"/>
            <a:pathLst>
              <a:path w="59689" h="10795">
                <a:moveTo>
                  <a:pt x="0" y="673"/>
                </a:moveTo>
                <a:lnTo>
                  <a:pt x="6807" y="4787"/>
                </a:lnTo>
                <a:lnTo>
                  <a:pt x="14325" y="8178"/>
                </a:lnTo>
                <a:lnTo>
                  <a:pt x="21818" y="10236"/>
                </a:lnTo>
                <a:lnTo>
                  <a:pt x="29997" y="10236"/>
                </a:lnTo>
                <a:lnTo>
                  <a:pt x="38188" y="9550"/>
                </a:lnTo>
                <a:lnTo>
                  <a:pt x="45681" y="7492"/>
                </a:lnTo>
                <a:lnTo>
                  <a:pt x="52514" y="4089"/>
                </a:lnTo>
                <a:lnTo>
                  <a:pt x="5933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738916" y="5753208"/>
            <a:ext cx="17780" cy="74930"/>
          </a:xfrm>
          <a:custGeom>
            <a:avLst/>
            <a:gdLst/>
            <a:ahLst/>
            <a:cxnLst/>
            <a:rect l="l" t="t" r="r" b="b"/>
            <a:pathLst>
              <a:path w="17779" h="74929">
                <a:moveTo>
                  <a:pt x="17056" y="0"/>
                </a:moveTo>
                <a:lnTo>
                  <a:pt x="0" y="33426"/>
                </a:lnTo>
                <a:lnTo>
                  <a:pt x="0" y="40906"/>
                </a:lnTo>
                <a:lnTo>
                  <a:pt x="1371" y="48425"/>
                </a:lnTo>
                <a:lnTo>
                  <a:pt x="4102" y="55930"/>
                </a:lnTo>
                <a:lnTo>
                  <a:pt x="7505" y="62750"/>
                </a:lnTo>
                <a:lnTo>
                  <a:pt x="12268" y="68884"/>
                </a:lnTo>
                <a:lnTo>
                  <a:pt x="17729" y="7434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954691" y="5110819"/>
            <a:ext cx="216535" cy="280670"/>
          </a:xfrm>
          <a:custGeom>
            <a:avLst/>
            <a:gdLst/>
            <a:ahLst/>
            <a:cxnLst/>
            <a:rect l="l" t="t" r="r" b="b"/>
            <a:pathLst>
              <a:path w="216535" h="280670">
                <a:moveTo>
                  <a:pt x="673" y="0"/>
                </a:moveTo>
                <a:lnTo>
                  <a:pt x="8851" y="45008"/>
                </a:lnTo>
                <a:lnTo>
                  <a:pt x="125463" y="198450"/>
                </a:lnTo>
                <a:lnTo>
                  <a:pt x="169798" y="240042"/>
                </a:lnTo>
                <a:lnTo>
                  <a:pt x="182067" y="248920"/>
                </a:lnTo>
                <a:lnTo>
                  <a:pt x="199796" y="263232"/>
                </a:lnTo>
                <a:lnTo>
                  <a:pt x="216166" y="28027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955358" y="5106715"/>
            <a:ext cx="584200" cy="711200"/>
          </a:xfrm>
          <a:custGeom>
            <a:avLst/>
            <a:gdLst/>
            <a:ahLst/>
            <a:cxnLst/>
            <a:rect l="l" t="t" r="r" b="b"/>
            <a:pathLst>
              <a:path w="584200" h="711200">
                <a:moveTo>
                  <a:pt x="583742" y="710603"/>
                </a:moveTo>
                <a:lnTo>
                  <a:pt x="518960" y="645820"/>
                </a:lnTo>
                <a:lnTo>
                  <a:pt x="435762" y="555802"/>
                </a:lnTo>
                <a:lnTo>
                  <a:pt x="355295" y="461683"/>
                </a:lnTo>
                <a:lnTo>
                  <a:pt x="291198" y="381901"/>
                </a:lnTo>
                <a:lnTo>
                  <a:pt x="228460" y="300748"/>
                </a:lnTo>
                <a:lnTo>
                  <a:pt x="190944" y="251650"/>
                </a:lnTo>
                <a:lnTo>
                  <a:pt x="0" y="4102"/>
                </a:lnTo>
                <a:lnTo>
                  <a:pt x="546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997637" y="507331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146" y="0"/>
                </a:moveTo>
                <a:lnTo>
                  <a:pt x="0" y="477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058335" y="4930787"/>
            <a:ext cx="27305" cy="99695"/>
          </a:xfrm>
          <a:custGeom>
            <a:avLst/>
            <a:gdLst/>
            <a:ahLst/>
            <a:cxnLst/>
            <a:rect l="l" t="t" r="r" b="b"/>
            <a:pathLst>
              <a:path w="27304" h="99695">
                <a:moveTo>
                  <a:pt x="27279" y="0"/>
                </a:moveTo>
                <a:lnTo>
                  <a:pt x="1371" y="40906"/>
                </a:lnTo>
                <a:lnTo>
                  <a:pt x="0" y="53187"/>
                </a:lnTo>
                <a:lnTo>
                  <a:pt x="685" y="65468"/>
                </a:lnTo>
                <a:lnTo>
                  <a:pt x="3416" y="77749"/>
                </a:lnTo>
                <a:lnTo>
                  <a:pt x="8191" y="89331"/>
                </a:lnTo>
                <a:lnTo>
                  <a:pt x="14998" y="9956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003790" y="5073314"/>
            <a:ext cx="581025" cy="704215"/>
          </a:xfrm>
          <a:custGeom>
            <a:avLst/>
            <a:gdLst/>
            <a:ahLst/>
            <a:cxnLst/>
            <a:rect l="l" t="t" r="r" b="b"/>
            <a:pathLst>
              <a:path w="581025" h="704214">
                <a:moveTo>
                  <a:pt x="581012" y="703757"/>
                </a:moveTo>
                <a:lnTo>
                  <a:pt x="469849" y="589203"/>
                </a:lnTo>
                <a:lnTo>
                  <a:pt x="388010" y="495769"/>
                </a:lnTo>
                <a:lnTo>
                  <a:pt x="291185" y="377101"/>
                </a:lnTo>
                <a:lnTo>
                  <a:pt x="197078" y="256412"/>
                </a:lnTo>
                <a:lnTo>
                  <a:pt x="49085" y="6410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816929" y="4842136"/>
            <a:ext cx="56515" cy="88265"/>
          </a:xfrm>
          <a:custGeom>
            <a:avLst/>
            <a:gdLst/>
            <a:ahLst/>
            <a:cxnLst/>
            <a:rect l="l" t="t" r="r" b="b"/>
            <a:pathLst>
              <a:path w="56514" h="88264">
                <a:moveTo>
                  <a:pt x="47053" y="0"/>
                </a:moveTo>
                <a:lnTo>
                  <a:pt x="51142" y="6134"/>
                </a:lnTo>
                <a:lnTo>
                  <a:pt x="53187" y="11582"/>
                </a:lnTo>
                <a:lnTo>
                  <a:pt x="55232" y="18415"/>
                </a:lnTo>
                <a:lnTo>
                  <a:pt x="55918" y="24549"/>
                </a:lnTo>
                <a:lnTo>
                  <a:pt x="55232" y="31368"/>
                </a:lnTo>
                <a:lnTo>
                  <a:pt x="53873" y="37503"/>
                </a:lnTo>
                <a:lnTo>
                  <a:pt x="51142" y="43649"/>
                </a:lnTo>
                <a:lnTo>
                  <a:pt x="47739" y="49098"/>
                </a:lnTo>
                <a:lnTo>
                  <a:pt x="0" y="8796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085615" y="4459563"/>
            <a:ext cx="164465" cy="471805"/>
          </a:xfrm>
          <a:custGeom>
            <a:avLst/>
            <a:gdLst/>
            <a:ahLst/>
            <a:cxnLst/>
            <a:rect l="l" t="t" r="r" b="b"/>
            <a:pathLst>
              <a:path w="164464" h="471804">
                <a:moveTo>
                  <a:pt x="143890" y="0"/>
                </a:moveTo>
                <a:lnTo>
                  <a:pt x="156171" y="45694"/>
                </a:lnTo>
                <a:lnTo>
                  <a:pt x="162991" y="92735"/>
                </a:lnTo>
                <a:lnTo>
                  <a:pt x="164350" y="140487"/>
                </a:lnTo>
                <a:lnTo>
                  <a:pt x="160934" y="188214"/>
                </a:lnTo>
                <a:lnTo>
                  <a:pt x="152069" y="234581"/>
                </a:lnTo>
                <a:lnTo>
                  <a:pt x="138429" y="280276"/>
                </a:lnTo>
                <a:lnTo>
                  <a:pt x="119341" y="323926"/>
                </a:lnTo>
                <a:lnTo>
                  <a:pt x="95465" y="365518"/>
                </a:lnTo>
                <a:lnTo>
                  <a:pt x="67513" y="404393"/>
                </a:lnTo>
                <a:lnTo>
                  <a:pt x="35458" y="439166"/>
                </a:lnTo>
                <a:lnTo>
                  <a:pt x="0" y="47122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377596" y="4397656"/>
            <a:ext cx="393065" cy="575310"/>
          </a:xfrm>
          <a:custGeom>
            <a:avLst/>
            <a:gdLst/>
            <a:ahLst/>
            <a:cxnLst/>
            <a:rect l="l" t="t" r="r" b="b"/>
            <a:pathLst>
              <a:path w="393064" h="575310">
                <a:moveTo>
                  <a:pt x="0" y="0"/>
                </a:moveTo>
                <a:lnTo>
                  <a:pt x="11074" y="16217"/>
                </a:lnTo>
                <a:lnTo>
                  <a:pt x="103123" y="149885"/>
                </a:lnTo>
                <a:lnTo>
                  <a:pt x="279069" y="426745"/>
                </a:lnTo>
                <a:lnTo>
                  <a:pt x="392950" y="57473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51539" y="0"/>
            <a:ext cx="4456499" cy="431769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407608" y="4374203"/>
            <a:ext cx="408940" cy="555625"/>
          </a:xfrm>
          <a:custGeom>
            <a:avLst/>
            <a:gdLst/>
            <a:ahLst/>
            <a:cxnLst/>
            <a:rect l="l" t="t" r="r" b="b"/>
            <a:pathLst>
              <a:path w="408939" h="555625">
                <a:moveTo>
                  <a:pt x="0" y="0"/>
                </a:moveTo>
                <a:lnTo>
                  <a:pt x="13792" y="20574"/>
                </a:lnTo>
                <a:lnTo>
                  <a:pt x="105854" y="153555"/>
                </a:lnTo>
                <a:lnTo>
                  <a:pt x="200647" y="284480"/>
                </a:lnTo>
                <a:lnTo>
                  <a:pt x="300215" y="414743"/>
                </a:lnTo>
                <a:lnTo>
                  <a:pt x="408647" y="55521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527529" y="4331887"/>
            <a:ext cx="344805" cy="464820"/>
          </a:xfrm>
          <a:custGeom>
            <a:avLst/>
            <a:gdLst/>
            <a:ahLst/>
            <a:cxnLst/>
            <a:rect l="l" t="t" r="r" b="b"/>
            <a:pathLst>
              <a:path w="344804" h="464820">
                <a:moveTo>
                  <a:pt x="344639" y="464553"/>
                </a:moveTo>
                <a:lnTo>
                  <a:pt x="224612" y="307708"/>
                </a:lnTo>
                <a:lnTo>
                  <a:pt x="139369" y="198589"/>
                </a:lnTo>
                <a:lnTo>
                  <a:pt x="9804" y="15836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492372" y="4340842"/>
            <a:ext cx="372110" cy="501650"/>
          </a:xfrm>
          <a:custGeom>
            <a:avLst/>
            <a:gdLst/>
            <a:ahLst/>
            <a:cxnLst/>
            <a:rect l="l" t="t" r="r" b="b"/>
            <a:pathLst>
              <a:path w="372110" h="501650">
                <a:moveTo>
                  <a:pt x="0" y="0"/>
                </a:moveTo>
                <a:lnTo>
                  <a:pt x="16992" y="27343"/>
                </a:lnTo>
                <a:lnTo>
                  <a:pt x="124739" y="186905"/>
                </a:lnTo>
                <a:lnTo>
                  <a:pt x="235216" y="327393"/>
                </a:lnTo>
                <a:lnTo>
                  <a:pt x="371614" y="50129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077968" y="95841"/>
            <a:ext cx="29845" cy="488315"/>
          </a:xfrm>
          <a:custGeom>
            <a:avLst/>
            <a:gdLst/>
            <a:ahLst/>
            <a:cxnLst/>
            <a:rect l="l" t="t" r="r" b="b"/>
            <a:pathLst>
              <a:path w="29844" h="488315">
                <a:moveTo>
                  <a:pt x="27965" y="0"/>
                </a:moveTo>
                <a:lnTo>
                  <a:pt x="27965" y="22491"/>
                </a:lnTo>
                <a:lnTo>
                  <a:pt x="29311" y="124701"/>
                </a:lnTo>
                <a:lnTo>
                  <a:pt x="28651" y="170497"/>
                </a:lnTo>
                <a:lnTo>
                  <a:pt x="20459" y="235851"/>
                </a:lnTo>
                <a:lnTo>
                  <a:pt x="6819" y="340893"/>
                </a:lnTo>
                <a:lnTo>
                  <a:pt x="0" y="48818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954899" y="17031"/>
            <a:ext cx="152031" cy="7980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272654" y="6817099"/>
            <a:ext cx="156210" cy="33655"/>
          </a:xfrm>
          <a:custGeom>
            <a:avLst/>
            <a:gdLst/>
            <a:ahLst/>
            <a:cxnLst/>
            <a:rect l="l" t="t" r="r" b="b"/>
            <a:pathLst>
              <a:path w="156210" h="33654">
                <a:moveTo>
                  <a:pt x="156159" y="33426"/>
                </a:moveTo>
                <a:lnTo>
                  <a:pt x="156159" y="28651"/>
                </a:lnTo>
                <a:lnTo>
                  <a:pt x="154800" y="23876"/>
                </a:lnTo>
                <a:lnTo>
                  <a:pt x="135712" y="4102"/>
                </a:lnTo>
                <a:lnTo>
                  <a:pt x="131610" y="2743"/>
                </a:lnTo>
                <a:lnTo>
                  <a:pt x="126161" y="2057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236511" y="6817107"/>
            <a:ext cx="36195" cy="13970"/>
          </a:xfrm>
          <a:custGeom>
            <a:avLst/>
            <a:gdLst/>
            <a:ahLst/>
            <a:cxnLst/>
            <a:rect l="l" t="t" r="r" b="b"/>
            <a:pathLst>
              <a:path w="36195" h="13970">
                <a:moveTo>
                  <a:pt x="0" y="13639"/>
                </a:moveTo>
                <a:lnTo>
                  <a:pt x="6134" y="8178"/>
                </a:lnTo>
                <a:lnTo>
                  <a:pt x="12954" y="4775"/>
                </a:lnTo>
                <a:lnTo>
                  <a:pt x="20459" y="2057"/>
                </a:lnTo>
                <a:lnTo>
                  <a:pt x="27952" y="0"/>
                </a:lnTo>
                <a:lnTo>
                  <a:pt x="3614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571989" y="6721574"/>
            <a:ext cx="20955" cy="239395"/>
          </a:xfrm>
          <a:custGeom>
            <a:avLst/>
            <a:gdLst/>
            <a:ahLst/>
            <a:cxnLst/>
            <a:rect l="l" t="t" r="r" b="b"/>
            <a:pathLst>
              <a:path w="20954" h="239395">
                <a:moveTo>
                  <a:pt x="0" y="239356"/>
                </a:moveTo>
                <a:lnTo>
                  <a:pt x="19088" y="48412"/>
                </a:lnTo>
                <a:lnTo>
                  <a:pt x="2044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093979" y="6830748"/>
            <a:ext cx="142875" cy="160655"/>
          </a:xfrm>
          <a:custGeom>
            <a:avLst/>
            <a:gdLst/>
            <a:ahLst/>
            <a:cxnLst/>
            <a:rect l="l" t="t" r="r" b="b"/>
            <a:pathLst>
              <a:path w="142875" h="160654">
                <a:moveTo>
                  <a:pt x="33413" y="160261"/>
                </a:moveTo>
                <a:lnTo>
                  <a:pt x="4089" y="141833"/>
                </a:lnTo>
                <a:lnTo>
                  <a:pt x="3416" y="140474"/>
                </a:lnTo>
                <a:lnTo>
                  <a:pt x="2044" y="139103"/>
                </a:lnTo>
                <a:lnTo>
                  <a:pt x="685" y="137756"/>
                </a:lnTo>
                <a:lnTo>
                  <a:pt x="0" y="136385"/>
                </a:lnTo>
                <a:lnTo>
                  <a:pt x="0" y="129578"/>
                </a:lnTo>
                <a:lnTo>
                  <a:pt x="685" y="128206"/>
                </a:lnTo>
                <a:lnTo>
                  <a:pt x="2044" y="126834"/>
                </a:lnTo>
                <a:lnTo>
                  <a:pt x="2730" y="125475"/>
                </a:lnTo>
                <a:lnTo>
                  <a:pt x="14325" y="115239"/>
                </a:lnTo>
                <a:lnTo>
                  <a:pt x="30683" y="100228"/>
                </a:lnTo>
                <a:lnTo>
                  <a:pt x="14253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023391" y="6249349"/>
            <a:ext cx="224980" cy="2365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980834" y="6717154"/>
            <a:ext cx="1697304" cy="254214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630633" y="7711064"/>
            <a:ext cx="130810" cy="41910"/>
          </a:xfrm>
          <a:custGeom>
            <a:avLst/>
            <a:gdLst/>
            <a:ahLst/>
            <a:cxnLst/>
            <a:rect l="l" t="t" r="r" b="b"/>
            <a:pathLst>
              <a:path w="130809" h="41909">
                <a:moveTo>
                  <a:pt x="130251" y="23202"/>
                </a:moveTo>
                <a:lnTo>
                  <a:pt x="129565" y="23202"/>
                </a:lnTo>
                <a:lnTo>
                  <a:pt x="109105" y="22517"/>
                </a:lnTo>
                <a:lnTo>
                  <a:pt x="64096" y="9550"/>
                </a:lnTo>
                <a:lnTo>
                  <a:pt x="56603" y="4102"/>
                </a:lnTo>
                <a:lnTo>
                  <a:pt x="53873" y="2730"/>
                </a:lnTo>
                <a:lnTo>
                  <a:pt x="52501" y="2057"/>
                </a:lnTo>
                <a:lnTo>
                  <a:pt x="51155" y="1371"/>
                </a:lnTo>
                <a:lnTo>
                  <a:pt x="48425" y="0"/>
                </a:lnTo>
                <a:lnTo>
                  <a:pt x="38188" y="0"/>
                </a:lnTo>
                <a:lnTo>
                  <a:pt x="34099" y="698"/>
                </a:lnTo>
                <a:lnTo>
                  <a:pt x="30010" y="1371"/>
                </a:lnTo>
                <a:lnTo>
                  <a:pt x="25907" y="2730"/>
                </a:lnTo>
                <a:lnTo>
                  <a:pt x="21818" y="4102"/>
                </a:lnTo>
                <a:lnTo>
                  <a:pt x="18402" y="6819"/>
                </a:lnTo>
                <a:lnTo>
                  <a:pt x="14325" y="9550"/>
                </a:lnTo>
                <a:lnTo>
                  <a:pt x="11582" y="12280"/>
                </a:lnTo>
                <a:lnTo>
                  <a:pt x="8864" y="15011"/>
                </a:lnTo>
                <a:lnTo>
                  <a:pt x="6819" y="19100"/>
                </a:lnTo>
                <a:lnTo>
                  <a:pt x="4089" y="22517"/>
                </a:lnTo>
                <a:lnTo>
                  <a:pt x="2730" y="27292"/>
                </a:lnTo>
                <a:lnTo>
                  <a:pt x="1358" y="30695"/>
                </a:lnTo>
                <a:lnTo>
                  <a:pt x="673" y="34785"/>
                </a:lnTo>
                <a:lnTo>
                  <a:pt x="0" y="39560"/>
                </a:lnTo>
                <a:lnTo>
                  <a:pt x="0" y="4160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099388" y="6862061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89" h="50165">
                <a:moveTo>
                  <a:pt x="46380" y="3403"/>
                </a:moveTo>
                <a:lnTo>
                  <a:pt x="43649" y="1358"/>
                </a:lnTo>
                <a:lnTo>
                  <a:pt x="42964" y="673"/>
                </a:lnTo>
                <a:lnTo>
                  <a:pt x="41605" y="673"/>
                </a:lnTo>
                <a:lnTo>
                  <a:pt x="40246" y="0"/>
                </a:lnTo>
                <a:lnTo>
                  <a:pt x="38887" y="0"/>
                </a:lnTo>
                <a:lnTo>
                  <a:pt x="37515" y="673"/>
                </a:lnTo>
                <a:lnTo>
                  <a:pt x="36156" y="673"/>
                </a:lnTo>
                <a:lnTo>
                  <a:pt x="34797" y="1358"/>
                </a:lnTo>
                <a:lnTo>
                  <a:pt x="34112" y="2044"/>
                </a:lnTo>
                <a:lnTo>
                  <a:pt x="32753" y="2730"/>
                </a:lnTo>
                <a:lnTo>
                  <a:pt x="1371" y="40220"/>
                </a:lnTo>
                <a:lnTo>
                  <a:pt x="685" y="40906"/>
                </a:lnTo>
                <a:lnTo>
                  <a:pt x="685" y="41592"/>
                </a:lnTo>
                <a:lnTo>
                  <a:pt x="0" y="41592"/>
                </a:lnTo>
                <a:lnTo>
                  <a:pt x="0" y="43637"/>
                </a:lnTo>
                <a:lnTo>
                  <a:pt x="685" y="44310"/>
                </a:lnTo>
                <a:lnTo>
                  <a:pt x="685" y="44996"/>
                </a:lnTo>
                <a:lnTo>
                  <a:pt x="1371" y="44996"/>
                </a:lnTo>
                <a:lnTo>
                  <a:pt x="2044" y="45681"/>
                </a:lnTo>
                <a:lnTo>
                  <a:pt x="9563" y="49085"/>
                </a:lnTo>
                <a:lnTo>
                  <a:pt x="10236" y="49771"/>
                </a:lnTo>
                <a:lnTo>
                  <a:pt x="11595" y="49771"/>
                </a:lnTo>
                <a:lnTo>
                  <a:pt x="12280" y="49085"/>
                </a:lnTo>
                <a:lnTo>
                  <a:pt x="12966" y="49085"/>
                </a:lnTo>
                <a:lnTo>
                  <a:pt x="13652" y="48412"/>
                </a:lnTo>
                <a:lnTo>
                  <a:pt x="14325" y="48412"/>
                </a:lnTo>
                <a:lnTo>
                  <a:pt x="14325" y="47726"/>
                </a:lnTo>
                <a:lnTo>
                  <a:pt x="37515" y="14312"/>
                </a:lnTo>
                <a:lnTo>
                  <a:pt x="46380" y="3403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955092" y="6087364"/>
            <a:ext cx="382905" cy="217804"/>
          </a:xfrm>
          <a:custGeom>
            <a:avLst/>
            <a:gdLst/>
            <a:ahLst/>
            <a:cxnLst/>
            <a:rect l="l" t="t" r="r" b="b"/>
            <a:pathLst>
              <a:path w="382904" h="217804">
                <a:moveTo>
                  <a:pt x="382574" y="217538"/>
                </a:moveTo>
                <a:lnTo>
                  <a:pt x="323926" y="183438"/>
                </a:lnTo>
                <a:lnTo>
                  <a:pt x="268008" y="151384"/>
                </a:lnTo>
                <a:lnTo>
                  <a:pt x="210718" y="121386"/>
                </a:lnTo>
                <a:lnTo>
                  <a:pt x="139115" y="83870"/>
                </a:lnTo>
                <a:lnTo>
                  <a:pt x="68884" y="4295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556295" y="7783349"/>
            <a:ext cx="94615" cy="607695"/>
          </a:xfrm>
          <a:custGeom>
            <a:avLst/>
            <a:gdLst/>
            <a:ahLst/>
            <a:cxnLst/>
            <a:rect l="l" t="t" r="r" b="b"/>
            <a:pathLst>
              <a:path w="94615" h="607695">
                <a:moveTo>
                  <a:pt x="5460" y="0"/>
                </a:moveTo>
                <a:lnTo>
                  <a:pt x="0" y="120713"/>
                </a:lnTo>
                <a:lnTo>
                  <a:pt x="0" y="148678"/>
                </a:lnTo>
                <a:lnTo>
                  <a:pt x="4775" y="255739"/>
                </a:lnTo>
                <a:lnTo>
                  <a:pt x="21145" y="361441"/>
                </a:lnTo>
                <a:lnTo>
                  <a:pt x="47739" y="465099"/>
                </a:lnTo>
                <a:lnTo>
                  <a:pt x="79108" y="561251"/>
                </a:lnTo>
                <a:lnTo>
                  <a:pt x="79108" y="562609"/>
                </a:lnTo>
                <a:lnTo>
                  <a:pt x="80479" y="563308"/>
                </a:lnTo>
                <a:lnTo>
                  <a:pt x="94119" y="60761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679736" y="8483031"/>
            <a:ext cx="134620" cy="260985"/>
          </a:xfrm>
          <a:custGeom>
            <a:avLst/>
            <a:gdLst/>
            <a:ahLst/>
            <a:cxnLst/>
            <a:rect l="l" t="t" r="r" b="b"/>
            <a:pathLst>
              <a:path w="134620" h="260984">
                <a:moveTo>
                  <a:pt x="0" y="0"/>
                </a:moveTo>
                <a:lnTo>
                  <a:pt x="15684" y="47739"/>
                </a:lnTo>
                <a:lnTo>
                  <a:pt x="38188" y="108432"/>
                </a:lnTo>
                <a:lnTo>
                  <a:pt x="66827" y="165709"/>
                </a:lnTo>
                <a:lnTo>
                  <a:pt x="92049" y="205270"/>
                </a:lnTo>
                <a:lnTo>
                  <a:pt x="130937" y="256413"/>
                </a:lnTo>
                <a:lnTo>
                  <a:pt x="134340" y="26050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699782" y="3428474"/>
            <a:ext cx="434975" cy="732155"/>
          </a:xfrm>
          <a:custGeom>
            <a:avLst/>
            <a:gdLst/>
            <a:ahLst/>
            <a:cxnLst/>
            <a:rect l="l" t="t" r="r" b="b"/>
            <a:pathLst>
              <a:path w="434975" h="732154">
                <a:moveTo>
                  <a:pt x="434403" y="13627"/>
                </a:moveTo>
                <a:lnTo>
                  <a:pt x="24549" y="0"/>
                </a:lnTo>
                <a:lnTo>
                  <a:pt x="21132" y="0"/>
                </a:lnTo>
                <a:lnTo>
                  <a:pt x="4089" y="16344"/>
                </a:lnTo>
                <a:lnTo>
                  <a:pt x="3403" y="19761"/>
                </a:lnTo>
                <a:lnTo>
                  <a:pt x="0" y="248894"/>
                </a:lnTo>
                <a:lnTo>
                  <a:pt x="1358" y="270040"/>
                </a:lnTo>
                <a:lnTo>
                  <a:pt x="6134" y="289813"/>
                </a:lnTo>
                <a:lnTo>
                  <a:pt x="14325" y="308914"/>
                </a:lnTo>
                <a:lnTo>
                  <a:pt x="25234" y="326643"/>
                </a:lnTo>
                <a:lnTo>
                  <a:pt x="331419" y="73171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134179" y="34420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223" y="10236"/>
                </a:moveTo>
                <a:lnTo>
                  <a:pt x="10223" y="8877"/>
                </a:lnTo>
                <a:lnTo>
                  <a:pt x="9537" y="6819"/>
                </a:lnTo>
                <a:lnTo>
                  <a:pt x="8864" y="5461"/>
                </a:lnTo>
                <a:lnTo>
                  <a:pt x="8178" y="4089"/>
                </a:lnTo>
                <a:lnTo>
                  <a:pt x="7493" y="2730"/>
                </a:lnTo>
                <a:lnTo>
                  <a:pt x="6121" y="2057"/>
                </a:lnTo>
                <a:lnTo>
                  <a:pt x="4775" y="685"/>
                </a:lnTo>
                <a:lnTo>
                  <a:pt x="340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126674" y="3452335"/>
            <a:ext cx="17780" cy="545465"/>
          </a:xfrm>
          <a:custGeom>
            <a:avLst/>
            <a:gdLst/>
            <a:ahLst/>
            <a:cxnLst/>
            <a:rect l="l" t="t" r="r" b="b"/>
            <a:pathLst>
              <a:path w="17779" h="545464">
                <a:moveTo>
                  <a:pt x="17729" y="0"/>
                </a:moveTo>
                <a:lnTo>
                  <a:pt x="0" y="54486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031205" y="4160185"/>
            <a:ext cx="55244" cy="26670"/>
          </a:xfrm>
          <a:custGeom>
            <a:avLst/>
            <a:gdLst/>
            <a:ahLst/>
            <a:cxnLst/>
            <a:rect l="l" t="t" r="r" b="b"/>
            <a:pathLst>
              <a:path w="55245" h="26670">
                <a:moveTo>
                  <a:pt x="0" y="0"/>
                </a:moveTo>
                <a:lnTo>
                  <a:pt x="8864" y="8864"/>
                </a:lnTo>
                <a:lnTo>
                  <a:pt x="19100" y="16370"/>
                </a:lnTo>
                <a:lnTo>
                  <a:pt x="30683" y="21818"/>
                </a:lnTo>
                <a:lnTo>
                  <a:pt x="42278" y="25234"/>
                </a:lnTo>
                <a:lnTo>
                  <a:pt x="55232" y="2660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799070" y="8096377"/>
            <a:ext cx="15875" cy="1162050"/>
          </a:xfrm>
          <a:custGeom>
            <a:avLst/>
            <a:gdLst/>
            <a:ahLst/>
            <a:cxnLst/>
            <a:rect l="l" t="t" r="r" b="b"/>
            <a:pathLst>
              <a:path w="15875" h="1162050">
                <a:moveTo>
                  <a:pt x="12989" y="1161921"/>
                </a:moveTo>
                <a:lnTo>
                  <a:pt x="15684" y="905624"/>
                </a:lnTo>
                <a:lnTo>
                  <a:pt x="14999" y="647153"/>
                </a:lnTo>
                <a:lnTo>
                  <a:pt x="14313" y="546227"/>
                </a:lnTo>
                <a:lnTo>
                  <a:pt x="8864" y="27277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767707" y="7506482"/>
            <a:ext cx="8255" cy="132715"/>
          </a:xfrm>
          <a:custGeom>
            <a:avLst/>
            <a:gdLst/>
            <a:ahLst/>
            <a:cxnLst/>
            <a:rect l="l" t="t" r="r" b="b"/>
            <a:pathLst>
              <a:path w="8254" h="132715">
                <a:moveTo>
                  <a:pt x="8178" y="13230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690503" y="5702065"/>
            <a:ext cx="66040" cy="51435"/>
          </a:xfrm>
          <a:custGeom>
            <a:avLst/>
            <a:gdLst/>
            <a:ahLst/>
            <a:cxnLst/>
            <a:rect l="l" t="t" r="r" b="b"/>
            <a:pathLst>
              <a:path w="66039" h="51435">
                <a:moveTo>
                  <a:pt x="65468" y="51142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280384" y="6096236"/>
            <a:ext cx="69215" cy="40640"/>
          </a:xfrm>
          <a:custGeom>
            <a:avLst/>
            <a:gdLst/>
            <a:ahLst/>
            <a:cxnLst/>
            <a:rect l="l" t="t" r="r" b="b"/>
            <a:pathLst>
              <a:path w="69214" h="40639">
                <a:moveTo>
                  <a:pt x="68872" y="4023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193651" y="5946209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64715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592569" y="457921"/>
            <a:ext cx="3810" cy="31115"/>
          </a:xfrm>
          <a:custGeom>
            <a:avLst/>
            <a:gdLst/>
            <a:ahLst/>
            <a:cxnLst/>
            <a:rect l="l" t="t" r="r" b="b"/>
            <a:pathLst>
              <a:path w="3810" h="31115">
                <a:moveTo>
                  <a:pt x="0" y="30721"/>
                </a:moveTo>
                <a:lnTo>
                  <a:pt x="341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51091" y="8444496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285" y="0"/>
                </a:lnTo>
              </a:path>
            </a:pathLst>
          </a:custGeom>
          <a:ln w="10236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48798" y="8444314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298" y="0"/>
                </a:lnTo>
              </a:path>
            </a:pathLst>
          </a:custGeom>
          <a:ln w="1015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53917" y="8040454"/>
            <a:ext cx="0" cy="398780"/>
          </a:xfrm>
          <a:custGeom>
            <a:avLst/>
            <a:gdLst/>
            <a:ahLst/>
            <a:cxnLst/>
            <a:rect l="l" t="t" r="r" b="b"/>
            <a:pathLst>
              <a:path h="398779">
                <a:moveTo>
                  <a:pt x="0" y="0"/>
                </a:moveTo>
                <a:lnTo>
                  <a:pt x="0" y="398779"/>
                </a:lnTo>
              </a:path>
            </a:pathLst>
          </a:custGeom>
          <a:ln w="10236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59041" y="8040458"/>
            <a:ext cx="194945" cy="399415"/>
          </a:xfrm>
          <a:custGeom>
            <a:avLst/>
            <a:gdLst/>
            <a:ahLst/>
            <a:cxnLst/>
            <a:rect l="l" t="t" r="r" b="b"/>
            <a:pathLst>
              <a:path w="194945" h="399415">
                <a:moveTo>
                  <a:pt x="194348" y="0"/>
                </a:moveTo>
                <a:lnTo>
                  <a:pt x="0" y="0"/>
                </a:lnTo>
                <a:lnTo>
                  <a:pt x="0" y="398932"/>
                </a:lnTo>
                <a:lnTo>
                  <a:pt x="194348" y="398932"/>
                </a:lnTo>
                <a:lnTo>
                  <a:pt x="19434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41197" y="8067738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194"/>
                </a:lnTo>
              </a:path>
            </a:pathLst>
          </a:custGeom>
          <a:ln w="5796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169513" y="2272600"/>
            <a:ext cx="102870" cy="104139"/>
          </a:xfrm>
          <a:custGeom>
            <a:avLst/>
            <a:gdLst/>
            <a:ahLst/>
            <a:cxnLst/>
            <a:rect l="l" t="t" r="r" b="b"/>
            <a:pathLst>
              <a:path w="102870" h="104139">
                <a:moveTo>
                  <a:pt x="3416" y="0"/>
                </a:moveTo>
                <a:lnTo>
                  <a:pt x="0" y="100215"/>
                </a:lnTo>
                <a:lnTo>
                  <a:pt x="98882" y="103631"/>
                </a:lnTo>
                <a:lnTo>
                  <a:pt x="102285" y="3416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557808" y="159193"/>
            <a:ext cx="311785" cy="319405"/>
          </a:xfrm>
          <a:custGeom>
            <a:avLst/>
            <a:gdLst/>
            <a:ahLst/>
            <a:cxnLst/>
            <a:rect l="l" t="t" r="r" b="b"/>
            <a:pathLst>
              <a:path w="311784" h="319405">
                <a:moveTo>
                  <a:pt x="155486" y="0"/>
                </a:moveTo>
                <a:lnTo>
                  <a:pt x="152755" y="98209"/>
                </a:lnTo>
                <a:lnTo>
                  <a:pt x="152069" y="126822"/>
                </a:lnTo>
                <a:lnTo>
                  <a:pt x="151396" y="133045"/>
                </a:lnTo>
                <a:lnTo>
                  <a:pt x="66749" y="133045"/>
                </a:lnTo>
                <a:lnTo>
                  <a:pt x="64096" y="228434"/>
                </a:lnTo>
                <a:lnTo>
                  <a:pt x="1971" y="228434"/>
                </a:lnTo>
                <a:lnTo>
                  <a:pt x="0" y="282359"/>
                </a:lnTo>
                <a:lnTo>
                  <a:pt x="161620" y="287172"/>
                </a:lnTo>
                <a:lnTo>
                  <a:pt x="160934" y="314388"/>
                </a:lnTo>
                <a:lnTo>
                  <a:pt x="308914" y="319201"/>
                </a:lnTo>
                <a:lnTo>
                  <a:pt x="309600" y="291896"/>
                </a:lnTo>
                <a:lnTo>
                  <a:pt x="310972" y="252336"/>
                </a:lnTo>
                <a:lnTo>
                  <a:pt x="311645" y="235966"/>
                </a:lnTo>
                <a:lnTo>
                  <a:pt x="165709" y="231254"/>
                </a:lnTo>
                <a:lnTo>
                  <a:pt x="165806" y="228434"/>
                </a:lnTo>
                <a:lnTo>
                  <a:pt x="64096" y="228434"/>
                </a:lnTo>
                <a:lnTo>
                  <a:pt x="2044" y="226428"/>
                </a:lnTo>
                <a:lnTo>
                  <a:pt x="165875" y="226428"/>
                </a:lnTo>
                <a:lnTo>
                  <a:pt x="167754" y="171907"/>
                </a:lnTo>
                <a:lnTo>
                  <a:pt x="169125" y="133045"/>
                </a:lnTo>
                <a:lnTo>
                  <a:pt x="151396" y="133045"/>
                </a:lnTo>
                <a:lnTo>
                  <a:pt x="66827" y="130238"/>
                </a:lnTo>
                <a:lnTo>
                  <a:pt x="169125" y="130238"/>
                </a:lnTo>
                <a:lnTo>
                  <a:pt x="169125" y="126822"/>
                </a:lnTo>
                <a:lnTo>
                  <a:pt x="238739" y="126822"/>
                </a:lnTo>
                <a:lnTo>
                  <a:pt x="242773" y="2717"/>
                </a:lnTo>
                <a:lnTo>
                  <a:pt x="155486" y="0"/>
                </a:lnTo>
                <a:close/>
              </a:path>
              <a:path w="311784" h="319405">
                <a:moveTo>
                  <a:pt x="238739" y="126822"/>
                </a:moveTo>
                <a:lnTo>
                  <a:pt x="169125" y="126822"/>
                </a:lnTo>
                <a:lnTo>
                  <a:pt x="238671" y="128930"/>
                </a:lnTo>
                <a:lnTo>
                  <a:pt x="238739" y="12682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041984" y="316038"/>
            <a:ext cx="375920" cy="258445"/>
          </a:xfrm>
          <a:custGeom>
            <a:avLst/>
            <a:gdLst/>
            <a:ahLst/>
            <a:cxnLst/>
            <a:rect l="l" t="t" r="r" b="b"/>
            <a:pathLst>
              <a:path w="375920" h="258445">
                <a:moveTo>
                  <a:pt x="4102" y="0"/>
                </a:moveTo>
                <a:lnTo>
                  <a:pt x="0" y="126212"/>
                </a:lnTo>
                <a:lnTo>
                  <a:pt x="181406" y="131635"/>
                </a:lnTo>
                <a:lnTo>
                  <a:pt x="177990" y="251625"/>
                </a:lnTo>
                <a:lnTo>
                  <a:pt x="370293" y="257848"/>
                </a:lnTo>
                <a:lnTo>
                  <a:pt x="375754" y="79121"/>
                </a:lnTo>
                <a:lnTo>
                  <a:pt x="195033" y="72999"/>
                </a:lnTo>
                <a:lnTo>
                  <a:pt x="197091" y="6121"/>
                </a:lnTo>
                <a:lnTo>
                  <a:pt x="41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237710" y="607922"/>
            <a:ext cx="180708" cy="2223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437098" y="803015"/>
            <a:ext cx="419100" cy="616585"/>
          </a:xfrm>
          <a:custGeom>
            <a:avLst/>
            <a:gdLst/>
            <a:ahLst/>
            <a:cxnLst/>
            <a:rect l="l" t="t" r="r" b="b"/>
            <a:pathLst>
              <a:path w="419100" h="616585">
                <a:moveTo>
                  <a:pt x="9563" y="291795"/>
                </a:moveTo>
                <a:lnTo>
                  <a:pt x="8151" y="338175"/>
                </a:lnTo>
                <a:lnTo>
                  <a:pt x="0" y="601459"/>
                </a:lnTo>
                <a:lnTo>
                  <a:pt x="25920" y="602767"/>
                </a:lnTo>
                <a:lnTo>
                  <a:pt x="35458" y="602767"/>
                </a:lnTo>
                <a:lnTo>
                  <a:pt x="35458" y="604875"/>
                </a:lnTo>
                <a:lnTo>
                  <a:pt x="407123" y="616407"/>
                </a:lnTo>
                <a:lnTo>
                  <a:pt x="413270" y="411886"/>
                </a:lnTo>
                <a:lnTo>
                  <a:pt x="329387" y="409168"/>
                </a:lnTo>
                <a:lnTo>
                  <a:pt x="331466" y="336880"/>
                </a:lnTo>
                <a:lnTo>
                  <a:pt x="332609" y="293903"/>
                </a:lnTo>
                <a:lnTo>
                  <a:pt x="79781" y="293903"/>
                </a:lnTo>
                <a:lnTo>
                  <a:pt x="9563" y="291795"/>
                </a:lnTo>
                <a:close/>
              </a:path>
              <a:path w="419100" h="616585">
                <a:moveTo>
                  <a:pt x="191643" y="0"/>
                </a:moveTo>
                <a:lnTo>
                  <a:pt x="184810" y="222313"/>
                </a:lnTo>
                <a:lnTo>
                  <a:pt x="81745" y="222313"/>
                </a:lnTo>
                <a:lnTo>
                  <a:pt x="79781" y="293903"/>
                </a:lnTo>
                <a:lnTo>
                  <a:pt x="332609" y="293903"/>
                </a:lnTo>
                <a:lnTo>
                  <a:pt x="332790" y="287070"/>
                </a:lnTo>
                <a:lnTo>
                  <a:pt x="333476" y="272008"/>
                </a:lnTo>
                <a:lnTo>
                  <a:pt x="416001" y="272008"/>
                </a:lnTo>
                <a:lnTo>
                  <a:pt x="416001" y="263182"/>
                </a:lnTo>
                <a:lnTo>
                  <a:pt x="410540" y="263182"/>
                </a:lnTo>
                <a:lnTo>
                  <a:pt x="411843" y="222313"/>
                </a:lnTo>
                <a:lnTo>
                  <a:pt x="184810" y="222313"/>
                </a:lnTo>
                <a:lnTo>
                  <a:pt x="81838" y="218897"/>
                </a:lnTo>
                <a:lnTo>
                  <a:pt x="411952" y="218897"/>
                </a:lnTo>
                <a:lnTo>
                  <a:pt x="418719" y="6730"/>
                </a:lnTo>
                <a:lnTo>
                  <a:pt x="191643" y="0"/>
                </a:lnTo>
                <a:close/>
              </a:path>
              <a:path w="419100" h="616585">
                <a:moveTo>
                  <a:pt x="416001" y="272008"/>
                </a:moveTo>
                <a:lnTo>
                  <a:pt x="333476" y="272008"/>
                </a:lnTo>
                <a:lnTo>
                  <a:pt x="416001" y="274827"/>
                </a:lnTo>
                <a:lnTo>
                  <a:pt x="416001" y="27200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413092" y="942794"/>
            <a:ext cx="173355" cy="281940"/>
          </a:xfrm>
          <a:custGeom>
            <a:avLst/>
            <a:gdLst/>
            <a:ahLst/>
            <a:cxnLst/>
            <a:rect l="l" t="t" r="r" b="b"/>
            <a:pathLst>
              <a:path w="173354" h="281940">
                <a:moveTo>
                  <a:pt x="7505" y="0"/>
                </a:moveTo>
                <a:lnTo>
                  <a:pt x="0" y="276123"/>
                </a:lnTo>
                <a:lnTo>
                  <a:pt x="76377" y="278942"/>
                </a:lnTo>
                <a:lnTo>
                  <a:pt x="85928" y="278942"/>
                </a:lnTo>
                <a:lnTo>
                  <a:pt x="114566" y="280238"/>
                </a:lnTo>
                <a:lnTo>
                  <a:pt x="128206" y="280238"/>
                </a:lnTo>
                <a:lnTo>
                  <a:pt x="165709" y="281647"/>
                </a:lnTo>
                <a:lnTo>
                  <a:pt x="170497" y="132943"/>
                </a:lnTo>
                <a:lnTo>
                  <a:pt x="169125" y="132943"/>
                </a:lnTo>
                <a:lnTo>
                  <a:pt x="173215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006528" y="1091397"/>
            <a:ext cx="196850" cy="326390"/>
          </a:xfrm>
          <a:custGeom>
            <a:avLst/>
            <a:gdLst/>
            <a:ahLst/>
            <a:cxnLst/>
            <a:rect l="l" t="t" r="r" b="b"/>
            <a:pathLst>
              <a:path w="196850" h="326390">
                <a:moveTo>
                  <a:pt x="21132" y="0"/>
                </a:moveTo>
                <a:lnTo>
                  <a:pt x="19773" y="53225"/>
                </a:lnTo>
                <a:lnTo>
                  <a:pt x="8178" y="53225"/>
                </a:lnTo>
                <a:lnTo>
                  <a:pt x="0" y="319900"/>
                </a:lnTo>
                <a:lnTo>
                  <a:pt x="36817" y="321208"/>
                </a:lnTo>
                <a:lnTo>
                  <a:pt x="69557" y="321919"/>
                </a:lnTo>
                <a:lnTo>
                  <a:pt x="188213" y="326034"/>
                </a:lnTo>
                <a:lnTo>
                  <a:pt x="189572" y="278231"/>
                </a:lnTo>
                <a:lnTo>
                  <a:pt x="190944" y="244195"/>
                </a:lnTo>
                <a:lnTo>
                  <a:pt x="196392" y="57327"/>
                </a:lnTo>
                <a:lnTo>
                  <a:pt x="193674" y="57327"/>
                </a:lnTo>
                <a:lnTo>
                  <a:pt x="195033" y="5524"/>
                </a:lnTo>
                <a:lnTo>
                  <a:pt x="116611" y="2806"/>
                </a:lnTo>
                <a:lnTo>
                  <a:pt x="102971" y="2806"/>
                </a:lnTo>
                <a:lnTo>
                  <a:pt x="211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078809" y="1153450"/>
            <a:ext cx="54610" cy="180340"/>
          </a:xfrm>
          <a:custGeom>
            <a:avLst/>
            <a:gdLst/>
            <a:ahLst/>
            <a:cxnLst/>
            <a:rect l="l" t="t" r="r" b="b"/>
            <a:pathLst>
              <a:path w="54609" h="180340">
                <a:moveTo>
                  <a:pt x="5460" y="0"/>
                </a:moveTo>
                <a:lnTo>
                  <a:pt x="0" y="178727"/>
                </a:lnTo>
                <a:lnTo>
                  <a:pt x="49110" y="180035"/>
                </a:lnTo>
                <a:lnTo>
                  <a:pt x="54559" y="2108"/>
                </a:lnTo>
                <a:lnTo>
                  <a:pt x="546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600768" y="1620650"/>
            <a:ext cx="237998" cy="20723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204975" y="1602181"/>
            <a:ext cx="302895" cy="238125"/>
          </a:xfrm>
          <a:custGeom>
            <a:avLst/>
            <a:gdLst/>
            <a:ahLst/>
            <a:cxnLst/>
            <a:rect l="l" t="t" r="r" b="b"/>
            <a:pathLst>
              <a:path w="302895" h="238125">
                <a:moveTo>
                  <a:pt x="104330" y="0"/>
                </a:moveTo>
                <a:lnTo>
                  <a:pt x="102298" y="58635"/>
                </a:lnTo>
                <a:lnTo>
                  <a:pt x="81809" y="58635"/>
                </a:lnTo>
                <a:lnTo>
                  <a:pt x="80467" y="107124"/>
                </a:lnTo>
                <a:lnTo>
                  <a:pt x="4021" y="107124"/>
                </a:lnTo>
                <a:lnTo>
                  <a:pt x="0" y="232549"/>
                </a:lnTo>
                <a:lnTo>
                  <a:pt x="171856" y="238061"/>
                </a:lnTo>
                <a:lnTo>
                  <a:pt x="174574" y="148005"/>
                </a:lnTo>
                <a:lnTo>
                  <a:pt x="298839" y="148005"/>
                </a:lnTo>
                <a:lnTo>
                  <a:pt x="300062" y="113957"/>
                </a:lnTo>
                <a:lnTo>
                  <a:pt x="300062" y="107124"/>
                </a:lnTo>
                <a:lnTo>
                  <a:pt x="80467" y="107124"/>
                </a:lnTo>
                <a:lnTo>
                  <a:pt x="4089" y="105016"/>
                </a:lnTo>
                <a:lnTo>
                  <a:pt x="300062" y="105016"/>
                </a:lnTo>
                <a:lnTo>
                  <a:pt x="300062" y="100304"/>
                </a:lnTo>
                <a:lnTo>
                  <a:pt x="301421" y="64858"/>
                </a:lnTo>
                <a:lnTo>
                  <a:pt x="301567" y="58635"/>
                </a:lnTo>
                <a:lnTo>
                  <a:pt x="102298" y="58635"/>
                </a:lnTo>
                <a:lnTo>
                  <a:pt x="81826" y="58038"/>
                </a:lnTo>
                <a:lnTo>
                  <a:pt x="301581" y="58038"/>
                </a:lnTo>
                <a:lnTo>
                  <a:pt x="302780" y="6819"/>
                </a:lnTo>
                <a:lnTo>
                  <a:pt x="302780" y="6121"/>
                </a:lnTo>
                <a:lnTo>
                  <a:pt x="104330" y="0"/>
                </a:lnTo>
                <a:close/>
              </a:path>
              <a:path w="302895" h="238125">
                <a:moveTo>
                  <a:pt x="298839" y="148005"/>
                </a:moveTo>
                <a:lnTo>
                  <a:pt x="174574" y="148005"/>
                </a:lnTo>
                <a:lnTo>
                  <a:pt x="298691" y="152120"/>
                </a:lnTo>
                <a:lnTo>
                  <a:pt x="298839" y="1480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633503" y="1949291"/>
            <a:ext cx="193675" cy="410209"/>
          </a:xfrm>
          <a:custGeom>
            <a:avLst/>
            <a:gdLst/>
            <a:ahLst/>
            <a:cxnLst/>
            <a:rect l="l" t="t" r="r" b="b"/>
            <a:pathLst>
              <a:path w="193675" h="410210">
                <a:moveTo>
                  <a:pt x="12280" y="0"/>
                </a:moveTo>
                <a:lnTo>
                  <a:pt x="9550" y="98196"/>
                </a:lnTo>
                <a:lnTo>
                  <a:pt x="9550" y="104317"/>
                </a:lnTo>
                <a:lnTo>
                  <a:pt x="0" y="404444"/>
                </a:lnTo>
                <a:lnTo>
                  <a:pt x="180720" y="409867"/>
                </a:lnTo>
                <a:lnTo>
                  <a:pt x="193674" y="6121"/>
                </a:lnTo>
                <a:lnTo>
                  <a:pt x="122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9486610" y="2178422"/>
            <a:ext cx="21590" cy="206375"/>
          </a:xfrm>
          <a:custGeom>
            <a:avLst/>
            <a:gdLst/>
            <a:ahLst/>
            <a:cxnLst/>
            <a:rect l="l" t="t" r="r" b="b"/>
            <a:pathLst>
              <a:path w="21590" h="206375">
                <a:moveTo>
                  <a:pt x="21145" y="0"/>
                </a:moveTo>
                <a:lnTo>
                  <a:pt x="6819" y="0"/>
                </a:lnTo>
                <a:lnTo>
                  <a:pt x="0" y="205333"/>
                </a:lnTo>
                <a:lnTo>
                  <a:pt x="21145" y="205943"/>
                </a:lnTo>
                <a:lnTo>
                  <a:pt x="2114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978575" y="2267088"/>
            <a:ext cx="182245" cy="106045"/>
          </a:xfrm>
          <a:custGeom>
            <a:avLst/>
            <a:gdLst/>
            <a:ahLst/>
            <a:cxnLst/>
            <a:rect l="l" t="t" r="r" b="b"/>
            <a:pathLst>
              <a:path w="182245" h="106044">
                <a:moveTo>
                  <a:pt x="2717" y="0"/>
                </a:moveTo>
                <a:lnTo>
                  <a:pt x="0" y="100304"/>
                </a:lnTo>
                <a:lnTo>
                  <a:pt x="178663" y="105727"/>
                </a:lnTo>
                <a:lnTo>
                  <a:pt x="182079" y="5511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901769" y="2132040"/>
            <a:ext cx="407034" cy="206375"/>
          </a:xfrm>
          <a:custGeom>
            <a:avLst/>
            <a:gdLst/>
            <a:ahLst/>
            <a:cxnLst/>
            <a:rect l="l" t="t" r="r" b="b"/>
            <a:pathLst>
              <a:path w="407034" h="206375">
                <a:moveTo>
                  <a:pt x="6832" y="0"/>
                </a:moveTo>
                <a:lnTo>
                  <a:pt x="0" y="201206"/>
                </a:lnTo>
                <a:lnTo>
                  <a:pt x="137083" y="206032"/>
                </a:lnTo>
                <a:lnTo>
                  <a:pt x="137769" y="165061"/>
                </a:lnTo>
                <a:lnTo>
                  <a:pt x="178718" y="165061"/>
                </a:lnTo>
                <a:lnTo>
                  <a:pt x="180035" y="120789"/>
                </a:lnTo>
                <a:lnTo>
                  <a:pt x="218909" y="81216"/>
                </a:lnTo>
                <a:lnTo>
                  <a:pt x="404555" y="81216"/>
                </a:lnTo>
                <a:lnTo>
                  <a:pt x="406450" y="12344"/>
                </a:lnTo>
                <a:lnTo>
                  <a:pt x="143217" y="4114"/>
                </a:lnTo>
                <a:lnTo>
                  <a:pt x="135039" y="4114"/>
                </a:lnTo>
                <a:lnTo>
                  <a:pt x="6832" y="0"/>
                </a:lnTo>
                <a:close/>
              </a:path>
              <a:path w="407034" h="206375">
                <a:moveTo>
                  <a:pt x="178718" y="165061"/>
                </a:moveTo>
                <a:lnTo>
                  <a:pt x="137769" y="165061"/>
                </a:lnTo>
                <a:lnTo>
                  <a:pt x="178676" y="166471"/>
                </a:lnTo>
                <a:lnTo>
                  <a:pt x="178718" y="165061"/>
                </a:lnTo>
                <a:close/>
              </a:path>
              <a:path w="407034" h="206375">
                <a:moveTo>
                  <a:pt x="404555" y="81216"/>
                </a:moveTo>
                <a:lnTo>
                  <a:pt x="218909" y="81216"/>
                </a:lnTo>
                <a:lnTo>
                  <a:pt x="404406" y="86652"/>
                </a:lnTo>
                <a:lnTo>
                  <a:pt x="404555" y="81216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9234980" y="741577"/>
            <a:ext cx="69850" cy="87630"/>
          </a:xfrm>
          <a:custGeom>
            <a:avLst/>
            <a:gdLst/>
            <a:ahLst/>
            <a:cxnLst/>
            <a:rect l="l" t="t" r="r" b="b"/>
            <a:pathLst>
              <a:path w="69850" h="87630">
                <a:moveTo>
                  <a:pt x="2730" y="0"/>
                </a:moveTo>
                <a:lnTo>
                  <a:pt x="0" y="85242"/>
                </a:lnTo>
                <a:lnTo>
                  <a:pt x="66827" y="87350"/>
                </a:lnTo>
                <a:lnTo>
                  <a:pt x="69557" y="2095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496964" y="1230563"/>
            <a:ext cx="31115" cy="57785"/>
          </a:xfrm>
          <a:custGeom>
            <a:avLst/>
            <a:gdLst/>
            <a:ahLst/>
            <a:cxnLst/>
            <a:rect l="l" t="t" r="r" b="b"/>
            <a:pathLst>
              <a:path w="31115" h="57784">
                <a:moveTo>
                  <a:pt x="2057" y="0"/>
                </a:moveTo>
                <a:lnTo>
                  <a:pt x="0" y="55930"/>
                </a:lnTo>
                <a:lnTo>
                  <a:pt x="28651" y="57226"/>
                </a:lnTo>
                <a:lnTo>
                  <a:pt x="30695" y="698"/>
                </a:lnTo>
                <a:lnTo>
                  <a:pt x="205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095185" y="950922"/>
            <a:ext cx="111150" cy="1309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471196" y="1590628"/>
            <a:ext cx="135712" cy="20664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553720" y="1946584"/>
            <a:ext cx="82550" cy="100330"/>
          </a:xfrm>
          <a:custGeom>
            <a:avLst/>
            <a:gdLst/>
            <a:ahLst/>
            <a:cxnLst/>
            <a:rect l="l" t="t" r="r" b="b"/>
            <a:pathLst>
              <a:path w="82550" h="100330">
                <a:moveTo>
                  <a:pt x="3403" y="0"/>
                </a:moveTo>
                <a:lnTo>
                  <a:pt x="0" y="98196"/>
                </a:lnTo>
                <a:lnTo>
                  <a:pt x="79781" y="100304"/>
                </a:lnTo>
                <a:lnTo>
                  <a:pt x="82499" y="2705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956336" y="1086683"/>
            <a:ext cx="39370" cy="43180"/>
          </a:xfrm>
          <a:custGeom>
            <a:avLst/>
            <a:gdLst/>
            <a:ahLst/>
            <a:cxnLst/>
            <a:rect l="l" t="t" r="r" b="b"/>
            <a:pathLst>
              <a:path w="39370" h="43180">
                <a:moveTo>
                  <a:pt x="1358" y="0"/>
                </a:moveTo>
                <a:lnTo>
                  <a:pt x="0" y="42265"/>
                </a:lnTo>
                <a:lnTo>
                  <a:pt x="37503" y="42964"/>
                </a:lnTo>
                <a:lnTo>
                  <a:pt x="38874" y="698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475982" y="114212"/>
            <a:ext cx="54610" cy="93980"/>
          </a:xfrm>
          <a:custGeom>
            <a:avLst/>
            <a:gdLst/>
            <a:ahLst/>
            <a:cxnLst/>
            <a:rect l="l" t="t" r="r" b="b"/>
            <a:pathLst>
              <a:path w="54609" h="93979">
                <a:moveTo>
                  <a:pt x="2717" y="0"/>
                </a:moveTo>
                <a:lnTo>
                  <a:pt x="0" y="91376"/>
                </a:lnTo>
                <a:lnTo>
                  <a:pt x="47053" y="93383"/>
                </a:lnTo>
                <a:lnTo>
                  <a:pt x="47053" y="92087"/>
                </a:lnTo>
                <a:lnTo>
                  <a:pt x="51837" y="92087"/>
                </a:lnTo>
                <a:lnTo>
                  <a:pt x="54546" y="2019"/>
                </a:lnTo>
                <a:lnTo>
                  <a:pt x="49771" y="2019"/>
                </a:lnTo>
                <a:lnTo>
                  <a:pt x="31369" y="1409"/>
                </a:lnTo>
                <a:lnTo>
                  <a:pt x="2717" y="0"/>
                </a:lnTo>
                <a:close/>
              </a:path>
              <a:path w="54609" h="93979">
                <a:moveTo>
                  <a:pt x="51837" y="92087"/>
                </a:moveTo>
                <a:lnTo>
                  <a:pt x="47053" y="92087"/>
                </a:lnTo>
                <a:lnTo>
                  <a:pt x="51816" y="92786"/>
                </a:lnTo>
                <a:lnTo>
                  <a:pt x="51837" y="92087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196371" y="1516330"/>
            <a:ext cx="78105" cy="50165"/>
          </a:xfrm>
          <a:custGeom>
            <a:avLst/>
            <a:gdLst/>
            <a:ahLst/>
            <a:cxnLst/>
            <a:rect l="l" t="t" r="r" b="b"/>
            <a:pathLst>
              <a:path w="78104" h="50165">
                <a:moveTo>
                  <a:pt x="1371" y="0"/>
                </a:moveTo>
                <a:lnTo>
                  <a:pt x="0" y="47688"/>
                </a:lnTo>
                <a:lnTo>
                  <a:pt x="76390" y="49707"/>
                </a:lnTo>
                <a:lnTo>
                  <a:pt x="77749" y="2705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795664" y="1229861"/>
            <a:ext cx="68199" cy="10773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138421" y="1251056"/>
            <a:ext cx="46990" cy="121920"/>
          </a:xfrm>
          <a:custGeom>
            <a:avLst/>
            <a:gdLst/>
            <a:ahLst/>
            <a:cxnLst/>
            <a:rect l="l" t="t" r="r" b="b"/>
            <a:pathLst>
              <a:path w="46990" h="121919">
                <a:moveTo>
                  <a:pt x="3403" y="0"/>
                </a:moveTo>
                <a:lnTo>
                  <a:pt x="0" y="119976"/>
                </a:lnTo>
                <a:lnTo>
                  <a:pt x="42951" y="121386"/>
                </a:lnTo>
                <a:lnTo>
                  <a:pt x="46367" y="1295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120952" y="1211478"/>
            <a:ext cx="64096" cy="1207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433284" y="1283083"/>
            <a:ext cx="89535" cy="63500"/>
          </a:xfrm>
          <a:custGeom>
            <a:avLst/>
            <a:gdLst/>
            <a:ahLst/>
            <a:cxnLst/>
            <a:rect l="l" t="t" r="r" b="b"/>
            <a:pathLst>
              <a:path w="89534" h="63500">
                <a:moveTo>
                  <a:pt x="1358" y="0"/>
                </a:moveTo>
                <a:lnTo>
                  <a:pt x="0" y="60642"/>
                </a:lnTo>
                <a:lnTo>
                  <a:pt x="87287" y="63449"/>
                </a:lnTo>
                <a:lnTo>
                  <a:pt x="89331" y="2705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608126" y="1130359"/>
            <a:ext cx="78422" cy="19016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713141" y="1194420"/>
            <a:ext cx="55244" cy="119380"/>
          </a:xfrm>
          <a:custGeom>
            <a:avLst/>
            <a:gdLst/>
            <a:ahLst/>
            <a:cxnLst/>
            <a:rect l="l" t="t" r="r" b="b"/>
            <a:pathLst>
              <a:path w="55245" h="119380">
                <a:moveTo>
                  <a:pt x="3416" y="0"/>
                </a:moveTo>
                <a:lnTo>
                  <a:pt x="0" y="117970"/>
                </a:lnTo>
                <a:lnTo>
                  <a:pt x="51828" y="119278"/>
                </a:lnTo>
                <a:lnTo>
                  <a:pt x="55245" y="2006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333040" y="1253056"/>
            <a:ext cx="51435" cy="76835"/>
          </a:xfrm>
          <a:custGeom>
            <a:avLst/>
            <a:gdLst/>
            <a:ahLst/>
            <a:cxnLst/>
            <a:rect l="l" t="t" r="r" b="b"/>
            <a:pathLst>
              <a:path w="51434" h="76834">
                <a:moveTo>
                  <a:pt x="2730" y="0"/>
                </a:moveTo>
                <a:lnTo>
                  <a:pt x="0" y="75006"/>
                </a:lnTo>
                <a:lnTo>
                  <a:pt x="49098" y="76403"/>
                </a:lnTo>
                <a:lnTo>
                  <a:pt x="51142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915005" y="1242811"/>
            <a:ext cx="50800" cy="71755"/>
          </a:xfrm>
          <a:custGeom>
            <a:avLst/>
            <a:gdLst/>
            <a:ahLst/>
            <a:cxnLst/>
            <a:rect l="l" t="t" r="r" b="b"/>
            <a:pathLst>
              <a:path w="50800" h="71755">
                <a:moveTo>
                  <a:pt x="2717" y="0"/>
                </a:moveTo>
                <a:lnTo>
                  <a:pt x="0" y="70281"/>
                </a:lnTo>
                <a:lnTo>
                  <a:pt x="47726" y="71589"/>
                </a:lnTo>
                <a:lnTo>
                  <a:pt x="50457" y="1409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440790" y="1190999"/>
            <a:ext cx="78740" cy="51435"/>
          </a:xfrm>
          <a:custGeom>
            <a:avLst/>
            <a:gdLst/>
            <a:ahLst/>
            <a:cxnLst/>
            <a:rect l="l" t="t" r="r" b="b"/>
            <a:pathLst>
              <a:path w="78740" h="51434">
                <a:moveTo>
                  <a:pt x="2044" y="0"/>
                </a:moveTo>
                <a:lnTo>
                  <a:pt x="0" y="49110"/>
                </a:lnTo>
                <a:lnTo>
                  <a:pt x="76365" y="51117"/>
                </a:lnTo>
                <a:lnTo>
                  <a:pt x="78409" y="2006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412145" y="1107767"/>
            <a:ext cx="88265" cy="55244"/>
          </a:xfrm>
          <a:custGeom>
            <a:avLst/>
            <a:gdLst/>
            <a:ahLst/>
            <a:cxnLst/>
            <a:rect l="l" t="t" r="r" b="b"/>
            <a:pathLst>
              <a:path w="88265" h="55244">
                <a:moveTo>
                  <a:pt x="1358" y="0"/>
                </a:moveTo>
                <a:lnTo>
                  <a:pt x="0" y="51904"/>
                </a:lnTo>
                <a:lnTo>
                  <a:pt x="86614" y="54622"/>
                </a:lnTo>
                <a:lnTo>
                  <a:pt x="87972" y="2806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228852" y="968696"/>
            <a:ext cx="63500" cy="90805"/>
          </a:xfrm>
          <a:custGeom>
            <a:avLst/>
            <a:gdLst/>
            <a:ahLst/>
            <a:cxnLst/>
            <a:rect l="l" t="t" r="r" b="b"/>
            <a:pathLst>
              <a:path w="63500" h="90805">
                <a:moveTo>
                  <a:pt x="2717" y="0"/>
                </a:moveTo>
                <a:lnTo>
                  <a:pt x="0" y="88671"/>
                </a:lnTo>
                <a:lnTo>
                  <a:pt x="60680" y="90665"/>
                </a:lnTo>
                <a:lnTo>
                  <a:pt x="63411" y="2006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060401" y="698599"/>
            <a:ext cx="93980" cy="85090"/>
          </a:xfrm>
          <a:custGeom>
            <a:avLst/>
            <a:gdLst/>
            <a:ahLst/>
            <a:cxnLst/>
            <a:rect l="l" t="t" r="r" b="b"/>
            <a:pathLst>
              <a:path w="93979" h="85090">
                <a:moveTo>
                  <a:pt x="2730" y="0"/>
                </a:moveTo>
                <a:lnTo>
                  <a:pt x="0" y="81229"/>
                </a:lnTo>
                <a:lnTo>
                  <a:pt x="91376" y="84645"/>
                </a:lnTo>
                <a:lnTo>
                  <a:pt x="93421" y="2806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461382" y="355607"/>
            <a:ext cx="40640" cy="75565"/>
          </a:xfrm>
          <a:custGeom>
            <a:avLst/>
            <a:gdLst/>
            <a:ahLst/>
            <a:cxnLst/>
            <a:rect l="l" t="t" r="r" b="b"/>
            <a:pathLst>
              <a:path w="40640" h="75565">
                <a:moveTo>
                  <a:pt x="2044" y="0"/>
                </a:moveTo>
                <a:lnTo>
                  <a:pt x="0" y="74396"/>
                </a:lnTo>
                <a:lnTo>
                  <a:pt x="37515" y="74993"/>
                </a:lnTo>
                <a:lnTo>
                  <a:pt x="40233" y="1397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415697" y="78066"/>
            <a:ext cx="49530" cy="93345"/>
          </a:xfrm>
          <a:custGeom>
            <a:avLst/>
            <a:gdLst/>
            <a:ahLst/>
            <a:cxnLst/>
            <a:rect l="l" t="t" r="r" b="b"/>
            <a:pathLst>
              <a:path w="49529" h="93345">
                <a:moveTo>
                  <a:pt x="2730" y="0"/>
                </a:moveTo>
                <a:lnTo>
                  <a:pt x="0" y="91376"/>
                </a:lnTo>
                <a:lnTo>
                  <a:pt x="46367" y="92773"/>
                </a:lnTo>
                <a:lnTo>
                  <a:pt x="49098" y="2006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266351" y="71247"/>
            <a:ext cx="126836" cy="9678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486617" y="73948"/>
            <a:ext cx="21590" cy="95250"/>
          </a:xfrm>
          <a:custGeom>
            <a:avLst/>
            <a:gdLst/>
            <a:ahLst/>
            <a:cxnLst/>
            <a:rect l="l" t="t" r="r" b="b"/>
            <a:pathLst>
              <a:path w="21590" h="95250">
                <a:moveTo>
                  <a:pt x="2730" y="0"/>
                </a:moveTo>
                <a:lnTo>
                  <a:pt x="0" y="94094"/>
                </a:lnTo>
                <a:lnTo>
                  <a:pt x="21132" y="94792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056992" y="22138"/>
            <a:ext cx="104139" cy="38735"/>
          </a:xfrm>
          <a:custGeom>
            <a:avLst/>
            <a:gdLst/>
            <a:ahLst/>
            <a:cxnLst/>
            <a:rect l="l" t="t" r="r" b="b"/>
            <a:pathLst>
              <a:path w="104140" h="38735">
                <a:moveTo>
                  <a:pt x="1371" y="0"/>
                </a:moveTo>
                <a:lnTo>
                  <a:pt x="0" y="35458"/>
                </a:lnTo>
                <a:lnTo>
                  <a:pt x="102298" y="38150"/>
                </a:lnTo>
                <a:lnTo>
                  <a:pt x="103657" y="3416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984703" y="2057027"/>
            <a:ext cx="193040" cy="109220"/>
          </a:xfrm>
          <a:custGeom>
            <a:avLst/>
            <a:gdLst/>
            <a:ahLst/>
            <a:cxnLst/>
            <a:rect l="l" t="t" r="r" b="b"/>
            <a:pathLst>
              <a:path w="193040" h="109219">
                <a:moveTo>
                  <a:pt x="2730" y="0"/>
                </a:moveTo>
                <a:lnTo>
                  <a:pt x="0" y="103720"/>
                </a:lnTo>
                <a:lnTo>
                  <a:pt x="189585" y="109143"/>
                </a:lnTo>
                <a:lnTo>
                  <a:pt x="192989" y="6223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475976" y="2054320"/>
            <a:ext cx="82550" cy="69850"/>
          </a:xfrm>
          <a:custGeom>
            <a:avLst/>
            <a:gdLst/>
            <a:ahLst/>
            <a:cxnLst/>
            <a:rect l="l" t="t" r="r" b="b"/>
            <a:pathLst>
              <a:path w="82550" h="69850">
                <a:moveTo>
                  <a:pt x="2044" y="0"/>
                </a:moveTo>
                <a:lnTo>
                  <a:pt x="0" y="67576"/>
                </a:lnTo>
                <a:lnTo>
                  <a:pt x="80467" y="69583"/>
                </a:lnTo>
                <a:lnTo>
                  <a:pt x="82511" y="2108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546899" y="112806"/>
            <a:ext cx="97155" cy="130175"/>
          </a:xfrm>
          <a:custGeom>
            <a:avLst/>
            <a:gdLst/>
            <a:ahLst/>
            <a:cxnLst/>
            <a:rect l="l" t="t" r="r" b="b"/>
            <a:pathLst>
              <a:path w="97154" h="130175">
                <a:moveTo>
                  <a:pt x="94169" y="96901"/>
                </a:moveTo>
                <a:lnTo>
                  <a:pt x="38188" y="96901"/>
                </a:lnTo>
                <a:lnTo>
                  <a:pt x="57975" y="97599"/>
                </a:lnTo>
                <a:lnTo>
                  <a:pt x="57289" y="128930"/>
                </a:lnTo>
                <a:lnTo>
                  <a:pt x="92748" y="129628"/>
                </a:lnTo>
                <a:lnTo>
                  <a:pt x="94106" y="98907"/>
                </a:lnTo>
                <a:lnTo>
                  <a:pt x="94169" y="96901"/>
                </a:lnTo>
                <a:close/>
              </a:path>
              <a:path w="97154" h="130175">
                <a:moveTo>
                  <a:pt x="4089" y="0"/>
                </a:moveTo>
                <a:lnTo>
                  <a:pt x="2044" y="60744"/>
                </a:lnTo>
                <a:lnTo>
                  <a:pt x="685" y="95491"/>
                </a:lnTo>
                <a:lnTo>
                  <a:pt x="0" y="128231"/>
                </a:lnTo>
                <a:lnTo>
                  <a:pt x="36829" y="128930"/>
                </a:lnTo>
                <a:lnTo>
                  <a:pt x="38188" y="96901"/>
                </a:lnTo>
                <a:lnTo>
                  <a:pt x="94169" y="96901"/>
                </a:lnTo>
                <a:lnTo>
                  <a:pt x="95465" y="55232"/>
                </a:lnTo>
                <a:lnTo>
                  <a:pt x="96837" y="2819"/>
                </a:lnTo>
                <a:lnTo>
                  <a:pt x="40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123828" y="1585206"/>
            <a:ext cx="53340" cy="128905"/>
          </a:xfrm>
          <a:custGeom>
            <a:avLst/>
            <a:gdLst/>
            <a:ahLst/>
            <a:cxnLst/>
            <a:rect l="l" t="t" r="r" b="b"/>
            <a:pathLst>
              <a:path w="53340" h="128905">
                <a:moveTo>
                  <a:pt x="3403" y="0"/>
                </a:moveTo>
                <a:lnTo>
                  <a:pt x="0" y="127520"/>
                </a:lnTo>
                <a:lnTo>
                  <a:pt x="49771" y="128828"/>
                </a:lnTo>
                <a:lnTo>
                  <a:pt x="53187" y="1308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309992" y="977525"/>
            <a:ext cx="55244" cy="81280"/>
          </a:xfrm>
          <a:custGeom>
            <a:avLst/>
            <a:gdLst/>
            <a:ahLst/>
            <a:cxnLst/>
            <a:rect l="l" t="t" r="r" b="b"/>
            <a:pathLst>
              <a:path w="55245" h="81280">
                <a:moveTo>
                  <a:pt x="2730" y="0"/>
                </a:moveTo>
                <a:lnTo>
                  <a:pt x="0" y="79832"/>
                </a:lnTo>
                <a:lnTo>
                  <a:pt x="52514" y="81127"/>
                </a:lnTo>
                <a:lnTo>
                  <a:pt x="55244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376827" y="972105"/>
            <a:ext cx="53340" cy="109855"/>
          </a:xfrm>
          <a:custGeom>
            <a:avLst/>
            <a:gdLst/>
            <a:ahLst/>
            <a:cxnLst/>
            <a:rect l="l" t="t" r="r" b="b"/>
            <a:pathLst>
              <a:path w="53340" h="109855">
                <a:moveTo>
                  <a:pt x="3403" y="0"/>
                </a:moveTo>
                <a:lnTo>
                  <a:pt x="0" y="108445"/>
                </a:lnTo>
                <a:lnTo>
                  <a:pt x="49784" y="109753"/>
                </a:lnTo>
                <a:lnTo>
                  <a:pt x="53187" y="1308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464112" y="993203"/>
            <a:ext cx="42545" cy="69850"/>
          </a:xfrm>
          <a:custGeom>
            <a:avLst/>
            <a:gdLst/>
            <a:ahLst/>
            <a:cxnLst/>
            <a:rect l="l" t="t" r="r" b="b"/>
            <a:pathLst>
              <a:path w="42545" h="69850">
                <a:moveTo>
                  <a:pt x="2717" y="0"/>
                </a:moveTo>
                <a:lnTo>
                  <a:pt x="0" y="68872"/>
                </a:lnTo>
                <a:lnTo>
                  <a:pt x="40233" y="69570"/>
                </a:lnTo>
                <a:lnTo>
                  <a:pt x="42278" y="1397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433428" y="705420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2044" y="0"/>
                </a:moveTo>
                <a:lnTo>
                  <a:pt x="0" y="80530"/>
                </a:lnTo>
                <a:lnTo>
                  <a:pt x="62052" y="82537"/>
                </a:lnTo>
                <a:lnTo>
                  <a:pt x="64096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650551" y="103275"/>
            <a:ext cx="53340" cy="74295"/>
          </a:xfrm>
          <a:custGeom>
            <a:avLst/>
            <a:gdLst/>
            <a:ahLst/>
            <a:cxnLst/>
            <a:rect l="l" t="t" r="r" b="b"/>
            <a:pathLst>
              <a:path w="53340" h="74295">
                <a:moveTo>
                  <a:pt x="2730" y="0"/>
                </a:moveTo>
                <a:lnTo>
                  <a:pt x="0" y="72288"/>
                </a:lnTo>
                <a:lnTo>
                  <a:pt x="51155" y="73698"/>
                </a:lnTo>
                <a:lnTo>
                  <a:pt x="53187" y="2108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419101" y="1283779"/>
            <a:ext cx="76200" cy="108585"/>
          </a:xfrm>
          <a:custGeom>
            <a:avLst/>
            <a:gdLst/>
            <a:ahLst/>
            <a:cxnLst/>
            <a:rect l="l" t="t" r="r" b="b"/>
            <a:pathLst>
              <a:path w="76200" h="108584">
                <a:moveTo>
                  <a:pt x="3416" y="0"/>
                </a:moveTo>
                <a:lnTo>
                  <a:pt x="0" y="106337"/>
                </a:lnTo>
                <a:lnTo>
                  <a:pt x="72288" y="108445"/>
                </a:lnTo>
                <a:lnTo>
                  <a:pt x="75704" y="2006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538569" y="1239398"/>
            <a:ext cx="38100" cy="78740"/>
          </a:xfrm>
          <a:custGeom>
            <a:avLst/>
            <a:gdLst/>
            <a:ahLst/>
            <a:cxnLst/>
            <a:rect l="l" t="t" r="r" b="b"/>
            <a:pathLst>
              <a:path w="38100" h="78740">
                <a:moveTo>
                  <a:pt x="2044" y="0"/>
                </a:moveTo>
                <a:lnTo>
                  <a:pt x="0" y="77114"/>
                </a:lnTo>
                <a:lnTo>
                  <a:pt x="34785" y="78422"/>
                </a:lnTo>
                <a:lnTo>
                  <a:pt x="37503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363987" y="1244922"/>
            <a:ext cx="121285" cy="75565"/>
          </a:xfrm>
          <a:custGeom>
            <a:avLst/>
            <a:gdLst/>
            <a:ahLst/>
            <a:cxnLst/>
            <a:rect l="l" t="t" r="r" b="b"/>
            <a:pathLst>
              <a:path w="121285" h="75565">
                <a:moveTo>
                  <a:pt x="2044" y="0"/>
                </a:moveTo>
                <a:lnTo>
                  <a:pt x="0" y="71589"/>
                </a:lnTo>
                <a:lnTo>
                  <a:pt x="118668" y="75006"/>
                </a:lnTo>
                <a:lnTo>
                  <a:pt x="120713" y="3416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912680" y="1235977"/>
            <a:ext cx="191626" cy="13365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646733" y="1275544"/>
            <a:ext cx="236639" cy="10844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365772" y="2114365"/>
            <a:ext cx="409575" cy="213995"/>
          </a:xfrm>
          <a:custGeom>
            <a:avLst/>
            <a:gdLst/>
            <a:ahLst/>
            <a:cxnLst/>
            <a:rect l="l" t="t" r="r" b="b"/>
            <a:pathLst>
              <a:path w="409575" h="213994">
                <a:moveTo>
                  <a:pt x="6134" y="0"/>
                </a:moveTo>
                <a:lnTo>
                  <a:pt x="0" y="201117"/>
                </a:lnTo>
                <a:lnTo>
                  <a:pt x="402348" y="213461"/>
                </a:lnTo>
                <a:lnTo>
                  <a:pt x="409168" y="12242"/>
                </a:lnTo>
                <a:lnTo>
                  <a:pt x="613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379407" y="1936341"/>
            <a:ext cx="43180" cy="67310"/>
          </a:xfrm>
          <a:custGeom>
            <a:avLst/>
            <a:gdLst/>
            <a:ahLst/>
            <a:cxnLst/>
            <a:rect l="l" t="t" r="r" b="b"/>
            <a:pathLst>
              <a:path w="43179" h="67310">
                <a:moveTo>
                  <a:pt x="2044" y="0"/>
                </a:moveTo>
                <a:lnTo>
                  <a:pt x="0" y="66167"/>
                </a:lnTo>
                <a:lnTo>
                  <a:pt x="40919" y="66865"/>
                </a:lnTo>
                <a:lnTo>
                  <a:pt x="42964" y="698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449644" y="1938452"/>
            <a:ext cx="39370" cy="69850"/>
          </a:xfrm>
          <a:custGeom>
            <a:avLst/>
            <a:gdLst/>
            <a:ahLst/>
            <a:cxnLst/>
            <a:rect l="l" t="t" r="r" b="b"/>
            <a:pathLst>
              <a:path w="39370" h="69850">
                <a:moveTo>
                  <a:pt x="2044" y="0"/>
                </a:moveTo>
                <a:lnTo>
                  <a:pt x="0" y="68872"/>
                </a:lnTo>
                <a:lnTo>
                  <a:pt x="36830" y="69469"/>
                </a:lnTo>
                <a:lnTo>
                  <a:pt x="38874" y="596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917460" y="1954107"/>
            <a:ext cx="84455" cy="106680"/>
          </a:xfrm>
          <a:custGeom>
            <a:avLst/>
            <a:gdLst/>
            <a:ahLst/>
            <a:cxnLst/>
            <a:rect l="l" t="t" r="r" b="b"/>
            <a:pathLst>
              <a:path w="84454" h="106680">
                <a:moveTo>
                  <a:pt x="3416" y="0"/>
                </a:moveTo>
                <a:lnTo>
                  <a:pt x="0" y="104330"/>
                </a:lnTo>
                <a:lnTo>
                  <a:pt x="81153" y="106337"/>
                </a:lnTo>
                <a:lnTo>
                  <a:pt x="83883" y="2717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936557" y="1722267"/>
            <a:ext cx="123424" cy="8865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653550" y="1188982"/>
            <a:ext cx="236854" cy="54610"/>
          </a:xfrm>
          <a:custGeom>
            <a:avLst/>
            <a:gdLst/>
            <a:ahLst/>
            <a:cxnLst/>
            <a:rect l="l" t="t" r="r" b="b"/>
            <a:pathLst>
              <a:path w="236854" h="54609">
                <a:moveTo>
                  <a:pt x="1358" y="0"/>
                </a:moveTo>
                <a:lnTo>
                  <a:pt x="0" y="47002"/>
                </a:lnTo>
                <a:lnTo>
                  <a:pt x="235267" y="54533"/>
                </a:lnTo>
                <a:lnTo>
                  <a:pt x="236639" y="6845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251887" y="1237388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59" h="93980">
                <a:moveTo>
                  <a:pt x="2730" y="0"/>
                </a:moveTo>
                <a:lnTo>
                  <a:pt x="0" y="91376"/>
                </a:lnTo>
                <a:lnTo>
                  <a:pt x="57962" y="93383"/>
                </a:lnTo>
                <a:lnTo>
                  <a:pt x="60680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019339" y="1238087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2730" y="0"/>
                </a:moveTo>
                <a:lnTo>
                  <a:pt x="0" y="83845"/>
                </a:lnTo>
                <a:lnTo>
                  <a:pt x="57962" y="85851"/>
                </a:lnTo>
                <a:lnTo>
                  <a:pt x="60693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581261" y="2021588"/>
            <a:ext cx="170492" cy="8936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517160" y="1942459"/>
            <a:ext cx="41910" cy="68580"/>
          </a:xfrm>
          <a:custGeom>
            <a:avLst/>
            <a:gdLst/>
            <a:ahLst/>
            <a:cxnLst/>
            <a:rect l="l" t="t" r="r" b="b"/>
            <a:pathLst>
              <a:path w="41909" h="68580">
                <a:moveTo>
                  <a:pt x="2044" y="0"/>
                </a:moveTo>
                <a:lnTo>
                  <a:pt x="0" y="66878"/>
                </a:lnTo>
                <a:lnTo>
                  <a:pt x="39547" y="68287"/>
                </a:lnTo>
                <a:lnTo>
                  <a:pt x="41592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645377" y="1952000"/>
            <a:ext cx="110489" cy="45085"/>
          </a:xfrm>
          <a:custGeom>
            <a:avLst/>
            <a:gdLst/>
            <a:ahLst/>
            <a:cxnLst/>
            <a:rect l="l" t="t" r="r" b="b"/>
            <a:pathLst>
              <a:path w="110490" h="45085">
                <a:moveTo>
                  <a:pt x="1358" y="0"/>
                </a:moveTo>
                <a:lnTo>
                  <a:pt x="0" y="41668"/>
                </a:lnTo>
                <a:lnTo>
                  <a:pt x="109092" y="45085"/>
                </a:lnTo>
                <a:lnTo>
                  <a:pt x="110451" y="2819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109091" y="1932932"/>
            <a:ext cx="207645" cy="78740"/>
          </a:xfrm>
          <a:custGeom>
            <a:avLst/>
            <a:gdLst/>
            <a:ahLst/>
            <a:cxnLst/>
            <a:rect l="l" t="t" r="r" b="b"/>
            <a:pathLst>
              <a:path w="207645" h="78739">
                <a:moveTo>
                  <a:pt x="2730" y="0"/>
                </a:moveTo>
                <a:lnTo>
                  <a:pt x="0" y="72288"/>
                </a:lnTo>
                <a:lnTo>
                  <a:pt x="205270" y="78409"/>
                </a:lnTo>
                <a:lnTo>
                  <a:pt x="207314" y="6819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304119" y="1663627"/>
            <a:ext cx="81280" cy="132080"/>
          </a:xfrm>
          <a:custGeom>
            <a:avLst/>
            <a:gdLst/>
            <a:ahLst/>
            <a:cxnLst/>
            <a:rect l="l" t="t" r="r" b="b"/>
            <a:pathLst>
              <a:path w="81279" h="132080">
                <a:moveTo>
                  <a:pt x="3416" y="0"/>
                </a:moveTo>
                <a:lnTo>
                  <a:pt x="0" y="128828"/>
                </a:lnTo>
                <a:lnTo>
                  <a:pt x="77063" y="131533"/>
                </a:lnTo>
                <a:lnTo>
                  <a:pt x="81165" y="2705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732656" y="1690132"/>
            <a:ext cx="49530" cy="77470"/>
          </a:xfrm>
          <a:custGeom>
            <a:avLst/>
            <a:gdLst/>
            <a:ahLst/>
            <a:cxnLst/>
            <a:rect l="l" t="t" r="r" b="b"/>
            <a:pathLst>
              <a:path w="49529" h="77469">
                <a:moveTo>
                  <a:pt x="2044" y="0"/>
                </a:moveTo>
                <a:lnTo>
                  <a:pt x="0" y="75704"/>
                </a:lnTo>
                <a:lnTo>
                  <a:pt x="46367" y="77114"/>
                </a:lnTo>
                <a:lnTo>
                  <a:pt x="49098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820620" y="1660222"/>
            <a:ext cx="57150" cy="109855"/>
          </a:xfrm>
          <a:custGeom>
            <a:avLst/>
            <a:gdLst/>
            <a:ahLst/>
            <a:cxnLst/>
            <a:rect l="l" t="t" r="r" b="b"/>
            <a:pathLst>
              <a:path w="57150" h="109855">
                <a:moveTo>
                  <a:pt x="3416" y="0"/>
                </a:moveTo>
                <a:lnTo>
                  <a:pt x="0" y="107734"/>
                </a:lnTo>
                <a:lnTo>
                  <a:pt x="53886" y="109740"/>
                </a:lnTo>
                <a:lnTo>
                  <a:pt x="56603" y="1295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650133" y="1688127"/>
            <a:ext cx="53975" cy="76200"/>
          </a:xfrm>
          <a:custGeom>
            <a:avLst/>
            <a:gdLst/>
            <a:ahLst/>
            <a:cxnLst/>
            <a:rect l="l" t="t" r="r" b="b"/>
            <a:pathLst>
              <a:path w="53975" h="76200">
                <a:moveTo>
                  <a:pt x="2057" y="0"/>
                </a:moveTo>
                <a:lnTo>
                  <a:pt x="0" y="73698"/>
                </a:lnTo>
                <a:lnTo>
                  <a:pt x="51841" y="75704"/>
                </a:lnTo>
                <a:lnTo>
                  <a:pt x="53886" y="2006"/>
                </a:lnTo>
                <a:lnTo>
                  <a:pt x="205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662420" y="1512210"/>
            <a:ext cx="51435" cy="80010"/>
          </a:xfrm>
          <a:custGeom>
            <a:avLst/>
            <a:gdLst/>
            <a:ahLst/>
            <a:cxnLst/>
            <a:rect l="l" t="t" r="r" b="b"/>
            <a:pathLst>
              <a:path w="51434" h="80009">
                <a:moveTo>
                  <a:pt x="2717" y="0"/>
                </a:moveTo>
                <a:lnTo>
                  <a:pt x="0" y="78422"/>
                </a:lnTo>
                <a:lnTo>
                  <a:pt x="48412" y="79832"/>
                </a:lnTo>
                <a:lnTo>
                  <a:pt x="51142" y="1295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836980" y="1508099"/>
            <a:ext cx="48895" cy="81280"/>
          </a:xfrm>
          <a:custGeom>
            <a:avLst/>
            <a:gdLst/>
            <a:ahLst/>
            <a:cxnLst/>
            <a:rect l="l" t="t" r="r" b="b"/>
            <a:pathLst>
              <a:path w="48895" h="81280">
                <a:moveTo>
                  <a:pt x="2057" y="0"/>
                </a:moveTo>
                <a:lnTo>
                  <a:pt x="0" y="79819"/>
                </a:lnTo>
                <a:lnTo>
                  <a:pt x="46393" y="81127"/>
                </a:lnTo>
                <a:lnTo>
                  <a:pt x="48425" y="1397"/>
                </a:lnTo>
                <a:lnTo>
                  <a:pt x="205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758576" y="1508799"/>
            <a:ext cx="51435" cy="76200"/>
          </a:xfrm>
          <a:custGeom>
            <a:avLst/>
            <a:gdLst/>
            <a:ahLst/>
            <a:cxnLst/>
            <a:rect l="l" t="t" r="r" b="b"/>
            <a:pathLst>
              <a:path w="51434" h="76200">
                <a:moveTo>
                  <a:pt x="2044" y="0"/>
                </a:moveTo>
                <a:lnTo>
                  <a:pt x="0" y="74295"/>
                </a:lnTo>
                <a:lnTo>
                  <a:pt x="49098" y="75704"/>
                </a:lnTo>
                <a:lnTo>
                  <a:pt x="51142" y="2006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721050" y="264930"/>
            <a:ext cx="121399" cy="7158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040204" y="522674"/>
            <a:ext cx="72986" cy="11386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054121" y="497479"/>
            <a:ext cx="76390" cy="11927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743830" y="52871"/>
            <a:ext cx="62865" cy="119380"/>
          </a:xfrm>
          <a:custGeom>
            <a:avLst/>
            <a:gdLst/>
            <a:ahLst/>
            <a:cxnLst/>
            <a:rect l="l" t="t" r="r" b="b"/>
            <a:pathLst>
              <a:path w="62865" h="119380">
                <a:moveTo>
                  <a:pt x="14325" y="0"/>
                </a:moveTo>
                <a:lnTo>
                  <a:pt x="3416" y="0"/>
                </a:lnTo>
                <a:lnTo>
                  <a:pt x="0" y="117983"/>
                </a:lnTo>
                <a:lnTo>
                  <a:pt x="38874" y="119278"/>
                </a:lnTo>
                <a:lnTo>
                  <a:pt x="39560" y="91376"/>
                </a:lnTo>
                <a:lnTo>
                  <a:pt x="60041" y="91376"/>
                </a:lnTo>
                <a:lnTo>
                  <a:pt x="62738" y="1295"/>
                </a:lnTo>
                <a:lnTo>
                  <a:pt x="42291" y="1295"/>
                </a:lnTo>
                <a:lnTo>
                  <a:pt x="14325" y="0"/>
                </a:lnTo>
                <a:close/>
              </a:path>
              <a:path w="62865" h="119380">
                <a:moveTo>
                  <a:pt x="60041" y="91376"/>
                </a:moveTo>
                <a:lnTo>
                  <a:pt x="39560" y="91376"/>
                </a:lnTo>
                <a:lnTo>
                  <a:pt x="60020" y="92075"/>
                </a:lnTo>
                <a:lnTo>
                  <a:pt x="60041" y="91376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418954" y="912769"/>
            <a:ext cx="105410" cy="54610"/>
          </a:xfrm>
          <a:custGeom>
            <a:avLst/>
            <a:gdLst/>
            <a:ahLst/>
            <a:cxnLst/>
            <a:rect l="l" t="t" r="r" b="b"/>
            <a:pathLst>
              <a:path w="105409" h="54609">
                <a:moveTo>
                  <a:pt x="2044" y="0"/>
                </a:moveTo>
                <a:lnTo>
                  <a:pt x="0" y="51104"/>
                </a:lnTo>
                <a:lnTo>
                  <a:pt x="102984" y="54521"/>
                </a:lnTo>
                <a:lnTo>
                  <a:pt x="105029" y="2705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385539" y="786660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29" h="106044">
                <a:moveTo>
                  <a:pt x="2730" y="0"/>
                </a:moveTo>
                <a:lnTo>
                  <a:pt x="0" y="104317"/>
                </a:lnTo>
                <a:lnTo>
                  <a:pt x="58648" y="105613"/>
                </a:lnTo>
                <a:lnTo>
                  <a:pt x="62064" y="1295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120953" y="785952"/>
            <a:ext cx="44450" cy="116205"/>
          </a:xfrm>
          <a:custGeom>
            <a:avLst/>
            <a:gdLst/>
            <a:ahLst/>
            <a:cxnLst/>
            <a:rect l="l" t="t" r="r" b="b"/>
            <a:pathLst>
              <a:path w="44450" h="116205">
                <a:moveTo>
                  <a:pt x="3403" y="0"/>
                </a:moveTo>
                <a:lnTo>
                  <a:pt x="0" y="114566"/>
                </a:lnTo>
                <a:lnTo>
                  <a:pt x="40919" y="115862"/>
                </a:lnTo>
                <a:lnTo>
                  <a:pt x="44323" y="1308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758837" y="274467"/>
            <a:ext cx="48260" cy="40640"/>
          </a:xfrm>
          <a:custGeom>
            <a:avLst/>
            <a:gdLst/>
            <a:ahLst/>
            <a:cxnLst/>
            <a:rect l="l" t="t" r="r" b="b"/>
            <a:pathLst>
              <a:path w="48259" h="40639">
                <a:moveTo>
                  <a:pt x="1358" y="0"/>
                </a:moveTo>
                <a:lnTo>
                  <a:pt x="0" y="38861"/>
                </a:lnTo>
                <a:lnTo>
                  <a:pt x="46367" y="40271"/>
                </a:lnTo>
                <a:lnTo>
                  <a:pt x="47739" y="1409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895226" y="194036"/>
            <a:ext cx="26034" cy="35560"/>
          </a:xfrm>
          <a:custGeom>
            <a:avLst/>
            <a:gdLst/>
            <a:ahLst/>
            <a:cxnLst/>
            <a:rect l="l" t="t" r="r" b="b"/>
            <a:pathLst>
              <a:path w="26034" h="35560">
                <a:moveTo>
                  <a:pt x="1358" y="0"/>
                </a:moveTo>
                <a:lnTo>
                  <a:pt x="0" y="34747"/>
                </a:lnTo>
                <a:lnTo>
                  <a:pt x="24549" y="35445"/>
                </a:lnTo>
                <a:lnTo>
                  <a:pt x="25908" y="609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695822" y="356306"/>
            <a:ext cx="131627" cy="16978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695822" y="575899"/>
            <a:ext cx="125730" cy="71755"/>
          </a:xfrm>
          <a:custGeom>
            <a:avLst/>
            <a:gdLst/>
            <a:ahLst/>
            <a:cxnLst/>
            <a:rect l="l" t="t" r="r" b="b"/>
            <a:pathLst>
              <a:path w="125729" h="71754">
                <a:moveTo>
                  <a:pt x="2044" y="0"/>
                </a:moveTo>
                <a:lnTo>
                  <a:pt x="0" y="68173"/>
                </a:lnTo>
                <a:lnTo>
                  <a:pt x="123431" y="71589"/>
                </a:lnTo>
                <a:lnTo>
                  <a:pt x="125476" y="3416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836989" y="575198"/>
            <a:ext cx="77470" cy="48895"/>
          </a:xfrm>
          <a:custGeom>
            <a:avLst/>
            <a:gdLst/>
            <a:ahLst/>
            <a:cxnLst/>
            <a:rect l="l" t="t" r="r" b="b"/>
            <a:pathLst>
              <a:path w="77470" h="48895">
                <a:moveTo>
                  <a:pt x="1358" y="0"/>
                </a:moveTo>
                <a:lnTo>
                  <a:pt x="0" y="45681"/>
                </a:lnTo>
                <a:lnTo>
                  <a:pt x="75692" y="48399"/>
                </a:lnTo>
                <a:lnTo>
                  <a:pt x="77063" y="2006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150002" y="521375"/>
            <a:ext cx="63500" cy="107950"/>
          </a:xfrm>
          <a:custGeom>
            <a:avLst/>
            <a:gdLst/>
            <a:ahLst/>
            <a:cxnLst/>
            <a:rect l="l" t="t" r="r" b="b"/>
            <a:pathLst>
              <a:path w="63500" h="107950">
                <a:moveTo>
                  <a:pt x="3416" y="0"/>
                </a:moveTo>
                <a:lnTo>
                  <a:pt x="0" y="105625"/>
                </a:lnTo>
                <a:lnTo>
                  <a:pt x="60693" y="107746"/>
                </a:lnTo>
                <a:lnTo>
                  <a:pt x="63423" y="2006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236616" y="538350"/>
            <a:ext cx="64135" cy="114300"/>
          </a:xfrm>
          <a:custGeom>
            <a:avLst/>
            <a:gdLst/>
            <a:ahLst/>
            <a:cxnLst/>
            <a:rect l="l" t="t" r="r" b="b"/>
            <a:pathLst>
              <a:path w="64134" h="114300">
                <a:moveTo>
                  <a:pt x="3403" y="0"/>
                </a:moveTo>
                <a:lnTo>
                  <a:pt x="0" y="111848"/>
                </a:lnTo>
                <a:lnTo>
                  <a:pt x="60693" y="113957"/>
                </a:lnTo>
                <a:lnTo>
                  <a:pt x="64096" y="2108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139098" y="817982"/>
            <a:ext cx="164348" cy="9207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693104" y="785949"/>
            <a:ext cx="70485" cy="71755"/>
          </a:xfrm>
          <a:custGeom>
            <a:avLst/>
            <a:gdLst/>
            <a:ahLst/>
            <a:cxnLst/>
            <a:rect l="l" t="t" r="r" b="b"/>
            <a:pathLst>
              <a:path w="70484" h="71755">
                <a:moveTo>
                  <a:pt x="2032" y="0"/>
                </a:moveTo>
                <a:lnTo>
                  <a:pt x="0" y="69583"/>
                </a:lnTo>
                <a:lnTo>
                  <a:pt x="68199" y="71589"/>
                </a:lnTo>
                <a:lnTo>
                  <a:pt x="70231" y="2006"/>
                </a:lnTo>
                <a:lnTo>
                  <a:pt x="20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856086" y="792086"/>
            <a:ext cx="43815" cy="81280"/>
          </a:xfrm>
          <a:custGeom>
            <a:avLst/>
            <a:gdLst/>
            <a:ahLst/>
            <a:cxnLst/>
            <a:rect l="l" t="t" r="r" b="b"/>
            <a:pathLst>
              <a:path w="43815" h="81280">
                <a:moveTo>
                  <a:pt x="2717" y="0"/>
                </a:moveTo>
                <a:lnTo>
                  <a:pt x="0" y="79717"/>
                </a:lnTo>
                <a:lnTo>
                  <a:pt x="41605" y="81127"/>
                </a:lnTo>
                <a:lnTo>
                  <a:pt x="43637" y="1295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784483" y="783245"/>
            <a:ext cx="57150" cy="83185"/>
          </a:xfrm>
          <a:custGeom>
            <a:avLst/>
            <a:gdLst/>
            <a:ahLst/>
            <a:cxnLst/>
            <a:rect l="l" t="t" r="r" b="b"/>
            <a:pathLst>
              <a:path w="57150" h="83184">
                <a:moveTo>
                  <a:pt x="2044" y="0"/>
                </a:moveTo>
                <a:lnTo>
                  <a:pt x="0" y="81127"/>
                </a:lnTo>
                <a:lnTo>
                  <a:pt x="53873" y="83134"/>
                </a:lnTo>
                <a:lnTo>
                  <a:pt x="56603" y="2006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860176" y="1009558"/>
            <a:ext cx="42545" cy="74295"/>
          </a:xfrm>
          <a:custGeom>
            <a:avLst/>
            <a:gdLst/>
            <a:ahLst/>
            <a:cxnLst/>
            <a:rect l="l" t="t" r="r" b="b"/>
            <a:pathLst>
              <a:path w="42545" h="74294">
                <a:moveTo>
                  <a:pt x="2044" y="0"/>
                </a:moveTo>
                <a:lnTo>
                  <a:pt x="0" y="72301"/>
                </a:lnTo>
                <a:lnTo>
                  <a:pt x="39547" y="73710"/>
                </a:lnTo>
                <a:lnTo>
                  <a:pt x="42278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679470" y="1094204"/>
            <a:ext cx="172720" cy="76835"/>
          </a:xfrm>
          <a:custGeom>
            <a:avLst/>
            <a:gdLst/>
            <a:ahLst/>
            <a:cxnLst/>
            <a:rect l="l" t="t" r="r" b="b"/>
            <a:pathLst>
              <a:path w="172720" h="76834">
                <a:moveTo>
                  <a:pt x="1346" y="0"/>
                </a:moveTo>
                <a:lnTo>
                  <a:pt x="0" y="38861"/>
                </a:lnTo>
                <a:lnTo>
                  <a:pt x="4089" y="38861"/>
                </a:lnTo>
                <a:lnTo>
                  <a:pt x="2717" y="70891"/>
                </a:lnTo>
                <a:lnTo>
                  <a:pt x="169798" y="76314"/>
                </a:lnTo>
                <a:lnTo>
                  <a:pt x="170484" y="44284"/>
                </a:lnTo>
                <a:lnTo>
                  <a:pt x="172529" y="5422"/>
                </a:lnTo>
                <a:lnTo>
                  <a:pt x="134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046621" y="970706"/>
            <a:ext cx="53975" cy="81280"/>
          </a:xfrm>
          <a:custGeom>
            <a:avLst/>
            <a:gdLst/>
            <a:ahLst/>
            <a:cxnLst/>
            <a:rect l="l" t="t" r="r" b="b"/>
            <a:pathLst>
              <a:path w="53975" h="81280">
                <a:moveTo>
                  <a:pt x="2730" y="0"/>
                </a:moveTo>
                <a:lnTo>
                  <a:pt x="0" y="79819"/>
                </a:lnTo>
                <a:lnTo>
                  <a:pt x="51142" y="81127"/>
                </a:lnTo>
                <a:lnTo>
                  <a:pt x="53860" y="1396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337399" y="767482"/>
            <a:ext cx="265272" cy="16646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621771" y="773000"/>
            <a:ext cx="40640" cy="95885"/>
          </a:xfrm>
          <a:custGeom>
            <a:avLst/>
            <a:gdLst/>
            <a:ahLst/>
            <a:cxnLst/>
            <a:rect l="l" t="t" r="r" b="b"/>
            <a:pathLst>
              <a:path w="40640" h="95884">
                <a:moveTo>
                  <a:pt x="2730" y="0"/>
                </a:moveTo>
                <a:lnTo>
                  <a:pt x="0" y="94081"/>
                </a:lnTo>
                <a:lnTo>
                  <a:pt x="37503" y="95491"/>
                </a:lnTo>
                <a:lnTo>
                  <a:pt x="40233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974333" y="506309"/>
            <a:ext cx="45720" cy="106680"/>
          </a:xfrm>
          <a:custGeom>
            <a:avLst/>
            <a:gdLst/>
            <a:ahLst/>
            <a:cxnLst/>
            <a:rect l="l" t="t" r="r" b="b"/>
            <a:pathLst>
              <a:path w="45720" h="106679">
                <a:moveTo>
                  <a:pt x="23190" y="0"/>
                </a:moveTo>
                <a:lnTo>
                  <a:pt x="23190" y="9537"/>
                </a:lnTo>
                <a:lnTo>
                  <a:pt x="2698" y="9537"/>
                </a:lnTo>
                <a:lnTo>
                  <a:pt x="0" y="105740"/>
                </a:lnTo>
                <a:lnTo>
                  <a:pt x="42278" y="106438"/>
                </a:lnTo>
                <a:lnTo>
                  <a:pt x="45397" y="9537"/>
                </a:lnTo>
                <a:lnTo>
                  <a:pt x="23190" y="9537"/>
                </a:lnTo>
                <a:lnTo>
                  <a:pt x="2717" y="8839"/>
                </a:lnTo>
                <a:lnTo>
                  <a:pt x="45419" y="8839"/>
                </a:lnTo>
                <a:lnTo>
                  <a:pt x="45681" y="698"/>
                </a:lnTo>
                <a:lnTo>
                  <a:pt x="2319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283249" y="528210"/>
            <a:ext cx="44450" cy="91440"/>
          </a:xfrm>
          <a:custGeom>
            <a:avLst/>
            <a:gdLst/>
            <a:ahLst/>
            <a:cxnLst/>
            <a:rect l="l" t="t" r="r" b="b"/>
            <a:pathLst>
              <a:path w="44450" h="91440">
                <a:moveTo>
                  <a:pt x="2717" y="0"/>
                </a:moveTo>
                <a:lnTo>
                  <a:pt x="0" y="89954"/>
                </a:lnTo>
                <a:lnTo>
                  <a:pt x="41605" y="91363"/>
                </a:lnTo>
                <a:lnTo>
                  <a:pt x="44323" y="1295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349398" y="530218"/>
            <a:ext cx="33020" cy="87630"/>
          </a:xfrm>
          <a:custGeom>
            <a:avLst/>
            <a:gdLst/>
            <a:ahLst/>
            <a:cxnLst/>
            <a:rect l="l" t="t" r="r" b="b"/>
            <a:pathLst>
              <a:path w="33020" h="87629">
                <a:moveTo>
                  <a:pt x="2730" y="0"/>
                </a:moveTo>
                <a:lnTo>
                  <a:pt x="0" y="86550"/>
                </a:lnTo>
                <a:lnTo>
                  <a:pt x="30010" y="87248"/>
                </a:lnTo>
                <a:lnTo>
                  <a:pt x="32740" y="1295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947460" y="552701"/>
            <a:ext cx="69850" cy="76835"/>
          </a:xfrm>
          <a:custGeom>
            <a:avLst/>
            <a:gdLst/>
            <a:ahLst/>
            <a:cxnLst/>
            <a:rect l="l" t="t" r="r" b="b"/>
            <a:pathLst>
              <a:path w="69850" h="76834">
                <a:moveTo>
                  <a:pt x="18427" y="0"/>
                </a:moveTo>
                <a:lnTo>
                  <a:pt x="17056" y="42976"/>
                </a:lnTo>
                <a:lnTo>
                  <a:pt x="1341" y="42976"/>
                </a:lnTo>
                <a:lnTo>
                  <a:pt x="0" y="74307"/>
                </a:lnTo>
                <a:lnTo>
                  <a:pt x="15697" y="75006"/>
                </a:lnTo>
                <a:lnTo>
                  <a:pt x="67525" y="76415"/>
                </a:lnTo>
                <a:lnTo>
                  <a:pt x="68437" y="42976"/>
                </a:lnTo>
                <a:lnTo>
                  <a:pt x="17056" y="42976"/>
                </a:lnTo>
                <a:lnTo>
                  <a:pt x="1371" y="42278"/>
                </a:lnTo>
                <a:lnTo>
                  <a:pt x="68456" y="42278"/>
                </a:lnTo>
                <a:lnTo>
                  <a:pt x="69570" y="1409"/>
                </a:lnTo>
                <a:lnTo>
                  <a:pt x="1842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925645" y="537749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673" y="0"/>
                </a:moveTo>
                <a:lnTo>
                  <a:pt x="0" y="28613"/>
                </a:lnTo>
                <a:lnTo>
                  <a:pt x="27965" y="29908"/>
                </a:lnTo>
                <a:lnTo>
                  <a:pt x="29324" y="596"/>
                </a:lnTo>
                <a:lnTo>
                  <a:pt x="67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459878" y="463336"/>
            <a:ext cx="82550" cy="43180"/>
          </a:xfrm>
          <a:custGeom>
            <a:avLst/>
            <a:gdLst/>
            <a:ahLst/>
            <a:cxnLst/>
            <a:rect l="l" t="t" r="r" b="b"/>
            <a:pathLst>
              <a:path w="82550" h="43179">
                <a:moveTo>
                  <a:pt x="1358" y="0"/>
                </a:moveTo>
                <a:lnTo>
                  <a:pt x="0" y="40271"/>
                </a:lnTo>
                <a:lnTo>
                  <a:pt x="81152" y="42976"/>
                </a:lnTo>
                <a:lnTo>
                  <a:pt x="82511" y="2717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333046" y="453097"/>
            <a:ext cx="25400" cy="39370"/>
          </a:xfrm>
          <a:custGeom>
            <a:avLst/>
            <a:gdLst/>
            <a:ahLst/>
            <a:cxnLst/>
            <a:rect l="l" t="t" r="r" b="b"/>
            <a:pathLst>
              <a:path w="25400" h="39370">
                <a:moveTo>
                  <a:pt x="1358" y="0"/>
                </a:moveTo>
                <a:lnTo>
                  <a:pt x="0" y="38252"/>
                </a:lnTo>
                <a:lnTo>
                  <a:pt x="24536" y="38950"/>
                </a:lnTo>
                <a:lnTo>
                  <a:pt x="25222" y="698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457146" y="374078"/>
            <a:ext cx="82550" cy="50800"/>
          </a:xfrm>
          <a:custGeom>
            <a:avLst/>
            <a:gdLst/>
            <a:ahLst/>
            <a:cxnLst/>
            <a:rect l="l" t="t" r="r" b="b"/>
            <a:pathLst>
              <a:path w="82550" h="50800">
                <a:moveTo>
                  <a:pt x="2057" y="0"/>
                </a:moveTo>
                <a:lnTo>
                  <a:pt x="0" y="48386"/>
                </a:lnTo>
                <a:lnTo>
                  <a:pt x="81153" y="50406"/>
                </a:lnTo>
                <a:lnTo>
                  <a:pt x="82524" y="2705"/>
                </a:lnTo>
                <a:lnTo>
                  <a:pt x="205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197331" y="378094"/>
            <a:ext cx="33020" cy="20320"/>
          </a:xfrm>
          <a:custGeom>
            <a:avLst/>
            <a:gdLst/>
            <a:ahLst/>
            <a:cxnLst/>
            <a:rect l="l" t="t" r="r" b="b"/>
            <a:pathLst>
              <a:path w="33020" h="20320">
                <a:moveTo>
                  <a:pt x="685" y="0"/>
                </a:moveTo>
                <a:lnTo>
                  <a:pt x="0" y="19075"/>
                </a:lnTo>
                <a:lnTo>
                  <a:pt x="32042" y="19773"/>
                </a:lnTo>
                <a:lnTo>
                  <a:pt x="32727" y="698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448285" y="258803"/>
            <a:ext cx="90170" cy="48260"/>
          </a:xfrm>
          <a:custGeom>
            <a:avLst/>
            <a:gdLst/>
            <a:ahLst/>
            <a:cxnLst/>
            <a:rect l="l" t="t" r="r" b="b"/>
            <a:pathLst>
              <a:path w="90170" h="48260">
                <a:moveTo>
                  <a:pt x="1358" y="0"/>
                </a:moveTo>
                <a:lnTo>
                  <a:pt x="0" y="44983"/>
                </a:lnTo>
                <a:lnTo>
                  <a:pt x="88645" y="47701"/>
                </a:lnTo>
                <a:lnTo>
                  <a:pt x="90017" y="2717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465330" y="165323"/>
            <a:ext cx="87630" cy="69850"/>
          </a:xfrm>
          <a:custGeom>
            <a:avLst/>
            <a:gdLst/>
            <a:ahLst/>
            <a:cxnLst/>
            <a:rect l="l" t="t" r="r" b="b"/>
            <a:pathLst>
              <a:path w="87629" h="69850">
                <a:moveTo>
                  <a:pt x="2044" y="0"/>
                </a:moveTo>
                <a:lnTo>
                  <a:pt x="0" y="66865"/>
                </a:lnTo>
                <a:lnTo>
                  <a:pt x="85242" y="69583"/>
                </a:lnTo>
                <a:lnTo>
                  <a:pt x="87299" y="2717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832910" y="216538"/>
            <a:ext cx="33020" cy="24130"/>
          </a:xfrm>
          <a:custGeom>
            <a:avLst/>
            <a:gdLst/>
            <a:ahLst/>
            <a:cxnLst/>
            <a:rect l="l" t="t" r="r" b="b"/>
            <a:pathLst>
              <a:path w="33020" h="24129">
                <a:moveTo>
                  <a:pt x="673" y="0"/>
                </a:moveTo>
                <a:lnTo>
                  <a:pt x="0" y="23190"/>
                </a:lnTo>
                <a:lnTo>
                  <a:pt x="32042" y="23787"/>
                </a:lnTo>
                <a:lnTo>
                  <a:pt x="32727" y="596"/>
                </a:lnTo>
                <a:lnTo>
                  <a:pt x="67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157500" y="124458"/>
            <a:ext cx="62865" cy="100330"/>
          </a:xfrm>
          <a:custGeom>
            <a:avLst/>
            <a:gdLst/>
            <a:ahLst/>
            <a:cxnLst/>
            <a:rect l="l" t="t" r="r" b="b"/>
            <a:pathLst>
              <a:path w="62865" h="100329">
                <a:moveTo>
                  <a:pt x="2730" y="0"/>
                </a:moveTo>
                <a:lnTo>
                  <a:pt x="0" y="98196"/>
                </a:lnTo>
                <a:lnTo>
                  <a:pt x="60020" y="100203"/>
                </a:lnTo>
                <a:lnTo>
                  <a:pt x="62750" y="2006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724466" y="163310"/>
            <a:ext cx="90805" cy="50800"/>
          </a:xfrm>
          <a:custGeom>
            <a:avLst/>
            <a:gdLst/>
            <a:ahLst/>
            <a:cxnLst/>
            <a:rect l="l" t="t" r="r" b="b"/>
            <a:pathLst>
              <a:path w="90804" h="50800">
                <a:moveTo>
                  <a:pt x="1371" y="0"/>
                </a:moveTo>
                <a:lnTo>
                  <a:pt x="0" y="47701"/>
                </a:lnTo>
                <a:lnTo>
                  <a:pt x="89331" y="50507"/>
                </a:lnTo>
                <a:lnTo>
                  <a:pt x="90703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079772" y="102668"/>
            <a:ext cx="50800" cy="96520"/>
          </a:xfrm>
          <a:custGeom>
            <a:avLst/>
            <a:gdLst/>
            <a:ahLst/>
            <a:cxnLst/>
            <a:rect l="l" t="t" r="r" b="b"/>
            <a:pathLst>
              <a:path w="50800" h="96520">
                <a:moveTo>
                  <a:pt x="2717" y="0"/>
                </a:moveTo>
                <a:lnTo>
                  <a:pt x="0" y="94780"/>
                </a:lnTo>
                <a:lnTo>
                  <a:pt x="47053" y="96088"/>
                </a:lnTo>
                <a:lnTo>
                  <a:pt x="50444" y="1295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869724" y="80780"/>
            <a:ext cx="55244" cy="111760"/>
          </a:xfrm>
          <a:custGeom>
            <a:avLst/>
            <a:gdLst/>
            <a:ahLst/>
            <a:cxnLst/>
            <a:rect l="l" t="t" r="r" b="b"/>
            <a:pathLst>
              <a:path w="55245" h="111760">
                <a:moveTo>
                  <a:pt x="3416" y="0"/>
                </a:moveTo>
                <a:lnTo>
                  <a:pt x="0" y="109842"/>
                </a:lnTo>
                <a:lnTo>
                  <a:pt x="51828" y="111150"/>
                </a:lnTo>
                <a:lnTo>
                  <a:pt x="55245" y="2108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369448" y="15311"/>
            <a:ext cx="139700" cy="137795"/>
          </a:xfrm>
          <a:custGeom>
            <a:avLst/>
            <a:gdLst/>
            <a:ahLst/>
            <a:cxnLst/>
            <a:rect l="l" t="t" r="r" b="b"/>
            <a:pathLst>
              <a:path w="139700" h="137795">
                <a:moveTo>
                  <a:pt x="4089" y="0"/>
                </a:moveTo>
                <a:lnTo>
                  <a:pt x="0" y="133045"/>
                </a:lnTo>
                <a:lnTo>
                  <a:pt x="135026" y="137769"/>
                </a:lnTo>
                <a:lnTo>
                  <a:pt x="139103" y="4114"/>
                </a:lnTo>
                <a:lnTo>
                  <a:pt x="40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939286" y="75360"/>
            <a:ext cx="54610" cy="114935"/>
          </a:xfrm>
          <a:custGeom>
            <a:avLst/>
            <a:gdLst/>
            <a:ahLst/>
            <a:cxnLst/>
            <a:rect l="l" t="t" r="r" b="b"/>
            <a:pathLst>
              <a:path w="54609" h="114935">
                <a:moveTo>
                  <a:pt x="2717" y="0"/>
                </a:moveTo>
                <a:lnTo>
                  <a:pt x="0" y="86550"/>
                </a:lnTo>
                <a:lnTo>
                  <a:pt x="13627" y="86550"/>
                </a:lnTo>
                <a:lnTo>
                  <a:pt x="12954" y="113157"/>
                </a:lnTo>
                <a:lnTo>
                  <a:pt x="51828" y="114566"/>
                </a:lnTo>
                <a:lnTo>
                  <a:pt x="54559" y="27914"/>
                </a:lnTo>
                <a:lnTo>
                  <a:pt x="32054" y="27305"/>
                </a:lnTo>
                <a:lnTo>
                  <a:pt x="32727" y="1295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052066" y="58987"/>
            <a:ext cx="51435" cy="98425"/>
          </a:xfrm>
          <a:custGeom>
            <a:avLst/>
            <a:gdLst/>
            <a:ahLst/>
            <a:cxnLst/>
            <a:rect l="l" t="t" r="r" b="b"/>
            <a:pathLst>
              <a:path w="51434" h="98425">
                <a:moveTo>
                  <a:pt x="2730" y="0"/>
                </a:moveTo>
                <a:lnTo>
                  <a:pt x="0" y="96799"/>
                </a:lnTo>
                <a:lnTo>
                  <a:pt x="48425" y="98209"/>
                </a:lnTo>
                <a:lnTo>
                  <a:pt x="51155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582898" y="41222"/>
            <a:ext cx="38735" cy="102235"/>
          </a:xfrm>
          <a:custGeom>
            <a:avLst/>
            <a:gdLst/>
            <a:ahLst/>
            <a:cxnLst/>
            <a:rect l="l" t="t" r="r" b="b"/>
            <a:pathLst>
              <a:path w="38734" h="102235">
                <a:moveTo>
                  <a:pt x="3403" y="0"/>
                </a:moveTo>
                <a:lnTo>
                  <a:pt x="0" y="100304"/>
                </a:lnTo>
                <a:lnTo>
                  <a:pt x="35458" y="101612"/>
                </a:lnTo>
                <a:lnTo>
                  <a:pt x="38188" y="698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80509" y="108794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90" h="73025">
                <a:moveTo>
                  <a:pt x="18402" y="0"/>
                </a:moveTo>
                <a:lnTo>
                  <a:pt x="17043" y="35445"/>
                </a:lnTo>
                <a:lnTo>
                  <a:pt x="1333" y="35445"/>
                </a:lnTo>
                <a:lnTo>
                  <a:pt x="0" y="71589"/>
                </a:lnTo>
                <a:lnTo>
                  <a:pt x="57276" y="72898"/>
                </a:lnTo>
                <a:lnTo>
                  <a:pt x="58346" y="35445"/>
                </a:lnTo>
                <a:lnTo>
                  <a:pt x="17043" y="35445"/>
                </a:lnTo>
                <a:lnTo>
                  <a:pt x="1358" y="34747"/>
                </a:lnTo>
                <a:lnTo>
                  <a:pt x="58366" y="34747"/>
                </a:lnTo>
                <a:lnTo>
                  <a:pt x="59321" y="1308"/>
                </a:lnTo>
                <a:lnTo>
                  <a:pt x="184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021797" y="108794"/>
            <a:ext cx="40005" cy="62865"/>
          </a:xfrm>
          <a:custGeom>
            <a:avLst/>
            <a:gdLst/>
            <a:ahLst/>
            <a:cxnLst/>
            <a:rect l="l" t="t" r="r" b="b"/>
            <a:pathLst>
              <a:path w="40004" h="62864">
                <a:moveTo>
                  <a:pt x="2044" y="0"/>
                </a:moveTo>
                <a:lnTo>
                  <a:pt x="0" y="61353"/>
                </a:lnTo>
                <a:lnTo>
                  <a:pt x="37503" y="62649"/>
                </a:lnTo>
                <a:lnTo>
                  <a:pt x="39560" y="1295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180288" y="64414"/>
            <a:ext cx="45720" cy="67310"/>
          </a:xfrm>
          <a:custGeom>
            <a:avLst/>
            <a:gdLst/>
            <a:ahLst/>
            <a:cxnLst/>
            <a:rect l="l" t="t" r="r" b="b"/>
            <a:pathLst>
              <a:path w="45720" h="67310">
                <a:moveTo>
                  <a:pt x="2031" y="0"/>
                </a:moveTo>
                <a:lnTo>
                  <a:pt x="0" y="65468"/>
                </a:lnTo>
                <a:lnTo>
                  <a:pt x="43637" y="66878"/>
                </a:lnTo>
                <a:lnTo>
                  <a:pt x="45681" y="1409"/>
                </a:lnTo>
                <a:lnTo>
                  <a:pt x="203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469426" y="67122"/>
            <a:ext cx="83820" cy="67945"/>
          </a:xfrm>
          <a:custGeom>
            <a:avLst/>
            <a:gdLst/>
            <a:ahLst/>
            <a:cxnLst/>
            <a:rect l="l" t="t" r="r" b="b"/>
            <a:pathLst>
              <a:path w="83820" h="67945">
                <a:moveTo>
                  <a:pt x="2044" y="0"/>
                </a:moveTo>
                <a:lnTo>
                  <a:pt x="0" y="65468"/>
                </a:lnTo>
                <a:lnTo>
                  <a:pt x="81140" y="67576"/>
                </a:lnTo>
                <a:lnTo>
                  <a:pt x="83197" y="2108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724470" y="84900"/>
            <a:ext cx="86995" cy="46990"/>
          </a:xfrm>
          <a:custGeom>
            <a:avLst/>
            <a:gdLst/>
            <a:ahLst/>
            <a:cxnLst/>
            <a:rect l="l" t="t" r="r" b="b"/>
            <a:pathLst>
              <a:path w="86995" h="46989">
                <a:moveTo>
                  <a:pt x="1358" y="0"/>
                </a:moveTo>
                <a:lnTo>
                  <a:pt x="0" y="43675"/>
                </a:lnTo>
                <a:lnTo>
                  <a:pt x="85255" y="46393"/>
                </a:lnTo>
                <a:lnTo>
                  <a:pt x="86614" y="2705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112769" y="1068208"/>
            <a:ext cx="43180" cy="22860"/>
          </a:xfrm>
          <a:custGeom>
            <a:avLst/>
            <a:gdLst/>
            <a:ahLst/>
            <a:cxnLst/>
            <a:rect l="l" t="t" r="r" b="b"/>
            <a:pathLst>
              <a:path w="43179" h="22859">
                <a:moveTo>
                  <a:pt x="685" y="0"/>
                </a:moveTo>
                <a:lnTo>
                  <a:pt x="0" y="21170"/>
                </a:lnTo>
                <a:lnTo>
                  <a:pt x="42278" y="22593"/>
                </a:lnTo>
                <a:lnTo>
                  <a:pt x="42964" y="1397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318709" y="1047826"/>
            <a:ext cx="43815" cy="41275"/>
          </a:xfrm>
          <a:custGeom>
            <a:avLst/>
            <a:gdLst/>
            <a:ahLst/>
            <a:cxnLst/>
            <a:rect l="l" t="t" r="r" b="b"/>
            <a:pathLst>
              <a:path w="43815" h="41275">
                <a:moveTo>
                  <a:pt x="1384" y="0"/>
                </a:moveTo>
                <a:lnTo>
                  <a:pt x="0" y="39547"/>
                </a:lnTo>
                <a:lnTo>
                  <a:pt x="42291" y="40855"/>
                </a:lnTo>
                <a:lnTo>
                  <a:pt x="43649" y="1295"/>
                </a:lnTo>
                <a:lnTo>
                  <a:pt x="138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918832" y="1025325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40" h="45719">
                <a:moveTo>
                  <a:pt x="1358" y="0"/>
                </a:moveTo>
                <a:lnTo>
                  <a:pt x="0" y="41567"/>
                </a:lnTo>
                <a:lnTo>
                  <a:pt x="115239" y="45694"/>
                </a:lnTo>
                <a:lnTo>
                  <a:pt x="116611" y="3416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680144" y="999429"/>
            <a:ext cx="107950" cy="60325"/>
          </a:xfrm>
          <a:custGeom>
            <a:avLst/>
            <a:gdLst/>
            <a:ahLst/>
            <a:cxnLst/>
            <a:rect l="l" t="t" r="r" b="b"/>
            <a:pathLst>
              <a:path w="107950" h="60325">
                <a:moveTo>
                  <a:pt x="2044" y="0"/>
                </a:moveTo>
                <a:lnTo>
                  <a:pt x="0" y="56527"/>
                </a:lnTo>
                <a:lnTo>
                  <a:pt x="105702" y="59944"/>
                </a:lnTo>
                <a:lnTo>
                  <a:pt x="107746" y="3403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408726" y="984360"/>
            <a:ext cx="123825" cy="66675"/>
          </a:xfrm>
          <a:custGeom>
            <a:avLst/>
            <a:gdLst/>
            <a:ahLst/>
            <a:cxnLst/>
            <a:rect l="l" t="t" r="r" b="b"/>
            <a:pathLst>
              <a:path w="123825" h="66675">
                <a:moveTo>
                  <a:pt x="2057" y="0"/>
                </a:moveTo>
                <a:lnTo>
                  <a:pt x="0" y="62750"/>
                </a:lnTo>
                <a:lnTo>
                  <a:pt x="121399" y="66166"/>
                </a:lnTo>
                <a:lnTo>
                  <a:pt x="123431" y="4114"/>
                </a:lnTo>
                <a:lnTo>
                  <a:pt x="205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226655" y="923010"/>
            <a:ext cx="46990" cy="106045"/>
          </a:xfrm>
          <a:custGeom>
            <a:avLst/>
            <a:gdLst/>
            <a:ahLst/>
            <a:cxnLst/>
            <a:rect l="l" t="t" r="r" b="b"/>
            <a:pathLst>
              <a:path w="46990" h="106044">
                <a:moveTo>
                  <a:pt x="3403" y="0"/>
                </a:moveTo>
                <a:lnTo>
                  <a:pt x="0" y="104317"/>
                </a:lnTo>
                <a:lnTo>
                  <a:pt x="42964" y="105727"/>
                </a:lnTo>
                <a:lnTo>
                  <a:pt x="46367" y="1295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687651" y="933250"/>
            <a:ext cx="88265" cy="38735"/>
          </a:xfrm>
          <a:custGeom>
            <a:avLst/>
            <a:gdLst/>
            <a:ahLst/>
            <a:cxnLst/>
            <a:rect l="l" t="t" r="r" b="b"/>
            <a:pathLst>
              <a:path w="88265" h="38734">
                <a:moveTo>
                  <a:pt x="685" y="0"/>
                </a:moveTo>
                <a:lnTo>
                  <a:pt x="0" y="35445"/>
                </a:lnTo>
                <a:lnTo>
                  <a:pt x="87287" y="38163"/>
                </a:lnTo>
                <a:lnTo>
                  <a:pt x="87972" y="2717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070898" y="812561"/>
            <a:ext cx="40005" cy="135255"/>
          </a:xfrm>
          <a:custGeom>
            <a:avLst/>
            <a:gdLst/>
            <a:ahLst/>
            <a:cxnLst/>
            <a:rect l="l" t="t" r="r" b="b"/>
            <a:pathLst>
              <a:path w="40004" h="135255">
                <a:moveTo>
                  <a:pt x="4089" y="0"/>
                </a:moveTo>
                <a:lnTo>
                  <a:pt x="0" y="133642"/>
                </a:lnTo>
                <a:lnTo>
                  <a:pt x="35458" y="134950"/>
                </a:lnTo>
                <a:lnTo>
                  <a:pt x="39560" y="1295"/>
                </a:lnTo>
                <a:lnTo>
                  <a:pt x="40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689697" y="876623"/>
            <a:ext cx="85725" cy="43180"/>
          </a:xfrm>
          <a:custGeom>
            <a:avLst/>
            <a:gdLst/>
            <a:ahLst/>
            <a:cxnLst/>
            <a:rect l="l" t="t" r="r" b="b"/>
            <a:pathLst>
              <a:path w="85725" h="43180">
                <a:moveTo>
                  <a:pt x="1358" y="0"/>
                </a:moveTo>
                <a:lnTo>
                  <a:pt x="0" y="40259"/>
                </a:lnTo>
                <a:lnTo>
                  <a:pt x="83883" y="42976"/>
                </a:lnTo>
                <a:lnTo>
                  <a:pt x="85242" y="2006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266888" y="798903"/>
            <a:ext cx="52069" cy="100330"/>
          </a:xfrm>
          <a:custGeom>
            <a:avLst/>
            <a:gdLst/>
            <a:ahLst/>
            <a:cxnLst/>
            <a:rect l="l" t="t" r="r" b="b"/>
            <a:pathLst>
              <a:path w="52070" h="100330">
                <a:moveTo>
                  <a:pt x="2730" y="0"/>
                </a:moveTo>
                <a:lnTo>
                  <a:pt x="0" y="98907"/>
                </a:lnTo>
                <a:lnTo>
                  <a:pt x="49098" y="100215"/>
                </a:lnTo>
                <a:lnTo>
                  <a:pt x="51828" y="1295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968601" y="802317"/>
            <a:ext cx="44450" cy="110489"/>
          </a:xfrm>
          <a:custGeom>
            <a:avLst/>
            <a:gdLst/>
            <a:ahLst/>
            <a:cxnLst/>
            <a:rect l="l" t="t" r="r" b="b"/>
            <a:pathLst>
              <a:path w="44450" h="110490">
                <a:moveTo>
                  <a:pt x="3416" y="0"/>
                </a:moveTo>
                <a:lnTo>
                  <a:pt x="0" y="109042"/>
                </a:lnTo>
                <a:lnTo>
                  <a:pt x="40919" y="110451"/>
                </a:lnTo>
                <a:lnTo>
                  <a:pt x="44335" y="1295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7043201" y="783250"/>
            <a:ext cx="60325" cy="98425"/>
          </a:xfrm>
          <a:custGeom>
            <a:avLst/>
            <a:gdLst/>
            <a:ahLst/>
            <a:cxnLst/>
            <a:rect l="l" t="t" r="r" b="b"/>
            <a:pathLst>
              <a:path w="60325" h="98425">
                <a:moveTo>
                  <a:pt x="2743" y="0"/>
                </a:moveTo>
                <a:lnTo>
                  <a:pt x="0" y="96075"/>
                </a:lnTo>
                <a:lnTo>
                  <a:pt x="57289" y="98183"/>
                </a:lnTo>
                <a:lnTo>
                  <a:pt x="60020" y="1295"/>
                </a:lnTo>
                <a:lnTo>
                  <a:pt x="274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7481703" y="789975"/>
            <a:ext cx="55244" cy="92075"/>
          </a:xfrm>
          <a:custGeom>
            <a:avLst/>
            <a:gdLst/>
            <a:ahLst/>
            <a:cxnLst/>
            <a:rect l="l" t="t" r="r" b="b"/>
            <a:pathLst>
              <a:path w="55245" h="92075">
                <a:moveTo>
                  <a:pt x="2730" y="0"/>
                </a:moveTo>
                <a:lnTo>
                  <a:pt x="0" y="89357"/>
                </a:lnTo>
                <a:lnTo>
                  <a:pt x="52501" y="91465"/>
                </a:lnTo>
                <a:lnTo>
                  <a:pt x="55232" y="1397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7916108" y="799611"/>
            <a:ext cx="36195" cy="77470"/>
          </a:xfrm>
          <a:custGeom>
            <a:avLst/>
            <a:gdLst/>
            <a:ahLst/>
            <a:cxnLst/>
            <a:rect l="l" t="t" r="r" b="b"/>
            <a:pathLst>
              <a:path w="36195" h="77469">
                <a:moveTo>
                  <a:pt x="2032" y="0"/>
                </a:moveTo>
                <a:lnTo>
                  <a:pt x="0" y="75603"/>
                </a:lnTo>
                <a:lnTo>
                  <a:pt x="33413" y="77012"/>
                </a:lnTo>
                <a:lnTo>
                  <a:pt x="36131" y="596"/>
                </a:lnTo>
                <a:lnTo>
                  <a:pt x="20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726101" y="446971"/>
            <a:ext cx="79375" cy="164465"/>
          </a:xfrm>
          <a:custGeom>
            <a:avLst/>
            <a:gdLst/>
            <a:ahLst/>
            <a:cxnLst/>
            <a:rect l="l" t="t" r="r" b="b"/>
            <a:pathLst>
              <a:path w="79375" h="164465">
                <a:moveTo>
                  <a:pt x="5448" y="0"/>
                </a:moveTo>
                <a:lnTo>
                  <a:pt x="0" y="162356"/>
                </a:lnTo>
                <a:lnTo>
                  <a:pt x="74333" y="164376"/>
                </a:lnTo>
                <a:lnTo>
                  <a:pt x="79108" y="2108"/>
                </a:lnTo>
                <a:lnTo>
                  <a:pt x="544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353904" y="564951"/>
            <a:ext cx="49530" cy="95250"/>
          </a:xfrm>
          <a:custGeom>
            <a:avLst/>
            <a:gdLst/>
            <a:ahLst/>
            <a:cxnLst/>
            <a:rect l="l" t="t" r="r" b="b"/>
            <a:pathLst>
              <a:path w="49529" h="95250">
                <a:moveTo>
                  <a:pt x="2730" y="0"/>
                </a:moveTo>
                <a:lnTo>
                  <a:pt x="0" y="93484"/>
                </a:lnTo>
                <a:lnTo>
                  <a:pt x="45694" y="94792"/>
                </a:lnTo>
                <a:lnTo>
                  <a:pt x="49098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366041" y="226781"/>
            <a:ext cx="251460" cy="372745"/>
          </a:xfrm>
          <a:custGeom>
            <a:avLst/>
            <a:gdLst/>
            <a:ahLst/>
            <a:cxnLst/>
            <a:rect l="l" t="t" r="r" b="b"/>
            <a:pathLst>
              <a:path w="251459" h="372745">
                <a:moveTo>
                  <a:pt x="3416" y="59232"/>
                </a:moveTo>
                <a:lnTo>
                  <a:pt x="0" y="170383"/>
                </a:lnTo>
                <a:lnTo>
                  <a:pt x="105016" y="173799"/>
                </a:lnTo>
                <a:lnTo>
                  <a:pt x="98882" y="368198"/>
                </a:lnTo>
                <a:lnTo>
                  <a:pt x="240042" y="372313"/>
                </a:lnTo>
                <a:lnTo>
                  <a:pt x="249141" y="64058"/>
                </a:lnTo>
                <a:lnTo>
                  <a:pt x="167081" y="64058"/>
                </a:lnTo>
                <a:lnTo>
                  <a:pt x="3416" y="59232"/>
                </a:lnTo>
                <a:close/>
              </a:path>
              <a:path w="251459" h="372745">
                <a:moveTo>
                  <a:pt x="169113" y="0"/>
                </a:moveTo>
                <a:lnTo>
                  <a:pt x="167081" y="64058"/>
                </a:lnTo>
                <a:lnTo>
                  <a:pt x="249141" y="64058"/>
                </a:lnTo>
                <a:lnTo>
                  <a:pt x="250952" y="2705"/>
                </a:lnTo>
                <a:lnTo>
                  <a:pt x="16911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7434646" y="554107"/>
            <a:ext cx="97790" cy="67310"/>
          </a:xfrm>
          <a:custGeom>
            <a:avLst/>
            <a:gdLst/>
            <a:ahLst/>
            <a:cxnLst/>
            <a:rect l="l" t="t" r="r" b="b"/>
            <a:pathLst>
              <a:path w="97790" h="67309">
                <a:moveTo>
                  <a:pt x="2044" y="0"/>
                </a:moveTo>
                <a:lnTo>
                  <a:pt x="0" y="64058"/>
                </a:lnTo>
                <a:lnTo>
                  <a:pt x="95465" y="66776"/>
                </a:lnTo>
                <a:lnTo>
                  <a:pt x="97510" y="2705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6827035" y="448374"/>
            <a:ext cx="76200" cy="158750"/>
          </a:xfrm>
          <a:custGeom>
            <a:avLst/>
            <a:gdLst/>
            <a:ahLst/>
            <a:cxnLst/>
            <a:rect l="l" t="t" r="r" b="b"/>
            <a:pathLst>
              <a:path w="76200" h="158750">
                <a:moveTo>
                  <a:pt x="4762" y="0"/>
                </a:moveTo>
                <a:lnTo>
                  <a:pt x="0" y="155435"/>
                </a:lnTo>
                <a:lnTo>
                  <a:pt x="70916" y="158242"/>
                </a:lnTo>
                <a:lnTo>
                  <a:pt x="75679" y="2006"/>
                </a:lnTo>
                <a:lnTo>
                  <a:pt x="47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7245061" y="60291"/>
            <a:ext cx="155483" cy="11869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149589" y="262210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2730" y="0"/>
                </a:moveTo>
                <a:lnTo>
                  <a:pt x="0" y="72301"/>
                </a:lnTo>
                <a:lnTo>
                  <a:pt x="73647" y="74307"/>
                </a:lnTo>
                <a:lnTo>
                  <a:pt x="75692" y="2717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6916370" y="52866"/>
            <a:ext cx="113200" cy="12139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6828401" y="54169"/>
            <a:ext cx="49530" cy="129539"/>
          </a:xfrm>
          <a:custGeom>
            <a:avLst/>
            <a:gdLst/>
            <a:ahLst/>
            <a:cxnLst/>
            <a:rect l="l" t="t" r="r" b="b"/>
            <a:pathLst>
              <a:path w="49529" h="129539">
                <a:moveTo>
                  <a:pt x="4089" y="0"/>
                </a:moveTo>
                <a:lnTo>
                  <a:pt x="0" y="127520"/>
                </a:lnTo>
                <a:lnTo>
                  <a:pt x="44996" y="128930"/>
                </a:lnTo>
                <a:lnTo>
                  <a:pt x="49085" y="1409"/>
                </a:lnTo>
                <a:lnTo>
                  <a:pt x="40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676182" y="3551213"/>
            <a:ext cx="387350" cy="707390"/>
          </a:xfrm>
          <a:custGeom>
            <a:avLst/>
            <a:gdLst/>
            <a:ahLst/>
            <a:cxnLst/>
            <a:rect l="l" t="t" r="r" b="b"/>
            <a:pathLst>
              <a:path w="387350" h="707389">
                <a:moveTo>
                  <a:pt x="16357" y="0"/>
                </a:moveTo>
                <a:lnTo>
                  <a:pt x="0" y="527824"/>
                </a:lnTo>
                <a:lnTo>
                  <a:pt x="120700" y="698309"/>
                </a:lnTo>
                <a:lnTo>
                  <a:pt x="372338" y="707174"/>
                </a:lnTo>
                <a:lnTo>
                  <a:pt x="387337" y="12953"/>
                </a:lnTo>
                <a:lnTo>
                  <a:pt x="1635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643054" y="3793299"/>
            <a:ext cx="120650" cy="33655"/>
          </a:xfrm>
          <a:custGeom>
            <a:avLst/>
            <a:gdLst/>
            <a:ahLst/>
            <a:cxnLst/>
            <a:rect l="l" t="t" r="r" b="b"/>
            <a:pathLst>
              <a:path w="120650" h="33654">
                <a:moveTo>
                  <a:pt x="14998" y="0"/>
                </a:moveTo>
                <a:lnTo>
                  <a:pt x="12953" y="685"/>
                </a:lnTo>
                <a:lnTo>
                  <a:pt x="7492" y="2044"/>
                </a:lnTo>
                <a:lnTo>
                  <a:pt x="5448" y="3416"/>
                </a:lnTo>
                <a:lnTo>
                  <a:pt x="3403" y="5448"/>
                </a:lnTo>
                <a:lnTo>
                  <a:pt x="2044" y="7505"/>
                </a:lnTo>
                <a:lnTo>
                  <a:pt x="685" y="10236"/>
                </a:lnTo>
                <a:lnTo>
                  <a:pt x="0" y="12966"/>
                </a:lnTo>
                <a:lnTo>
                  <a:pt x="0" y="17729"/>
                </a:lnTo>
                <a:lnTo>
                  <a:pt x="12953" y="30683"/>
                </a:lnTo>
                <a:lnTo>
                  <a:pt x="17043" y="30683"/>
                </a:lnTo>
                <a:lnTo>
                  <a:pt x="105016" y="33413"/>
                </a:lnTo>
                <a:lnTo>
                  <a:pt x="109105" y="32054"/>
                </a:lnTo>
                <a:lnTo>
                  <a:pt x="111836" y="31368"/>
                </a:lnTo>
                <a:lnTo>
                  <a:pt x="117970" y="25234"/>
                </a:lnTo>
                <a:lnTo>
                  <a:pt x="118656" y="22504"/>
                </a:lnTo>
                <a:lnTo>
                  <a:pt x="119341" y="20459"/>
                </a:lnTo>
                <a:lnTo>
                  <a:pt x="120027" y="17729"/>
                </a:lnTo>
                <a:lnTo>
                  <a:pt x="107060" y="2044"/>
                </a:lnTo>
                <a:lnTo>
                  <a:pt x="100926" y="2044"/>
                </a:lnTo>
                <a:lnTo>
                  <a:pt x="17729" y="685"/>
                </a:lnTo>
                <a:lnTo>
                  <a:pt x="1499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7307808" y="3753070"/>
            <a:ext cx="309245" cy="354965"/>
          </a:xfrm>
          <a:custGeom>
            <a:avLst/>
            <a:gdLst/>
            <a:ahLst/>
            <a:cxnLst/>
            <a:rect l="l" t="t" r="r" b="b"/>
            <a:pathLst>
              <a:path w="309245" h="354964">
                <a:moveTo>
                  <a:pt x="279902" y="250951"/>
                </a:moveTo>
                <a:lnTo>
                  <a:pt x="42964" y="250951"/>
                </a:lnTo>
                <a:lnTo>
                  <a:pt x="87960" y="255041"/>
                </a:lnTo>
                <a:lnTo>
                  <a:pt x="134340" y="272783"/>
                </a:lnTo>
                <a:lnTo>
                  <a:pt x="167741" y="314375"/>
                </a:lnTo>
                <a:lnTo>
                  <a:pt x="184111" y="354609"/>
                </a:lnTo>
                <a:lnTo>
                  <a:pt x="197764" y="353250"/>
                </a:lnTo>
                <a:lnTo>
                  <a:pt x="231178" y="343014"/>
                </a:lnTo>
                <a:lnTo>
                  <a:pt x="257098" y="335508"/>
                </a:lnTo>
                <a:lnTo>
                  <a:pt x="304825" y="291185"/>
                </a:lnTo>
                <a:lnTo>
                  <a:pt x="287769" y="265264"/>
                </a:lnTo>
                <a:lnTo>
                  <a:pt x="279902" y="250951"/>
                </a:lnTo>
                <a:close/>
              </a:path>
              <a:path w="309245" h="354964">
                <a:moveTo>
                  <a:pt x="186169" y="0"/>
                </a:moveTo>
                <a:lnTo>
                  <a:pt x="153428" y="47739"/>
                </a:lnTo>
                <a:lnTo>
                  <a:pt x="100914" y="105016"/>
                </a:lnTo>
                <a:lnTo>
                  <a:pt x="49771" y="129565"/>
                </a:lnTo>
                <a:lnTo>
                  <a:pt x="685" y="139115"/>
                </a:lnTo>
                <a:lnTo>
                  <a:pt x="0" y="192303"/>
                </a:lnTo>
                <a:lnTo>
                  <a:pt x="6134" y="233895"/>
                </a:lnTo>
                <a:lnTo>
                  <a:pt x="18414" y="255041"/>
                </a:lnTo>
                <a:lnTo>
                  <a:pt x="42964" y="250951"/>
                </a:lnTo>
                <a:lnTo>
                  <a:pt x="279902" y="250951"/>
                </a:lnTo>
                <a:lnTo>
                  <a:pt x="272783" y="237997"/>
                </a:lnTo>
                <a:lnTo>
                  <a:pt x="267995" y="228447"/>
                </a:lnTo>
                <a:lnTo>
                  <a:pt x="265950" y="182079"/>
                </a:lnTo>
                <a:lnTo>
                  <a:pt x="275501" y="150025"/>
                </a:lnTo>
                <a:lnTo>
                  <a:pt x="280276" y="133654"/>
                </a:lnTo>
                <a:lnTo>
                  <a:pt x="308914" y="100241"/>
                </a:lnTo>
                <a:lnTo>
                  <a:pt x="277545" y="64782"/>
                </a:lnTo>
                <a:lnTo>
                  <a:pt x="240728" y="33413"/>
                </a:lnTo>
                <a:lnTo>
                  <a:pt x="18616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576081" y="2248012"/>
            <a:ext cx="48260" cy="89535"/>
          </a:xfrm>
          <a:custGeom>
            <a:avLst/>
            <a:gdLst/>
            <a:ahLst/>
            <a:cxnLst/>
            <a:rect l="l" t="t" r="r" b="b"/>
            <a:pathLst>
              <a:path w="48259" h="89535">
                <a:moveTo>
                  <a:pt x="3403" y="0"/>
                </a:moveTo>
                <a:lnTo>
                  <a:pt x="0" y="84543"/>
                </a:lnTo>
                <a:lnTo>
                  <a:pt x="2044" y="87947"/>
                </a:lnTo>
                <a:lnTo>
                  <a:pt x="47053" y="89357"/>
                </a:lnTo>
                <a:lnTo>
                  <a:pt x="47739" y="87947"/>
                </a:lnTo>
                <a:lnTo>
                  <a:pt x="42951" y="87947"/>
                </a:lnTo>
                <a:lnTo>
                  <a:pt x="45008" y="1396"/>
                </a:lnTo>
                <a:lnTo>
                  <a:pt x="34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6790876" y="1534704"/>
            <a:ext cx="83210" cy="18484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6868636" y="1471947"/>
            <a:ext cx="309245" cy="229870"/>
          </a:xfrm>
          <a:custGeom>
            <a:avLst/>
            <a:gdLst/>
            <a:ahLst/>
            <a:cxnLst/>
            <a:rect l="l" t="t" r="r" b="b"/>
            <a:pathLst>
              <a:path w="309245" h="229869">
                <a:moveTo>
                  <a:pt x="27952" y="0"/>
                </a:moveTo>
                <a:lnTo>
                  <a:pt x="11582" y="0"/>
                </a:lnTo>
                <a:lnTo>
                  <a:pt x="10909" y="15062"/>
                </a:lnTo>
                <a:lnTo>
                  <a:pt x="7493" y="15062"/>
                </a:lnTo>
                <a:lnTo>
                  <a:pt x="6807" y="32029"/>
                </a:lnTo>
                <a:lnTo>
                  <a:pt x="6134" y="64770"/>
                </a:lnTo>
                <a:lnTo>
                  <a:pt x="5448" y="64770"/>
                </a:lnTo>
                <a:lnTo>
                  <a:pt x="0" y="220294"/>
                </a:lnTo>
                <a:lnTo>
                  <a:pt x="302780" y="229831"/>
                </a:lnTo>
                <a:lnTo>
                  <a:pt x="308914" y="23888"/>
                </a:lnTo>
                <a:lnTo>
                  <a:pt x="37503" y="16370"/>
                </a:lnTo>
                <a:lnTo>
                  <a:pt x="27952" y="16370"/>
                </a:lnTo>
                <a:lnTo>
                  <a:pt x="279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6892497" y="2474432"/>
            <a:ext cx="29209" cy="38735"/>
          </a:xfrm>
          <a:custGeom>
            <a:avLst/>
            <a:gdLst/>
            <a:ahLst/>
            <a:cxnLst/>
            <a:rect l="l" t="t" r="r" b="b"/>
            <a:pathLst>
              <a:path w="29209" h="38735">
                <a:moveTo>
                  <a:pt x="0" y="0"/>
                </a:moveTo>
                <a:lnTo>
                  <a:pt x="0" y="38150"/>
                </a:lnTo>
                <a:lnTo>
                  <a:pt x="28638" y="38150"/>
                </a:lnTo>
                <a:lnTo>
                  <a:pt x="28638" y="698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6836570" y="2473021"/>
            <a:ext cx="256540" cy="253365"/>
          </a:xfrm>
          <a:custGeom>
            <a:avLst/>
            <a:gdLst/>
            <a:ahLst/>
            <a:cxnLst/>
            <a:rect l="l" t="t" r="r" b="b"/>
            <a:pathLst>
              <a:path w="256540" h="253364">
                <a:moveTo>
                  <a:pt x="7518" y="0"/>
                </a:moveTo>
                <a:lnTo>
                  <a:pt x="0" y="248310"/>
                </a:lnTo>
                <a:lnTo>
                  <a:pt x="253022" y="253034"/>
                </a:lnTo>
                <a:lnTo>
                  <a:pt x="255979" y="39560"/>
                </a:lnTo>
                <a:lnTo>
                  <a:pt x="55930" y="39560"/>
                </a:lnTo>
                <a:lnTo>
                  <a:pt x="55930" y="1409"/>
                </a:lnTo>
                <a:lnTo>
                  <a:pt x="7518" y="0"/>
                </a:lnTo>
                <a:close/>
              </a:path>
              <a:path w="256540" h="253364">
                <a:moveTo>
                  <a:pt x="84569" y="2108"/>
                </a:moveTo>
                <a:lnTo>
                  <a:pt x="84569" y="39560"/>
                </a:lnTo>
                <a:lnTo>
                  <a:pt x="255979" y="39560"/>
                </a:lnTo>
                <a:lnTo>
                  <a:pt x="256412" y="8229"/>
                </a:lnTo>
                <a:lnTo>
                  <a:pt x="84569" y="210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6817483" y="1900179"/>
            <a:ext cx="300990" cy="846455"/>
          </a:xfrm>
          <a:custGeom>
            <a:avLst/>
            <a:gdLst/>
            <a:ahLst/>
            <a:cxnLst/>
            <a:rect l="l" t="t" r="r" b="b"/>
            <a:pathLst>
              <a:path w="300990" h="846455">
                <a:moveTo>
                  <a:pt x="25920" y="0"/>
                </a:moveTo>
                <a:lnTo>
                  <a:pt x="0" y="836815"/>
                </a:lnTo>
                <a:lnTo>
                  <a:pt x="290499" y="846353"/>
                </a:lnTo>
                <a:lnTo>
                  <a:pt x="300736" y="513499"/>
                </a:lnTo>
                <a:lnTo>
                  <a:pt x="158889" y="510197"/>
                </a:lnTo>
                <a:lnTo>
                  <a:pt x="169125" y="183464"/>
                </a:lnTo>
                <a:lnTo>
                  <a:pt x="229204" y="183464"/>
                </a:lnTo>
                <a:lnTo>
                  <a:pt x="232549" y="84658"/>
                </a:lnTo>
                <a:lnTo>
                  <a:pt x="71602" y="79133"/>
                </a:lnTo>
                <a:lnTo>
                  <a:pt x="73647" y="2120"/>
                </a:lnTo>
                <a:lnTo>
                  <a:pt x="25920" y="0"/>
                </a:lnTo>
                <a:close/>
              </a:path>
              <a:path w="300990" h="846455">
                <a:moveTo>
                  <a:pt x="229204" y="183464"/>
                </a:moveTo>
                <a:lnTo>
                  <a:pt x="169125" y="183464"/>
                </a:lnTo>
                <a:lnTo>
                  <a:pt x="229133" y="185572"/>
                </a:lnTo>
                <a:lnTo>
                  <a:pt x="229204" y="183464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6836580" y="2473022"/>
            <a:ext cx="256540" cy="253365"/>
          </a:xfrm>
          <a:custGeom>
            <a:avLst/>
            <a:gdLst/>
            <a:ahLst/>
            <a:cxnLst/>
            <a:rect l="l" t="t" r="r" b="b"/>
            <a:pathLst>
              <a:path w="256540" h="253364">
                <a:moveTo>
                  <a:pt x="7505" y="0"/>
                </a:moveTo>
                <a:lnTo>
                  <a:pt x="0" y="248310"/>
                </a:lnTo>
                <a:lnTo>
                  <a:pt x="253009" y="253034"/>
                </a:lnTo>
                <a:lnTo>
                  <a:pt x="256400" y="8229"/>
                </a:lnTo>
                <a:lnTo>
                  <a:pt x="84556" y="2108"/>
                </a:lnTo>
                <a:lnTo>
                  <a:pt x="750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6065304" y="2067270"/>
            <a:ext cx="116598" cy="17662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902323" y="1529284"/>
            <a:ext cx="295967" cy="21205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958922" y="1347135"/>
            <a:ext cx="77470" cy="131445"/>
          </a:xfrm>
          <a:custGeom>
            <a:avLst/>
            <a:gdLst/>
            <a:ahLst/>
            <a:cxnLst/>
            <a:rect l="l" t="t" r="r" b="b"/>
            <a:pathLst>
              <a:path w="77470" h="131444">
                <a:moveTo>
                  <a:pt x="4762" y="0"/>
                </a:moveTo>
                <a:lnTo>
                  <a:pt x="0" y="126923"/>
                </a:lnTo>
                <a:lnTo>
                  <a:pt x="70916" y="130937"/>
                </a:lnTo>
                <a:lnTo>
                  <a:pt x="77050" y="2108"/>
                </a:lnTo>
                <a:lnTo>
                  <a:pt x="47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791006" y="0"/>
            <a:ext cx="385879" cy="20558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6029840" y="1349245"/>
            <a:ext cx="177165" cy="138430"/>
          </a:xfrm>
          <a:custGeom>
            <a:avLst/>
            <a:gdLst/>
            <a:ahLst/>
            <a:cxnLst/>
            <a:rect l="l" t="t" r="r" b="b"/>
            <a:pathLst>
              <a:path w="177164" h="138430">
                <a:moveTo>
                  <a:pt x="6134" y="0"/>
                </a:moveTo>
                <a:lnTo>
                  <a:pt x="0" y="128828"/>
                </a:lnTo>
                <a:lnTo>
                  <a:pt x="172529" y="138366"/>
                </a:lnTo>
                <a:lnTo>
                  <a:pt x="176618" y="4013"/>
                </a:lnTo>
                <a:lnTo>
                  <a:pt x="613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6078931" y="921000"/>
            <a:ext cx="137750" cy="10633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399034" y="698002"/>
            <a:ext cx="293919" cy="33275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298111" y="265634"/>
            <a:ext cx="192989" cy="10220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950739" y="517262"/>
            <a:ext cx="73025" cy="80010"/>
          </a:xfrm>
          <a:custGeom>
            <a:avLst/>
            <a:gdLst/>
            <a:ahLst/>
            <a:cxnLst/>
            <a:rect l="l" t="t" r="r" b="b"/>
            <a:pathLst>
              <a:path w="73025" h="80009">
                <a:moveTo>
                  <a:pt x="25907" y="30022"/>
                </a:moveTo>
                <a:lnTo>
                  <a:pt x="1358" y="30022"/>
                </a:lnTo>
                <a:lnTo>
                  <a:pt x="0" y="79121"/>
                </a:lnTo>
                <a:lnTo>
                  <a:pt x="25907" y="79717"/>
                </a:lnTo>
                <a:lnTo>
                  <a:pt x="27266" y="62750"/>
                </a:lnTo>
                <a:lnTo>
                  <a:pt x="25907" y="30022"/>
                </a:lnTo>
                <a:close/>
              </a:path>
              <a:path w="73025" h="80009">
                <a:moveTo>
                  <a:pt x="70230" y="0"/>
                </a:moveTo>
                <a:lnTo>
                  <a:pt x="31368" y="698"/>
                </a:lnTo>
                <a:lnTo>
                  <a:pt x="31368" y="2006"/>
                </a:lnTo>
                <a:lnTo>
                  <a:pt x="27266" y="2006"/>
                </a:lnTo>
                <a:lnTo>
                  <a:pt x="25907" y="30022"/>
                </a:lnTo>
                <a:lnTo>
                  <a:pt x="27266" y="62750"/>
                </a:lnTo>
                <a:lnTo>
                  <a:pt x="71602" y="63347"/>
                </a:lnTo>
                <a:lnTo>
                  <a:pt x="72961" y="4114"/>
                </a:lnTo>
                <a:lnTo>
                  <a:pt x="70230" y="4114"/>
                </a:lnTo>
                <a:lnTo>
                  <a:pt x="702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982097" y="495362"/>
            <a:ext cx="40005" cy="22860"/>
          </a:xfrm>
          <a:custGeom>
            <a:avLst/>
            <a:gdLst/>
            <a:ahLst/>
            <a:cxnLst/>
            <a:rect l="l" t="t" r="r" b="b"/>
            <a:pathLst>
              <a:path w="40004" h="22859">
                <a:moveTo>
                  <a:pt x="685" y="0"/>
                </a:moveTo>
                <a:lnTo>
                  <a:pt x="0" y="22593"/>
                </a:lnTo>
                <a:lnTo>
                  <a:pt x="38874" y="21894"/>
                </a:lnTo>
                <a:lnTo>
                  <a:pt x="39560" y="698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014154" y="82184"/>
            <a:ext cx="27305" cy="46990"/>
          </a:xfrm>
          <a:custGeom>
            <a:avLst/>
            <a:gdLst/>
            <a:ahLst/>
            <a:cxnLst/>
            <a:rect l="l" t="t" r="r" b="b"/>
            <a:pathLst>
              <a:path w="27304" h="46989">
                <a:moveTo>
                  <a:pt x="27279" y="0"/>
                </a:moveTo>
                <a:lnTo>
                  <a:pt x="25234" y="0"/>
                </a:lnTo>
                <a:lnTo>
                  <a:pt x="25234" y="698"/>
                </a:lnTo>
                <a:lnTo>
                  <a:pt x="1350" y="698"/>
                </a:lnTo>
                <a:lnTo>
                  <a:pt x="0" y="45681"/>
                </a:lnTo>
                <a:lnTo>
                  <a:pt x="23177" y="46393"/>
                </a:lnTo>
                <a:lnTo>
                  <a:pt x="27217" y="698"/>
                </a:lnTo>
                <a:lnTo>
                  <a:pt x="25234" y="698"/>
                </a:lnTo>
                <a:lnTo>
                  <a:pt x="1371" y="0"/>
                </a:lnTo>
                <a:lnTo>
                  <a:pt x="2727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033941" y="82184"/>
            <a:ext cx="210820" cy="201295"/>
          </a:xfrm>
          <a:custGeom>
            <a:avLst/>
            <a:gdLst/>
            <a:ahLst/>
            <a:cxnLst/>
            <a:rect l="l" t="t" r="r" b="b"/>
            <a:pathLst>
              <a:path w="210820" h="201295">
                <a:moveTo>
                  <a:pt x="7492" y="0"/>
                </a:moveTo>
                <a:lnTo>
                  <a:pt x="3390" y="46393"/>
                </a:lnTo>
                <a:lnTo>
                  <a:pt x="4762" y="46393"/>
                </a:lnTo>
                <a:lnTo>
                  <a:pt x="0" y="195707"/>
                </a:lnTo>
                <a:lnTo>
                  <a:pt x="204584" y="201117"/>
                </a:lnTo>
                <a:lnTo>
                  <a:pt x="210705" y="6819"/>
                </a:lnTo>
                <a:lnTo>
                  <a:pt x="74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6031205" y="277882"/>
            <a:ext cx="207645" cy="110489"/>
          </a:xfrm>
          <a:custGeom>
            <a:avLst/>
            <a:gdLst/>
            <a:ahLst/>
            <a:cxnLst/>
            <a:rect l="l" t="t" r="r" b="b"/>
            <a:pathLst>
              <a:path w="207645" h="110489">
                <a:moveTo>
                  <a:pt x="2730" y="0"/>
                </a:moveTo>
                <a:lnTo>
                  <a:pt x="0" y="105029"/>
                </a:lnTo>
                <a:lnTo>
                  <a:pt x="203898" y="110451"/>
                </a:lnTo>
                <a:lnTo>
                  <a:pt x="207314" y="5422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6025061" y="382910"/>
            <a:ext cx="210185" cy="214629"/>
          </a:xfrm>
          <a:custGeom>
            <a:avLst/>
            <a:gdLst/>
            <a:ahLst/>
            <a:cxnLst/>
            <a:rect l="l" t="t" r="r" b="b"/>
            <a:pathLst>
              <a:path w="210185" h="214629">
                <a:moveTo>
                  <a:pt x="6146" y="0"/>
                </a:moveTo>
                <a:lnTo>
                  <a:pt x="0" y="207949"/>
                </a:lnTo>
                <a:lnTo>
                  <a:pt x="203911" y="214071"/>
                </a:lnTo>
                <a:lnTo>
                  <a:pt x="210045" y="5422"/>
                </a:lnTo>
                <a:lnTo>
                  <a:pt x="614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032573" y="0"/>
            <a:ext cx="214629" cy="89535"/>
          </a:xfrm>
          <a:custGeom>
            <a:avLst/>
            <a:gdLst/>
            <a:ahLst/>
            <a:cxnLst/>
            <a:rect l="l" t="t" r="r" b="b"/>
            <a:pathLst>
              <a:path w="214629" h="89535">
                <a:moveTo>
                  <a:pt x="214147" y="0"/>
                </a:moveTo>
                <a:lnTo>
                  <a:pt x="1270" y="0"/>
                </a:lnTo>
                <a:lnTo>
                  <a:pt x="0" y="30365"/>
                </a:lnTo>
                <a:lnTo>
                  <a:pt x="8851" y="30365"/>
                </a:lnTo>
                <a:lnTo>
                  <a:pt x="6807" y="82181"/>
                </a:lnTo>
                <a:lnTo>
                  <a:pt x="8851" y="82181"/>
                </a:lnTo>
                <a:lnTo>
                  <a:pt x="212077" y="89014"/>
                </a:lnTo>
                <a:lnTo>
                  <a:pt x="214122" y="355"/>
                </a:lnTo>
                <a:lnTo>
                  <a:pt x="21414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509521" y="0"/>
            <a:ext cx="205104" cy="69850"/>
          </a:xfrm>
          <a:custGeom>
            <a:avLst/>
            <a:gdLst/>
            <a:ahLst/>
            <a:cxnLst/>
            <a:rect l="l" t="t" r="r" b="b"/>
            <a:pathLst>
              <a:path w="205104" h="69850">
                <a:moveTo>
                  <a:pt x="204863" y="0"/>
                </a:moveTo>
                <a:lnTo>
                  <a:pt x="1689" y="0"/>
                </a:lnTo>
                <a:lnTo>
                  <a:pt x="0" y="63715"/>
                </a:lnTo>
                <a:lnTo>
                  <a:pt x="202539" y="69837"/>
                </a:lnTo>
                <a:lnTo>
                  <a:pt x="20486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141404" y="2162055"/>
            <a:ext cx="81280" cy="51435"/>
          </a:xfrm>
          <a:custGeom>
            <a:avLst/>
            <a:gdLst/>
            <a:ahLst/>
            <a:cxnLst/>
            <a:rect l="l" t="t" r="r" b="b"/>
            <a:pathLst>
              <a:path w="81279" h="51435">
                <a:moveTo>
                  <a:pt x="81152" y="0"/>
                </a:moveTo>
                <a:lnTo>
                  <a:pt x="2057" y="0"/>
                </a:lnTo>
                <a:lnTo>
                  <a:pt x="0" y="51206"/>
                </a:lnTo>
                <a:lnTo>
                  <a:pt x="81152" y="51206"/>
                </a:lnTo>
                <a:lnTo>
                  <a:pt x="811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249841" y="1649277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60">
                <a:moveTo>
                  <a:pt x="44323" y="0"/>
                </a:moveTo>
                <a:lnTo>
                  <a:pt x="6134" y="0"/>
                </a:lnTo>
                <a:lnTo>
                  <a:pt x="0" y="107734"/>
                </a:lnTo>
                <a:lnTo>
                  <a:pt x="33413" y="111137"/>
                </a:lnTo>
                <a:lnTo>
                  <a:pt x="36131" y="92062"/>
                </a:lnTo>
                <a:lnTo>
                  <a:pt x="44323" y="92062"/>
                </a:lnTo>
                <a:lnTo>
                  <a:pt x="44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318036" y="1669751"/>
            <a:ext cx="68186" cy="9549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432599" y="1692244"/>
            <a:ext cx="87630" cy="59055"/>
          </a:xfrm>
          <a:custGeom>
            <a:avLst/>
            <a:gdLst/>
            <a:ahLst/>
            <a:cxnLst/>
            <a:rect l="l" t="t" r="r" b="b"/>
            <a:pathLst>
              <a:path w="87629" h="59055">
                <a:moveTo>
                  <a:pt x="1358" y="0"/>
                </a:moveTo>
                <a:lnTo>
                  <a:pt x="0" y="51815"/>
                </a:lnTo>
                <a:lnTo>
                  <a:pt x="23875" y="53822"/>
                </a:lnTo>
                <a:lnTo>
                  <a:pt x="23875" y="58635"/>
                </a:lnTo>
                <a:lnTo>
                  <a:pt x="53873" y="58635"/>
                </a:lnTo>
                <a:lnTo>
                  <a:pt x="53873" y="51815"/>
                </a:lnTo>
                <a:lnTo>
                  <a:pt x="87287" y="51815"/>
                </a:lnTo>
                <a:lnTo>
                  <a:pt x="87287" y="2705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413771" y="2335267"/>
            <a:ext cx="282575" cy="248920"/>
          </a:xfrm>
          <a:custGeom>
            <a:avLst/>
            <a:gdLst/>
            <a:ahLst/>
            <a:cxnLst/>
            <a:rect l="l" t="t" r="r" b="b"/>
            <a:pathLst>
              <a:path w="282575" h="248919">
                <a:moveTo>
                  <a:pt x="6819" y="698"/>
                </a:moveTo>
                <a:lnTo>
                  <a:pt x="0" y="240779"/>
                </a:lnTo>
                <a:lnTo>
                  <a:pt x="36829" y="241477"/>
                </a:lnTo>
                <a:lnTo>
                  <a:pt x="65468" y="242785"/>
                </a:lnTo>
                <a:lnTo>
                  <a:pt x="90017" y="242785"/>
                </a:lnTo>
                <a:lnTo>
                  <a:pt x="276186" y="248907"/>
                </a:lnTo>
                <a:lnTo>
                  <a:pt x="282333" y="7518"/>
                </a:lnTo>
                <a:lnTo>
                  <a:pt x="215493" y="5524"/>
                </a:lnTo>
                <a:lnTo>
                  <a:pt x="215493" y="4813"/>
                </a:lnTo>
                <a:lnTo>
                  <a:pt x="147980" y="4813"/>
                </a:lnTo>
                <a:lnTo>
                  <a:pt x="6819" y="698"/>
                </a:lnTo>
                <a:close/>
              </a:path>
              <a:path w="282575" h="248919">
                <a:moveTo>
                  <a:pt x="149351" y="0"/>
                </a:moveTo>
                <a:lnTo>
                  <a:pt x="147980" y="4813"/>
                </a:lnTo>
                <a:lnTo>
                  <a:pt x="215493" y="4813"/>
                </a:lnTo>
                <a:lnTo>
                  <a:pt x="215493" y="2806"/>
                </a:lnTo>
                <a:lnTo>
                  <a:pt x="209359" y="2108"/>
                </a:lnTo>
                <a:lnTo>
                  <a:pt x="164350" y="698"/>
                </a:lnTo>
                <a:lnTo>
                  <a:pt x="14935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190506" y="1662922"/>
            <a:ext cx="46990" cy="99060"/>
          </a:xfrm>
          <a:custGeom>
            <a:avLst/>
            <a:gdLst/>
            <a:ahLst/>
            <a:cxnLst/>
            <a:rect l="l" t="t" r="r" b="b"/>
            <a:pathLst>
              <a:path w="46990" h="99060">
                <a:moveTo>
                  <a:pt x="46380" y="0"/>
                </a:moveTo>
                <a:lnTo>
                  <a:pt x="2044" y="0"/>
                </a:lnTo>
                <a:lnTo>
                  <a:pt x="0" y="80429"/>
                </a:lnTo>
                <a:lnTo>
                  <a:pt x="11595" y="80429"/>
                </a:lnTo>
                <a:lnTo>
                  <a:pt x="11595" y="98907"/>
                </a:lnTo>
                <a:lnTo>
                  <a:pt x="42278" y="98907"/>
                </a:lnTo>
                <a:lnTo>
                  <a:pt x="463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043202" y="2217989"/>
            <a:ext cx="180718" cy="15683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418276" y="1613819"/>
            <a:ext cx="114935" cy="63500"/>
          </a:xfrm>
          <a:custGeom>
            <a:avLst/>
            <a:gdLst/>
            <a:ahLst/>
            <a:cxnLst/>
            <a:rect l="l" t="t" r="r" b="b"/>
            <a:pathLst>
              <a:path w="114934" h="63500">
                <a:moveTo>
                  <a:pt x="673" y="0"/>
                </a:moveTo>
                <a:lnTo>
                  <a:pt x="0" y="60045"/>
                </a:lnTo>
                <a:lnTo>
                  <a:pt x="114566" y="63360"/>
                </a:lnTo>
                <a:lnTo>
                  <a:pt x="112521" y="44983"/>
                </a:lnTo>
                <a:lnTo>
                  <a:pt x="114472" y="15671"/>
                </a:lnTo>
                <a:lnTo>
                  <a:pt x="100926" y="15671"/>
                </a:lnTo>
                <a:lnTo>
                  <a:pt x="49098" y="14262"/>
                </a:lnTo>
                <a:lnTo>
                  <a:pt x="49098" y="1308"/>
                </a:lnTo>
                <a:lnTo>
                  <a:pt x="673" y="0"/>
                </a:lnTo>
                <a:close/>
              </a:path>
              <a:path w="114934" h="63500">
                <a:moveTo>
                  <a:pt x="114566" y="14262"/>
                </a:moveTo>
                <a:lnTo>
                  <a:pt x="100926" y="15671"/>
                </a:lnTo>
                <a:lnTo>
                  <a:pt x="114472" y="15671"/>
                </a:lnTo>
                <a:lnTo>
                  <a:pt x="114566" y="1426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190509" y="1481488"/>
            <a:ext cx="102979" cy="10984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6444460" y="1529275"/>
            <a:ext cx="272415" cy="227965"/>
          </a:xfrm>
          <a:custGeom>
            <a:avLst/>
            <a:gdLst/>
            <a:ahLst/>
            <a:cxnLst/>
            <a:rect l="l" t="t" r="r" b="b"/>
            <a:pathLst>
              <a:path w="272415" h="227964">
                <a:moveTo>
                  <a:pt x="19773" y="0"/>
                </a:moveTo>
                <a:lnTo>
                  <a:pt x="19088" y="16967"/>
                </a:lnTo>
                <a:lnTo>
                  <a:pt x="3416" y="16967"/>
                </a:lnTo>
                <a:lnTo>
                  <a:pt x="1358" y="153428"/>
                </a:lnTo>
                <a:lnTo>
                  <a:pt x="0" y="219608"/>
                </a:lnTo>
                <a:lnTo>
                  <a:pt x="265277" y="227723"/>
                </a:lnTo>
                <a:lnTo>
                  <a:pt x="272097" y="25908"/>
                </a:lnTo>
                <a:lnTo>
                  <a:pt x="64096" y="18376"/>
                </a:lnTo>
                <a:lnTo>
                  <a:pt x="64782" y="1308"/>
                </a:lnTo>
                <a:lnTo>
                  <a:pt x="1977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294174" y="1489718"/>
            <a:ext cx="54610" cy="102870"/>
          </a:xfrm>
          <a:custGeom>
            <a:avLst/>
            <a:gdLst/>
            <a:ahLst/>
            <a:cxnLst/>
            <a:rect l="l" t="t" r="r" b="b"/>
            <a:pathLst>
              <a:path w="54609" h="102869">
                <a:moveTo>
                  <a:pt x="4762" y="0"/>
                </a:moveTo>
                <a:lnTo>
                  <a:pt x="4762" y="25907"/>
                </a:lnTo>
                <a:lnTo>
                  <a:pt x="1358" y="25907"/>
                </a:lnTo>
                <a:lnTo>
                  <a:pt x="0" y="90665"/>
                </a:lnTo>
                <a:lnTo>
                  <a:pt x="20446" y="91376"/>
                </a:lnTo>
                <a:lnTo>
                  <a:pt x="19761" y="101612"/>
                </a:lnTo>
                <a:lnTo>
                  <a:pt x="53174" y="102311"/>
                </a:lnTo>
                <a:lnTo>
                  <a:pt x="54546" y="28625"/>
                </a:lnTo>
                <a:lnTo>
                  <a:pt x="50444" y="28625"/>
                </a:lnTo>
                <a:lnTo>
                  <a:pt x="51130" y="1308"/>
                </a:lnTo>
                <a:lnTo>
                  <a:pt x="476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030528" y="728623"/>
            <a:ext cx="181394" cy="91363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848441" y="724501"/>
            <a:ext cx="160261" cy="8464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083038" y="1034163"/>
            <a:ext cx="101600" cy="6616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804805" y="888173"/>
            <a:ext cx="197078" cy="215569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794570" y="1198524"/>
            <a:ext cx="213448" cy="11045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293340" y="270356"/>
            <a:ext cx="400982" cy="30824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5301522" y="61699"/>
            <a:ext cx="207645" cy="107950"/>
          </a:xfrm>
          <a:custGeom>
            <a:avLst/>
            <a:gdLst/>
            <a:ahLst/>
            <a:cxnLst/>
            <a:rect l="l" t="t" r="r" b="b"/>
            <a:pathLst>
              <a:path w="207645" h="107950">
                <a:moveTo>
                  <a:pt x="2730" y="0"/>
                </a:moveTo>
                <a:lnTo>
                  <a:pt x="0" y="102323"/>
                </a:lnTo>
                <a:lnTo>
                  <a:pt x="203898" y="107746"/>
                </a:lnTo>
                <a:lnTo>
                  <a:pt x="207314" y="5422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4996695" y="249875"/>
            <a:ext cx="173888" cy="95478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3898774" y="3478249"/>
            <a:ext cx="255270" cy="250825"/>
          </a:xfrm>
          <a:custGeom>
            <a:avLst/>
            <a:gdLst/>
            <a:ahLst/>
            <a:cxnLst/>
            <a:rect l="l" t="t" r="r" b="b"/>
            <a:pathLst>
              <a:path w="255270" h="250825">
                <a:moveTo>
                  <a:pt x="38176" y="83197"/>
                </a:moveTo>
                <a:lnTo>
                  <a:pt x="0" y="111836"/>
                </a:lnTo>
                <a:lnTo>
                  <a:pt x="103644" y="250266"/>
                </a:lnTo>
                <a:lnTo>
                  <a:pt x="255041" y="135699"/>
                </a:lnTo>
                <a:lnTo>
                  <a:pt x="230020" y="102285"/>
                </a:lnTo>
                <a:lnTo>
                  <a:pt x="52489" y="102285"/>
                </a:lnTo>
                <a:lnTo>
                  <a:pt x="38176" y="83197"/>
                </a:lnTo>
                <a:close/>
              </a:path>
              <a:path w="255270" h="250825">
                <a:moveTo>
                  <a:pt x="82499" y="40233"/>
                </a:moveTo>
                <a:lnTo>
                  <a:pt x="64770" y="51142"/>
                </a:lnTo>
                <a:lnTo>
                  <a:pt x="84543" y="77736"/>
                </a:lnTo>
                <a:lnTo>
                  <a:pt x="52489" y="102285"/>
                </a:lnTo>
                <a:lnTo>
                  <a:pt x="230020" y="102285"/>
                </a:lnTo>
                <a:lnTo>
                  <a:pt x="187645" y="45694"/>
                </a:lnTo>
                <a:lnTo>
                  <a:pt x="87274" y="45694"/>
                </a:lnTo>
                <a:lnTo>
                  <a:pt x="82499" y="40233"/>
                </a:lnTo>
                <a:close/>
              </a:path>
              <a:path w="255270" h="250825">
                <a:moveTo>
                  <a:pt x="153428" y="0"/>
                </a:moveTo>
                <a:lnTo>
                  <a:pt x="87274" y="45694"/>
                </a:lnTo>
                <a:lnTo>
                  <a:pt x="187645" y="45694"/>
                </a:lnTo>
                <a:lnTo>
                  <a:pt x="15342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3843519" y="3402554"/>
            <a:ext cx="208686" cy="18752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3795790" y="3677372"/>
            <a:ext cx="206628" cy="17729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194453" y="3568259"/>
            <a:ext cx="381000" cy="700405"/>
          </a:xfrm>
          <a:custGeom>
            <a:avLst/>
            <a:gdLst/>
            <a:ahLst/>
            <a:cxnLst/>
            <a:rect l="l" t="t" r="r" b="b"/>
            <a:pathLst>
              <a:path w="381000" h="700404">
                <a:moveTo>
                  <a:pt x="14998" y="0"/>
                </a:moveTo>
                <a:lnTo>
                  <a:pt x="0" y="692861"/>
                </a:lnTo>
                <a:lnTo>
                  <a:pt x="368935" y="700354"/>
                </a:lnTo>
                <a:lnTo>
                  <a:pt x="380530" y="186855"/>
                </a:lnTo>
                <a:lnTo>
                  <a:pt x="246176" y="7505"/>
                </a:lnTo>
                <a:lnTo>
                  <a:pt x="1499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6129402" y="1864050"/>
            <a:ext cx="53340" cy="100330"/>
          </a:xfrm>
          <a:custGeom>
            <a:avLst/>
            <a:gdLst/>
            <a:ahLst/>
            <a:cxnLst/>
            <a:rect l="l" t="t" r="r" b="b"/>
            <a:pathLst>
              <a:path w="53339" h="100330">
                <a:moveTo>
                  <a:pt x="3416" y="0"/>
                </a:moveTo>
                <a:lnTo>
                  <a:pt x="0" y="98894"/>
                </a:lnTo>
                <a:lnTo>
                  <a:pt x="49783" y="100304"/>
                </a:lnTo>
                <a:lnTo>
                  <a:pt x="53187" y="1397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558485" y="6218288"/>
            <a:ext cx="125095" cy="55244"/>
          </a:xfrm>
          <a:custGeom>
            <a:avLst/>
            <a:gdLst/>
            <a:ahLst/>
            <a:cxnLst/>
            <a:rect l="l" t="t" r="r" b="b"/>
            <a:pathLst>
              <a:path w="125095" h="55245">
                <a:moveTo>
                  <a:pt x="1371" y="0"/>
                </a:moveTo>
                <a:lnTo>
                  <a:pt x="0" y="32753"/>
                </a:lnTo>
                <a:lnTo>
                  <a:pt x="15684" y="33426"/>
                </a:lnTo>
                <a:lnTo>
                  <a:pt x="15684" y="51155"/>
                </a:lnTo>
                <a:lnTo>
                  <a:pt x="123443" y="55244"/>
                </a:lnTo>
                <a:lnTo>
                  <a:pt x="124802" y="4102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7257328" y="4004025"/>
            <a:ext cx="374015" cy="260985"/>
          </a:xfrm>
          <a:custGeom>
            <a:avLst/>
            <a:gdLst/>
            <a:ahLst/>
            <a:cxnLst/>
            <a:rect l="l" t="t" r="r" b="b"/>
            <a:pathLst>
              <a:path w="374015" h="260985">
                <a:moveTo>
                  <a:pt x="93446" y="0"/>
                </a:moveTo>
                <a:lnTo>
                  <a:pt x="68897" y="4102"/>
                </a:lnTo>
                <a:lnTo>
                  <a:pt x="32740" y="45008"/>
                </a:lnTo>
                <a:lnTo>
                  <a:pt x="6146" y="84556"/>
                </a:lnTo>
                <a:lnTo>
                  <a:pt x="0" y="248907"/>
                </a:lnTo>
                <a:lnTo>
                  <a:pt x="368947" y="260502"/>
                </a:lnTo>
                <a:lnTo>
                  <a:pt x="373710" y="117970"/>
                </a:lnTo>
                <a:lnTo>
                  <a:pt x="280974" y="115239"/>
                </a:lnTo>
                <a:lnTo>
                  <a:pt x="281317" y="103657"/>
                </a:lnTo>
                <a:lnTo>
                  <a:pt x="234594" y="103657"/>
                </a:lnTo>
                <a:lnTo>
                  <a:pt x="218224" y="63423"/>
                </a:lnTo>
                <a:lnTo>
                  <a:pt x="184823" y="21831"/>
                </a:lnTo>
                <a:lnTo>
                  <a:pt x="138442" y="4102"/>
                </a:lnTo>
                <a:lnTo>
                  <a:pt x="93446" y="0"/>
                </a:lnTo>
                <a:close/>
              </a:path>
              <a:path w="374015" h="260985">
                <a:moveTo>
                  <a:pt x="281660" y="92062"/>
                </a:moveTo>
                <a:lnTo>
                  <a:pt x="248234" y="102285"/>
                </a:lnTo>
                <a:lnTo>
                  <a:pt x="234594" y="103657"/>
                </a:lnTo>
                <a:lnTo>
                  <a:pt x="281317" y="103657"/>
                </a:lnTo>
                <a:lnTo>
                  <a:pt x="281660" y="92062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7399188" y="1487614"/>
            <a:ext cx="126164" cy="8864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7573764" y="3903097"/>
            <a:ext cx="119341" cy="879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168688" y="3892193"/>
            <a:ext cx="157530" cy="19639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6737022" y="1609708"/>
            <a:ext cx="59055" cy="109220"/>
          </a:xfrm>
          <a:custGeom>
            <a:avLst/>
            <a:gdLst/>
            <a:ahLst/>
            <a:cxnLst/>
            <a:rect l="l" t="t" r="r" b="b"/>
            <a:pathLst>
              <a:path w="59054" h="109219">
                <a:moveTo>
                  <a:pt x="4076" y="0"/>
                </a:moveTo>
                <a:lnTo>
                  <a:pt x="0" y="107734"/>
                </a:lnTo>
                <a:lnTo>
                  <a:pt x="53860" y="109143"/>
                </a:lnTo>
                <a:lnTo>
                  <a:pt x="58635" y="2006"/>
                </a:lnTo>
                <a:lnTo>
                  <a:pt x="40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597896" y="1449458"/>
            <a:ext cx="122555" cy="106045"/>
          </a:xfrm>
          <a:custGeom>
            <a:avLst/>
            <a:gdLst/>
            <a:ahLst/>
            <a:cxnLst/>
            <a:rect l="l" t="t" r="r" b="b"/>
            <a:pathLst>
              <a:path w="122554" h="106044">
                <a:moveTo>
                  <a:pt x="2730" y="0"/>
                </a:moveTo>
                <a:lnTo>
                  <a:pt x="0" y="101612"/>
                </a:lnTo>
                <a:lnTo>
                  <a:pt x="118656" y="105727"/>
                </a:lnTo>
                <a:lnTo>
                  <a:pt x="122072" y="4114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6317620" y="1524452"/>
            <a:ext cx="131445" cy="158750"/>
          </a:xfrm>
          <a:custGeom>
            <a:avLst/>
            <a:gdLst/>
            <a:ahLst/>
            <a:cxnLst/>
            <a:rect l="l" t="t" r="r" b="b"/>
            <a:pathLst>
              <a:path w="131445" h="158750">
                <a:moveTo>
                  <a:pt x="4775" y="0"/>
                </a:moveTo>
                <a:lnTo>
                  <a:pt x="0" y="154838"/>
                </a:lnTo>
                <a:lnTo>
                  <a:pt x="128206" y="158254"/>
                </a:lnTo>
                <a:lnTo>
                  <a:pt x="130251" y="21793"/>
                </a:lnTo>
                <a:lnTo>
                  <a:pt x="130937" y="9550"/>
                </a:lnTo>
                <a:lnTo>
                  <a:pt x="477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947881" y="9131570"/>
            <a:ext cx="186169" cy="10910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330987" y="5097870"/>
            <a:ext cx="66040" cy="123189"/>
          </a:xfrm>
          <a:custGeom>
            <a:avLst/>
            <a:gdLst/>
            <a:ahLst/>
            <a:cxnLst/>
            <a:rect l="l" t="t" r="r" b="b"/>
            <a:pathLst>
              <a:path w="66040" h="123189">
                <a:moveTo>
                  <a:pt x="4102" y="0"/>
                </a:moveTo>
                <a:lnTo>
                  <a:pt x="0" y="122745"/>
                </a:lnTo>
                <a:lnTo>
                  <a:pt x="64782" y="66128"/>
                </a:lnTo>
                <a:lnTo>
                  <a:pt x="65468" y="2032"/>
                </a:lnTo>
                <a:lnTo>
                  <a:pt x="41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7256651" y="5096506"/>
            <a:ext cx="382905" cy="422909"/>
          </a:xfrm>
          <a:custGeom>
            <a:avLst/>
            <a:gdLst/>
            <a:ahLst/>
            <a:cxnLst/>
            <a:rect l="l" t="t" r="r" b="b"/>
            <a:pathLst>
              <a:path w="382904" h="422910">
                <a:moveTo>
                  <a:pt x="257784" y="0"/>
                </a:moveTo>
                <a:lnTo>
                  <a:pt x="139801" y="3390"/>
                </a:lnTo>
                <a:lnTo>
                  <a:pt x="139128" y="67500"/>
                </a:lnTo>
                <a:lnTo>
                  <a:pt x="74333" y="124104"/>
                </a:lnTo>
                <a:lnTo>
                  <a:pt x="2687" y="124104"/>
                </a:lnTo>
                <a:lnTo>
                  <a:pt x="2057" y="154114"/>
                </a:lnTo>
                <a:lnTo>
                  <a:pt x="0" y="217538"/>
                </a:lnTo>
                <a:lnTo>
                  <a:pt x="8877" y="244132"/>
                </a:lnTo>
                <a:lnTo>
                  <a:pt x="8877" y="250266"/>
                </a:lnTo>
                <a:lnTo>
                  <a:pt x="208000" y="256400"/>
                </a:lnTo>
                <a:lnTo>
                  <a:pt x="203898" y="376428"/>
                </a:lnTo>
                <a:lnTo>
                  <a:pt x="201866" y="416661"/>
                </a:lnTo>
                <a:lnTo>
                  <a:pt x="375754" y="422795"/>
                </a:lnTo>
                <a:lnTo>
                  <a:pt x="377799" y="380517"/>
                </a:lnTo>
                <a:lnTo>
                  <a:pt x="382574" y="192989"/>
                </a:lnTo>
                <a:lnTo>
                  <a:pt x="310972" y="190246"/>
                </a:lnTo>
                <a:lnTo>
                  <a:pt x="313127" y="124104"/>
                </a:lnTo>
                <a:lnTo>
                  <a:pt x="74333" y="124104"/>
                </a:lnTo>
                <a:lnTo>
                  <a:pt x="2730" y="122059"/>
                </a:lnTo>
                <a:lnTo>
                  <a:pt x="313194" y="122059"/>
                </a:lnTo>
                <a:lnTo>
                  <a:pt x="317106" y="2032"/>
                </a:lnTo>
                <a:lnTo>
                  <a:pt x="25778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509650" y="5318140"/>
            <a:ext cx="71755" cy="150495"/>
          </a:xfrm>
          <a:custGeom>
            <a:avLst/>
            <a:gdLst/>
            <a:ahLst/>
            <a:cxnLst/>
            <a:rect l="l" t="t" r="r" b="b"/>
            <a:pathLst>
              <a:path w="71754" h="150495">
                <a:moveTo>
                  <a:pt x="4102" y="0"/>
                </a:moveTo>
                <a:lnTo>
                  <a:pt x="0" y="147294"/>
                </a:lnTo>
                <a:lnTo>
                  <a:pt x="66154" y="150012"/>
                </a:lnTo>
                <a:lnTo>
                  <a:pt x="71615" y="1358"/>
                </a:lnTo>
                <a:lnTo>
                  <a:pt x="41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396455" y="5040574"/>
            <a:ext cx="306194" cy="24891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803707" y="2515302"/>
            <a:ext cx="299720" cy="234950"/>
          </a:xfrm>
          <a:custGeom>
            <a:avLst/>
            <a:gdLst/>
            <a:ahLst/>
            <a:cxnLst/>
            <a:rect l="l" t="t" r="r" b="b"/>
            <a:pathLst>
              <a:path w="299720" h="234950">
                <a:moveTo>
                  <a:pt x="107061" y="144589"/>
                </a:moveTo>
                <a:lnTo>
                  <a:pt x="172529" y="229831"/>
                </a:lnTo>
                <a:lnTo>
                  <a:pt x="292544" y="234645"/>
                </a:lnTo>
                <a:lnTo>
                  <a:pt x="295217" y="146697"/>
                </a:lnTo>
                <a:lnTo>
                  <a:pt x="210705" y="146697"/>
                </a:lnTo>
                <a:lnTo>
                  <a:pt x="107061" y="144589"/>
                </a:lnTo>
                <a:close/>
              </a:path>
              <a:path w="299720" h="234950">
                <a:moveTo>
                  <a:pt x="2730" y="0"/>
                </a:moveTo>
                <a:lnTo>
                  <a:pt x="0" y="2806"/>
                </a:lnTo>
                <a:lnTo>
                  <a:pt x="83870" y="113258"/>
                </a:lnTo>
                <a:lnTo>
                  <a:pt x="212763" y="117373"/>
                </a:lnTo>
                <a:lnTo>
                  <a:pt x="210705" y="146697"/>
                </a:lnTo>
                <a:lnTo>
                  <a:pt x="295217" y="146697"/>
                </a:lnTo>
                <a:lnTo>
                  <a:pt x="299364" y="10236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051250" y="2644917"/>
            <a:ext cx="24765" cy="27940"/>
          </a:xfrm>
          <a:custGeom>
            <a:avLst/>
            <a:gdLst/>
            <a:ahLst/>
            <a:cxnLst/>
            <a:rect l="l" t="t" r="r" b="b"/>
            <a:pathLst>
              <a:path w="24764" h="27939">
                <a:moveTo>
                  <a:pt x="24549" y="0"/>
                </a:moveTo>
                <a:lnTo>
                  <a:pt x="0" y="0"/>
                </a:lnTo>
                <a:lnTo>
                  <a:pt x="0" y="27914"/>
                </a:lnTo>
                <a:lnTo>
                  <a:pt x="24549" y="27216"/>
                </a:lnTo>
                <a:lnTo>
                  <a:pt x="2454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974187" y="2721334"/>
            <a:ext cx="20955" cy="12065"/>
          </a:xfrm>
          <a:custGeom>
            <a:avLst/>
            <a:gdLst/>
            <a:ahLst/>
            <a:cxnLst/>
            <a:rect l="l" t="t" r="r" b="b"/>
            <a:pathLst>
              <a:path w="20954" h="12064">
                <a:moveTo>
                  <a:pt x="0" y="0"/>
                </a:moveTo>
                <a:lnTo>
                  <a:pt x="0" y="11544"/>
                </a:lnTo>
                <a:lnTo>
                  <a:pt x="20459" y="11544"/>
                </a:lnTo>
                <a:lnTo>
                  <a:pt x="20459" y="609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9058356" y="2498330"/>
            <a:ext cx="76835" cy="49530"/>
          </a:xfrm>
          <a:custGeom>
            <a:avLst/>
            <a:gdLst/>
            <a:ahLst/>
            <a:cxnLst/>
            <a:rect l="l" t="t" r="r" b="b"/>
            <a:pathLst>
              <a:path w="76834" h="49530">
                <a:moveTo>
                  <a:pt x="2730" y="0"/>
                </a:moveTo>
                <a:lnTo>
                  <a:pt x="0" y="45681"/>
                </a:lnTo>
                <a:lnTo>
                  <a:pt x="73660" y="47688"/>
                </a:lnTo>
                <a:lnTo>
                  <a:pt x="74333" y="49098"/>
                </a:lnTo>
                <a:lnTo>
                  <a:pt x="76377" y="2705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406428" y="2468300"/>
            <a:ext cx="218440" cy="393065"/>
          </a:xfrm>
          <a:custGeom>
            <a:avLst/>
            <a:gdLst/>
            <a:ahLst/>
            <a:cxnLst/>
            <a:rect l="l" t="t" r="r" b="b"/>
            <a:pathLst>
              <a:path w="218440" h="393064">
                <a:moveTo>
                  <a:pt x="136385" y="0"/>
                </a:moveTo>
                <a:lnTo>
                  <a:pt x="132295" y="164985"/>
                </a:lnTo>
                <a:lnTo>
                  <a:pt x="89993" y="164985"/>
                </a:lnTo>
                <a:lnTo>
                  <a:pt x="89319" y="201828"/>
                </a:lnTo>
                <a:lnTo>
                  <a:pt x="5389" y="201828"/>
                </a:lnTo>
                <a:lnTo>
                  <a:pt x="0" y="387286"/>
                </a:lnTo>
                <a:lnTo>
                  <a:pt x="206616" y="392811"/>
                </a:lnTo>
                <a:lnTo>
                  <a:pt x="212293" y="201828"/>
                </a:lnTo>
                <a:lnTo>
                  <a:pt x="89319" y="201828"/>
                </a:lnTo>
                <a:lnTo>
                  <a:pt x="5448" y="199821"/>
                </a:lnTo>
                <a:lnTo>
                  <a:pt x="212352" y="199821"/>
                </a:lnTo>
                <a:lnTo>
                  <a:pt x="213388" y="164985"/>
                </a:lnTo>
                <a:lnTo>
                  <a:pt x="132295" y="164985"/>
                </a:lnTo>
                <a:lnTo>
                  <a:pt x="90004" y="164376"/>
                </a:lnTo>
                <a:lnTo>
                  <a:pt x="213406" y="164376"/>
                </a:lnTo>
                <a:lnTo>
                  <a:pt x="218211" y="2717"/>
                </a:lnTo>
                <a:lnTo>
                  <a:pt x="1363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221052" y="2465598"/>
            <a:ext cx="127520" cy="13223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7369168" y="2451943"/>
            <a:ext cx="124802" cy="147294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882680" y="2449222"/>
            <a:ext cx="413384" cy="211454"/>
          </a:xfrm>
          <a:custGeom>
            <a:avLst/>
            <a:gdLst/>
            <a:ahLst/>
            <a:cxnLst/>
            <a:rect l="l" t="t" r="r" b="b"/>
            <a:pathLst>
              <a:path w="413384" h="211455">
                <a:moveTo>
                  <a:pt x="6134" y="0"/>
                </a:moveTo>
                <a:lnTo>
                  <a:pt x="0" y="202526"/>
                </a:lnTo>
                <a:lnTo>
                  <a:pt x="203898" y="208648"/>
                </a:lnTo>
                <a:lnTo>
                  <a:pt x="236639" y="211366"/>
                </a:lnTo>
                <a:lnTo>
                  <a:pt x="237324" y="161556"/>
                </a:lnTo>
                <a:lnTo>
                  <a:pt x="205955" y="160858"/>
                </a:lnTo>
                <a:lnTo>
                  <a:pt x="207987" y="108445"/>
                </a:lnTo>
                <a:lnTo>
                  <a:pt x="409459" y="108445"/>
                </a:lnTo>
                <a:lnTo>
                  <a:pt x="413258" y="11557"/>
                </a:lnTo>
                <a:lnTo>
                  <a:pt x="6134" y="0"/>
                </a:lnTo>
                <a:close/>
              </a:path>
              <a:path w="413384" h="211455">
                <a:moveTo>
                  <a:pt x="409459" y="108445"/>
                </a:moveTo>
                <a:lnTo>
                  <a:pt x="210718" y="108445"/>
                </a:lnTo>
                <a:lnTo>
                  <a:pt x="210718" y="131533"/>
                </a:lnTo>
                <a:lnTo>
                  <a:pt x="251637" y="132245"/>
                </a:lnTo>
                <a:lnTo>
                  <a:pt x="251637" y="110451"/>
                </a:lnTo>
                <a:lnTo>
                  <a:pt x="409381" y="110451"/>
                </a:lnTo>
                <a:lnTo>
                  <a:pt x="409459" y="108445"/>
                </a:lnTo>
                <a:close/>
              </a:path>
              <a:path w="413384" h="211455">
                <a:moveTo>
                  <a:pt x="409381" y="110451"/>
                </a:moveTo>
                <a:lnTo>
                  <a:pt x="251637" y="110451"/>
                </a:lnTo>
                <a:lnTo>
                  <a:pt x="409168" y="115874"/>
                </a:lnTo>
                <a:lnTo>
                  <a:pt x="409381" y="11045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714370" y="7093234"/>
            <a:ext cx="149225" cy="154940"/>
          </a:xfrm>
          <a:custGeom>
            <a:avLst/>
            <a:gdLst/>
            <a:ahLst/>
            <a:cxnLst/>
            <a:rect l="l" t="t" r="r" b="b"/>
            <a:pathLst>
              <a:path w="149225" h="154940">
                <a:moveTo>
                  <a:pt x="46367" y="0"/>
                </a:moveTo>
                <a:lnTo>
                  <a:pt x="0" y="40233"/>
                </a:lnTo>
                <a:lnTo>
                  <a:pt x="103657" y="154800"/>
                </a:lnTo>
                <a:lnTo>
                  <a:pt x="148666" y="113880"/>
                </a:lnTo>
                <a:lnTo>
                  <a:pt x="4636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0" y="9096790"/>
            <a:ext cx="279679" cy="155486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9386378" y="9068135"/>
            <a:ext cx="64769" cy="61594"/>
          </a:xfrm>
          <a:custGeom>
            <a:avLst/>
            <a:gdLst/>
            <a:ahLst/>
            <a:cxnLst/>
            <a:rect l="l" t="t" r="r" b="b"/>
            <a:pathLst>
              <a:path w="64770" h="61595">
                <a:moveTo>
                  <a:pt x="2032" y="0"/>
                </a:moveTo>
                <a:lnTo>
                  <a:pt x="0" y="60020"/>
                </a:lnTo>
                <a:lnTo>
                  <a:pt x="63411" y="61379"/>
                </a:lnTo>
                <a:lnTo>
                  <a:pt x="64770" y="1358"/>
                </a:lnTo>
                <a:lnTo>
                  <a:pt x="20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761716" y="9024507"/>
            <a:ext cx="190944" cy="21003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9389779" y="9018362"/>
            <a:ext cx="63500" cy="34925"/>
          </a:xfrm>
          <a:custGeom>
            <a:avLst/>
            <a:gdLst/>
            <a:ahLst/>
            <a:cxnLst/>
            <a:rect l="l" t="t" r="r" b="b"/>
            <a:pathLst>
              <a:path w="63500" h="34925">
                <a:moveTo>
                  <a:pt x="685" y="0"/>
                </a:moveTo>
                <a:lnTo>
                  <a:pt x="0" y="33413"/>
                </a:lnTo>
                <a:lnTo>
                  <a:pt x="62052" y="34772"/>
                </a:lnTo>
                <a:lnTo>
                  <a:pt x="63423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9011980" y="8979486"/>
            <a:ext cx="124117" cy="9479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9249303" y="4945784"/>
            <a:ext cx="17780" cy="61594"/>
          </a:xfrm>
          <a:custGeom>
            <a:avLst/>
            <a:gdLst/>
            <a:ahLst/>
            <a:cxnLst/>
            <a:rect l="l" t="t" r="r" b="b"/>
            <a:pathLst>
              <a:path w="17779" h="61595">
                <a:moveTo>
                  <a:pt x="2044" y="0"/>
                </a:moveTo>
                <a:lnTo>
                  <a:pt x="0" y="60705"/>
                </a:lnTo>
                <a:lnTo>
                  <a:pt x="15684" y="61379"/>
                </a:lnTo>
                <a:lnTo>
                  <a:pt x="17729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657504" y="4911695"/>
            <a:ext cx="965200" cy="1217295"/>
          </a:xfrm>
          <a:custGeom>
            <a:avLst/>
            <a:gdLst/>
            <a:ahLst/>
            <a:cxnLst/>
            <a:rect l="l" t="t" r="r" b="b"/>
            <a:pathLst>
              <a:path w="965200" h="1217295">
                <a:moveTo>
                  <a:pt x="11582" y="270725"/>
                </a:moveTo>
                <a:lnTo>
                  <a:pt x="2032" y="370293"/>
                </a:lnTo>
                <a:lnTo>
                  <a:pt x="0" y="476669"/>
                </a:lnTo>
                <a:lnTo>
                  <a:pt x="18402" y="568731"/>
                </a:lnTo>
                <a:lnTo>
                  <a:pt x="34772" y="626706"/>
                </a:lnTo>
                <a:lnTo>
                  <a:pt x="75679" y="747407"/>
                </a:lnTo>
                <a:lnTo>
                  <a:pt x="97523" y="821055"/>
                </a:lnTo>
                <a:lnTo>
                  <a:pt x="152742" y="943800"/>
                </a:lnTo>
                <a:lnTo>
                  <a:pt x="212763" y="1026998"/>
                </a:lnTo>
                <a:lnTo>
                  <a:pt x="288455" y="1087691"/>
                </a:lnTo>
                <a:lnTo>
                  <a:pt x="392798" y="1156563"/>
                </a:lnTo>
                <a:lnTo>
                  <a:pt x="429615" y="1156563"/>
                </a:lnTo>
                <a:lnTo>
                  <a:pt x="561911" y="1217269"/>
                </a:lnTo>
                <a:lnTo>
                  <a:pt x="946531" y="916520"/>
                </a:lnTo>
                <a:lnTo>
                  <a:pt x="941082" y="862660"/>
                </a:lnTo>
                <a:lnTo>
                  <a:pt x="959485" y="862660"/>
                </a:lnTo>
                <a:lnTo>
                  <a:pt x="964946" y="761034"/>
                </a:lnTo>
                <a:lnTo>
                  <a:pt x="946531" y="756272"/>
                </a:lnTo>
                <a:lnTo>
                  <a:pt x="946531" y="666254"/>
                </a:lnTo>
                <a:lnTo>
                  <a:pt x="918565" y="538721"/>
                </a:lnTo>
                <a:lnTo>
                  <a:pt x="883793" y="413943"/>
                </a:lnTo>
                <a:lnTo>
                  <a:pt x="842886" y="319824"/>
                </a:lnTo>
                <a:lnTo>
                  <a:pt x="827519" y="286423"/>
                </a:lnTo>
                <a:lnTo>
                  <a:pt x="66827" y="286423"/>
                </a:lnTo>
                <a:lnTo>
                  <a:pt x="11582" y="270725"/>
                </a:lnTo>
                <a:close/>
              </a:path>
              <a:path w="965200" h="1217295">
                <a:moveTo>
                  <a:pt x="445985" y="0"/>
                </a:moveTo>
                <a:lnTo>
                  <a:pt x="66827" y="286423"/>
                </a:lnTo>
                <a:lnTo>
                  <a:pt x="827519" y="286423"/>
                </a:lnTo>
                <a:lnTo>
                  <a:pt x="791730" y="220268"/>
                </a:lnTo>
                <a:lnTo>
                  <a:pt x="758317" y="173888"/>
                </a:lnTo>
                <a:lnTo>
                  <a:pt x="721487" y="129552"/>
                </a:lnTo>
                <a:lnTo>
                  <a:pt x="668299" y="80467"/>
                </a:lnTo>
                <a:lnTo>
                  <a:pt x="583044" y="68872"/>
                </a:lnTo>
                <a:lnTo>
                  <a:pt x="445985" y="0"/>
                </a:lnTo>
                <a:close/>
              </a:path>
              <a:path w="965200" h="1217295">
                <a:moveTo>
                  <a:pt x="633514" y="57277"/>
                </a:moveTo>
                <a:lnTo>
                  <a:pt x="583044" y="68872"/>
                </a:lnTo>
                <a:lnTo>
                  <a:pt x="650906" y="68872"/>
                </a:lnTo>
                <a:lnTo>
                  <a:pt x="633514" y="57277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9416379" y="4857136"/>
            <a:ext cx="91440" cy="171450"/>
          </a:xfrm>
          <a:custGeom>
            <a:avLst/>
            <a:gdLst/>
            <a:ahLst/>
            <a:cxnLst/>
            <a:rect l="l" t="t" r="r" b="b"/>
            <a:pathLst>
              <a:path w="91440" h="171450">
                <a:moveTo>
                  <a:pt x="4775" y="0"/>
                </a:moveTo>
                <a:lnTo>
                  <a:pt x="0" y="168427"/>
                </a:lnTo>
                <a:lnTo>
                  <a:pt x="91376" y="171170"/>
                </a:lnTo>
                <a:lnTo>
                  <a:pt x="91376" y="2730"/>
                </a:lnTo>
                <a:lnTo>
                  <a:pt x="477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645785" y="5929830"/>
            <a:ext cx="34925" cy="24765"/>
          </a:xfrm>
          <a:custGeom>
            <a:avLst/>
            <a:gdLst/>
            <a:ahLst/>
            <a:cxnLst/>
            <a:rect l="l" t="t" r="r" b="b"/>
            <a:pathLst>
              <a:path w="34925" h="24764">
                <a:moveTo>
                  <a:pt x="2032" y="0"/>
                </a:moveTo>
                <a:lnTo>
                  <a:pt x="0" y="17056"/>
                </a:lnTo>
                <a:lnTo>
                  <a:pt x="34086" y="24549"/>
                </a:lnTo>
                <a:lnTo>
                  <a:pt x="34772" y="7505"/>
                </a:lnTo>
                <a:lnTo>
                  <a:pt x="20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306965" y="5179698"/>
            <a:ext cx="250825" cy="415925"/>
          </a:xfrm>
          <a:custGeom>
            <a:avLst/>
            <a:gdLst/>
            <a:ahLst/>
            <a:cxnLst/>
            <a:rect l="l" t="t" r="r" b="b"/>
            <a:pathLst>
              <a:path w="250825" h="415925">
                <a:moveTo>
                  <a:pt x="47066" y="0"/>
                </a:moveTo>
                <a:lnTo>
                  <a:pt x="6159" y="3403"/>
                </a:lnTo>
                <a:lnTo>
                  <a:pt x="685" y="305511"/>
                </a:lnTo>
                <a:lnTo>
                  <a:pt x="0" y="407809"/>
                </a:lnTo>
                <a:lnTo>
                  <a:pt x="244157" y="415302"/>
                </a:lnTo>
                <a:lnTo>
                  <a:pt x="250291" y="247535"/>
                </a:lnTo>
                <a:lnTo>
                  <a:pt x="470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9398637" y="7838595"/>
            <a:ext cx="109220" cy="263525"/>
          </a:xfrm>
          <a:custGeom>
            <a:avLst/>
            <a:gdLst/>
            <a:ahLst/>
            <a:cxnLst/>
            <a:rect l="l" t="t" r="r" b="b"/>
            <a:pathLst>
              <a:path w="109220" h="263525">
                <a:moveTo>
                  <a:pt x="7505" y="0"/>
                </a:moveTo>
                <a:lnTo>
                  <a:pt x="0" y="259816"/>
                </a:lnTo>
                <a:lnTo>
                  <a:pt x="109118" y="263245"/>
                </a:lnTo>
                <a:lnTo>
                  <a:pt x="109118" y="3403"/>
                </a:lnTo>
                <a:lnTo>
                  <a:pt x="750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7245060" y="5615448"/>
            <a:ext cx="115938" cy="21141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418948" y="5594995"/>
            <a:ext cx="248920" cy="448309"/>
          </a:xfrm>
          <a:custGeom>
            <a:avLst/>
            <a:gdLst/>
            <a:ahLst/>
            <a:cxnLst/>
            <a:rect l="l" t="t" r="r" b="b"/>
            <a:pathLst>
              <a:path w="248920" h="448310">
                <a:moveTo>
                  <a:pt x="2057" y="53873"/>
                </a:moveTo>
                <a:lnTo>
                  <a:pt x="0" y="113893"/>
                </a:lnTo>
                <a:lnTo>
                  <a:pt x="66154" y="115938"/>
                </a:lnTo>
                <a:lnTo>
                  <a:pt x="62750" y="219595"/>
                </a:lnTo>
                <a:lnTo>
                  <a:pt x="55918" y="442594"/>
                </a:lnTo>
                <a:lnTo>
                  <a:pt x="236639" y="448043"/>
                </a:lnTo>
                <a:lnTo>
                  <a:pt x="244830" y="191630"/>
                </a:lnTo>
                <a:lnTo>
                  <a:pt x="246189" y="117284"/>
                </a:lnTo>
                <a:lnTo>
                  <a:pt x="247562" y="59334"/>
                </a:lnTo>
                <a:lnTo>
                  <a:pt x="187553" y="59334"/>
                </a:lnTo>
                <a:lnTo>
                  <a:pt x="2057" y="53873"/>
                </a:lnTo>
                <a:close/>
              </a:path>
              <a:path w="248920" h="448310">
                <a:moveTo>
                  <a:pt x="191643" y="0"/>
                </a:moveTo>
                <a:lnTo>
                  <a:pt x="187553" y="59334"/>
                </a:lnTo>
                <a:lnTo>
                  <a:pt x="247562" y="59334"/>
                </a:lnTo>
                <a:lnTo>
                  <a:pt x="248920" y="2057"/>
                </a:lnTo>
                <a:lnTo>
                  <a:pt x="19164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9048126" y="4844865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59" h="66675">
                <a:moveTo>
                  <a:pt x="2044" y="0"/>
                </a:moveTo>
                <a:lnTo>
                  <a:pt x="0" y="62737"/>
                </a:lnTo>
                <a:lnTo>
                  <a:pt x="96837" y="66154"/>
                </a:lnTo>
                <a:lnTo>
                  <a:pt x="98882" y="3403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124093" y="4801901"/>
            <a:ext cx="89535" cy="65405"/>
          </a:xfrm>
          <a:custGeom>
            <a:avLst/>
            <a:gdLst/>
            <a:ahLst/>
            <a:cxnLst/>
            <a:rect l="l" t="t" r="r" b="b"/>
            <a:pathLst>
              <a:path w="89534" h="65404">
                <a:moveTo>
                  <a:pt x="89331" y="0"/>
                </a:moveTo>
                <a:lnTo>
                  <a:pt x="0" y="0"/>
                </a:lnTo>
                <a:lnTo>
                  <a:pt x="0" y="62052"/>
                </a:lnTo>
                <a:lnTo>
                  <a:pt x="87287" y="64782"/>
                </a:lnTo>
                <a:lnTo>
                  <a:pt x="8933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9255437" y="4780075"/>
            <a:ext cx="15875" cy="59055"/>
          </a:xfrm>
          <a:custGeom>
            <a:avLst/>
            <a:gdLst/>
            <a:ahLst/>
            <a:cxnLst/>
            <a:rect l="l" t="t" r="r" b="b"/>
            <a:pathLst>
              <a:path w="15875" h="59054">
                <a:moveTo>
                  <a:pt x="15684" y="0"/>
                </a:moveTo>
                <a:lnTo>
                  <a:pt x="2044" y="0"/>
                </a:lnTo>
                <a:lnTo>
                  <a:pt x="0" y="57962"/>
                </a:lnTo>
                <a:lnTo>
                  <a:pt x="14325" y="58648"/>
                </a:lnTo>
                <a:lnTo>
                  <a:pt x="1568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340955" y="4743931"/>
            <a:ext cx="377825" cy="268605"/>
          </a:xfrm>
          <a:custGeom>
            <a:avLst/>
            <a:gdLst/>
            <a:ahLst/>
            <a:cxnLst/>
            <a:rect l="l" t="t" r="r" b="b"/>
            <a:pathLst>
              <a:path w="377825" h="268604">
                <a:moveTo>
                  <a:pt x="9537" y="3416"/>
                </a:moveTo>
                <a:lnTo>
                  <a:pt x="0" y="255054"/>
                </a:lnTo>
                <a:lnTo>
                  <a:pt x="368249" y="268008"/>
                </a:lnTo>
                <a:lnTo>
                  <a:pt x="377397" y="11595"/>
                </a:lnTo>
                <a:lnTo>
                  <a:pt x="321183" y="11595"/>
                </a:lnTo>
                <a:lnTo>
                  <a:pt x="234581" y="10909"/>
                </a:lnTo>
                <a:lnTo>
                  <a:pt x="9537" y="3416"/>
                </a:lnTo>
                <a:close/>
              </a:path>
              <a:path w="377825" h="268604">
                <a:moveTo>
                  <a:pt x="359384" y="0"/>
                </a:moveTo>
                <a:lnTo>
                  <a:pt x="359384" y="11595"/>
                </a:lnTo>
                <a:lnTo>
                  <a:pt x="377397" y="11595"/>
                </a:lnTo>
                <a:lnTo>
                  <a:pt x="377786" y="685"/>
                </a:lnTo>
                <a:lnTo>
                  <a:pt x="35938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954703" y="7359181"/>
            <a:ext cx="145249" cy="232549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4308619" y="2283457"/>
            <a:ext cx="238125" cy="229235"/>
          </a:xfrm>
          <a:custGeom>
            <a:avLst/>
            <a:gdLst/>
            <a:ahLst/>
            <a:cxnLst/>
            <a:rect l="l" t="t" r="r" b="b"/>
            <a:pathLst>
              <a:path w="238125" h="229235">
                <a:moveTo>
                  <a:pt x="151383" y="0"/>
                </a:moveTo>
                <a:lnTo>
                  <a:pt x="0" y="111150"/>
                </a:lnTo>
                <a:lnTo>
                  <a:pt x="14312" y="129616"/>
                </a:lnTo>
                <a:lnTo>
                  <a:pt x="87972" y="229133"/>
                </a:lnTo>
                <a:lnTo>
                  <a:pt x="237985" y="115963"/>
                </a:lnTo>
                <a:lnTo>
                  <a:pt x="15138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4811888" y="7040729"/>
            <a:ext cx="696595" cy="533400"/>
          </a:xfrm>
          <a:custGeom>
            <a:avLst/>
            <a:gdLst/>
            <a:ahLst/>
            <a:cxnLst/>
            <a:rect l="l" t="t" r="r" b="b"/>
            <a:pathLst>
              <a:path w="696595" h="533400">
                <a:moveTo>
                  <a:pt x="59334" y="0"/>
                </a:moveTo>
                <a:lnTo>
                  <a:pt x="0" y="81140"/>
                </a:lnTo>
                <a:lnTo>
                  <a:pt x="626706" y="533272"/>
                </a:lnTo>
                <a:lnTo>
                  <a:pt x="647166" y="532587"/>
                </a:lnTo>
                <a:lnTo>
                  <a:pt x="696264" y="463727"/>
                </a:lnTo>
                <a:lnTo>
                  <a:pt x="683310" y="435762"/>
                </a:lnTo>
                <a:lnTo>
                  <a:pt x="83883" y="2730"/>
                </a:lnTo>
                <a:lnTo>
                  <a:pt x="5933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7853364" y="6432427"/>
            <a:ext cx="108419" cy="1377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8084542" y="4735742"/>
            <a:ext cx="81915" cy="53975"/>
          </a:xfrm>
          <a:custGeom>
            <a:avLst/>
            <a:gdLst/>
            <a:ahLst/>
            <a:cxnLst/>
            <a:rect l="l" t="t" r="r" b="b"/>
            <a:pathLst>
              <a:path w="81915" h="53975">
                <a:moveTo>
                  <a:pt x="41592" y="0"/>
                </a:moveTo>
                <a:lnTo>
                  <a:pt x="0" y="0"/>
                </a:lnTo>
                <a:lnTo>
                  <a:pt x="0" y="51155"/>
                </a:lnTo>
                <a:lnTo>
                  <a:pt x="79781" y="53873"/>
                </a:lnTo>
                <a:lnTo>
                  <a:pt x="81826" y="14325"/>
                </a:lnTo>
                <a:lnTo>
                  <a:pt x="41592" y="12966"/>
                </a:lnTo>
                <a:lnTo>
                  <a:pt x="4159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894681" y="4711207"/>
            <a:ext cx="60325" cy="20320"/>
          </a:xfrm>
          <a:custGeom>
            <a:avLst/>
            <a:gdLst/>
            <a:ahLst/>
            <a:cxnLst/>
            <a:rect l="l" t="t" r="r" b="b"/>
            <a:pathLst>
              <a:path w="60325" h="20320">
                <a:moveTo>
                  <a:pt x="0" y="0"/>
                </a:moveTo>
                <a:lnTo>
                  <a:pt x="0" y="18415"/>
                </a:lnTo>
                <a:lnTo>
                  <a:pt x="59334" y="19761"/>
                </a:lnTo>
                <a:lnTo>
                  <a:pt x="60020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8662135" y="4709835"/>
            <a:ext cx="39370" cy="45720"/>
          </a:xfrm>
          <a:custGeom>
            <a:avLst/>
            <a:gdLst/>
            <a:ahLst/>
            <a:cxnLst/>
            <a:rect l="l" t="t" r="r" b="b"/>
            <a:pathLst>
              <a:path w="39370" h="45720">
                <a:moveTo>
                  <a:pt x="38887" y="0"/>
                </a:moveTo>
                <a:lnTo>
                  <a:pt x="1371" y="0"/>
                </a:lnTo>
                <a:lnTo>
                  <a:pt x="0" y="45681"/>
                </a:lnTo>
                <a:lnTo>
                  <a:pt x="38201" y="45681"/>
                </a:lnTo>
                <a:lnTo>
                  <a:pt x="38201" y="34099"/>
                </a:lnTo>
                <a:lnTo>
                  <a:pt x="388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9154505" y="3222513"/>
            <a:ext cx="43815" cy="13970"/>
          </a:xfrm>
          <a:custGeom>
            <a:avLst/>
            <a:gdLst/>
            <a:ahLst/>
            <a:cxnLst/>
            <a:rect l="l" t="t" r="r" b="b"/>
            <a:pathLst>
              <a:path w="43815" h="13969">
                <a:moveTo>
                  <a:pt x="31369" y="0"/>
                </a:moveTo>
                <a:lnTo>
                  <a:pt x="31369" y="4089"/>
                </a:lnTo>
                <a:lnTo>
                  <a:pt x="636" y="4089"/>
                </a:lnTo>
                <a:lnTo>
                  <a:pt x="0" y="12953"/>
                </a:lnTo>
                <a:lnTo>
                  <a:pt x="43649" y="13639"/>
                </a:lnTo>
                <a:lnTo>
                  <a:pt x="43649" y="4089"/>
                </a:lnTo>
                <a:lnTo>
                  <a:pt x="31369" y="4089"/>
                </a:lnTo>
                <a:lnTo>
                  <a:pt x="685" y="3403"/>
                </a:lnTo>
                <a:lnTo>
                  <a:pt x="43649" y="3403"/>
                </a:lnTo>
                <a:lnTo>
                  <a:pt x="43649" y="685"/>
                </a:lnTo>
                <a:lnTo>
                  <a:pt x="3136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943793" y="3219787"/>
            <a:ext cx="190258" cy="209346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4417035" y="6958893"/>
            <a:ext cx="523875" cy="574675"/>
          </a:xfrm>
          <a:custGeom>
            <a:avLst/>
            <a:gdLst/>
            <a:ahLst/>
            <a:cxnLst/>
            <a:rect l="l" t="t" r="r" b="b"/>
            <a:pathLst>
              <a:path w="523875" h="574675">
                <a:moveTo>
                  <a:pt x="512200" y="557822"/>
                </a:moveTo>
                <a:lnTo>
                  <a:pt x="479412" y="557822"/>
                </a:lnTo>
                <a:lnTo>
                  <a:pt x="493737" y="574205"/>
                </a:lnTo>
                <a:lnTo>
                  <a:pt x="512200" y="557822"/>
                </a:lnTo>
                <a:close/>
              </a:path>
              <a:path w="523875" h="574675">
                <a:moveTo>
                  <a:pt x="442164" y="456895"/>
                </a:moveTo>
                <a:lnTo>
                  <a:pt x="389394" y="456895"/>
                </a:lnTo>
                <a:lnTo>
                  <a:pt x="460311" y="536676"/>
                </a:lnTo>
                <a:lnTo>
                  <a:pt x="445998" y="548957"/>
                </a:lnTo>
                <a:lnTo>
                  <a:pt x="466458" y="571461"/>
                </a:lnTo>
                <a:lnTo>
                  <a:pt x="479412" y="557822"/>
                </a:lnTo>
                <a:lnTo>
                  <a:pt x="512200" y="557822"/>
                </a:lnTo>
                <a:lnTo>
                  <a:pt x="523735" y="547585"/>
                </a:lnTo>
                <a:lnTo>
                  <a:pt x="442164" y="456895"/>
                </a:lnTo>
                <a:close/>
              </a:path>
              <a:path w="523875" h="574675">
                <a:moveTo>
                  <a:pt x="351386" y="355968"/>
                </a:moveTo>
                <a:lnTo>
                  <a:pt x="300748" y="355968"/>
                </a:lnTo>
                <a:lnTo>
                  <a:pt x="370992" y="434390"/>
                </a:lnTo>
                <a:lnTo>
                  <a:pt x="355980" y="448716"/>
                </a:lnTo>
                <a:lnTo>
                  <a:pt x="374383" y="470547"/>
                </a:lnTo>
                <a:lnTo>
                  <a:pt x="389394" y="456895"/>
                </a:lnTo>
                <a:lnTo>
                  <a:pt x="442164" y="456895"/>
                </a:lnTo>
                <a:lnTo>
                  <a:pt x="351386" y="355968"/>
                </a:lnTo>
                <a:close/>
              </a:path>
              <a:path w="523875" h="574675">
                <a:moveTo>
                  <a:pt x="260619" y="255054"/>
                </a:moveTo>
                <a:lnTo>
                  <a:pt x="208686" y="255054"/>
                </a:lnTo>
                <a:lnTo>
                  <a:pt x="280288" y="334835"/>
                </a:lnTo>
                <a:lnTo>
                  <a:pt x="265963" y="347789"/>
                </a:lnTo>
                <a:lnTo>
                  <a:pt x="285064" y="368922"/>
                </a:lnTo>
                <a:lnTo>
                  <a:pt x="300748" y="355968"/>
                </a:lnTo>
                <a:lnTo>
                  <a:pt x="351386" y="355968"/>
                </a:lnTo>
                <a:lnTo>
                  <a:pt x="260619" y="255054"/>
                </a:lnTo>
                <a:close/>
              </a:path>
              <a:path w="523875" h="574675">
                <a:moveTo>
                  <a:pt x="171052" y="155473"/>
                </a:moveTo>
                <a:lnTo>
                  <a:pt x="119341" y="155473"/>
                </a:lnTo>
                <a:lnTo>
                  <a:pt x="190271" y="234581"/>
                </a:lnTo>
                <a:lnTo>
                  <a:pt x="175945" y="247535"/>
                </a:lnTo>
                <a:lnTo>
                  <a:pt x="194360" y="268681"/>
                </a:lnTo>
                <a:lnTo>
                  <a:pt x="208686" y="255054"/>
                </a:lnTo>
                <a:lnTo>
                  <a:pt x="260619" y="255054"/>
                </a:lnTo>
                <a:lnTo>
                  <a:pt x="171052" y="155473"/>
                </a:lnTo>
                <a:close/>
              </a:path>
              <a:path w="523875" h="574675">
                <a:moveTo>
                  <a:pt x="81507" y="55918"/>
                </a:moveTo>
                <a:lnTo>
                  <a:pt x="28651" y="55918"/>
                </a:lnTo>
                <a:lnTo>
                  <a:pt x="98882" y="134340"/>
                </a:lnTo>
                <a:lnTo>
                  <a:pt x="85928" y="147294"/>
                </a:lnTo>
                <a:lnTo>
                  <a:pt x="105016" y="169113"/>
                </a:lnTo>
                <a:lnTo>
                  <a:pt x="119341" y="155473"/>
                </a:lnTo>
                <a:lnTo>
                  <a:pt x="171052" y="155473"/>
                </a:lnTo>
                <a:lnTo>
                  <a:pt x="81507" y="55918"/>
                </a:lnTo>
                <a:close/>
              </a:path>
              <a:path w="523875" h="574675">
                <a:moveTo>
                  <a:pt x="250127" y="49784"/>
                </a:moveTo>
                <a:lnTo>
                  <a:pt x="81838" y="49784"/>
                </a:lnTo>
                <a:lnTo>
                  <a:pt x="268008" y="69557"/>
                </a:lnTo>
                <a:lnTo>
                  <a:pt x="250127" y="49784"/>
                </a:lnTo>
                <a:close/>
              </a:path>
              <a:path w="523875" h="574675">
                <a:moveTo>
                  <a:pt x="35471" y="0"/>
                </a:moveTo>
                <a:lnTo>
                  <a:pt x="4775" y="27952"/>
                </a:lnTo>
                <a:lnTo>
                  <a:pt x="14325" y="38188"/>
                </a:lnTo>
                <a:lnTo>
                  <a:pt x="0" y="51142"/>
                </a:lnTo>
                <a:lnTo>
                  <a:pt x="14998" y="68186"/>
                </a:lnTo>
                <a:lnTo>
                  <a:pt x="28651" y="55918"/>
                </a:lnTo>
                <a:lnTo>
                  <a:pt x="81507" y="55918"/>
                </a:lnTo>
                <a:lnTo>
                  <a:pt x="78435" y="52501"/>
                </a:lnTo>
                <a:lnTo>
                  <a:pt x="81838" y="49784"/>
                </a:lnTo>
                <a:lnTo>
                  <a:pt x="250127" y="49784"/>
                </a:lnTo>
                <a:lnTo>
                  <a:pt x="242100" y="40906"/>
                </a:lnTo>
                <a:lnTo>
                  <a:pt x="80479" y="24549"/>
                </a:lnTo>
                <a:lnTo>
                  <a:pt x="81838" y="13639"/>
                </a:lnTo>
                <a:lnTo>
                  <a:pt x="42964" y="8864"/>
                </a:lnTo>
                <a:lnTo>
                  <a:pt x="354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9155869" y="6896834"/>
            <a:ext cx="29209" cy="38100"/>
          </a:xfrm>
          <a:custGeom>
            <a:avLst/>
            <a:gdLst/>
            <a:ahLst/>
            <a:cxnLst/>
            <a:rect l="l" t="t" r="r" b="b"/>
            <a:pathLst>
              <a:path w="29209" h="38100">
                <a:moveTo>
                  <a:pt x="1371" y="0"/>
                </a:moveTo>
                <a:lnTo>
                  <a:pt x="0" y="36817"/>
                </a:lnTo>
                <a:lnTo>
                  <a:pt x="27965" y="37503"/>
                </a:lnTo>
                <a:lnTo>
                  <a:pt x="28651" y="10909"/>
                </a:lnTo>
                <a:lnTo>
                  <a:pt x="28651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4584800" y="6842952"/>
            <a:ext cx="238125" cy="257175"/>
          </a:xfrm>
          <a:custGeom>
            <a:avLst/>
            <a:gdLst/>
            <a:ahLst/>
            <a:cxnLst/>
            <a:rect l="l" t="t" r="r" b="b"/>
            <a:pathLst>
              <a:path w="238125" h="257175">
                <a:moveTo>
                  <a:pt x="82511" y="0"/>
                </a:moveTo>
                <a:lnTo>
                  <a:pt x="0" y="73659"/>
                </a:lnTo>
                <a:lnTo>
                  <a:pt x="74333" y="156844"/>
                </a:lnTo>
                <a:lnTo>
                  <a:pt x="100241" y="185496"/>
                </a:lnTo>
                <a:lnTo>
                  <a:pt x="100241" y="186181"/>
                </a:lnTo>
                <a:lnTo>
                  <a:pt x="92735" y="193001"/>
                </a:lnTo>
                <a:lnTo>
                  <a:pt x="150025" y="257098"/>
                </a:lnTo>
                <a:lnTo>
                  <a:pt x="237997" y="178676"/>
                </a:lnTo>
                <a:lnTo>
                  <a:pt x="222287" y="160947"/>
                </a:lnTo>
                <a:lnTo>
                  <a:pt x="199123" y="160947"/>
                </a:lnTo>
                <a:lnTo>
                  <a:pt x="151383" y="107759"/>
                </a:lnTo>
                <a:lnTo>
                  <a:pt x="165709" y="94119"/>
                </a:lnTo>
                <a:lnTo>
                  <a:pt x="82511" y="0"/>
                </a:lnTo>
                <a:close/>
              </a:path>
              <a:path w="238125" h="257175">
                <a:moveTo>
                  <a:pt x="211404" y="148666"/>
                </a:moveTo>
                <a:lnTo>
                  <a:pt x="199123" y="160947"/>
                </a:lnTo>
                <a:lnTo>
                  <a:pt x="222287" y="160947"/>
                </a:lnTo>
                <a:lnTo>
                  <a:pt x="211404" y="148666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8894681" y="4696208"/>
            <a:ext cx="60325" cy="17145"/>
          </a:xfrm>
          <a:custGeom>
            <a:avLst/>
            <a:gdLst/>
            <a:ahLst/>
            <a:cxnLst/>
            <a:rect l="l" t="t" r="r" b="b"/>
            <a:pathLst>
              <a:path w="60325" h="17145">
                <a:moveTo>
                  <a:pt x="685" y="0"/>
                </a:moveTo>
                <a:lnTo>
                  <a:pt x="0" y="14998"/>
                </a:lnTo>
                <a:lnTo>
                  <a:pt x="60020" y="17030"/>
                </a:lnTo>
                <a:lnTo>
                  <a:pt x="60020" y="2032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9147008" y="4679160"/>
            <a:ext cx="50800" cy="29845"/>
          </a:xfrm>
          <a:custGeom>
            <a:avLst/>
            <a:gdLst/>
            <a:ahLst/>
            <a:cxnLst/>
            <a:rect l="l" t="t" r="r" b="b"/>
            <a:pathLst>
              <a:path w="50800" h="29845">
                <a:moveTo>
                  <a:pt x="1358" y="0"/>
                </a:moveTo>
                <a:lnTo>
                  <a:pt x="0" y="27952"/>
                </a:lnTo>
                <a:lnTo>
                  <a:pt x="50469" y="29311"/>
                </a:lnTo>
                <a:lnTo>
                  <a:pt x="50469" y="5448"/>
                </a:lnTo>
                <a:lnTo>
                  <a:pt x="19773" y="4762"/>
                </a:lnTo>
                <a:lnTo>
                  <a:pt x="19773" y="673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7991113" y="4158818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2044" y="0"/>
                </a:moveTo>
                <a:lnTo>
                  <a:pt x="0" y="96164"/>
                </a:lnTo>
                <a:lnTo>
                  <a:pt x="48425" y="97535"/>
                </a:lnTo>
                <a:lnTo>
                  <a:pt x="51142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9059043" y="4144498"/>
            <a:ext cx="104330" cy="15753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592594" y="4067451"/>
            <a:ext cx="165735" cy="237490"/>
          </a:xfrm>
          <a:custGeom>
            <a:avLst/>
            <a:gdLst/>
            <a:ahLst/>
            <a:cxnLst/>
            <a:rect l="l" t="t" r="r" b="b"/>
            <a:pathLst>
              <a:path w="165734" h="237489">
                <a:moveTo>
                  <a:pt x="5448" y="0"/>
                </a:moveTo>
                <a:lnTo>
                  <a:pt x="0" y="233222"/>
                </a:lnTo>
                <a:lnTo>
                  <a:pt x="160934" y="237299"/>
                </a:lnTo>
                <a:lnTo>
                  <a:pt x="165709" y="2717"/>
                </a:lnTo>
                <a:lnTo>
                  <a:pt x="544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405736" y="4334088"/>
            <a:ext cx="221640" cy="118643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8000655" y="4328633"/>
            <a:ext cx="22860" cy="31750"/>
          </a:xfrm>
          <a:custGeom>
            <a:avLst/>
            <a:gdLst/>
            <a:ahLst/>
            <a:cxnLst/>
            <a:rect l="l" t="t" r="r" b="b"/>
            <a:pathLst>
              <a:path w="22859" h="31750">
                <a:moveTo>
                  <a:pt x="685" y="0"/>
                </a:moveTo>
                <a:lnTo>
                  <a:pt x="0" y="31369"/>
                </a:lnTo>
                <a:lnTo>
                  <a:pt x="22504" y="31369"/>
                </a:lnTo>
                <a:lnTo>
                  <a:pt x="22504" y="673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4569118" y="1831318"/>
            <a:ext cx="207987" cy="10231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4805757" y="1823177"/>
            <a:ext cx="306859" cy="16908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9331130" y="8654205"/>
            <a:ext cx="100253" cy="9955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8962204" y="8624211"/>
            <a:ext cx="195033" cy="116586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9305902" y="8609193"/>
            <a:ext cx="201930" cy="521970"/>
          </a:xfrm>
          <a:custGeom>
            <a:avLst/>
            <a:gdLst/>
            <a:ahLst/>
            <a:cxnLst/>
            <a:rect l="l" t="t" r="r" b="b"/>
            <a:pathLst>
              <a:path w="201929" h="521970">
                <a:moveTo>
                  <a:pt x="201853" y="458939"/>
                </a:moveTo>
                <a:lnTo>
                  <a:pt x="82511" y="458939"/>
                </a:lnTo>
                <a:lnTo>
                  <a:pt x="145249" y="460311"/>
                </a:lnTo>
                <a:lnTo>
                  <a:pt x="143891" y="520319"/>
                </a:lnTo>
                <a:lnTo>
                  <a:pt x="201853" y="521690"/>
                </a:lnTo>
                <a:lnTo>
                  <a:pt x="201853" y="458939"/>
                </a:lnTo>
                <a:close/>
              </a:path>
              <a:path w="201929" h="521970">
                <a:moveTo>
                  <a:pt x="10909" y="0"/>
                </a:moveTo>
                <a:lnTo>
                  <a:pt x="0" y="516928"/>
                </a:lnTo>
                <a:lnTo>
                  <a:pt x="80467" y="518960"/>
                </a:lnTo>
                <a:lnTo>
                  <a:pt x="82511" y="458939"/>
                </a:lnTo>
                <a:lnTo>
                  <a:pt x="201853" y="458939"/>
                </a:lnTo>
                <a:lnTo>
                  <a:pt x="201853" y="6819"/>
                </a:lnTo>
                <a:lnTo>
                  <a:pt x="98882" y="4089"/>
                </a:lnTo>
                <a:lnTo>
                  <a:pt x="1090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331130" y="8654205"/>
            <a:ext cx="100253" cy="9955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9389779" y="9018362"/>
            <a:ext cx="63500" cy="34925"/>
          </a:xfrm>
          <a:custGeom>
            <a:avLst/>
            <a:gdLst/>
            <a:ahLst/>
            <a:cxnLst/>
            <a:rect l="l" t="t" r="r" b="b"/>
            <a:pathLst>
              <a:path w="63500" h="34925">
                <a:moveTo>
                  <a:pt x="685" y="0"/>
                </a:moveTo>
                <a:lnTo>
                  <a:pt x="0" y="33413"/>
                </a:lnTo>
                <a:lnTo>
                  <a:pt x="62052" y="34772"/>
                </a:lnTo>
                <a:lnTo>
                  <a:pt x="63423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8052492" y="3975388"/>
            <a:ext cx="205104" cy="182245"/>
          </a:xfrm>
          <a:custGeom>
            <a:avLst/>
            <a:gdLst/>
            <a:ahLst/>
            <a:cxnLst/>
            <a:rect l="l" t="t" r="r" b="b"/>
            <a:pathLst>
              <a:path w="205104" h="182245">
                <a:moveTo>
                  <a:pt x="1358" y="0"/>
                </a:moveTo>
                <a:lnTo>
                  <a:pt x="0" y="175933"/>
                </a:lnTo>
                <a:lnTo>
                  <a:pt x="199809" y="182067"/>
                </a:lnTo>
                <a:lnTo>
                  <a:pt x="204584" y="3403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7970658" y="3971974"/>
            <a:ext cx="30480" cy="36195"/>
          </a:xfrm>
          <a:custGeom>
            <a:avLst/>
            <a:gdLst/>
            <a:ahLst/>
            <a:cxnLst/>
            <a:rect l="l" t="t" r="r" b="b"/>
            <a:pathLst>
              <a:path w="30479" h="36195">
                <a:moveTo>
                  <a:pt x="1358" y="0"/>
                </a:moveTo>
                <a:lnTo>
                  <a:pt x="0" y="35458"/>
                </a:lnTo>
                <a:lnTo>
                  <a:pt x="28638" y="36144"/>
                </a:lnTo>
                <a:lnTo>
                  <a:pt x="29997" y="1358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7912684" y="3970621"/>
            <a:ext cx="339725" cy="391795"/>
          </a:xfrm>
          <a:custGeom>
            <a:avLst/>
            <a:gdLst/>
            <a:ahLst/>
            <a:cxnLst/>
            <a:rect l="l" t="t" r="r" b="b"/>
            <a:pathLst>
              <a:path w="339725" h="391795">
                <a:moveTo>
                  <a:pt x="162476" y="358012"/>
                </a:moveTo>
                <a:lnTo>
                  <a:pt x="88646" y="358012"/>
                </a:lnTo>
                <a:lnTo>
                  <a:pt x="110477" y="358686"/>
                </a:lnTo>
                <a:lnTo>
                  <a:pt x="110477" y="389381"/>
                </a:lnTo>
                <a:lnTo>
                  <a:pt x="161620" y="391413"/>
                </a:lnTo>
                <a:lnTo>
                  <a:pt x="162476" y="358012"/>
                </a:lnTo>
                <a:close/>
              </a:path>
              <a:path w="339725" h="391795">
                <a:moveTo>
                  <a:pt x="8191" y="0"/>
                </a:moveTo>
                <a:lnTo>
                  <a:pt x="0" y="235927"/>
                </a:lnTo>
                <a:lnTo>
                  <a:pt x="33413" y="237299"/>
                </a:lnTo>
                <a:lnTo>
                  <a:pt x="28638" y="387337"/>
                </a:lnTo>
                <a:lnTo>
                  <a:pt x="87972" y="389381"/>
                </a:lnTo>
                <a:lnTo>
                  <a:pt x="88646" y="358012"/>
                </a:lnTo>
                <a:lnTo>
                  <a:pt x="162476" y="358012"/>
                </a:lnTo>
                <a:lnTo>
                  <a:pt x="163664" y="311632"/>
                </a:lnTo>
                <a:lnTo>
                  <a:pt x="335692" y="311632"/>
                </a:lnTo>
                <a:lnTo>
                  <a:pt x="339610" y="186829"/>
                </a:lnTo>
                <a:lnTo>
                  <a:pt x="139801" y="180708"/>
                </a:lnTo>
                <a:lnTo>
                  <a:pt x="140918" y="37490"/>
                </a:lnTo>
                <a:lnTo>
                  <a:pt x="86601" y="37490"/>
                </a:lnTo>
                <a:lnTo>
                  <a:pt x="57975" y="36817"/>
                </a:lnTo>
                <a:lnTo>
                  <a:pt x="59334" y="1346"/>
                </a:lnTo>
                <a:lnTo>
                  <a:pt x="8191" y="0"/>
                </a:lnTo>
                <a:close/>
              </a:path>
              <a:path w="339725" h="391795">
                <a:moveTo>
                  <a:pt x="335692" y="311632"/>
                </a:moveTo>
                <a:lnTo>
                  <a:pt x="163664" y="311632"/>
                </a:lnTo>
                <a:lnTo>
                  <a:pt x="335521" y="317093"/>
                </a:lnTo>
                <a:lnTo>
                  <a:pt x="335692" y="311632"/>
                </a:lnTo>
                <a:close/>
              </a:path>
              <a:path w="339725" h="391795">
                <a:moveTo>
                  <a:pt x="87972" y="2705"/>
                </a:moveTo>
                <a:lnTo>
                  <a:pt x="86601" y="37490"/>
                </a:lnTo>
                <a:lnTo>
                  <a:pt x="140918" y="37490"/>
                </a:lnTo>
                <a:lnTo>
                  <a:pt x="141173" y="4762"/>
                </a:lnTo>
                <a:lnTo>
                  <a:pt x="87972" y="2705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991113" y="4158818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2044" y="0"/>
                </a:moveTo>
                <a:lnTo>
                  <a:pt x="0" y="96164"/>
                </a:lnTo>
                <a:lnTo>
                  <a:pt x="48425" y="97535"/>
                </a:lnTo>
                <a:lnTo>
                  <a:pt x="51142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7169368" y="3892185"/>
            <a:ext cx="87630" cy="171450"/>
          </a:xfrm>
          <a:custGeom>
            <a:avLst/>
            <a:gdLst/>
            <a:ahLst/>
            <a:cxnLst/>
            <a:rect l="l" t="t" r="r" b="b"/>
            <a:pathLst>
              <a:path w="87629" h="171450">
                <a:moveTo>
                  <a:pt x="87287" y="0"/>
                </a:moveTo>
                <a:lnTo>
                  <a:pt x="4089" y="0"/>
                </a:lnTo>
                <a:lnTo>
                  <a:pt x="0" y="169799"/>
                </a:lnTo>
                <a:lnTo>
                  <a:pt x="81153" y="171157"/>
                </a:lnTo>
                <a:lnTo>
                  <a:pt x="872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9021533" y="3812397"/>
            <a:ext cx="24765" cy="40005"/>
          </a:xfrm>
          <a:custGeom>
            <a:avLst/>
            <a:gdLst/>
            <a:ahLst/>
            <a:cxnLst/>
            <a:rect l="l" t="t" r="r" b="b"/>
            <a:pathLst>
              <a:path w="24765" h="40004">
                <a:moveTo>
                  <a:pt x="685" y="0"/>
                </a:moveTo>
                <a:lnTo>
                  <a:pt x="0" y="38874"/>
                </a:lnTo>
                <a:lnTo>
                  <a:pt x="23190" y="39560"/>
                </a:lnTo>
                <a:lnTo>
                  <a:pt x="24549" y="673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9076764" y="3809664"/>
            <a:ext cx="27305" cy="31115"/>
          </a:xfrm>
          <a:custGeom>
            <a:avLst/>
            <a:gdLst/>
            <a:ahLst/>
            <a:cxnLst/>
            <a:rect l="l" t="t" r="r" b="b"/>
            <a:pathLst>
              <a:path w="27304" h="31114">
                <a:moveTo>
                  <a:pt x="685" y="0"/>
                </a:moveTo>
                <a:lnTo>
                  <a:pt x="0" y="30010"/>
                </a:lnTo>
                <a:lnTo>
                  <a:pt x="26593" y="30683"/>
                </a:lnTo>
                <a:lnTo>
                  <a:pt x="27279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873818" y="3791932"/>
            <a:ext cx="313690" cy="113030"/>
          </a:xfrm>
          <a:custGeom>
            <a:avLst/>
            <a:gdLst/>
            <a:ahLst/>
            <a:cxnLst/>
            <a:rect l="l" t="t" r="r" b="b"/>
            <a:pathLst>
              <a:path w="313690" h="113029">
                <a:moveTo>
                  <a:pt x="2717" y="0"/>
                </a:moveTo>
                <a:lnTo>
                  <a:pt x="0" y="104343"/>
                </a:lnTo>
                <a:lnTo>
                  <a:pt x="313004" y="112534"/>
                </a:lnTo>
                <a:lnTo>
                  <a:pt x="313690" y="77749"/>
                </a:lnTo>
                <a:lnTo>
                  <a:pt x="289140" y="77063"/>
                </a:lnTo>
                <a:lnTo>
                  <a:pt x="291185" y="7505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9469573" y="378442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12953" y="0"/>
                </a:moveTo>
                <a:lnTo>
                  <a:pt x="673" y="0"/>
                </a:lnTo>
                <a:lnTo>
                  <a:pt x="0" y="8864"/>
                </a:lnTo>
                <a:lnTo>
                  <a:pt x="12953" y="8864"/>
                </a:lnTo>
                <a:lnTo>
                  <a:pt x="1295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721875" y="1483598"/>
            <a:ext cx="309245" cy="221615"/>
          </a:xfrm>
          <a:custGeom>
            <a:avLst/>
            <a:gdLst/>
            <a:ahLst/>
            <a:cxnLst/>
            <a:rect l="l" t="t" r="r" b="b"/>
            <a:pathLst>
              <a:path w="309245" h="221614">
                <a:moveTo>
                  <a:pt x="255727" y="0"/>
                </a:moveTo>
                <a:lnTo>
                  <a:pt x="254355" y="18376"/>
                </a:lnTo>
                <a:lnTo>
                  <a:pt x="4601" y="18376"/>
                </a:lnTo>
                <a:lnTo>
                  <a:pt x="0" y="213360"/>
                </a:lnTo>
                <a:lnTo>
                  <a:pt x="304825" y="221602"/>
                </a:lnTo>
                <a:lnTo>
                  <a:pt x="308914" y="57238"/>
                </a:lnTo>
                <a:lnTo>
                  <a:pt x="306882" y="57238"/>
                </a:lnTo>
                <a:lnTo>
                  <a:pt x="297319" y="19773"/>
                </a:lnTo>
                <a:lnTo>
                  <a:pt x="278917" y="19075"/>
                </a:lnTo>
                <a:lnTo>
                  <a:pt x="278968" y="18376"/>
                </a:lnTo>
                <a:lnTo>
                  <a:pt x="254355" y="18376"/>
                </a:lnTo>
                <a:lnTo>
                  <a:pt x="4762" y="11544"/>
                </a:lnTo>
                <a:lnTo>
                  <a:pt x="279471" y="11544"/>
                </a:lnTo>
                <a:lnTo>
                  <a:pt x="280276" y="596"/>
                </a:lnTo>
                <a:lnTo>
                  <a:pt x="25572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9359775" y="6941837"/>
            <a:ext cx="147980" cy="16162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8814227" y="6763166"/>
            <a:ext cx="375920" cy="142875"/>
          </a:xfrm>
          <a:custGeom>
            <a:avLst/>
            <a:gdLst/>
            <a:ahLst/>
            <a:cxnLst/>
            <a:rect l="l" t="t" r="r" b="b"/>
            <a:pathLst>
              <a:path w="375920" h="142875">
                <a:moveTo>
                  <a:pt x="5448" y="0"/>
                </a:moveTo>
                <a:lnTo>
                  <a:pt x="0" y="130251"/>
                </a:lnTo>
                <a:lnTo>
                  <a:pt x="268008" y="139115"/>
                </a:lnTo>
                <a:lnTo>
                  <a:pt x="341642" y="142532"/>
                </a:lnTo>
                <a:lnTo>
                  <a:pt x="343014" y="133667"/>
                </a:lnTo>
                <a:lnTo>
                  <a:pt x="370324" y="133667"/>
                </a:lnTo>
                <a:lnTo>
                  <a:pt x="375754" y="12280"/>
                </a:lnTo>
                <a:lnTo>
                  <a:pt x="5448" y="0"/>
                </a:lnTo>
                <a:close/>
              </a:path>
              <a:path w="375920" h="142875">
                <a:moveTo>
                  <a:pt x="370324" y="133667"/>
                </a:moveTo>
                <a:lnTo>
                  <a:pt x="343014" y="133667"/>
                </a:lnTo>
                <a:lnTo>
                  <a:pt x="370293" y="134353"/>
                </a:lnTo>
                <a:lnTo>
                  <a:pt x="370324" y="133667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9490705" y="3755111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0" y="0"/>
                </a:moveTo>
                <a:lnTo>
                  <a:pt x="0" y="20459"/>
                </a:lnTo>
                <a:lnTo>
                  <a:pt x="15684" y="21145"/>
                </a:lnTo>
                <a:lnTo>
                  <a:pt x="15684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9469573" y="3755120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280" y="0"/>
                </a:moveTo>
                <a:lnTo>
                  <a:pt x="673" y="0"/>
                </a:lnTo>
                <a:lnTo>
                  <a:pt x="0" y="19761"/>
                </a:lnTo>
                <a:lnTo>
                  <a:pt x="10909" y="19761"/>
                </a:lnTo>
                <a:lnTo>
                  <a:pt x="122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8471206" y="3695781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0" y="0"/>
                </a:moveTo>
                <a:lnTo>
                  <a:pt x="0" y="10236"/>
                </a:lnTo>
                <a:lnTo>
                  <a:pt x="12268" y="10921"/>
                </a:lnTo>
                <a:lnTo>
                  <a:pt x="12268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8422109" y="3692367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5">
                <a:moveTo>
                  <a:pt x="673" y="0"/>
                </a:moveTo>
                <a:lnTo>
                  <a:pt x="0" y="12280"/>
                </a:lnTo>
                <a:lnTo>
                  <a:pt x="16357" y="12966"/>
                </a:lnTo>
                <a:lnTo>
                  <a:pt x="17043" y="685"/>
                </a:lnTo>
                <a:lnTo>
                  <a:pt x="67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9201565" y="3673965"/>
            <a:ext cx="103505" cy="29209"/>
          </a:xfrm>
          <a:custGeom>
            <a:avLst/>
            <a:gdLst/>
            <a:ahLst/>
            <a:cxnLst/>
            <a:rect l="l" t="t" r="r" b="b"/>
            <a:pathLst>
              <a:path w="103504" h="29210">
                <a:moveTo>
                  <a:pt x="685" y="0"/>
                </a:moveTo>
                <a:lnTo>
                  <a:pt x="0" y="25234"/>
                </a:lnTo>
                <a:lnTo>
                  <a:pt x="102285" y="28638"/>
                </a:lnTo>
                <a:lnTo>
                  <a:pt x="102971" y="3403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9465474" y="366986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00" y="0"/>
                </a:moveTo>
                <a:lnTo>
                  <a:pt x="8877" y="0"/>
                </a:lnTo>
                <a:lnTo>
                  <a:pt x="8877" y="3416"/>
                </a:lnTo>
                <a:lnTo>
                  <a:pt x="0" y="3416"/>
                </a:lnTo>
                <a:lnTo>
                  <a:pt x="0" y="20459"/>
                </a:lnTo>
                <a:lnTo>
                  <a:pt x="18415" y="21145"/>
                </a:lnTo>
                <a:lnTo>
                  <a:pt x="1910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8390054" y="3656232"/>
            <a:ext cx="191770" cy="80010"/>
          </a:xfrm>
          <a:custGeom>
            <a:avLst/>
            <a:gdLst/>
            <a:ahLst/>
            <a:cxnLst/>
            <a:rect l="l" t="t" r="r" b="b"/>
            <a:pathLst>
              <a:path w="191770" h="80010">
                <a:moveTo>
                  <a:pt x="6134" y="0"/>
                </a:moveTo>
                <a:lnTo>
                  <a:pt x="5448" y="12268"/>
                </a:lnTo>
                <a:lnTo>
                  <a:pt x="1358" y="12268"/>
                </a:lnTo>
                <a:lnTo>
                  <a:pt x="0" y="75006"/>
                </a:lnTo>
                <a:lnTo>
                  <a:pt x="190258" y="79781"/>
                </a:lnTo>
                <a:lnTo>
                  <a:pt x="191617" y="53873"/>
                </a:lnTo>
                <a:lnTo>
                  <a:pt x="167068" y="53187"/>
                </a:lnTo>
                <a:lnTo>
                  <a:pt x="167068" y="16370"/>
                </a:lnTo>
                <a:lnTo>
                  <a:pt x="145249" y="15684"/>
                </a:lnTo>
                <a:lnTo>
                  <a:pt x="146621" y="3403"/>
                </a:lnTo>
                <a:lnTo>
                  <a:pt x="613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8422109" y="3692367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5">
                <a:moveTo>
                  <a:pt x="673" y="0"/>
                </a:moveTo>
                <a:lnTo>
                  <a:pt x="0" y="12280"/>
                </a:lnTo>
                <a:lnTo>
                  <a:pt x="16357" y="12966"/>
                </a:lnTo>
                <a:lnTo>
                  <a:pt x="17043" y="685"/>
                </a:lnTo>
                <a:lnTo>
                  <a:pt x="67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8471206" y="3695781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0" y="0"/>
                </a:moveTo>
                <a:lnTo>
                  <a:pt x="0" y="10236"/>
                </a:lnTo>
                <a:lnTo>
                  <a:pt x="12268" y="10921"/>
                </a:lnTo>
                <a:lnTo>
                  <a:pt x="12268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9202246" y="3617369"/>
            <a:ext cx="104139" cy="60325"/>
          </a:xfrm>
          <a:custGeom>
            <a:avLst/>
            <a:gdLst/>
            <a:ahLst/>
            <a:cxnLst/>
            <a:rect l="l" t="t" r="r" b="b"/>
            <a:pathLst>
              <a:path w="104140" h="60325">
                <a:moveTo>
                  <a:pt x="1358" y="21132"/>
                </a:moveTo>
                <a:lnTo>
                  <a:pt x="0" y="56603"/>
                </a:lnTo>
                <a:lnTo>
                  <a:pt x="102285" y="59994"/>
                </a:lnTo>
                <a:lnTo>
                  <a:pt x="103657" y="24549"/>
                </a:lnTo>
                <a:lnTo>
                  <a:pt x="1358" y="21132"/>
                </a:lnTo>
                <a:close/>
              </a:path>
              <a:path w="104140" h="60325">
                <a:moveTo>
                  <a:pt x="2044" y="0"/>
                </a:moveTo>
                <a:lnTo>
                  <a:pt x="1358" y="21132"/>
                </a:lnTo>
                <a:lnTo>
                  <a:pt x="103657" y="24549"/>
                </a:lnTo>
                <a:lnTo>
                  <a:pt x="103657" y="3403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9445018" y="3611911"/>
            <a:ext cx="62865" cy="227329"/>
          </a:xfrm>
          <a:custGeom>
            <a:avLst/>
            <a:gdLst/>
            <a:ahLst/>
            <a:cxnLst/>
            <a:rect l="l" t="t" r="r" b="b"/>
            <a:pathLst>
              <a:path w="62865" h="227329">
                <a:moveTo>
                  <a:pt x="6819" y="0"/>
                </a:moveTo>
                <a:lnTo>
                  <a:pt x="0" y="212077"/>
                </a:lnTo>
                <a:lnTo>
                  <a:pt x="19088" y="213436"/>
                </a:lnTo>
                <a:lnTo>
                  <a:pt x="18415" y="225717"/>
                </a:lnTo>
                <a:lnTo>
                  <a:pt x="62738" y="227076"/>
                </a:lnTo>
                <a:lnTo>
                  <a:pt x="62738" y="1358"/>
                </a:lnTo>
                <a:lnTo>
                  <a:pt x="68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9465474" y="366986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00" y="0"/>
                </a:moveTo>
                <a:lnTo>
                  <a:pt x="8877" y="0"/>
                </a:lnTo>
                <a:lnTo>
                  <a:pt x="8877" y="3416"/>
                </a:lnTo>
                <a:lnTo>
                  <a:pt x="0" y="3416"/>
                </a:lnTo>
                <a:lnTo>
                  <a:pt x="0" y="20459"/>
                </a:lnTo>
                <a:lnTo>
                  <a:pt x="18415" y="21145"/>
                </a:lnTo>
                <a:lnTo>
                  <a:pt x="1910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9490705" y="3755111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0" y="0"/>
                </a:moveTo>
                <a:lnTo>
                  <a:pt x="0" y="20459"/>
                </a:lnTo>
                <a:lnTo>
                  <a:pt x="15684" y="21145"/>
                </a:lnTo>
                <a:lnTo>
                  <a:pt x="15684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9469573" y="3755120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280" y="0"/>
                </a:moveTo>
                <a:lnTo>
                  <a:pt x="673" y="0"/>
                </a:lnTo>
                <a:lnTo>
                  <a:pt x="0" y="19761"/>
                </a:lnTo>
                <a:lnTo>
                  <a:pt x="10909" y="19761"/>
                </a:lnTo>
                <a:lnTo>
                  <a:pt x="122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9469573" y="3784427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12953" y="0"/>
                </a:moveTo>
                <a:lnTo>
                  <a:pt x="673" y="0"/>
                </a:lnTo>
                <a:lnTo>
                  <a:pt x="0" y="8864"/>
                </a:lnTo>
                <a:lnTo>
                  <a:pt x="12953" y="8864"/>
                </a:lnTo>
                <a:lnTo>
                  <a:pt x="1295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8927424" y="3611226"/>
            <a:ext cx="210820" cy="282575"/>
          </a:xfrm>
          <a:custGeom>
            <a:avLst/>
            <a:gdLst/>
            <a:ahLst/>
            <a:cxnLst/>
            <a:rect l="l" t="t" r="r" b="b"/>
            <a:pathLst>
              <a:path w="210820" h="282575">
                <a:moveTo>
                  <a:pt x="0" y="237998"/>
                </a:moveTo>
                <a:lnTo>
                  <a:pt x="0" y="276872"/>
                </a:lnTo>
                <a:lnTo>
                  <a:pt x="203212" y="282321"/>
                </a:lnTo>
                <a:lnTo>
                  <a:pt x="204446" y="240728"/>
                </a:lnTo>
                <a:lnTo>
                  <a:pt x="117297" y="240728"/>
                </a:lnTo>
                <a:lnTo>
                  <a:pt x="0" y="237998"/>
                </a:lnTo>
                <a:close/>
              </a:path>
              <a:path w="210820" h="282575">
                <a:moveTo>
                  <a:pt x="192303" y="0"/>
                </a:moveTo>
                <a:lnTo>
                  <a:pt x="171843" y="0"/>
                </a:lnTo>
                <a:lnTo>
                  <a:pt x="170484" y="2044"/>
                </a:lnTo>
                <a:lnTo>
                  <a:pt x="137027" y="2044"/>
                </a:lnTo>
                <a:lnTo>
                  <a:pt x="135699" y="42964"/>
                </a:lnTo>
                <a:lnTo>
                  <a:pt x="109105" y="78422"/>
                </a:lnTo>
                <a:lnTo>
                  <a:pt x="121386" y="87972"/>
                </a:lnTo>
                <a:lnTo>
                  <a:pt x="118656" y="201841"/>
                </a:lnTo>
                <a:lnTo>
                  <a:pt x="117297" y="240728"/>
                </a:lnTo>
                <a:lnTo>
                  <a:pt x="204446" y="240728"/>
                </a:lnTo>
                <a:lnTo>
                  <a:pt x="210718" y="29324"/>
                </a:lnTo>
                <a:lnTo>
                  <a:pt x="193587" y="2044"/>
                </a:lnTo>
                <a:lnTo>
                  <a:pt x="170484" y="2044"/>
                </a:lnTo>
                <a:lnTo>
                  <a:pt x="137071" y="685"/>
                </a:lnTo>
                <a:lnTo>
                  <a:pt x="192734" y="685"/>
                </a:lnTo>
                <a:lnTo>
                  <a:pt x="1923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9076764" y="3809664"/>
            <a:ext cx="27305" cy="31115"/>
          </a:xfrm>
          <a:custGeom>
            <a:avLst/>
            <a:gdLst/>
            <a:ahLst/>
            <a:cxnLst/>
            <a:rect l="l" t="t" r="r" b="b"/>
            <a:pathLst>
              <a:path w="27304" h="31114">
                <a:moveTo>
                  <a:pt x="685" y="0"/>
                </a:moveTo>
                <a:lnTo>
                  <a:pt x="0" y="30010"/>
                </a:lnTo>
                <a:lnTo>
                  <a:pt x="26593" y="30683"/>
                </a:lnTo>
                <a:lnTo>
                  <a:pt x="27279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9142911" y="6569506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90">
                <a:moveTo>
                  <a:pt x="1371" y="0"/>
                </a:moveTo>
                <a:lnTo>
                  <a:pt x="0" y="19773"/>
                </a:lnTo>
                <a:lnTo>
                  <a:pt x="36144" y="21132"/>
                </a:lnTo>
                <a:lnTo>
                  <a:pt x="36829" y="1358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994522" y="3547121"/>
            <a:ext cx="213448" cy="124802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810943" y="3530076"/>
            <a:ext cx="314960" cy="612775"/>
          </a:xfrm>
          <a:custGeom>
            <a:avLst/>
            <a:gdLst/>
            <a:ahLst/>
            <a:cxnLst/>
            <a:rect l="l" t="t" r="r" b="b"/>
            <a:pathLst>
              <a:path w="314960" h="612775">
                <a:moveTo>
                  <a:pt x="130924" y="176618"/>
                </a:moveTo>
                <a:lnTo>
                  <a:pt x="101599" y="207302"/>
                </a:lnTo>
                <a:lnTo>
                  <a:pt x="139103" y="244132"/>
                </a:lnTo>
                <a:lnTo>
                  <a:pt x="68859" y="246862"/>
                </a:lnTo>
                <a:lnTo>
                  <a:pt x="0" y="300050"/>
                </a:lnTo>
                <a:lnTo>
                  <a:pt x="7492" y="310273"/>
                </a:lnTo>
                <a:lnTo>
                  <a:pt x="227075" y="602157"/>
                </a:lnTo>
                <a:lnTo>
                  <a:pt x="236626" y="608977"/>
                </a:lnTo>
                <a:lnTo>
                  <a:pt x="247535" y="612381"/>
                </a:lnTo>
                <a:lnTo>
                  <a:pt x="265264" y="609663"/>
                </a:lnTo>
                <a:lnTo>
                  <a:pt x="296646" y="585787"/>
                </a:lnTo>
                <a:lnTo>
                  <a:pt x="308137" y="210718"/>
                </a:lnTo>
                <a:lnTo>
                  <a:pt x="173202" y="210718"/>
                </a:lnTo>
                <a:lnTo>
                  <a:pt x="130924" y="176618"/>
                </a:lnTo>
                <a:close/>
              </a:path>
              <a:path w="314960" h="612775">
                <a:moveTo>
                  <a:pt x="115925" y="0"/>
                </a:moveTo>
                <a:lnTo>
                  <a:pt x="114553" y="112522"/>
                </a:lnTo>
                <a:lnTo>
                  <a:pt x="175247" y="113880"/>
                </a:lnTo>
                <a:lnTo>
                  <a:pt x="173202" y="210718"/>
                </a:lnTo>
                <a:lnTo>
                  <a:pt x="308137" y="210718"/>
                </a:lnTo>
                <a:lnTo>
                  <a:pt x="314363" y="8178"/>
                </a:lnTo>
                <a:lnTo>
                  <a:pt x="11592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239735" y="4504566"/>
            <a:ext cx="1029335" cy="1033780"/>
          </a:xfrm>
          <a:custGeom>
            <a:avLst/>
            <a:gdLst/>
            <a:ahLst/>
            <a:cxnLst/>
            <a:rect l="l" t="t" r="r" b="b"/>
            <a:pathLst>
              <a:path w="1029335" h="1033779">
                <a:moveTo>
                  <a:pt x="581012" y="0"/>
                </a:moveTo>
                <a:lnTo>
                  <a:pt x="0" y="438492"/>
                </a:lnTo>
                <a:lnTo>
                  <a:pt x="448043" y="1033157"/>
                </a:lnTo>
                <a:lnTo>
                  <a:pt x="1029055" y="591934"/>
                </a:lnTo>
                <a:lnTo>
                  <a:pt x="58101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233600" y="4499116"/>
            <a:ext cx="1041400" cy="1044575"/>
          </a:xfrm>
          <a:custGeom>
            <a:avLst/>
            <a:gdLst/>
            <a:ahLst/>
            <a:cxnLst/>
            <a:rect l="l" t="t" r="r" b="b"/>
            <a:pathLst>
              <a:path w="1041400" h="1044575">
                <a:moveTo>
                  <a:pt x="588518" y="0"/>
                </a:moveTo>
                <a:lnTo>
                  <a:pt x="0" y="443268"/>
                </a:lnTo>
                <a:lnTo>
                  <a:pt x="453491" y="1044054"/>
                </a:lnTo>
                <a:lnTo>
                  <a:pt x="1041336" y="598068"/>
                </a:lnTo>
                <a:lnTo>
                  <a:pt x="58851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8544849" y="4321118"/>
            <a:ext cx="102971" cy="146621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943374" y="3290031"/>
            <a:ext cx="58419" cy="81915"/>
          </a:xfrm>
          <a:custGeom>
            <a:avLst/>
            <a:gdLst/>
            <a:ahLst/>
            <a:cxnLst/>
            <a:rect l="l" t="t" r="r" b="b"/>
            <a:pathLst>
              <a:path w="58420" h="81914">
                <a:moveTo>
                  <a:pt x="685" y="0"/>
                </a:moveTo>
                <a:lnTo>
                  <a:pt x="0" y="80467"/>
                </a:lnTo>
                <a:lnTo>
                  <a:pt x="57276" y="81826"/>
                </a:lnTo>
                <a:lnTo>
                  <a:pt x="57962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860179" y="3289349"/>
            <a:ext cx="60960" cy="91440"/>
          </a:xfrm>
          <a:custGeom>
            <a:avLst/>
            <a:gdLst/>
            <a:ahLst/>
            <a:cxnLst/>
            <a:rect l="l" t="t" r="r" b="b"/>
            <a:pathLst>
              <a:path w="60959" h="91439">
                <a:moveTo>
                  <a:pt x="26593" y="0"/>
                </a:moveTo>
                <a:lnTo>
                  <a:pt x="26593" y="10909"/>
                </a:lnTo>
                <a:lnTo>
                  <a:pt x="1358" y="10909"/>
                </a:lnTo>
                <a:lnTo>
                  <a:pt x="0" y="77736"/>
                </a:lnTo>
                <a:lnTo>
                  <a:pt x="6134" y="77736"/>
                </a:lnTo>
                <a:lnTo>
                  <a:pt x="5460" y="89344"/>
                </a:lnTo>
                <a:lnTo>
                  <a:pt x="58648" y="91376"/>
                </a:lnTo>
                <a:lnTo>
                  <a:pt x="60693" y="685"/>
                </a:lnTo>
                <a:lnTo>
                  <a:pt x="2659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9204291" y="3270930"/>
            <a:ext cx="14604" cy="18415"/>
          </a:xfrm>
          <a:custGeom>
            <a:avLst/>
            <a:gdLst/>
            <a:ahLst/>
            <a:cxnLst/>
            <a:rect l="l" t="t" r="r" b="b"/>
            <a:pathLst>
              <a:path w="14604" h="18414">
                <a:moveTo>
                  <a:pt x="10223" y="0"/>
                </a:moveTo>
                <a:lnTo>
                  <a:pt x="1358" y="0"/>
                </a:lnTo>
                <a:lnTo>
                  <a:pt x="0" y="17741"/>
                </a:lnTo>
                <a:lnTo>
                  <a:pt x="9550" y="18414"/>
                </a:lnTo>
                <a:lnTo>
                  <a:pt x="9550" y="12268"/>
                </a:lnTo>
                <a:lnTo>
                  <a:pt x="14325" y="12268"/>
                </a:lnTo>
                <a:lnTo>
                  <a:pt x="14325" y="4775"/>
                </a:lnTo>
                <a:lnTo>
                  <a:pt x="10223" y="4775"/>
                </a:lnTo>
                <a:lnTo>
                  <a:pt x="10223" y="0"/>
                </a:lnTo>
                <a:close/>
              </a:path>
              <a:path w="14604" h="18414">
                <a:moveTo>
                  <a:pt x="14325" y="12268"/>
                </a:moveTo>
                <a:lnTo>
                  <a:pt x="9550" y="12268"/>
                </a:lnTo>
                <a:lnTo>
                  <a:pt x="14325" y="12953"/>
                </a:lnTo>
                <a:lnTo>
                  <a:pt x="14325" y="12268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534883" y="3187734"/>
            <a:ext cx="208279" cy="137160"/>
          </a:xfrm>
          <a:custGeom>
            <a:avLst/>
            <a:gdLst/>
            <a:ahLst/>
            <a:cxnLst/>
            <a:rect l="l" t="t" r="r" b="b"/>
            <a:pathLst>
              <a:path w="208279" h="137160">
                <a:moveTo>
                  <a:pt x="3416" y="0"/>
                </a:moveTo>
                <a:lnTo>
                  <a:pt x="0" y="130251"/>
                </a:lnTo>
                <a:lnTo>
                  <a:pt x="203898" y="137071"/>
                </a:lnTo>
                <a:lnTo>
                  <a:pt x="208000" y="3416"/>
                </a:lnTo>
                <a:lnTo>
                  <a:pt x="341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9132689" y="3169961"/>
            <a:ext cx="114566" cy="13166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333036" y="3168660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39">
                <a:moveTo>
                  <a:pt x="1371" y="0"/>
                </a:moveTo>
                <a:lnTo>
                  <a:pt x="0" y="50444"/>
                </a:lnTo>
                <a:lnTo>
                  <a:pt x="101612" y="53174"/>
                </a:lnTo>
                <a:lnTo>
                  <a:pt x="102971" y="2006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732504" y="3114733"/>
            <a:ext cx="211454" cy="211454"/>
          </a:xfrm>
          <a:custGeom>
            <a:avLst/>
            <a:gdLst/>
            <a:ahLst/>
            <a:cxnLst/>
            <a:rect l="l" t="t" r="r" b="b"/>
            <a:pathLst>
              <a:path w="211454" h="211454">
                <a:moveTo>
                  <a:pt x="6832" y="0"/>
                </a:moveTo>
                <a:lnTo>
                  <a:pt x="0" y="205981"/>
                </a:lnTo>
                <a:lnTo>
                  <a:pt x="204584" y="211429"/>
                </a:lnTo>
                <a:lnTo>
                  <a:pt x="211416" y="5524"/>
                </a:lnTo>
                <a:lnTo>
                  <a:pt x="68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9504010" y="3071766"/>
            <a:ext cx="0" cy="130810"/>
          </a:xfrm>
          <a:custGeom>
            <a:avLst/>
            <a:gdLst/>
            <a:ahLst/>
            <a:cxnLst/>
            <a:rect l="l" t="t" r="r" b="b"/>
            <a:pathLst>
              <a:path h="130810">
                <a:moveTo>
                  <a:pt x="0" y="0"/>
                </a:moveTo>
                <a:lnTo>
                  <a:pt x="0" y="130289"/>
                </a:lnTo>
              </a:path>
            </a:pathLst>
          </a:custGeom>
          <a:ln w="7493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9136092" y="3041844"/>
            <a:ext cx="66040" cy="129539"/>
          </a:xfrm>
          <a:custGeom>
            <a:avLst/>
            <a:gdLst/>
            <a:ahLst/>
            <a:cxnLst/>
            <a:rect l="l" t="t" r="r" b="b"/>
            <a:pathLst>
              <a:path w="66040" h="129539">
                <a:moveTo>
                  <a:pt x="2730" y="0"/>
                </a:moveTo>
                <a:lnTo>
                  <a:pt x="0" y="128117"/>
                </a:lnTo>
                <a:lnTo>
                  <a:pt x="61379" y="129527"/>
                </a:lnTo>
                <a:lnTo>
                  <a:pt x="65468" y="2006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5753663" y="3032909"/>
            <a:ext cx="88265" cy="60325"/>
          </a:xfrm>
          <a:custGeom>
            <a:avLst/>
            <a:gdLst/>
            <a:ahLst/>
            <a:cxnLst/>
            <a:rect l="l" t="t" r="r" b="b"/>
            <a:pathLst>
              <a:path w="88264" h="60325">
                <a:moveTo>
                  <a:pt x="2044" y="0"/>
                </a:moveTo>
                <a:lnTo>
                  <a:pt x="0" y="56629"/>
                </a:lnTo>
                <a:lnTo>
                  <a:pt x="85915" y="60045"/>
                </a:lnTo>
                <a:lnTo>
                  <a:pt x="87960" y="2705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8947881" y="3030896"/>
            <a:ext cx="160020" cy="97790"/>
          </a:xfrm>
          <a:custGeom>
            <a:avLst/>
            <a:gdLst/>
            <a:ahLst/>
            <a:cxnLst/>
            <a:rect l="l" t="t" r="r" b="b"/>
            <a:pathLst>
              <a:path w="160020" h="97789">
                <a:moveTo>
                  <a:pt x="2044" y="0"/>
                </a:moveTo>
                <a:lnTo>
                  <a:pt x="0" y="94792"/>
                </a:lnTo>
                <a:lnTo>
                  <a:pt x="157530" y="97497"/>
                </a:lnTo>
                <a:lnTo>
                  <a:pt x="159575" y="5422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6477873" y="3026074"/>
            <a:ext cx="203911" cy="19234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8833313" y="8314587"/>
            <a:ext cx="315595" cy="212725"/>
          </a:xfrm>
          <a:custGeom>
            <a:avLst/>
            <a:gdLst/>
            <a:ahLst/>
            <a:cxnLst/>
            <a:rect l="l" t="t" r="r" b="b"/>
            <a:pathLst>
              <a:path w="315595" h="212725">
                <a:moveTo>
                  <a:pt x="6819" y="7518"/>
                </a:moveTo>
                <a:lnTo>
                  <a:pt x="0" y="203225"/>
                </a:lnTo>
                <a:lnTo>
                  <a:pt x="308927" y="212102"/>
                </a:lnTo>
                <a:lnTo>
                  <a:pt x="315040" y="8877"/>
                </a:lnTo>
                <a:lnTo>
                  <a:pt x="55232" y="8877"/>
                </a:lnTo>
                <a:lnTo>
                  <a:pt x="6819" y="7518"/>
                </a:lnTo>
                <a:close/>
              </a:path>
              <a:path w="315595" h="212725">
                <a:moveTo>
                  <a:pt x="55918" y="0"/>
                </a:moveTo>
                <a:lnTo>
                  <a:pt x="55232" y="8877"/>
                </a:lnTo>
                <a:lnTo>
                  <a:pt x="315040" y="8877"/>
                </a:lnTo>
                <a:lnTo>
                  <a:pt x="315061" y="8191"/>
                </a:lnTo>
                <a:lnTo>
                  <a:pt x="5591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538299" y="2979797"/>
            <a:ext cx="213995" cy="211454"/>
          </a:xfrm>
          <a:custGeom>
            <a:avLst/>
            <a:gdLst/>
            <a:ahLst/>
            <a:cxnLst/>
            <a:rect l="l" t="t" r="r" b="b"/>
            <a:pathLst>
              <a:path w="213995" h="211455">
                <a:moveTo>
                  <a:pt x="6819" y="0"/>
                </a:moveTo>
                <a:lnTo>
                  <a:pt x="0" y="207937"/>
                </a:lnTo>
                <a:lnTo>
                  <a:pt x="204584" y="211353"/>
                </a:lnTo>
                <a:lnTo>
                  <a:pt x="213448" y="6718"/>
                </a:lnTo>
                <a:lnTo>
                  <a:pt x="68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863587" y="2979091"/>
            <a:ext cx="418465" cy="219075"/>
          </a:xfrm>
          <a:custGeom>
            <a:avLst/>
            <a:gdLst/>
            <a:ahLst/>
            <a:cxnLst/>
            <a:rect l="l" t="t" r="r" b="b"/>
            <a:pathLst>
              <a:path w="418465" h="219075">
                <a:moveTo>
                  <a:pt x="6819" y="0"/>
                </a:moveTo>
                <a:lnTo>
                  <a:pt x="0" y="205905"/>
                </a:lnTo>
                <a:lnTo>
                  <a:pt x="411213" y="218871"/>
                </a:lnTo>
                <a:lnTo>
                  <a:pt x="418033" y="12242"/>
                </a:lnTo>
                <a:lnTo>
                  <a:pt x="68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9260893" y="4614372"/>
            <a:ext cx="15240" cy="58419"/>
          </a:xfrm>
          <a:custGeom>
            <a:avLst/>
            <a:gdLst/>
            <a:ahLst/>
            <a:cxnLst/>
            <a:rect l="l" t="t" r="r" b="b"/>
            <a:pathLst>
              <a:path w="15240" h="58420">
                <a:moveTo>
                  <a:pt x="14998" y="0"/>
                </a:moveTo>
                <a:lnTo>
                  <a:pt x="2044" y="0"/>
                </a:lnTo>
                <a:lnTo>
                  <a:pt x="0" y="57276"/>
                </a:lnTo>
                <a:lnTo>
                  <a:pt x="14325" y="57950"/>
                </a:lnTo>
                <a:lnTo>
                  <a:pt x="1499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8575532" y="4598001"/>
            <a:ext cx="129578" cy="15751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9065177" y="4592546"/>
            <a:ext cx="60960" cy="17780"/>
          </a:xfrm>
          <a:custGeom>
            <a:avLst/>
            <a:gdLst/>
            <a:ahLst/>
            <a:cxnLst/>
            <a:rect l="l" t="t" r="r" b="b"/>
            <a:pathLst>
              <a:path w="60959" h="17779">
                <a:moveTo>
                  <a:pt x="1358" y="0"/>
                </a:moveTo>
                <a:lnTo>
                  <a:pt x="0" y="15684"/>
                </a:lnTo>
                <a:lnTo>
                  <a:pt x="60693" y="17729"/>
                </a:lnTo>
                <a:lnTo>
                  <a:pt x="60693" y="1358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8895369" y="4589136"/>
            <a:ext cx="380365" cy="417830"/>
          </a:xfrm>
          <a:custGeom>
            <a:avLst/>
            <a:gdLst/>
            <a:ahLst/>
            <a:cxnLst/>
            <a:rect l="l" t="t" r="r" b="b"/>
            <a:pathLst>
              <a:path w="380365" h="417829">
                <a:moveTo>
                  <a:pt x="251637" y="117970"/>
                </a:moveTo>
                <a:lnTo>
                  <a:pt x="251637" y="130251"/>
                </a:lnTo>
                <a:lnTo>
                  <a:pt x="267322" y="130924"/>
                </a:lnTo>
                <a:lnTo>
                  <a:pt x="265290" y="189585"/>
                </a:lnTo>
                <a:lnTo>
                  <a:pt x="253682" y="189585"/>
                </a:lnTo>
                <a:lnTo>
                  <a:pt x="251637" y="259130"/>
                </a:lnTo>
                <a:lnTo>
                  <a:pt x="249593" y="321881"/>
                </a:lnTo>
                <a:lnTo>
                  <a:pt x="248907" y="352564"/>
                </a:lnTo>
                <a:lnTo>
                  <a:pt x="255727" y="352564"/>
                </a:lnTo>
                <a:lnTo>
                  <a:pt x="255054" y="385978"/>
                </a:lnTo>
                <a:lnTo>
                  <a:pt x="259816" y="385978"/>
                </a:lnTo>
                <a:lnTo>
                  <a:pt x="259143" y="407796"/>
                </a:lnTo>
                <a:lnTo>
                  <a:pt x="302780" y="409155"/>
                </a:lnTo>
                <a:lnTo>
                  <a:pt x="302780" y="415988"/>
                </a:lnTo>
                <a:lnTo>
                  <a:pt x="353936" y="417347"/>
                </a:lnTo>
                <a:lnTo>
                  <a:pt x="355980" y="356654"/>
                </a:lnTo>
                <a:lnTo>
                  <a:pt x="371682" y="356654"/>
                </a:lnTo>
                <a:lnTo>
                  <a:pt x="374395" y="249580"/>
                </a:lnTo>
                <a:lnTo>
                  <a:pt x="360057" y="248894"/>
                </a:lnTo>
                <a:lnTo>
                  <a:pt x="362115" y="190944"/>
                </a:lnTo>
                <a:lnTo>
                  <a:pt x="375754" y="190944"/>
                </a:lnTo>
                <a:lnTo>
                  <a:pt x="378481" y="119329"/>
                </a:lnTo>
                <a:lnTo>
                  <a:pt x="302107" y="119329"/>
                </a:lnTo>
                <a:lnTo>
                  <a:pt x="251637" y="117970"/>
                </a:lnTo>
                <a:close/>
              </a:path>
              <a:path w="380365" h="417829">
                <a:moveTo>
                  <a:pt x="371682" y="356654"/>
                </a:moveTo>
                <a:lnTo>
                  <a:pt x="355980" y="356654"/>
                </a:lnTo>
                <a:lnTo>
                  <a:pt x="371665" y="357327"/>
                </a:lnTo>
                <a:lnTo>
                  <a:pt x="371682" y="356654"/>
                </a:lnTo>
                <a:close/>
              </a:path>
              <a:path w="380365" h="417829">
                <a:moveTo>
                  <a:pt x="32727" y="5448"/>
                </a:moveTo>
                <a:lnTo>
                  <a:pt x="32727" y="11582"/>
                </a:lnTo>
                <a:lnTo>
                  <a:pt x="9518" y="11582"/>
                </a:lnTo>
                <a:lnTo>
                  <a:pt x="7505" y="54546"/>
                </a:lnTo>
                <a:lnTo>
                  <a:pt x="2044" y="54546"/>
                </a:lnTo>
                <a:lnTo>
                  <a:pt x="0" y="107060"/>
                </a:lnTo>
                <a:lnTo>
                  <a:pt x="59334" y="109105"/>
                </a:lnTo>
                <a:lnTo>
                  <a:pt x="59334" y="124104"/>
                </a:lnTo>
                <a:lnTo>
                  <a:pt x="222999" y="129565"/>
                </a:lnTo>
                <a:lnTo>
                  <a:pt x="224358" y="117297"/>
                </a:lnTo>
                <a:lnTo>
                  <a:pt x="251670" y="117297"/>
                </a:lnTo>
                <a:lnTo>
                  <a:pt x="252996" y="90017"/>
                </a:lnTo>
                <a:lnTo>
                  <a:pt x="379596" y="90017"/>
                </a:lnTo>
                <a:lnTo>
                  <a:pt x="379856" y="83184"/>
                </a:lnTo>
                <a:lnTo>
                  <a:pt x="365518" y="82511"/>
                </a:lnTo>
                <a:lnTo>
                  <a:pt x="367576" y="25234"/>
                </a:lnTo>
                <a:lnTo>
                  <a:pt x="337565" y="23863"/>
                </a:lnTo>
                <a:lnTo>
                  <a:pt x="337565" y="21132"/>
                </a:lnTo>
                <a:lnTo>
                  <a:pt x="230504" y="21132"/>
                </a:lnTo>
                <a:lnTo>
                  <a:pt x="169811" y="19088"/>
                </a:lnTo>
                <a:lnTo>
                  <a:pt x="170461" y="11582"/>
                </a:lnTo>
                <a:lnTo>
                  <a:pt x="32727" y="11582"/>
                </a:lnTo>
                <a:lnTo>
                  <a:pt x="9550" y="10909"/>
                </a:lnTo>
                <a:lnTo>
                  <a:pt x="170520" y="10909"/>
                </a:lnTo>
                <a:lnTo>
                  <a:pt x="170874" y="6819"/>
                </a:lnTo>
                <a:lnTo>
                  <a:pt x="64782" y="6819"/>
                </a:lnTo>
                <a:lnTo>
                  <a:pt x="32727" y="5448"/>
                </a:lnTo>
                <a:close/>
              </a:path>
              <a:path w="380365" h="417829">
                <a:moveTo>
                  <a:pt x="379596" y="90017"/>
                </a:moveTo>
                <a:lnTo>
                  <a:pt x="252996" y="90017"/>
                </a:lnTo>
                <a:lnTo>
                  <a:pt x="271424" y="90703"/>
                </a:lnTo>
                <a:lnTo>
                  <a:pt x="271424" y="94780"/>
                </a:lnTo>
                <a:lnTo>
                  <a:pt x="302107" y="95465"/>
                </a:lnTo>
                <a:lnTo>
                  <a:pt x="302107" y="119329"/>
                </a:lnTo>
                <a:lnTo>
                  <a:pt x="378481" y="119329"/>
                </a:lnTo>
                <a:lnTo>
                  <a:pt x="379596" y="90017"/>
                </a:lnTo>
                <a:close/>
              </a:path>
              <a:path w="380365" h="417829">
                <a:moveTo>
                  <a:pt x="251670" y="117297"/>
                </a:moveTo>
                <a:lnTo>
                  <a:pt x="224358" y="117297"/>
                </a:lnTo>
                <a:lnTo>
                  <a:pt x="251637" y="117970"/>
                </a:lnTo>
                <a:lnTo>
                  <a:pt x="251670" y="117297"/>
                </a:lnTo>
                <a:close/>
              </a:path>
              <a:path w="380365" h="417829">
                <a:moveTo>
                  <a:pt x="230504" y="4762"/>
                </a:moveTo>
                <a:lnTo>
                  <a:pt x="230504" y="21132"/>
                </a:lnTo>
                <a:lnTo>
                  <a:pt x="337565" y="21132"/>
                </a:lnTo>
                <a:lnTo>
                  <a:pt x="337565" y="8178"/>
                </a:lnTo>
                <a:lnTo>
                  <a:pt x="230504" y="4762"/>
                </a:lnTo>
                <a:close/>
              </a:path>
              <a:path w="380365" h="417829">
                <a:moveTo>
                  <a:pt x="64782" y="0"/>
                </a:moveTo>
                <a:lnTo>
                  <a:pt x="64782" y="6819"/>
                </a:lnTo>
                <a:lnTo>
                  <a:pt x="170874" y="6819"/>
                </a:lnTo>
                <a:lnTo>
                  <a:pt x="171170" y="3403"/>
                </a:lnTo>
                <a:lnTo>
                  <a:pt x="6478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8145912" y="4582323"/>
            <a:ext cx="70243" cy="17047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8301404" y="6211461"/>
            <a:ext cx="207645" cy="391795"/>
          </a:xfrm>
          <a:custGeom>
            <a:avLst/>
            <a:gdLst/>
            <a:ahLst/>
            <a:cxnLst/>
            <a:rect l="l" t="t" r="r" b="b"/>
            <a:pathLst>
              <a:path w="207645" h="391795">
                <a:moveTo>
                  <a:pt x="75691" y="0"/>
                </a:moveTo>
                <a:lnTo>
                  <a:pt x="74320" y="7518"/>
                </a:lnTo>
                <a:lnTo>
                  <a:pt x="23135" y="7518"/>
                </a:lnTo>
                <a:lnTo>
                  <a:pt x="20446" y="95491"/>
                </a:lnTo>
                <a:lnTo>
                  <a:pt x="10186" y="95491"/>
                </a:lnTo>
                <a:lnTo>
                  <a:pt x="0" y="383946"/>
                </a:lnTo>
                <a:lnTo>
                  <a:pt x="194348" y="391464"/>
                </a:lnTo>
                <a:lnTo>
                  <a:pt x="202526" y="144589"/>
                </a:lnTo>
                <a:lnTo>
                  <a:pt x="74320" y="140487"/>
                </a:lnTo>
                <a:lnTo>
                  <a:pt x="76365" y="98894"/>
                </a:lnTo>
                <a:lnTo>
                  <a:pt x="204696" y="98894"/>
                </a:lnTo>
                <a:lnTo>
                  <a:pt x="204790" y="95491"/>
                </a:lnTo>
                <a:lnTo>
                  <a:pt x="20446" y="95491"/>
                </a:lnTo>
                <a:lnTo>
                  <a:pt x="10210" y="94805"/>
                </a:lnTo>
                <a:lnTo>
                  <a:pt x="204809" y="94805"/>
                </a:lnTo>
                <a:lnTo>
                  <a:pt x="207208" y="7518"/>
                </a:lnTo>
                <a:lnTo>
                  <a:pt x="74320" y="7518"/>
                </a:lnTo>
                <a:lnTo>
                  <a:pt x="23177" y="6159"/>
                </a:lnTo>
                <a:lnTo>
                  <a:pt x="207245" y="6159"/>
                </a:lnTo>
                <a:lnTo>
                  <a:pt x="207302" y="4102"/>
                </a:lnTo>
                <a:lnTo>
                  <a:pt x="75691" y="0"/>
                </a:lnTo>
                <a:close/>
              </a:path>
              <a:path w="207645" h="391795">
                <a:moveTo>
                  <a:pt x="204696" y="98894"/>
                </a:moveTo>
                <a:lnTo>
                  <a:pt x="76365" y="98894"/>
                </a:lnTo>
                <a:lnTo>
                  <a:pt x="204584" y="102984"/>
                </a:lnTo>
                <a:lnTo>
                  <a:pt x="204696" y="98894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9089039" y="5964615"/>
            <a:ext cx="161620" cy="126149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8553040" y="5912787"/>
            <a:ext cx="147980" cy="162981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369851" y="5350177"/>
            <a:ext cx="95250" cy="123189"/>
          </a:xfrm>
          <a:custGeom>
            <a:avLst/>
            <a:gdLst/>
            <a:ahLst/>
            <a:cxnLst/>
            <a:rect l="l" t="t" r="r" b="b"/>
            <a:pathLst>
              <a:path w="95250" h="123189">
                <a:moveTo>
                  <a:pt x="4102" y="0"/>
                </a:moveTo>
                <a:lnTo>
                  <a:pt x="1371" y="92074"/>
                </a:lnTo>
                <a:lnTo>
                  <a:pt x="0" y="119341"/>
                </a:lnTo>
                <a:lnTo>
                  <a:pt x="90703" y="122758"/>
                </a:lnTo>
                <a:lnTo>
                  <a:pt x="94805" y="2730"/>
                </a:lnTo>
                <a:lnTo>
                  <a:pt x="41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509650" y="5318140"/>
            <a:ext cx="71755" cy="150495"/>
          </a:xfrm>
          <a:custGeom>
            <a:avLst/>
            <a:gdLst/>
            <a:ahLst/>
            <a:cxnLst/>
            <a:rect l="l" t="t" r="r" b="b"/>
            <a:pathLst>
              <a:path w="71754" h="150495">
                <a:moveTo>
                  <a:pt x="4102" y="0"/>
                </a:moveTo>
                <a:lnTo>
                  <a:pt x="0" y="147294"/>
                </a:lnTo>
                <a:lnTo>
                  <a:pt x="66154" y="150012"/>
                </a:lnTo>
                <a:lnTo>
                  <a:pt x="71615" y="1358"/>
                </a:lnTo>
                <a:lnTo>
                  <a:pt x="41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183680" y="5250627"/>
            <a:ext cx="75565" cy="63500"/>
          </a:xfrm>
          <a:custGeom>
            <a:avLst/>
            <a:gdLst/>
            <a:ahLst/>
            <a:cxnLst/>
            <a:rect l="l" t="t" r="r" b="b"/>
            <a:pathLst>
              <a:path w="75565" h="63500">
                <a:moveTo>
                  <a:pt x="75018" y="0"/>
                </a:moveTo>
                <a:lnTo>
                  <a:pt x="0" y="62052"/>
                </a:lnTo>
                <a:lnTo>
                  <a:pt x="72974" y="63411"/>
                </a:lnTo>
                <a:lnTo>
                  <a:pt x="7501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407907" y="5233558"/>
            <a:ext cx="105702" cy="116624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8643735" y="4313636"/>
            <a:ext cx="126364" cy="158750"/>
          </a:xfrm>
          <a:custGeom>
            <a:avLst/>
            <a:gdLst/>
            <a:ahLst/>
            <a:cxnLst/>
            <a:rect l="l" t="t" r="r" b="b"/>
            <a:pathLst>
              <a:path w="126365" h="158750">
                <a:moveTo>
                  <a:pt x="4089" y="0"/>
                </a:moveTo>
                <a:lnTo>
                  <a:pt x="4089" y="10896"/>
                </a:lnTo>
                <a:lnTo>
                  <a:pt x="0" y="154101"/>
                </a:lnTo>
                <a:lnTo>
                  <a:pt x="122059" y="158203"/>
                </a:lnTo>
                <a:lnTo>
                  <a:pt x="126149" y="4089"/>
                </a:lnTo>
                <a:lnTo>
                  <a:pt x="40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9097902" y="4270665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371" y="0"/>
                </a:moveTo>
                <a:lnTo>
                  <a:pt x="0" y="10223"/>
                </a:lnTo>
                <a:lnTo>
                  <a:pt x="10236" y="10909"/>
                </a:lnTo>
                <a:lnTo>
                  <a:pt x="11607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9097904" y="4242018"/>
            <a:ext cx="14604" cy="15240"/>
          </a:xfrm>
          <a:custGeom>
            <a:avLst/>
            <a:gdLst/>
            <a:ahLst/>
            <a:cxnLst/>
            <a:rect l="l" t="t" r="r" b="b"/>
            <a:pathLst>
              <a:path w="14604" h="15239">
                <a:moveTo>
                  <a:pt x="0" y="0"/>
                </a:moveTo>
                <a:lnTo>
                  <a:pt x="0" y="14325"/>
                </a:lnTo>
                <a:lnTo>
                  <a:pt x="14325" y="15011"/>
                </a:lnTo>
                <a:lnTo>
                  <a:pt x="14325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9037891" y="3380727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79">
                <a:moveTo>
                  <a:pt x="26606" y="0"/>
                </a:moveTo>
                <a:lnTo>
                  <a:pt x="0" y="0"/>
                </a:lnTo>
                <a:lnTo>
                  <a:pt x="0" y="17729"/>
                </a:lnTo>
                <a:lnTo>
                  <a:pt x="26606" y="17729"/>
                </a:lnTo>
                <a:lnTo>
                  <a:pt x="2660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8794446" y="8103872"/>
            <a:ext cx="116611" cy="107749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8796482" y="8004306"/>
            <a:ext cx="107314" cy="146685"/>
          </a:xfrm>
          <a:custGeom>
            <a:avLst/>
            <a:gdLst/>
            <a:ahLst/>
            <a:cxnLst/>
            <a:rect l="l" t="t" r="r" b="b"/>
            <a:pathLst>
              <a:path w="107315" h="146684">
                <a:moveTo>
                  <a:pt x="4787" y="0"/>
                </a:moveTo>
                <a:lnTo>
                  <a:pt x="0" y="146621"/>
                </a:lnTo>
                <a:lnTo>
                  <a:pt x="57975" y="99555"/>
                </a:lnTo>
                <a:lnTo>
                  <a:pt x="102971" y="99555"/>
                </a:lnTo>
                <a:lnTo>
                  <a:pt x="107073" y="3416"/>
                </a:lnTo>
                <a:lnTo>
                  <a:pt x="47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9435467" y="5783219"/>
            <a:ext cx="72288" cy="208673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9099943" y="4178604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0" y="16370"/>
                </a:moveTo>
                <a:lnTo>
                  <a:pt x="12280" y="16370"/>
                </a:lnTo>
                <a:lnTo>
                  <a:pt x="12280" y="0"/>
                </a:lnTo>
                <a:lnTo>
                  <a:pt x="0" y="0"/>
                </a:lnTo>
                <a:lnTo>
                  <a:pt x="0" y="1637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253777" y="2908094"/>
            <a:ext cx="364490" cy="411480"/>
          </a:xfrm>
          <a:custGeom>
            <a:avLst/>
            <a:gdLst/>
            <a:ahLst/>
            <a:cxnLst/>
            <a:rect l="l" t="t" r="r" b="b"/>
            <a:pathLst>
              <a:path w="364489" h="411479">
                <a:moveTo>
                  <a:pt x="163677" y="0"/>
                </a:moveTo>
                <a:lnTo>
                  <a:pt x="4775" y="111163"/>
                </a:lnTo>
                <a:lnTo>
                  <a:pt x="0" y="144589"/>
                </a:lnTo>
                <a:lnTo>
                  <a:pt x="184137" y="405803"/>
                </a:lnTo>
                <a:lnTo>
                  <a:pt x="358025" y="411264"/>
                </a:lnTo>
                <a:lnTo>
                  <a:pt x="364172" y="206641"/>
                </a:lnTo>
                <a:lnTo>
                  <a:pt x="276186" y="204635"/>
                </a:lnTo>
                <a:lnTo>
                  <a:pt x="276243" y="201930"/>
                </a:lnTo>
                <a:lnTo>
                  <a:pt x="246189" y="201930"/>
                </a:lnTo>
                <a:lnTo>
                  <a:pt x="143903" y="199212"/>
                </a:lnTo>
                <a:lnTo>
                  <a:pt x="145262" y="157543"/>
                </a:lnTo>
                <a:lnTo>
                  <a:pt x="159606" y="157543"/>
                </a:lnTo>
                <a:lnTo>
                  <a:pt x="163677" y="0"/>
                </a:lnTo>
                <a:close/>
              </a:path>
              <a:path w="364489" h="411479">
                <a:moveTo>
                  <a:pt x="250278" y="71691"/>
                </a:moveTo>
                <a:lnTo>
                  <a:pt x="246189" y="201930"/>
                </a:lnTo>
                <a:lnTo>
                  <a:pt x="276243" y="201930"/>
                </a:lnTo>
                <a:lnTo>
                  <a:pt x="278917" y="72999"/>
                </a:lnTo>
                <a:lnTo>
                  <a:pt x="250278" y="71691"/>
                </a:lnTo>
                <a:close/>
              </a:path>
              <a:path w="364489" h="411479">
                <a:moveTo>
                  <a:pt x="159606" y="157543"/>
                </a:moveTo>
                <a:lnTo>
                  <a:pt x="145262" y="157543"/>
                </a:lnTo>
                <a:lnTo>
                  <a:pt x="159588" y="158254"/>
                </a:lnTo>
                <a:lnTo>
                  <a:pt x="159606" y="157543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8494394" y="4450024"/>
            <a:ext cx="53340" cy="20320"/>
          </a:xfrm>
          <a:custGeom>
            <a:avLst/>
            <a:gdLst/>
            <a:ahLst/>
            <a:cxnLst/>
            <a:rect l="l" t="t" r="r" b="b"/>
            <a:pathLst>
              <a:path w="53340" h="20320">
                <a:moveTo>
                  <a:pt x="0" y="0"/>
                </a:moveTo>
                <a:lnTo>
                  <a:pt x="0" y="18402"/>
                </a:lnTo>
                <a:lnTo>
                  <a:pt x="52501" y="19761"/>
                </a:lnTo>
                <a:lnTo>
                  <a:pt x="53187" y="1358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6450596" y="2576750"/>
            <a:ext cx="141160" cy="20041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8596682" y="3207520"/>
            <a:ext cx="190500" cy="209550"/>
          </a:xfrm>
          <a:custGeom>
            <a:avLst/>
            <a:gdLst/>
            <a:ahLst/>
            <a:cxnLst/>
            <a:rect l="l" t="t" r="r" b="b"/>
            <a:pathLst>
              <a:path w="190500" h="209550">
                <a:moveTo>
                  <a:pt x="6134" y="0"/>
                </a:moveTo>
                <a:lnTo>
                  <a:pt x="0" y="204584"/>
                </a:lnTo>
                <a:lnTo>
                  <a:pt x="184124" y="209346"/>
                </a:lnTo>
                <a:lnTo>
                  <a:pt x="190258" y="4762"/>
                </a:lnTo>
                <a:lnTo>
                  <a:pt x="613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8801270" y="7822227"/>
            <a:ext cx="189572" cy="188226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663784" y="5712283"/>
            <a:ext cx="34925" cy="76200"/>
          </a:xfrm>
          <a:custGeom>
            <a:avLst/>
            <a:gdLst/>
            <a:ahLst/>
            <a:cxnLst/>
            <a:rect l="l" t="t" r="r" b="b"/>
            <a:pathLst>
              <a:path w="34925" h="76200">
                <a:moveTo>
                  <a:pt x="1346" y="0"/>
                </a:moveTo>
                <a:lnTo>
                  <a:pt x="0" y="74345"/>
                </a:lnTo>
                <a:lnTo>
                  <a:pt x="32715" y="75704"/>
                </a:lnTo>
                <a:lnTo>
                  <a:pt x="34772" y="685"/>
                </a:lnTo>
                <a:lnTo>
                  <a:pt x="134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416236" y="5708886"/>
            <a:ext cx="69215" cy="106045"/>
          </a:xfrm>
          <a:custGeom>
            <a:avLst/>
            <a:gdLst/>
            <a:ahLst/>
            <a:cxnLst/>
            <a:rect l="l" t="t" r="r" b="b"/>
            <a:pathLst>
              <a:path w="69215" h="106045">
                <a:moveTo>
                  <a:pt x="2717" y="0"/>
                </a:moveTo>
                <a:lnTo>
                  <a:pt x="0" y="102984"/>
                </a:lnTo>
                <a:lnTo>
                  <a:pt x="65468" y="105702"/>
                </a:lnTo>
                <a:lnTo>
                  <a:pt x="68872" y="2044"/>
                </a:lnTo>
                <a:lnTo>
                  <a:pt x="271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9020168" y="5697292"/>
            <a:ext cx="224358" cy="183438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5292661" y="5587505"/>
            <a:ext cx="259079" cy="431800"/>
          </a:xfrm>
          <a:custGeom>
            <a:avLst/>
            <a:gdLst/>
            <a:ahLst/>
            <a:cxnLst/>
            <a:rect l="l" t="t" r="r" b="b"/>
            <a:pathLst>
              <a:path w="259079" h="431800">
                <a:moveTo>
                  <a:pt x="14312" y="0"/>
                </a:moveTo>
                <a:lnTo>
                  <a:pt x="0" y="420750"/>
                </a:lnTo>
                <a:lnTo>
                  <a:pt x="10223" y="421436"/>
                </a:lnTo>
                <a:lnTo>
                  <a:pt x="243458" y="431672"/>
                </a:lnTo>
                <a:lnTo>
                  <a:pt x="258457" y="7492"/>
                </a:lnTo>
                <a:lnTo>
                  <a:pt x="1431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9498889" y="3202057"/>
            <a:ext cx="8890" cy="39370"/>
          </a:xfrm>
          <a:custGeom>
            <a:avLst/>
            <a:gdLst/>
            <a:ahLst/>
            <a:cxnLst/>
            <a:rect l="l" t="t" r="r" b="b"/>
            <a:pathLst>
              <a:path w="8890" h="39369">
                <a:moveTo>
                  <a:pt x="8864" y="0"/>
                </a:moveTo>
                <a:lnTo>
                  <a:pt x="1371" y="0"/>
                </a:lnTo>
                <a:lnTo>
                  <a:pt x="0" y="38862"/>
                </a:lnTo>
                <a:lnTo>
                  <a:pt x="8864" y="38862"/>
                </a:lnTo>
                <a:lnTo>
                  <a:pt x="886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81239" y="346762"/>
            <a:ext cx="200660" cy="196215"/>
          </a:xfrm>
          <a:custGeom>
            <a:avLst/>
            <a:gdLst/>
            <a:ahLst/>
            <a:cxnLst/>
            <a:rect l="l" t="t" r="r" b="b"/>
            <a:pathLst>
              <a:path w="200660" h="196215">
                <a:moveTo>
                  <a:pt x="79781" y="0"/>
                </a:moveTo>
                <a:lnTo>
                  <a:pt x="0" y="94094"/>
                </a:lnTo>
                <a:lnTo>
                  <a:pt x="120700" y="195694"/>
                </a:lnTo>
                <a:lnTo>
                  <a:pt x="200494" y="101612"/>
                </a:lnTo>
                <a:lnTo>
                  <a:pt x="7978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5143990" y="5483161"/>
            <a:ext cx="163830" cy="575945"/>
          </a:xfrm>
          <a:custGeom>
            <a:avLst/>
            <a:gdLst/>
            <a:ahLst/>
            <a:cxnLst/>
            <a:rect l="l" t="t" r="r" b="b"/>
            <a:pathLst>
              <a:path w="163829" h="575945">
                <a:moveTo>
                  <a:pt x="10236" y="0"/>
                </a:moveTo>
                <a:lnTo>
                  <a:pt x="0" y="514197"/>
                </a:lnTo>
                <a:lnTo>
                  <a:pt x="34772" y="514197"/>
                </a:lnTo>
                <a:lnTo>
                  <a:pt x="32054" y="572833"/>
                </a:lnTo>
                <a:lnTo>
                  <a:pt x="156845" y="575551"/>
                </a:lnTo>
                <a:lnTo>
                  <a:pt x="158902" y="525780"/>
                </a:lnTo>
                <a:lnTo>
                  <a:pt x="148666" y="525094"/>
                </a:lnTo>
                <a:lnTo>
                  <a:pt x="162979" y="104343"/>
                </a:lnTo>
                <a:lnTo>
                  <a:pt x="163664" y="2044"/>
                </a:lnTo>
                <a:lnTo>
                  <a:pt x="1023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402605" y="5470890"/>
            <a:ext cx="269354" cy="183426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8326628" y="5442935"/>
            <a:ext cx="235276" cy="160248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309854" y="5440879"/>
            <a:ext cx="94780" cy="100253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128015" y="5432022"/>
            <a:ext cx="285115" cy="303530"/>
          </a:xfrm>
          <a:custGeom>
            <a:avLst/>
            <a:gdLst/>
            <a:ahLst/>
            <a:cxnLst/>
            <a:rect l="l" t="t" r="r" b="b"/>
            <a:pathLst>
              <a:path w="285115" h="303529">
                <a:moveTo>
                  <a:pt x="47739" y="29311"/>
                </a:moveTo>
                <a:lnTo>
                  <a:pt x="0" y="66827"/>
                </a:lnTo>
                <a:lnTo>
                  <a:pt x="15011" y="88646"/>
                </a:lnTo>
                <a:lnTo>
                  <a:pt x="38874" y="113880"/>
                </a:lnTo>
                <a:lnTo>
                  <a:pt x="0" y="143192"/>
                </a:lnTo>
                <a:lnTo>
                  <a:pt x="126847" y="303466"/>
                </a:lnTo>
                <a:lnTo>
                  <a:pt x="186169" y="260489"/>
                </a:lnTo>
                <a:lnTo>
                  <a:pt x="121386" y="181394"/>
                </a:lnTo>
                <a:lnTo>
                  <a:pt x="285051" y="61366"/>
                </a:lnTo>
                <a:lnTo>
                  <a:pt x="263834" y="38188"/>
                </a:lnTo>
                <a:lnTo>
                  <a:pt x="55257" y="38188"/>
                </a:lnTo>
                <a:lnTo>
                  <a:pt x="47739" y="29311"/>
                </a:lnTo>
                <a:close/>
              </a:path>
              <a:path w="285115" h="303529">
                <a:moveTo>
                  <a:pt x="88658" y="10909"/>
                </a:moveTo>
                <a:lnTo>
                  <a:pt x="55257" y="38188"/>
                </a:lnTo>
                <a:lnTo>
                  <a:pt x="263834" y="38188"/>
                </a:lnTo>
                <a:lnTo>
                  <a:pt x="253847" y="27279"/>
                </a:lnTo>
                <a:lnTo>
                  <a:pt x="205270" y="27279"/>
                </a:lnTo>
                <a:lnTo>
                  <a:pt x="204216" y="25920"/>
                </a:lnTo>
                <a:lnTo>
                  <a:pt x="100939" y="25920"/>
                </a:lnTo>
                <a:lnTo>
                  <a:pt x="88658" y="10909"/>
                </a:lnTo>
                <a:close/>
              </a:path>
              <a:path w="285115" h="303529">
                <a:moveTo>
                  <a:pt x="233235" y="4762"/>
                </a:moveTo>
                <a:lnTo>
                  <a:pt x="205270" y="27279"/>
                </a:lnTo>
                <a:lnTo>
                  <a:pt x="253847" y="27279"/>
                </a:lnTo>
                <a:lnTo>
                  <a:pt x="233235" y="4762"/>
                </a:lnTo>
                <a:close/>
              </a:path>
              <a:path w="285115" h="303529">
                <a:moveTo>
                  <a:pt x="132994" y="1358"/>
                </a:moveTo>
                <a:lnTo>
                  <a:pt x="100939" y="25920"/>
                </a:lnTo>
                <a:lnTo>
                  <a:pt x="204216" y="25920"/>
                </a:lnTo>
                <a:lnTo>
                  <a:pt x="203685" y="25234"/>
                </a:lnTo>
                <a:lnTo>
                  <a:pt x="153441" y="25234"/>
                </a:lnTo>
                <a:lnTo>
                  <a:pt x="132994" y="1358"/>
                </a:lnTo>
                <a:close/>
              </a:path>
              <a:path w="285115" h="303529">
                <a:moveTo>
                  <a:pt x="184124" y="0"/>
                </a:moveTo>
                <a:lnTo>
                  <a:pt x="153441" y="25234"/>
                </a:lnTo>
                <a:lnTo>
                  <a:pt x="203685" y="25234"/>
                </a:lnTo>
                <a:lnTo>
                  <a:pt x="18412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230317" y="5661836"/>
            <a:ext cx="31750" cy="29845"/>
          </a:xfrm>
          <a:custGeom>
            <a:avLst/>
            <a:gdLst/>
            <a:ahLst/>
            <a:cxnLst/>
            <a:rect l="l" t="t" r="r" b="b"/>
            <a:pathLst>
              <a:path w="31750" h="29845">
                <a:moveTo>
                  <a:pt x="18402" y="0"/>
                </a:moveTo>
                <a:lnTo>
                  <a:pt x="0" y="12268"/>
                </a:lnTo>
                <a:lnTo>
                  <a:pt x="12268" y="29311"/>
                </a:lnTo>
                <a:lnTo>
                  <a:pt x="31368" y="17716"/>
                </a:lnTo>
                <a:lnTo>
                  <a:pt x="184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9091089" y="6199202"/>
            <a:ext cx="90170" cy="107314"/>
          </a:xfrm>
          <a:custGeom>
            <a:avLst/>
            <a:gdLst/>
            <a:ahLst/>
            <a:cxnLst/>
            <a:rect l="l" t="t" r="r" b="b"/>
            <a:pathLst>
              <a:path w="90170" h="107314">
                <a:moveTo>
                  <a:pt x="2730" y="0"/>
                </a:moveTo>
                <a:lnTo>
                  <a:pt x="0" y="104330"/>
                </a:lnTo>
                <a:lnTo>
                  <a:pt x="86613" y="107060"/>
                </a:lnTo>
                <a:lnTo>
                  <a:pt x="90017" y="2730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8840133" y="6194428"/>
            <a:ext cx="384175" cy="383540"/>
          </a:xfrm>
          <a:custGeom>
            <a:avLst/>
            <a:gdLst/>
            <a:ahLst/>
            <a:cxnLst/>
            <a:rect l="l" t="t" r="r" b="b"/>
            <a:pathLst>
              <a:path w="384175" h="383540">
                <a:moveTo>
                  <a:pt x="0" y="30695"/>
                </a:moveTo>
                <a:lnTo>
                  <a:pt x="0" y="66154"/>
                </a:lnTo>
                <a:lnTo>
                  <a:pt x="16370" y="66827"/>
                </a:lnTo>
                <a:lnTo>
                  <a:pt x="15684" y="102971"/>
                </a:lnTo>
                <a:lnTo>
                  <a:pt x="15684" y="116611"/>
                </a:lnTo>
                <a:lnTo>
                  <a:pt x="96151" y="118656"/>
                </a:lnTo>
                <a:lnTo>
                  <a:pt x="96151" y="126847"/>
                </a:lnTo>
                <a:lnTo>
                  <a:pt x="255041" y="131610"/>
                </a:lnTo>
                <a:lnTo>
                  <a:pt x="245503" y="381888"/>
                </a:lnTo>
                <a:lnTo>
                  <a:pt x="281647" y="383260"/>
                </a:lnTo>
                <a:lnTo>
                  <a:pt x="283692" y="383260"/>
                </a:lnTo>
                <a:lnTo>
                  <a:pt x="283692" y="374383"/>
                </a:lnTo>
                <a:lnTo>
                  <a:pt x="373824" y="374383"/>
                </a:lnTo>
                <a:lnTo>
                  <a:pt x="382610" y="111836"/>
                </a:lnTo>
                <a:lnTo>
                  <a:pt x="337566" y="111836"/>
                </a:lnTo>
                <a:lnTo>
                  <a:pt x="250964" y="109105"/>
                </a:lnTo>
                <a:lnTo>
                  <a:pt x="252989" y="31368"/>
                </a:lnTo>
                <a:lnTo>
                  <a:pt x="19786" y="31368"/>
                </a:lnTo>
                <a:lnTo>
                  <a:pt x="0" y="30695"/>
                </a:lnTo>
                <a:close/>
              </a:path>
              <a:path w="384175" h="383540">
                <a:moveTo>
                  <a:pt x="373824" y="374383"/>
                </a:moveTo>
                <a:lnTo>
                  <a:pt x="283692" y="374383"/>
                </a:lnTo>
                <a:lnTo>
                  <a:pt x="373710" y="377799"/>
                </a:lnTo>
                <a:lnTo>
                  <a:pt x="373824" y="374383"/>
                </a:lnTo>
                <a:close/>
              </a:path>
              <a:path w="384175" h="383540">
                <a:moveTo>
                  <a:pt x="340969" y="7505"/>
                </a:moveTo>
                <a:lnTo>
                  <a:pt x="337566" y="111836"/>
                </a:lnTo>
                <a:lnTo>
                  <a:pt x="382610" y="111836"/>
                </a:lnTo>
                <a:lnTo>
                  <a:pt x="383933" y="72288"/>
                </a:lnTo>
                <a:lnTo>
                  <a:pt x="376440" y="72288"/>
                </a:lnTo>
                <a:lnTo>
                  <a:pt x="378485" y="8864"/>
                </a:lnTo>
                <a:lnTo>
                  <a:pt x="340969" y="7505"/>
                </a:lnTo>
                <a:close/>
              </a:path>
              <a:path w="384175" h="383540">
                <a:moveTo>
                  <a:pt x="20459" y="2717"/>
                </a:moveTo>
                <a:lnTo>
                  <a:pt x="19786" y="31368"/>
                </a:lnTo>
                <a:lnTo>
                  <a:pt x="252989" y="31368"/>
                </a:lnTo>
                <a:lnTo>
                  <a:pt x="253629" y="6819"/>
                </a:lnTo>
                <a:lnTo>
                  <a:pt x="116624" y="6819"/>
                </a:lnTo>
                <a:lnTo>
                  <a:pt x="20459" y="2717"/>
                </a:lnTo>
                <a:close/>
              </a:path>
              <a:path w="384175" h="383540">
                <a:moveTo>
                  <a:pt x="116624" y="0"/>
                </a:moveTo>
                <a:lnTo>
                  <a:pt x="116624" y="6819"/>
                </a:lnTo>
                <a:lnTo>
                  <a:pt x="253629" y="6819"/>
                </a:lnTo>
                <a:lnTo>
                  <a:pt x="253682" y="4775"/>
                </a:lnTo>
                <a:lnTo>
                  <a:pt x="11662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1932717" y="6176698"/>
            <a:ext cx="70916" cy="8660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7766067" y="6169206"/>
            <a:ext cx="189865" cy="258445"/>
          </a:xfrm>
          <a:custGeom>
            <a:avLst/>
            <a:gdLst/>
            <a:ahLst/>
            <a:cxnLst/>
            <a:rect l="l" t="t" r="r" b="b"/>
            <a:pathLst>
              <a:path w="189865" h="258445">
                <a:moveTo>
                  <a:pt x="7505" y="0"/>
                </a:moveTo>
                <a:lnTo>
                  <a:pt x="0" y="230492"/>
                </a:lnTo>
                <a:lnTo>
                  <a:pt x="62737" y="232524"/>
                </a:lnTo>
                <a:lnTo>
                  <a:pt x="61379" y="257771"/>
                </a:lnTo>
                <a:lnTo>
                  <a:pt x="79794" y="258445"/>
                </a:lnTo>
                <a:lnTo>
                  <a:pt x="85255" y="81826"/>
                </a:lnTo>
                <a:lnTo>
                  <a:pt x="187628" y="81826"/>
                </a:lnTo>
                <a:lnTo>
                  <a:pt x="189585" y="6134"/>
                </a:lnTo>
                <a:lnTo>
                  <a:pt x="7505" y="0"/>
                </a:lnTo>
                <a:close/>
              </a:path>
              <a:path w="189865" h="258445">
                <a:moveTo>
                  <a:pt x="187628" y="81826"/>
                </a:moveTo>
                <a:lnTo>
                  <a:pt x="85255" y="81826"/>
                </a:lnTo>
                <a:lnTo>
                  <a:pt x="187540" y="85229"/>
                </a:lnTo>
                <a:lnTo>
                  <a:pt x="187628" y="81826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934369" y="0"/>
            <a:ext cx="6245138" cy="9262135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4607979" y="1939053"/>
            <a:ext cx="67310" cy="83820"/>
          </a:xfrm>
          <a:custGeom>
            <a:avLst/>
            <a:gdLst/>
            <a:ahLst/>
            <a:cxnLst/>
            <a:rect l="l" t="t" r="r" b="b"/>
            <a:pathLst>
              <a:path w="67310" h="83819">
                <a:moveTo>
                  <a:pt x="1371" y="0"/>
                </a:moveTo>
                <a:lnTo>
                  <a:pt x="0" y="82537"/>
                </a:lnTo>
                <a:lnTo>
                  <a:pt x="65481" y="83235"/>
                </a:lnTo>
                <a:lnTo>
                  <a:pt x="66840" y="698"/>
                </a:lnTo>
                <a:lnTo>
                  <a:pt x="137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56248" y="497474"/>
            <a:ext cx="180720" cy="186855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3687362" y="468853"/>
            <a:ext cx="629920" cy="278130"/>
          </a:xfrm>
          <a:custGeom>
            <a:avLst/>
            <a:gdLst/>
            <a:ahLst/>
            <a:cxnLst/>
            <a:rect l="l" t="t" r="r" b="b"/>
            <a:pathLst>
              <a:path w="629920" h="278130">
                <a:moveTo>
                  <a:pt x="8178" y="0"/>
                </a:moveTo>
                <a:lnTo>
                  <a:pt x="6134" y="44996"/>
                </a:lnTo>
                <a:lnTo>
                  <a:pt x="2044" y="188175"/>
                </a:lnTo>
                <a:lnTo>
                  <a:pt x="0" y="227037"/>
                </a:lnTo>
                <a:lnTo>
                  <a:pt x="673" y="257759"/>
                </a:lnTo>
                <a:lnTo>
                  <a:pt x="628065" y="277545"/>
                </a:lnTo>
                <a:lnTo>
                  <a:pt x="629424" y="227736"/>
                </a:lnTo>
                <a:lnTo>
                  <a:pt x="606920" y="188175"/>
                </a:lnTo>
                <a:lnTo>
                  <a:pt x="572147" y="141782"/>
                </a:lnTo>
                <a:lnTo>
                  <a:pt x="533272" y="101625"/>
                </a:lnTo>
                <a:lnTo>
                  <a:pt x="484860" y="66776"/>
                </a:lnTo>
                <a:lnTo>
                  <a:pt x="435762" y="40170"/>
                </a:lnTo>
                <a:lnTo>
                  <a:pt x="384606" y="24511"/>
                </a:lnTo>
                <a:lnTo>
                  <a:pt x="329374" y="22504"/>
                </a:lnTo>
                <a:lnTo>
                  <a:pt x="329374" y="11557"/>
                </a:lnTo>
                <a:lnTo>
                  <a:pt x="817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9346821" y="7507856"/>
            <a:ext cx="161290" cy="68580"/>
          </a:xfrm>
          <a:custGeom>
            <a:avLst/>
            <a:gdLst/>
            <a:ahLst/>
            <a:cxnLst/>
            <a:rect l="l" t="t" r="r" b="b"/>
            <a:pathLst>
              <a:path w="161290" h="68579">
                <a:moveTo>
                  <a:pt x="2044" y="0"/>
                </a:moveTo>
                <a:lnTo>
                  <a:pt x="0" y="62064"/>
                </a:lnTo>
                <a:lnTo>
                  <a:pt x="160934" y="68186"/>
                </a:lnTo>
                <a:lnTo>
                  <a:pt x="160934" y="6134"/>
                </a:lnTo>
                <a:lnTo>
                  <a:pt x="20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1893171" y="6133054"/>
            <a:ext cx="92735" cy="116624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8651240" y="6045770"/>
            <a:ext cx="40005" cy="38735"/>
          </a:xfrm>
          <a:custGeom>
            <a:avLst/>
            <a:gdLst/>
            <a:ahLst/>
            <a:cxnLst/>
            <a:rect l="l" t="t" r="r" b="b"/>
            <a:pathLst>
              <a:path w="40004" h="38735">
                <a:moveTo>
                  <a:pt x="8178" y="0"/>
                </a:moveTo>
                <a:lnTo>
                  <a:pt x="0" y="29997"/>
                </a:lnTo>
                <a:lnTo>
                  <a:pt x="33413" y="38176"/>
                </a:lnTo>
                <a:lnTo>
                  <a:pt x="39547" y="6134"/>
                </a:lnTo>
                <a:lnTo>
                  <a:pt x="817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9031764" y="5406099"/>
            <a:ext cx="80010" cy="118110"/>
          </a:xfrm>
          <a:custGeom>
            <a:avLst/>
            <a:gdLst/>
            <a:ahLst/>
            <a:cxnLst/>
            <a:rect l="l" t="t" r="r" b="b"/>
            <a:pathLst>
              <a:path w="80009" h="118110">
                <a:moveTo>
                  <a:pt x="4076" y="0"/>
                </a:moveTo>
                <a:lnTo>
                  <a:pt x="0" y="115252"/>
                </a:lnTo>
                <a:lnTo>
                  <a:pt x="75692" y="117983"/>
                </a:lnTo>
                <a:lnTo>
                  <a:pt x="79794" y="2730"/>
                </a:lnTo>
                <a:lnTo>
                  <a:pt x="407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4347484" y="2713807"/>
            <a:ext cx="213448" cy="210654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3310926" y="9244088"/>
            <a:ext cx="31115" cy="14604"/>
          </a:xfrm>
          <a:custGeom>
            <a:avLst/>
            <a:gdLst/>
            <a:ahLst/>
            <a:cxnLst/>
            <a:rect l="l" t="t" r="r" b="b"/>
            <a:pathLst>
              <a:path w="31114" h="14604">
                <a:moveTo>
                  <a:pt x="0" y="0"/>
                </a:moveTo>
                <a:lnTo>
                  <a:pt x="76" y="14211"/>
                </a:lnTo>
                <a:lnTo>
                  <a:pt x="30695" y="14211"/>
                </a:lnTo>
                <a:lnTo>
                  <a:pt x="30695" y="2730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0" y="9209985"/>
            <a:ext cx="95885" cy="41910"/>
          </a:xfrm>
          <a:custGeom>
            <a:avLst/>
            <a:gdLst/>
            <a:ahLst/>
            <a:cxnLst/>
            <a:rect l="l" t="t" r="r" b="b"/>
            <a:pathLst>
              <a:path w="95885" h="41909">
                <a:moveTo>
                  <a:pt x="76466" y="0"/>
                </a:moveTo>
                <a:lnTo>
                  <a:pt x="0" y="0"/>
                </a:lnTo>
                <a:lnTo>
                  <a:pt x="0" y="7315"/>
                </a:lnTo>
                <a:lnTo>
                  <a:pt x="95554" y="41605"/>
                </a:lnTo>
                <a:lnTo>
                  <a:pt x="95554" y="10236"/>
                </a:lnTo>
                <a:lnTo>
                  <a:pt x="76466" y="10236"/>
                </a:lnTo>
                <a:lnTo>
                  <a:pt x="7646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80544" y="9251594"/>
            <a:ext cx="15240" cy="6985"/>
          </a:xfrm>
          <a:custGeom>
            <a:avLst/>
            <a:gdLst/>
            <a:ahLst/>
            <a:cxnLst/>
            <a:rect l="l" t="t" r="r" b="b"/>
            <a:pathLst>
              <a:path w="15240" h="6984">
                <a:moveTo>
                  <a:pt x="15011" y="0"/>
                </a:moveTo>
                <a:lnTo>
                  <a:pt x="0" y="6705"/>
                </a:lnTo>
                <a:lnTo>
                  <a:pt x="15011" y="6705"/>
                </a:lnTo>
                <a:lnTo>
                  <a:pt x="1501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1704944" y="9230052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360" y="0"/>
                </a:lnTo>
              </a:path>
            </a:pathLst>
          </a:custGeom>
          <a:ln w="56502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1690254" y="9201801"/>
            <a:ext cx="15875" cy="56515"/>
          </a:xfrm>
          <a:custGeom>
            <a:avLst/>
            <a:gdLst/>
            <a:ahLst/>
            <a:cxnLst/>
            <a:rect l="l" t="t" r="r" b="b"/>
            <a:pathLst>
              <a:path w="15875" h="56515">
                <a:moveTo>
                  <a:pt x="14706" y="0"/>
                </a:moveTo>
                <a:lnTo>
                  <a:pt x="1054" y="0"/>
                </a:lnTo>
                <a:lnTo>
                  <a:pt x="1054" y="19100"/>
                </a:lnTo>
                <a:lnTo>
                  <a:pt x="0" y="56502"/>
                </a:lnTo>
                <a:lnTo>
                  <a:pt x="15328" y="56502"/>
                </a:lnTo>
                <a:lnTo>
                  <a:pt x="1470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23626" y="9200441"/>
            <a:ext cx="42545" cy="30480"/>
          </a:xfrm>
          <a:custGeom>
            <a:avLst/>
            <a:gdLst/>
            <a:ahLst/>
            <a:cxnLst/>
            <a:rect l="l" t="t" r="r" b="b"/>
            <a:pathLst>
              <a:path w="42545" h="30479">
                <a:moveTo>
                  <a:pt x="1358" y="0"/>
                </a:moveTo>
                <a:lnTo>
                  <a:pt x="0" y="28651"/>
                </a:lnTo>
                <a:lnTo>
                  <a:pt x="40919" y="30010"/>
                </a:lnTo>
                <a:lnTo>
                  <a:pt x="42278" y="10909"/>
                </a:lnTo>
                <a:lnTo>
                  <a:pt x="26593" y="9550"/>
                </a:lnTo>
                <a:lnTo>
                  <a:pt x="26593" y="2730"/>
                </a:lnTo>
                <a:lnTo>
                  <a:pt x="135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3292512" y="9191587"/>
            <a:ext cx="50165" cy="21590"/>
          </a:xfrm>
          <a:custGeom>
            <a:avLst/>
            <a:gdLst/>
            <a:ahLst/>
            <a:cxnLst/>
            <a:rect l="l" t="t" r="r" b="b"/>
            <a:pathLst>
              <a:path w="50164" h="21590">
                <a:moveTo>
                  <a:pt x="49784" y="0"/>
                </a:moveTo>
                <a:lnTo>
                  <a:pt x="0" y="0"/>
                </a:lnTo>
                <a:lnTo>
                  <a:pt x="0" y="21132"/>
                </a:lnTo>
                <a:lnTo>
                  <a:pt x="49784" y="21132"/>
                </a:lnTo>
                <a:lnTo>
                  <a:pt x="4978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036212" y="9182038"/>
            <a:ext cx="31115" cy="76835"/>
          </a:xfrm>
          <a:custGeom>
            <a:avLst/>
            <a:gdLst/>
            <a:ahLst/>
            <a:cxnLst/>
            <a:rect l="l" t="t" r="r" b="b"/>
            <a:pathLst>
              <a:path w="31115" h="76834">
                <a:moveTo>
                  <a:pt x="31115" y="0"/>
                </a:moveTo>
                <a:lnTo>
                  <a:pt x="431" y="0"/>
                </a:lnTo>
                <a:lnTo>
                  <a:pt x="0" y="76263"/>
                </a:lnTo>
                <a:lnTo>
                  <a:pt x="30695" y="76263"/>
                </a:lnTo>
                <a:lnTo>
                  <a:pt x="3111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526550" y="9157471"/>
            <a:ext cx="21590" cy="42545"/>
          </a:xfrm>
          <a:custGeom>
            <a:avLst/>
            <a:gdLst/>
            <a:ahLst/>
            <a:cxnLst/>
            <a:rect l="l" t="t" r="r" b="b"/>
            <a:pathLst>
              <a:path w="21590" h="42545">
                <a:moveTo>
                  <a:pt x="21132" y="0"/>
                </a:moveTo>
                <a:lnTo>
                  <a:pt x="685" y="0"/>
                </a:lnTo>
                <a:lnTo>
                  <a:pt x="0" y="42290"/>
                </a:lnTo>
                <a:lnTo>
                  <a:pt x="21132" y="42290"/>
                </a:lnTo>
                <a:lnTo>
                  <a:pt x="2113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0" y="7432151"/>
            <a:ext cx="162560" cy="732790"/>
          </a:xfrm>
          <a:custGeom>
            <a:avLst/>
            <a:gdLst/>
            <a:ahLst/>
            <a:cxnLst/>
            <a:rect l="l" t="t" r="r" b="b"/>
            <a:pathLst>
              <a:path w="162560" h="732790">
                <a:moveTo>
                  <a:pt x="162382" y="397586"/>
                </a:moveTo>
                <a:lnTo>
                  <a:pt x="78092" y="397586"/>
                </a:lnTo>
                <a:lnTo>
                  <a:pt x="161023" y="732409"/>
                </a:lnTo>
                <a:lnTo>
                  <a:pt x="162382" y="397586"/>
                </a:lnTo>
                <a:close/>
              </a:path>
              <a:path w="162560" h="732790">
                <a:moveTo>
                  <a:pt x="54127" y="300812"/>
                </a:moveTo>
                <a:lnTo>
                  <a:pt x="53962" y="397586"/>
                </a:lnTo>
                <a:lnTo>
                  <a:pt x="78092" y="397586"/>
                </a:lnTo>
                <a:lnTo>
                  <a:pt x="54127" y="300812"/>
                </a:lnTo>
                <a:close/>
              </a:path>
              <a:path w="162560" h="732790">
                <a:moveTo>
                  <a:pt x="54635" y="0"/>
                </a:moveTo>
                <a:lnTo>
                  <a:pt x="0" y="0"/>
                </a:lnTo>
                <a:lnTo>
                  <a:pt x="0" y="82283"/>
                </a:lnTo>
                <a:lnTo>
                  <a:pt x="54127" y="300812"/>
                </a:lnTo>
                <a:lnTo>
                  <a:pt x="54635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82599" y="8020002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4">
                <a:moveTo>
                  <a:pt x="0" y="0"/>
                </a:moveTo>
                <a:lnTo>
                  <a:pt x="0" y="27266"/>
                </a:lnTo>
                <a:lnTo>
                  <a:pt x="22504" y="27266"/>
                </a:lnTo>
                <a:lnTo>
                  <a:pt x="22504" y="1358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209191" y="7418505"/>
            <a:ext cx="213360" cy="182880"/>
          </a:xfrm>
          <a:custGeom>
            <a:avLst/>
            <a:gdLst/>
            <a:ahLst/>
            <a:cxnLst/>
            <a:rect l="l" t="t" r="r" b="b"/>
            <a:pathLst>
              <a:path w="213360" h="182879">
                <a:moveTo>
                  <a:pt x="212763" y="0"/>
                </a:moveTo>
                <a:lnTo>
                  <a:pt x="0" y="0"/>
                </a:lnTo>
                <a:lnTo>
                  <a:pt x="2730" y="182778"/>
                </a:lnTo>
                <a:lnTo>
                  <a:pt x="212763" y="179362"/>
                </a:lnTo>
                <a:lnTo>
                  <a:pt x="21276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868199" y="73298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2730" y="0"/>
                </a:moveTo>
                <a:lnTo>
                  <a:pt x="0" y="2717"/>
                </a:lnTo>
                <a:lnTo>
                  <a:pt x="4089" y="6807"/>
                </a:lnTo>
                <a:lnTo>
                  <a:pt x="6819" y="4076"/>
                </a:lnTo>
                <a:lnTo>
                  <a:pt x="273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1475806" y="8566921"/>
            <a:ext cx="208686" cy="207302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2022052" y="8574417"/>
            <a:ext cx="208279" cy="209550"/>
          </a:xfrm>
          <a:custGeom>
            <a:avLst/>
            <a:gdLst/>
            <a:ahLst/>
            <a:cxnLst/>
            <a:rect l="l" t="t" r="r" b="b"/>
            <a:pathLst>
              <a:path w="208280" h="209550">
                <a:moveTo>
                  <a:pt x="207987" y="0"/>
                </a:moveTo>
                <a:lnTo>
                  <a:pt x="1371" y="0"/>
                </a:lnTo>
                <a:lnTo>
                  <a:pt x="0" y="209346"/>
                </a:lnTo>
                <a:lnTo>
                  <a:pt x="207987" y="208673"/>
                </a:lnTo>
                <a:lnTo>
                  <a:pt x="20798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82599" y="8020002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4">
                <a:moveTo>
                  <a:pt x="0" y="0"/>
                </a:moveTo>
                <a:lnTo>
                  <a:pt x="0" y="27266"/>
                </a:lnTo>
                <a:lnTo>
                  <a:pt x="22504" y="27266"/>
                </a:lnTo>
                <a:lnTo>
                  <a:pt x="22504" y="1358"/>
                </a:lnTo>
                <a:lnTo>
                  <a:pt x="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8878323" y="5142193"/>
            <a:ext cx="398145" cy="384175"/>
          </a:xfrm>
          <a:custGeom>
            <a:avLst/>
            <a:gdLst/>
            <a:ahLst/>
            <a:cxnLst/>
            <a:rect l="l" t="t" r="r" b="b"/>
            <a:pathLst>
              <a:path w="398145" h="384175">
                <a:moveTo>
                  <a:pt x="302675" y="263905"/>
                </a:moveTo>
                <a:lnTo>
                  <a:pt x="157518" y="263905"/>
                </a:lnTo>
                <a:lnTo>
                  <a:pt x="233235" y="266636"/>
                </a:lnTo>
                <a:lnTo>
                  <a:pt x="229133" y="381888"/>
                </a:lnTo>
                <a:lnTo>
                  <a:pt x="295275" y="383933"/>
                </a:lnTo>
                <a:lnTo>
                  <a:pt x="364845" y="383933"/>
                </a:lnTo>
                <a:lnTo>
                  <a:pt x="366877" y="314375"/>
                </a:lnTo>
                <a:lnTo>
                  <a:pt x="301421" y="312331"/>
                </a:lnTo>
                <a:lnTo>
                  <a:pt x="302675" y="263905"/>
                </a:lnTo>
                <a:close/>
              </a:path>
              <a:path w="398145" h="384175">
                <a:moveTo>
                  <a:pt x="12280" y="0"/>
                </a:moveTo>
                <a:lnTo>
                  <a:pt x="0" y="379158"/>
                </a:lnTo>
                <a:lnTo>
                  <a:pt x="153441" y="379158"/>
                </a:lnTo>
                <a:lnTo>
                  <a:pt x="157518" y="263905"/>
                </a:lnTo>
                <a:lnTo>
                  <a:pt x="302675" y="263905"/>
                </a:lnTo>
                <a:lnTo>
                  <a:pt x="302780" y="259829"/>
                </a:lnTo>
                <a:lnTo>
                  <a:pt x="120700" y="253682"/>
                </a:lnTo>
                <a:lnTo>
                  <a:pt x="124790" y="134340"/>
                </a:lnTo>
                <a:lnTo>
                  <a:pt x="171856" y="134340"/>
                </a:lnTo>
                <a:lnTo>
                  <a:pt x="171856" y="122745"/>
                </a:lnTo>
                <a:lnTo>
                  <a:pt x="394009" y="122745"/>
                </a:lnTo>
                <a:lnTo>
                  <a:pt x="397573" y="11595"/>
                </a:lnTo>
                <a:lnTo>
                  <a:pt x="12280" y="0"/>
                </a:lnTo>
                <a:close/>
              </a:path>
              <a:path w="398145" h="384175">
                <a:moveTo>
                  <a:pt x="394009" y="122745"/>
                </a:moveTo>
                <a:lnTo>
                  <a:pt x="171856" y="122745"/>
                </a:lnTo>
                <a:lnTo>
                  <a:pt x="211404" y="124117"/>
                </a:lnTo>
                <a:lnTo>
                  <a:pt x="211404" y="134340"/>
                </a:lnTo>
                <a:lnTo>
                  <a:pt x="393484" y="139115"/>
                </a:lnTo>
                <a:lnTo>
                  <a:pt x="394009" y="122745"/>
                </a:lnTo>
                <a:close/>
              </a:path>
              <a:path w="398145" h="384175">
                <a:moveTo>
                  <a:pt x="171856" y="134340"/>
                </a:moveTo>
                <a:lnTo>
                  <a:pt x="124790" y="134340"/>
                </a:lnTo>
                <a:lnTo>
                  <a:pt x="171856" y="135712"/>
                </a:lnTo>
                <a:lnTo>
                  <a:pt x="171856" y="13434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8328669" y="5128547"/>
            <a:ext cx="399415" cy="411480"/>
          </a:xfrm>
          <a:custGeom>
            <a:avLst/>
            <a:gdLst/>
            <a:ahLst/>
            <a:cxnLst/>
            <a:rect l="l" t="t" r="r" b="b"/>
            <a:pathLst>
              <a:path w="399415" h="411479">
                <a:moveTo>
                  <a:pt x="388043" y="314388"/>
                </a:moveTo>
                <a:lnTo>
                  <a:pt x="73660" y="314388"/>
                </a:lnTo>
                <a:lnTo>
                  <a:pt x="157530" y="317106"/>
                </a:lnTo>
                <a:lnTo>
                  <a:pt x="233235" y="318465"/>
                </a:lnTo>
                <a:lnTo>
                  <a:pt x="232549" y="391439"/>
                </a:lnTo>
                <a:lnTo>
                  <a:pt x="236639" y="411213"/>
                </a:lnTo>
                <a:lnTo>
                  <a:pt x="316433" y="396214"/>
                </a:lnTo>
                <a:lnTo>
                  <a:pt x="362729" y="396214"/>
                </a:lnTo>
                <a:lnTo>
                  <a:pt x="385991" y="371665"/>
                </a:lnTo>
                <a:lnTo>
                  <a:pt x="388043" y="314388"/>
                </a:lnTo>
                <a:close/>
              </a:path>
              <a:path w="399415" h="411479">
                <a:moveTo>
                  <a:pt x="362729" y="396214"/>
                </a:moveTo>
                <a:lnTo>
                  <a:pt x="316433" y="396214"/>
                </a:lnTo>
                <a:lnTo>
                  <a:pt x="361442" y="397573"/>
                </a:lnTo>
                <a:lnTo>
                  <a:pt x="362729" y="396214"/>
                </a:lnTo>
                <a:close/>
              </a:path>
              <a:path w="399415" h="411479">
                <a:moveTo>
                  <a:pt x="10236" y="0"/>
                </a:moveTo>
                <a:lnTo>
                  <a:pt x="1225" y="318465"/>
                </a:lnTo>
                <a:lnTo>
                  <a:pt x="0" y="364159"/>
                </a:lnTo>
                <a:lnTo>
                  <a:pt x="71615" y="365518"/>
                </a:lnTo>
                <a:lnTo>
                  <a:pt x="73660" y="314388"/>
                </a:lnTo>
                <a:lnTo>
                  <a:pt x="388043" y="314388"/>
                </a:lnTo>
                <a:lnTo>
                  <a:pt x="398945" y="10236"/>
                </a:lnTo>
                <a:lnTo>
                  <a:pt x="10236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3280921" y="8136615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6593" y="0"/>
                </a:moveTo>
                <a:lnTo>
                  <a:pt x="0" y="25222"/>
                </a:lnTo>
                <a:lnTo>
                  <a:pt x="13627" y="37503"/>
                </a:lnTo>
                <a:lnTo>
                  <a:pt x="40919" y="14985"/>
                </a:lnTo>
                <a:lnTo>
                  <a:pt x="2659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8825813" y="6982752"/>
            <a:ext cx="210820" cy="209550"/>
          </a:xfrm>
          <a:custGeom>
            <a:avLst/>
            <a:gdLst/>
            <a:ahLst/>
            <a:cxnLst/>
            <a:rect l="l" t="t" r="r" b="b"/>
            <a:pathLst>
              <a:path w="210820" h="209550">
                <a:moveTo>
                  <a:pt x="6134" y="0"/>
                </a:moveTo>
                <a:lnTo>
                  <a:pt x="0" y="203225"/>
                </a:lnTo>
                <a:lnTo>
                  <a:pt x="205943" y="209372"/>
                </a:lnTo>
                <a:lnTo>
                  <a:pt x="210718" y="5461"/>
                </a:lnTo>
                <a:lnTo>
                  <a:pt x="613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2599660" y="6982750"/>
            <a:ext cx="57785" cy="63500"/>
          </a:xfrm>
          <a:custGeom>
            <a:avLst/>
            <a:gdLst/>
            <a:ahLst/>
            <a:cxnLst/>
            <a:rect l="l" t="t" r="r" b="b"/>
            <a:pathLst>
              <a:path w="57785" h="63500">
                <a:moveTo>
                  <a:pt x="44782" y="19100"/>
                </a:moveTo>
                <a:lnTo>
                  <a:pt x="19773" y="19100"/>
                </a:lnTo>
                <a:lnTo>
                  <a:pt x="57276" y="63423"/>
                </a:lnTo>
                <a:lnTo>
                  <a:pt x="55244" y="34785"/>
                </a:lnTo>
                <a:lnTo>
                  <a:pt x="44782" y="19100"/>
                </a:lnTo>
                <a:close/>
              </a:path>
              <a:path w="57785" h="63500">
                <a:moveTo>
                  <a:pt x="32042" y="0"/>
                </a:moveTo>
                <a:lnTo>
                  <a:pt x="0" y="20472"/>
                </a:lnTo>
                <a:lnTo>
                  <a:pt x="5460" y="29336"/>
                </a:lnTo>
                <a:lnTo>
                  <a:pt x="19773" y="19100"/>
                </a:lnTo>
                <a:lnTo>
                  <a:pt x="44782" y="19100"/>
                </a:lnTo>
                <a:lnTo>
                  <a:pt x="3204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8083175" y="2659890"/>
            <a:ext cx="207010" cy="187960"/>
          </a:xfrm>
          <a:custGeom>
            <a:avLst/>
            <a:gdLst/>
            <a:ahLst/>
            <a:cxnLst/>
            <a:rect l="l" t="t" r="r" b="b"/>
            <a:pathLst>
              <a:path w="207009" h="187960">
                <a:moveTo>
                  <a:pt x="5461" y="0"/>
                </a:moveTo>
                <a:lnTo>
                  <a:pt x="0" y="181432"/>
                </a:lnTo>
                <a:lnTo>
                  <a:pt x="201853" y="187553"/>
                </a:lnTo>
                <a:lnTo>
                  <a:pt x="206629" y="5511"/>
                </a:lnTo>
                <a:lnTo>
                  <a:pt x="5461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9035847" y="2623040"/>
            <a:ext cx="245745" cy="144145"/>
          </a:xfrm>
          <a:custGeom>
            <a:avLst/>
            <a:gdLst/>
            <a:ahLst/>
            <a:cxnLst/>
            <a:rect l="l" t="t" r="r" b="b"/>
            <a:pathLst>
              <a:path w="245745" h="144144">
                <a:moveTo>
                  <a:pt x="4102" y="0"/>
                </a:moveTo>
                <a:lnTo>
                  <a:pt x="0" y="135737"/>
                </a:lnTo>
                <a:lnTo>
                  <a:pt x="240042" y="143979"/>
                </a:lnTo>
                <a:lnTo>
                  <a:pt x="245503" y="8229"/>
                </a:lnTo>
                <a:lnTo>
                  <a:pt x="410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170273" y="9024053"/>
            <a:ext cx="75565" cy="203200"/>
          </a:xfrm>
          <a:custGeom>
            <a:avLst/>
            <a:gdLst/>
            <a:ahLst/>
            <a:cxnLst/>
            <a:rect l="l" t="t" r="r" b="b"/>
            <a:pathLst>
              <a:path w="75565" h="203200">
                <a:moveTo>
                  <a:pt x="0" y="0"/>
                </a:moveTo>
                <a:lnTo>
                  <a:pt x="20327" y="67824"/>
                </a:lnTo>
                <a:lnTo>
                  <a:pt x="38808" y="119810"/>
                </a:lnTo>
                <a:lnTo>
                  <a:pt x="56664" y="162668"/>
                </a:lnTo>
                <a:lnTo>
                  <a:pt x="75120" y="20311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041922" y="7646971"/>
            <a:ext cx="128905" cy="1377315"/>
          </a:xfrm>
          <a:custGeom>
            <a:avLst/>
            <a:gdLst/>
            <a:ahLst/>
            <a:cxnLst/>
            <a:rect l="l" t="t" r="r" b="b"/>
            <a:pathLst>
              <a:path w="128904" h="1377315">
                <a:moveTo>
                  <a:pt x="4015" y="0"/>
                </a:moveTo>
                <a:lnTo>
                  <a:pt x="0" y="522822"/>
                </a:lnTo>
                <a:lnTo>
                  <a:pt x="11612" y="840543"/>
                </a:lnTo>
                <a:lnTo>
                  <a:pt x="50510" y="1082263"/>
                </a:lnTo>
                <a:lnTo>
                  <a:pt x="128348" y="137708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271655" y="9104290"/>
            <a:ext cx="59055" cy="154305"/>
          </a:xfrm>
          <a:custGeom>
            <a:avLst/>
            <a:gdLst/>
            <a:ahLst/>
            <a:cxnLst/>
            <a:rect l="l" t="t" r="r" b="b"/>
            <a:pathLst>
              <a:path w="59054" h="154304">
                <a:moveTo>
                  <a:pt x="0" y="0"/>
                </a:moveTo>
                <a:lnTo>
                  <a:pt x="16957" y="49830"/>
                </a:lnTo>
                <a:lnTo>
                  <a:pt x="35415" y="98569"/>
                </a:lnTo>
                <a:lnTo>
                  <a:pt x="55297" y="146084"/>
                </a:lnTo>
                <a:lnTo>
                  <a:pt x="58942" y="1540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202389" y="8812672"/>
            <a:ext cx="69850" cy="292100"/>
          </a:xfrm>
          <a:custGeom>
            <a:avLst/>
            <a:gdLst/>
            <a:ahLst/>
            <a:cxnLst/>
            <a:rect l="l" t="t" r="r" b="b"/>
            <a:pathLst>
              <a:path w="69850" h="292100">
                <a:moveTo>
                  <a:pt x="0" y="0"/>
                </a:moveTo>
                <a:lnTo>
                  <a:pt x="10162" y="49051"/>
                </a:lnTo>
                <a:lnTo>
                  <a:pt x="20207" y="96703"/>
                </a:lnTo>
                <a:lnTo>
                  <a:pt x="30637" y="143870"/>
                </a:lnTo>
                <a:lnTo>
                  <a:pt x="41955" y="191468"/>
                </a:lnTo>
                <a:lnTo>
                  <a:pt x="54663" y="240411"/>
                </a:lnTo>
                <a:lnTo>
                  <a:pt x="69265" y="29161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107994" y="7737665"/>
            <a:ext cx="94615" cy="1075055"/>
          </a:xfrm>
          <a:custGeom>
            <a:avLst/>
            <a:gdLst/>
            <a:ahLst/>
            <a:cxnLst/>
            <a:rect l="l" t="t" r="r" b="b"/>
            <a:pathLst>
              <a:path w="94615" h="1075054">
                <a:moveTo>
                  <a:pt x="0" y="0"/>
                </a:moveTo>
                <a:lnTo>
                  <a:pt x="2732" y="328064"/>
                </a:lnTo>
                <a:lnTo>
                  <a:pt x="13474" y="549398"/>
                </a:lnTo>
                <a:lnTo>
                  <a:pt x="41076" y="764784"/>
                </a:lnTo>
                <a:lnTo>
                  <a:pt x="94386" y="107500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107994" y="6841249"/>
            <a:ext cx="16510" cy="896619"/>
          </a:xfrm>
          <a:custGeom>
            <a:avLst/>
            <a:gdLst/>
            <a:ahLst/>
            <a:cxnLst/>
            <a:rect l="l" t="t" r="r" b="b"/>
            <a:pathLst>
              <a:path w="16509" h="896620">
                <a:moveTo>
                  <a:pt x="0" y="896416"/>
                </a:moveTo>
                <a:lnTo>
                  <a:pt x="1635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784960" y="7239181"/>
            <a:ext cx="14604" cy="17145"/>
          </a:xfrm>
          <a:custGeom>
            <a:avLst/>
            <a:gdLst/>
            <a:ahLst/>
            <a:cxnLst/>
            <a:rect l="l" t="t" r="r" b="b"/>
            <a:pathLst>
              <a:path w="14604" h="17145">
                <a:moveTo>
                  <a:pt x="1028" y="0"/>
                </a:moveTo>
                <a:lnTo>
                  <a:pt x="0" y="14960"/>
                </a:lnTo>
                <a:lnTo>
                  <a:pt x="14236" y="16636"/>
                </a:lnTo>
                <a:lnTo>
                  <a:pt x="102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4913499" y="938669"/>
            <a:ext cx="2261747" cy="5032768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4913499" y="938669"/>
            <a:ext cx="2261870" cy="5033010"/>
          </a:xfrm>
          <a:custGeom>
            <a:avLst/>
            <a:gdLst/>
            <a:ahLst/>
            <a:cxnLst/>
            <a:rect l="l" t="t" r="r" b="b"/>
            <a:pathLst>
              <a:path w="2261870" h="5033010">
                <a:moveTo>
                  <a:pt x="0" y="277583"/>
                </a:moveTo>
                <a:lnTo>
                  <a:pt x="443941" y="0"/>
                </a:lnTo>
                <a:lnTo>
                  <a:pt x="883749" y="670009"/>
                </a:lnTo>
                <a:lnTo>
                  <a:pt x="1152250" y="1094593"/>
                </a:lnTo>
                <a:lnTo>
                  <a:pt x="1359150" y="1454874"/>
                </a:lnTo>
                <a:lnTo>
                  <a:pt x="1614157" y="1931974"/>
                </a:lnTo>
                <a:lnTo>
                  <a:pt x="1639656" y="1980735"/>
                </a:lnTo>
                <a:lnTo>
                  <a:pt x="1664623" y="2029720"/>
                </a:lnTo>
                <a:lnTo>
                  <a:pt x="1689059" y="2078912"/>
                </a:lnTo>
                <a:lnTo>
                  <a:pt x="1712965" y="2128299"/>
                </a:lnTo>
                <a:lnTo>
                  <a:pt x="1736341" y="2177865"/>
                </a:lnTo>
                <a:lnTo>
                  <a:pt x="1759190" y="2227595"/>
                </a:lnTo>
                <a:lnTo>
                  <a:pt x="1781511" y="2277474"/>
                </a:lnTo>
                <a:lnTo>
                  <a:pt x="1803307" y="2327489"/>
                </a:lnTo>
                <a:lnTo>
                  <a:pt x="1824577" y="2377623"/>
                </a:lnTo>
                <a:lnTo>
                  <a:pt x="1845324" y="2427862"/>
                </a:lnTo>
                <a:lnTo>
                  <a:pt x="1865548" y="2478192"/>
                </a:lnTo>
                <a:lnTo>
                  <a:pt x="1885249" y="2528598"/>
                </a:lnTo>
                <a:lnTo>
                  <a:pt x="1904430" y="2579065"/>
                </a:lnTo>
                <a:lnTo>
                  <a:pt x="1923092" y="2629578"/>
                </a:lnTo>
                <a:lnTo>
                  <a:pt x="1941234" y="2680122"/>
                </a:lnTo>
                <a:lnTo>
                  <a:pt x="1958858" y="2730683"/>
                </a:lnTo>
                <a:lnTo>
                  <a:pt x="1975966" y="2781246"/>
                </a:lnTo>
                <a:lnTo>
                  <a:pt x="1992559" y="2831797"/>
                </a:lnTo>
                <a:lnTo>
                  <a:pt x="2008636" y="2882319"/>
                </a:lnTo>
                <a:lnTo>
                  <a:pt x="2024200" y="2932799"/>
                </a:lnTo>
                <a:lnTo>
                  <a:pt x="2039251" y="2983222"/>
                </a:lnTo>
                <a:lnTo>
                  <a:pt x="2053791" y="3033574"/>
                </a:lnTo>
                <a:lnTo>
                  <a:pt x="2067821" y="3083838"/>
                </a:lnTo>
                <a:lnTo>
                  <a:pt x="2081340" y="3134001"/>
                </a:lnTo>
                <a:lnTo>
                  <a:pt x="2094352" y="3184048"/>
                </a:lnTo>
                <a:lnTo>
                  <a:pt x="2106856" y="3233965"/>
                </a:lnTo>
                <a:lnTo>
                  <a:pt x="2118853" y="3283735"/>
                </a:lnTo>
                <a:lnTo>
                  <a:pt x="2130346" y="3333345"/>
                </a:lnTo>
                <a:lnTo>
                  <a:pt x="2141334" y="3382780"/>
                </a:lnTo>
                <a:lnTo>
                  <a:pt x="2151818" y="3432025"/>
                </a:lnTo>
                <a:lnTo>
                  <a:pt x="2161801" y="3481065"/>
                </a:lnTo>
                <a:lnTo>
                  <a:pt x="2171282" y="3529886"/>
                </a:lnTo>
                <a:lnTo>
                  <a:pt x="2180263" y="3578472"/>
                </a:lnTo>
                <a:lnTo>
                  <a:pt x="2188745" y="3626809"/>
                </a:lnTo>
                <a:lnTo>
                  <a:pt x="2196728" y="3674883"/>
                </a:lnTo>
                <a:lnTo>
                  <a:pt x="2204215" y="3722678"/>
                </a:lnTo>
                <a:lnTo>
                  <a:pt x="2211206" y="3770180"/>
                </a:lnTo>
                <a:lnTo>
                  <a:pt x="2217701" y="3817374"/>
                </a:lnTo>
                <a:lnTo>
                  <a:pt x="2223703" y="3864245"/>
                </a:lnTo>
                <a:lnTo>
                  <a:pt x="2229211" y="3910778"/>
                </a:lnTo>
                <a:lnTo>
                  <a:pt x="2234228" y="3956960"/>
                </a:lnTo>
                <a:lnTo>
                  <a:pt x="2238754" y="4002774"/>
                </a:lnTo>
                <a:lnTo>
                  <a:pt x="2242790" y="4048206"/>
                </a:lnTo>
                <a:lnTo>
                  <a:pt x="2246337" y="4093242"/>
                </a:lnTo>
                <a:lnTo>
                  <a:pt x="2249397" y="4137866"/>
                </a:lnTo>
                <a:lnTo>
                  <a:pt x="2251969" y="4182064"/>
                </a:lnTo>
                <a:lnTo>
                  <a:pt x="2254056" y="4225821"/>
                </a:lnTo>
                <a:lnTo>
                  <a:pt x="2255658" y="4269123"/>
                </a:lnTo>
                <a:lnTo>
                  <a:pt x="2256777" y="4311954"/>
                </a:lnTo>
                <a:lnTo>
                  <a:pt x="2261747" y="4664376"/>
                </a:lnTo>
                <a:lnTo>
                  <a:pt x="2261277" y="4885512"/>
                </a:lnTo>
                <a:lnTo>
                  <a:pt x="2258615" y="5000072"/>
                </a:lnTo>
                <a:lnTo>
                  <a:pt x="2257005" y="5032768"/>
                </a:lnTo>
                <a:lnTo>
                  <a:pt x="1751457" y="5015026"/>
                </a:lnTo>
                <a:lnTo>
                  <a:pt x="1758337" y="4564589"/>
                </a:lnTo>
                <a:lnTo>
                  <a:pt x="1757019" y="4299508"/>
                </a:lnTo>
                <a:lnTo>
                  <a:pt x="1744252" y="4116343"/>
                </a:lnTo>
                <a:lnTo>
                  <a:pt x="1716786" y="3911650"/>
                </a:lnTo>
                <a:lnTo>
                  <a:pt x="1706107" y="3840285"/>
                </a:lnTo>
                <a:lnTo>
                  <a:pt x="1700121" y="3802562"/>
                </a:lnTo>
                <a:lnTo>
                  <a:pt x="1693687" y="3763551"/>
                </a:lnTo>
                <a:lnTo>
                  <a:pt x="1686789" y="3723307"/>
                </a:lnTo>
                <a:lnTo>
                  <a:pt x="1679414" y="3681884"/>
                </a:lnTo>
                <a:lnTo>
                  <a:pt x="1671547" y="3639335"/>
                </a:lnTo>
                <a:lnTo>
                  <a:pt x="1663173" y="3595717"/>
                </a:lnTo>
                <a:lnTo>
                  <a:pt x="1654280" y="3551081"/>
                </a:lnTo>
                <a:lnTo>
                  <a:pt x="1644853" y="3505484"/>
                </a:lnTo>
                <a:lnTo>
                  <a:pt x="1634877" y="3458979"/>
                </a:lnTo>
                <a:lnTo>
                  <a:pt x="1624339" y="3411620"/>
                </a:lnTo>
                <a:lnTo>
                  <a:pt x="1613224" y="3363461"/>
                </a:lnTo>
                <a:lnTo>
                  <a:pt x="1601518" y="3314558"/>
                </a:lnTo>
                <a:lnTo>
                  <a:pt x="1589207" y="3264964"/>
                </a:lnTo>
                <a:lnTo>
                  <a:pt x="1576277" y="3214733"/>
                </a:lnTo>
                <a:lnTo>
                  <a:pt x="1562714" y="3163920"/>
                </a:lnTo>
                <a:lnTo>
                  <a:pt x="1548504" y="3112579"/>
                </a:lnTo>
                <a:lnTo>
                  <a:pt x="1533631" y="3060764"/>
                </a:lnTo>
                <a:lnTo>
                  <a:pt x="1518083" y="3008529"/>
                </a:lnTo>
                <a:lnTo>
                  <a:pt x="1501845" y="2955929"/>
                </a:lnTo>
                <a:lnTo>
                  <a:pt x="1484903" y="2903018"/>
                </a:lnTo>
                <a:lnTo>
                  <a:pt x="1467243" y="2849851"/>
                </a:lnTo>
                <a:lnTo>
                  <a:pt x="1448850" y="2796481"/>
                </a:lnTo>
                <a:lnTo>
                  <a:pt x="1429711" y="2742962"/>
                </a:lnTo>
                <a:lnTo>
                  <a:pt x="1409811" y="2689350"/>
                </a:lnTo>
                <a:lnTo>
                  <a:pt x="1389136" y="2635698"/>
                </a:lnTo>
                <a:lnTo>
                  <a:pt x="1367673" y="2582060"/>
                </a:lnTo>
                <a:lnTo>
                  <a:pt x="1345406" y="2528491"/>
                </a:lnTo>
                <a:lnTo>
                  <a:pt x="1322321" y="2475045"/>
                </a:lnTo>
                <a:lnTo>
                  <a:pt x="1298406" y="2421777"/>
                </a:lnTo>
                <a:lnTo>
                  <a:pt x="1273644" y="2368740"/>
                </a:lnTo>
                <a:lnTo>
                  <a:pt x="910624" y="1697527"/>
                </a:lnTo>
                <a:lnTo>
                  <a:pt x="491032" y="1016966"/>
                </a:lnTo>
                <a:lnTo>
                  <a:pt x="144335" y="489503"/>
                </a:lnTo>
                <a:lnTo>
                  <a:pt x="0" y="277583"/>
                </a:lnTo>
                <a:close/>
              </a:path>
            </a:pathLst>
          </a:custGeom>
          <a:ln w="852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5907509" y="1974787"/>
            <a:ext cx="2559685" cy="1921510"/>
          </a:xfrm>
          <a:custGeom>
            <a:avLst/>
            <a:gdLst/>
            <a:ahLst/>
            <a:cxnLst/>
            <a:rect l="l" t="t" r="r" b="b"/>
            <a:pathLst>
              <a:path w="2559684" h="1921510">
                <a:moveTo>
                  <a:pt x="0" y="1921230"/>
                </a:moveTo>
                <a:lnTo>
                  <a:pt x="2559316" y="0"/>
                </a:lnTo>
              </a:path>
            </a:pathLst>
          </a:custGeom>
          <a:ln w="142074">
            <a:solidFill>
              <a:srgbClr val="A0C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5833631" y="3447695"/>
            <a:ext cx="518159" cy="558165"/>
          </a:xfrm>
          <a:custGeom>
            <a:avLst/>
            <a:gdLst/>
            <a:ahLst/>
            <a:cxnLst/>
            <a:rect l="l" t="t" r="r" b="b"/>
            <a:pathLst>
              <a:path w="518160" h="558164">
                <a:moveTo>
                  <a:pt x="90525" y="0"/>
                </a:moveTo>
                <a:lnTo>
                  <a:pt x="0" y="503885"/>
                </a:lnTo>
                <a:lnTo>
                  <a:pt x="509066" y="557568"/>
                </a:lnTo>
                <a:lnTo>
                  <a:pt x="518096" y="472732"/>
                </a:lnTo>
                <a:lnTo>
                  <a:pt x="100088" y="428752"/>
                </a:lnTo>
                <a:lnTo>
                  <a:pt x="174498" y="15024"/>
                </a:lnTo>
                <a:lnTo>
                  <a:pt x="90525" y="0"/>
                </a:lnTo>
                <a:close/>
              </a:path>
            </a:pathLst>
          </a:custGeom>
          <a:solidFill>
            <a:srgbClr val="A0C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8022669" y="1865608"/>
            <a:ext cx="518159" cy="558165"/>
          </a:xfrm>
          <a:custGeom>
            <a:avLst/>
            <a:gdLst/>
            <a:ahLst/>
            <a:cxnLst/>
            <a:rect l="l" t="t" r="r" b="b"/>
            <a:pathLst>
              <a:path w="518159" h="558164">
                <a:moveTo>
                  <a:pt x="9029" y="0"/>
                </a:moveTo>
                <a:lnTo>
                  <a:pt x="0" y="84848"/>
                </a:lnTo>
                <a:lnTo>
                  <a:pt x="418045" y="128892"/>
                </a:lnTo>
                <a:lnTo>
                  <a:pt x="343585" y="542544"/>
                </a:lnTo>
                <a:lnTo>
                  <a:pt x="427570" y="557568"/>
                </a:lnTo>
                <a:lnTo>
                  <a:pt x="518147" y="53759"/>
                </a:lnTo>
                <a:lnTo>
                  <a:pt x="9029" y="0"/>
                </a:lnTo>
                <a:close/>
              </a:path>
            </a:pathLst>
          </a:custGeom>
          <a:solidFill>
            <a:srgbClr val="A0C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5793945" y="6103432"/>
            <a:ext cx="1492250" cy="2001520"/>
          </a:xfrm>
          <a:custGeom>
            <a:avLst/>
            <a:gdLst/>
            <a:ahLst/>
            <a:cxnLst/>
            <a:rect l="l" t="t" r="r" b="b"/>
            <a:pathLst>
              <a:path w="1492250" h="2001520">
                <a:moveTo>
                  <a:pt x="1491983" y="2001405"/>
                </a:moveTo>
                <a:lnTo>
                  <a:pt x="0" y="0"/>
                </a:lnTo>
              </a:path>
            </a:pathLst>
          </a:custGeom>
          <a:ln w="142074">
            <a:solidFill>
              <a:srgbClr val="A0C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6837674" y="7660717"/>
            <a:ext cx="559435" cy="518795"/>
          </a:xfrm>
          <a:custGeom>
            <a:avLst/>
            <a:gdLst/>
            <a:ahLst/>
            <a:cxnLst/>
            <a:rect l="l" t="t" r="r" b="b"/>
            <a:pathLst>
              <a:path w="559434" h="518795">
                <a:moveTo>
                  <a:pt x="15303" y="342049"/>
                </a:moveTo>
                <a:lnTo>
                  <a:pt x="0" y="425983"/>
                </a:lnTo>
                <a:lnTo>
                  <a:pt x="503567" y="518185"/>
                </a:lnTo>
                <a:lnTo>
                  <a:pt x="514488" y="417842"/>
                </a:lnTo>
                <a:lnTo>
                  <a:pt x="428764" y="417842"/>
                </a:lnTo>
                <a:lnTo>
                  <a:pt x="15303" y="342049"/>
                </a:lnTo>
                <a:close/>
              </a:path>
              <a:path w="559434" h="518795">
                <a:moveTo>
                  <a:pt x="474141" y="0"/>
                </a:moveTo>
                <a:lnTo>
                  <a:pt x="428764" y="417842"/>
                </a:lnTo>
                <a:lnTo>
                  <a:pt x="514488" y="417842"/>
                </a:lnTo>
                <a:lnTo>
                  <a:pt x="558952" y="9296"/>
                </a:lnTo>
                <a:lnTo>
                  <a:pt x="474141" y="0"/>
                </a:lnTo>
                <a:close/>
              </a:path>
            </a:pathLst>
          </a:custGeom>
          <a:solidFill>
            <a:srgbClr val="A0C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5683319" y="6029266"/>
            <a:ext cx="559435" cy="518795"/>
          </a:xfrm>
          <a:custGeom>
            <a:avLst/>
            <a:gdLst/>
            <a:ahLst/>
            <a:cxnLst/>
            <a:rect l="l" t="t" r="r" b="b"/>
            <a:pathLst>
              <a:path w="559435" h="518795">
                <a:moveTo>
                  <a:pt x="55435" y="0"/>
                </a:moveTo>
                <a:lnTo>
                  <a:pt x="0" y="508939"/>
                </a:lnTo>
                <a:lnTo>
                  <a:pt x="84797" y="518236"/>
                </a:lnTo>
                <a:lnTo>
                  <a:pt x="130251" y="100342"/>
                </a:lnTo>
                <a:lnTo>
                  <a:pt x="557477" y="100342"/>
                </a:lnTo>
                <a:lnTo>
                  <a:pt x="558952" y="92252"/>
                </a:lnTo>
                <a:lnTo>
                  <a:pt x="55435" y="0"/>
                </a:lnTo>
                <a:close/>
              </a:path>
              <a:path w="559435" h="518795">
                <a:moveTo>
                  <a:pt x="557477" y="100342"/>
                </a:moveTo>
                <a:lnTo>
                  <a:pt x="130251" y="100342"/>
                </a:lnTo>
                <a:lnTo>
                  <a:pt x="543648" y="176187"/>
                </a:lnTo>
                <a:lnTo>
                  <a:pt x="557477" y="100342"/>
                </a:lnTo>
                <a:close/>
              </a:path>
            </a:pathLst>
          </a:custGeom>
          <a:solidFill>
            <a:srgbClr val="A0C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2696443" y="5482718"/>
            <a:ext cx="819150" cy="55244"/>
          </a:xfrm>
          <a:custGeom>
            <a:avLst/>
            <a:gdLst/>
            <a:ahLst/>
            <a:cxnLst/>
            <a:rect l="l" t="t" r="r" b="b"/>
            <a:pathLst>
              <a:path w="819150" h="55245">
                <a:moveTo>
                  <a:pt x="0" y="55054"/>
                </a:moveTo>
                <a:lnTo>
                  <a:pt x="818591" y="0"/>
                </a:lnTo>
              </a:path>
            </a:pathLst>
          </a:custGeom>
          <a:ln w="28409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2508072" y="5473167"/>
            <a:ext cx="234950" cy="123825"/>
          </a:xfrm>
          <a:custGeom>
            <a:avLst/>
            <a:gdLst/>
            <a:ahLst/>
            <a:cxnLst/>
            <a:rect l="l" t="t" r="r" b="b"/>
            <a:pathLst>
              <a:path w="234950" h="123825">
                <a:moveTo>
                  <a:pt x="226352" y="0"/>
                </a:moveTo>
                <a:lnTo>
                  <a:pt x="0" y="77266"/>
                </a:lnTo>
                <a:lnTo>
                  <a:pt x="234657" y="123545"/>
                </a:lnTo>
                <a:lnTo>
                  <a:pt x="2263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3890288" y="6406396"/>
            <a:ext cx="243840" cy="828675"/>
          </a:xfrm>
          <a:custGeom>
            <a:avLst/>
            <a:gdLst/>
            <a:ahLst/>
            <a:cxnLst/>
            <a:rect l="l" t="t" r="r" b="b"/>
            <a:pathLst>
              <a:path w="243839" h="828675">
                <a:moveTo>
                  <a:pt x="0" y="828255"/>
                </a:moveTo>
                <a:lnTo>
                  <a:pt x="243420" y="0"/>
                </a:lnTo>
              </a:path>
            </a:pathLst>
          </a:custGeom>
          <a:ln w="28409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3837047" y="7176685"/>
            <a:ext cx="125095" cy="239395"/>
          </a:xfrm>
          <a:custGeom>
            <a:avLst/>
            <a:gdLst/>
            <a:ahLst/>
            <a:cxnLst/>
            <a:rect l="l" t="t" r="r" b="b"/>
            <a:pathLst>
              <a:path w="125095" h="239395">
                <a:moveTo>
                  <a:pt x="5753" y="0"/>
                </a:moveTo>
                <a:lnTo>
                  <a:pt x="0" y="239115"/>
                </a:lnTo>
                <a:lnTo>
                  <a:pt x="124548" y="34912"/>
                </a:lnTo>
                <a:lnTo>
                  <a:pt x="575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3146508" y="5972972"/>
            <a:ext cx="662940" cy="441325"/>
          </a:xfrm>
          <a:custGeom>
            <a:avLst/>
            <a:gdLst/>
            <a:ahLst/>
            <a:cxnLst/>
            <a:rect l="l" t="t" r="r" b="b"/>
            <a:pathLst>
              <a:path w="662939" h="441325">
                <a:moveTo>
                  <a:pt x="0" y="441248"/>
                </a:moveTo>
                <a:lnTo>
                  <a:pt x="662609" y="0"/>
                </a:lnTo>
              </a:path>
            </a:pathLst>
          </a:custGeom>
          <a:ln w="28409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2989365" y="6339273"/>
            <a:ext cx="226695" cy="179705"/>
          </a:xfrm>
          <a:custGeom>
            <a:avLst/>
            <a:gdLst/>
            <a:ahLst/>
            <a:cxnLst/>
            <a:rect l="l" t="t" r="r" b="b"/>
            <a:pathLst>
              <a:path w="226694" h="179704">
                <a:moveTo>
                  <a:pt x="157962" y="0"/>
                </a:moveTo>
                <a:lnTo>
                  <a:pt x="0" y="179590"/>
                </a:lnTo>
                <a:lnTo>
                  <a:pt x="226606" y="103073"/>
                </a:lnTo>
                <a:lnTo>
                  <a:pt x="15796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1882961" y="938049"/>
            <a:ext cx="1673860" cy="2245360"/>
          </a:xfrm>
          <a:custGeom>
            <a:avLst/>
            <a:gdLst/>
            <a:ahLst/>
            <a:cxnLst/>
            <a:rect l="l" t="t" r="r" b="b"/>
            <a:pathLst>
              <a:path w="1673860" h="2245360">
                <a:moveTo>
                  <a:pt x="1673440" y="2244801"/>
                </a:moveTo>
                <a:lnTo>
                  <a:pt x="0" y="0"/>
                </a:lnTo>
              </a:path>
            </a:pathLst>
          </a:custGeom>
          <a:ln w="142074">
            <a:solidFill>
              <a:srgbClr val="A0C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3108147" y="2738730"/>
            <a:ext cx="559435" cy="518795"/>
          </a:xfrm>
          <a:custGeom>
            <a:avLst/>
            <a:gdLst/>
            <a:ahLst/>
            <a:cxnLst/>
            <a:rect l="l" t="t" r="r" b="b"/>
            <a:pathLst>
              <a:path w="559435" h="518795">
                <a:moveTo>
                  <a:pt x="15290" y="342049"/>
                </a:moveTo>
                <a:lnTo>
                  <a:pt x="0" y="425983"/>
                </a:lnTo>
                <a:lnTo>
                  <a:pt x="503567" y="518185"/>
                </a:lnTo>
                <a:lnTo>
                  <a:pt x="514488" y="417842"/>
                </a:lnTo>
                <a:lnTo>
                  <a:pt x="428764" y="417842"/>
                </a:lnTo>
                <a:lnTo>
                  <a:pt x="15290" y="342049"/>
                </a:lnTo>
                <a:close/>
              </a:path>
              <a:path w="559435" h="518795">
                <a:moveTo>
                  <a:pt x="474141" y="0"/>
                </a:moveTo>
                <a:lnTo>
                  <a:pt x="428764" y="417842"/>
                </a:lnTo>
                <a:lnTo>
                  <a:pt x="514488" y="417842"/>
                </a:lnTo>
                <a:lnTo>
                  <a:pt x="558952" y="9296"/>
                </a:lnTo>
                <a:lnTo>
                  <a:pt x="474141" y="0"/>
                </a:lnTo>
                <a:close/>
              </a:path>
            </a:pathLst>
          </a:custGeom>
          <a:solidFill>
            <a:srgbClr val="A0C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772340" y="863878"/>
            <a:ext cx="559435" cy="518795"/>
          </a:xfrm>
          <a:custGeom>
            <a:avLst/>
            <a:gdLst/>
            <a:ahLst/>
            <a:cxnLst/>
            <a:rect l="l" t="t" r="r" b="b"/>
            <a:pathLst>
              <a:path w="559435" h="518794">
                <a:moveTo>
                  <a:pt x="55435" y="0"/>
                </a:moveTo>
                <a:lnTo>
                  <a:pt x="0" y="508939"/>
                </a:lnTo>
                <a:lnTo>
                  <a:pt x="84797" y="518236"/>
                </a:lnTo>
                <a:lnTo>
                  <a:pt x="130251" y="100342"/>
                </a:lnTo>
                <a:lnTo>
                  <a:pt x="557477" y="100342"/>
                </a:lnTo>
                <a:lnTo>
                  <a:pt x="558952" y="92252"/>
                </a:lnTo>
                <a:lnTo>
                  <a:pt x="55435" y="0"/>
                </a:lnTo>
                <a:close/>
              </a:path>
              <a:path w="559435" h="518794">
                <a:moveTo>
                  <a:pt x="557477" y="100342"/>
                </a:moveTo>
                <a:lnTo>
                  <a:pt x="130251" y="100342"/>
                </a:lnTo>
                <a:lnTo>
                  <a:pt x="543648" y="176187"/>
                </a:lnTo>
                <a:lnTo>
                  <a:pt x="557477" y="100342"/>
                </a:lnTo>
                <a:close/>
              </a:path>
            </a:pathLst>
          </a:custGeom>
          <a:solidFill>
            <a:srgbClr val="A0C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 txBox="1"/>
          <p:nvPr/>
        </p:nvSpPr>
        <p:spPr>
          <a:xfrm rot="19680000">
            <a:off x="4000105" y="8206258"/>
            <a:ext cx="1274022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1650" spc="5" dirty="0">
                <a:solidFill>
                  <a:srgbClr val="231F20"/>
                </a:solidFill>
                <a:latin typeface="MetaBookLF-Roman"/>
                <a:cs typeface="MetaBookLF-Roman"/>
              </a:rPr>
              <a:t>STEEL</a:t>
            </a:r>
            <a:r>
              <a:rPr sz="1650" spc="-114" dirty="0">
                <a:solidFill>
                  <a:srgbClr val="231F20"/>
                </a:solidFill>
                <a:latin typeface="MetaBookLF-Roman"/>
                <a:cs typeface="MetaBookLF-Roman"/>
              </a:rPr>
              <a:t> </a:t>
            </a:r>
            <a:r>
              <a:rPr sz="2475" spc="22" baseline="1683" dirty="0">
                <a:solidFill>
                  <a:srgbClr val="231F20"/>
                </a:solidFill>
                <a:latin typeface="MetaBookLF-Roman"/>
                <a:cs typeface="MetaBookLF-Roman"/>
              </a:rPr>
              <a:t>BRIDGE</a:t>
            </a:r>
            <a:endParaRPr sz="2475" baseline="1683">
              <a:latin typeface="MetaBookLF-Roman"/>
              <a:cs typeface="MetaBookLF-Roman"/>
            </a:endParaRPr>
          </a:p>
        </p:txBody>
      </p:sp>
      <p:sp>
        <p:nvSpPr>
          <p:cNvPr id="644" name="object 644"/>
          <p:cNvSpPr txBox="1"/>
          <p:nvPr/>
        </p:nvSpPr>
        <p:spPr>
          <a:xfrm rot="60000">
            <a:off x="8026017" y="3379276"/>
            <a:ext cx="823152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1650" spc="15" dirty="0">
                <a:solidFill>
                  <a:srgbClr val="231F20"/>
                </a:solidFill>
                <a:latin typeface="MetaBookLF-Roman"/>
                <a:cs typeface="MetaBookLF-Roman"/>
              </a:rPr>
              <a:t>WEIDLER</a:t>
            </a:r>
            <a:endParaRPr sz="1650">
              <a:latin typeface="MetaBookLF-Roman"/>
              <a:cs typeface="MetaBookLF-Roman"/>
            </a:endParaRPr>
          </a:p>
        </p:txBody>
      </p:sp>
      <p:sp>
        <p:nvSpPr>
          <p:cNvPr id="645" name="object 645"/>
          <p:cNvSpPr txBox="1"/>
          <p:nvPr/>
        </p:nvSpPr>
        <p:spPr>
          <a:xfrm rot="60000">
            <a:off x="7753895" y="6556210"/>
            <a:ext cx="97362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1650" spc="-5" dirty="0">
                <a:solidFill>
                  <a:srgbClr val="231F20"/>
                </a:solidFill>
                <a:latin typeface="MetaBookLF-Roman"/>
                <a:cs typeface="MetaBookLF-Roman"/>
              </a:rPr>
              <a:t>HOLLAD</a:t>
            </a:r>
            <a:r>
              <a:rPr sz="2475" spc="-7" baseline="-3367" dirty="0">
                <a:solidFill>
                  <a:srgbClr val="231F20"/>
                </a:solidFill>
                <a:latin typeface="MetaBookLF-Roman"/>
                <a:cs typeface="MetaBookLF-Roman"/>
              </a:rPr>
              <a:t>AY</a:t>
            </a:r>
            <a:endParaRPr sz="2475" baseline="-3367">
              <a:latin typeface="MetaBookLF-Roman"/>
              <a:cs typeface="MetaBookLF-Roman"/>
            </a:endParaRPr>
          </a:p>
        </p:txBody>
      </p:sp>
      <p:sp>
        <p:nvSpPr>
          <p:cNvPr id="646" name="object 646"/>
          <p:cNvSpPr txBox="1"/>
          <p:nvPr/>
        </p:nvSpPr>
        <p:spPr>
          <a:xfrm rot="19560000">
            <a:off x="7634880" y="5748678"/>
            <a:ext cx="120646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1650" spc="20" dirty="0">
                <a:solidFill>
                  <a:srgbClr val="231F20"/>
                </a:solidFill>
                <a:latin typeface="MetaBookLF-Roman"/>
                <a:cs typeface="MetaBookLF-Roman"/>
              </a:rPr>
              <a:t>M</a:t>
            </a:r>
            <a:r>
              <a:rPr sz="1650" spc="5" dirty="0">
                <a:solidFill>
                  <a:srgbClr val="231F20"/>
                </a:solidFill>
                <a:latin typeface="MetaBookLF-Roman"/>
                <a:cs typeface="MetaBookLF-Roman"/>
              </a:rPr>
              <a:t>U</a:t>
            </a:r>
            <a:r>
              <a:rPr sz="1650" spc="-130" dirty="0">
                <a:solidFill>
                  <a:srgbClr val="231F20"/>
                </a:solidFill>
                <a:latin typeface="MetaBookLF-Roman"/>
                <a:cs typeface="MetaBookLF-Roman"/>
              </a:rPr>
              <a:t>L</a:t>
            </a:r>
            <a:r>
              <a:rPr sz="1650" spc="15" dirty="0">
                <a:solidFill>
                  <a:srgbClr val="231F20"/>
                </a:solidFill>
                <a:latin typeface="MetaBookLF-Roman"/>
                <a:cs typeface="MetaBookLF-Roman"/>
              </a:rPr>
              <a:t>TNOMAH</a:t>
            </a:r>
            <a:endParaRPr sz="1650">
              <a:latin typeface="MetaBookLF-Roman"/>
              <a:cs typeface="MetaBookLF-Roman"/>
            </a:endParaRPr>
          </a:p>
        </p:txBody>
      </p:sp>
      <p:sp>
        <p:nvSpPr>
          <p:cNvPr id="647" name="object 647"/>
          <p:cNvSpPr txBox="1"/>
          <p:nvPr/>
        </p:nvSpPr>
        <p:spPr>
          <a:xfrm rot="60000">
            <a:off x="7937818" y="2829404"/>
            <a:ext cx="105805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2475" spc="-22" baseline="5050" dirty="0">
                <a:solidFill>
                  <a:srgbClr val="231F20"/>
                </a:solidFill>
                <a:latin typeface="MetaBookLF-Roman"/>
                <a:cs typeface="MetaBookLF-Roman"/>
              </a:rPr>
              <a:t>B</a:t>
            </a:r>
            <a:r>
              <a:rPr sz="2475" spc="-22" baseline="3367" dirty="0">
                <a:solidFill>
                  <a:srgbClr val="231F20"/>
                </a:solidFill>
                <a:latin typeface="MetaBookLF-Roman"/>
                <a:cs typeface="MetaBookLF-Roman"/>
              </a:rPr>
              <a:t>ROA</a:t>
            </a:r>
            <a:r>
              <a:rPr sz="2475" spc="-22" baseline="1683" dirty="0">
                <a:solidFill>
                  <a:srgbClr val="231F20"/>
                </a:solidFill>
                <a:latin typeface="MetaBookLF-Roman"/>
                <a:cs typeface="MetaBookLF-Roman"/>
              </a:rPr>
              <a:t>DWA</a:t>
            </a:r>
            <a:r>
              <a:rPr sz="1650" spc="-15" dirty="0">
                <a:solidFill>
                  <a:srgbClr val="231F20"/>
                </a:solidFill>
                <a:latin typeface="MetaBookLF-Roman"/>
                <a:cs typeface="MetaBookLF-Roman"/>
              </a:rPr>
              <a:t>Y</a:t>
            </a:r>
            <a:endParaRPr sz="1650">
              <a:latin typeface="MetaBookLF-Roman"/>
              <a:cs typeface="MetaBookLF-Roman"/>
            </a:endParaRPr>
          </a:p>
        </p:txBody>
      </p:sp>
      <p:sp>
        <p:nvSpPr>
          <p:cNvPr id="648" name="object 648"/>
          <p:cNvSpPr txBox="1"/>
          <p:nvPr/>
        </p:nvSpPr>
        <p:spPr>
          <a:xfrm rot="19440000">
            <a:off x="1305566" y="4905814"/>
            <a:ext cx="1773103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2475" spc="-22" baseline="-3367" dirty="0">
                <a:solidFill>
                  <a:srgbClr val="231F20"/>
                </a:solidFill>
                <a:latin typeface="MetaBookLF-Roman"/>
                <a:cs typeface="MetaBookLF-Roman"/>
              </a:rPr>
              <a:t>BRO</a:t>
            </a:r>
            <a:r>
              <a:rPr sz="2475" spc="-22" baseline="-1683" dirty="0">
                <a:solidFill>
                  <a:srgbClr val="231F20"/>
                </a:solidFill>
                <a:latin typeface="MetaBookLF-Roman"/>
                <a:cs typeface="MetaBookLF-Roman"/>
              </a:rPr>
              <a:t>AD</a:t>
            </a:r>
            <a:r>
              <a:rPr sz="1650" spc="-15" dirty="0">
                <a:solidFill>
                  <a:srgbClr val="231F20"/>
                </a:solidFill>
                <a:latin typeface="MetaBookLF-Roman"/>
                <a:cs typeface="MetaBookLF-Roman"/>
              </a:rPr>
              <a:t>WAY</a:t>
            </a:r>
            <a:r>
              <a:rPr sz="1650" spc="-95" dirty="0">
                <a:solidFill>
                  <a:srgbClr val="231F20"/>
                </a:solidFill>
                <a:latin typeface="MetaBookLF-Roman"/>
                <a:cs typeface="MetaBookLF-Roman"/>
              </a:rPr>
              <a:t> </a:t>
            </a:r>
            <a:r>
              <a:rPr sz="2475" spc="22" baseline="1683" dirty="0">
                <a:solidFill>
                  <a:srgbClr val="231F20"/>
                </a:solidFill>
                <a:latin typeface="MetaBookLF-Roman"/>
                <a:cs typeface="MetaBookLF-Roman"/>
              </a:rPr>
              <a:t>BRIDGE</a:t>
            </a:r>
            <a:endParaRPr sz="2475" baseline="1683">
              <a:latin typeface="MetaBookLF-Roman"/>
              <a:cs typeface="MetaBookLF-Roman"/>
            </a:endParaRPr>
          </a:p>
        </p:txBody>
      </p:sp>
      <p:sp>
        <p:nvSpPr>
          <p:cNvPr id="649" name="object 649"/>
          <p:cNvSpPr txBox="1"/>
          <p:nvPr/>
        </p:nvSpPr>
        <p:spPr>
          <a:xfrm rot="16380000">
            <a:off x="5209384" y="715008"/>
            <a:ext cx="1130300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1650" spc="-65" dirty="0">
                <a:solidFill>
                  <a:srgbClr val="231F20"/>
                </a:solidFill>
                <a:latin typeface="MetaBookLF-Roman"/>
                <a:cs typeface="MetaBookLF-Roman"/>
              </a:rPr>
              <a:t>V</a:t>
            </a:r>
            <a:r>
              <a:rPr sz="1650" spc="15" dirty="0">
                <a:solidFill>
                  <a:srgbClr val="231F20"/>
                </a:solidFill>
                <a:latin typeface="MetaBookLF-Roman"/>
                <a:cs typeface="MetaBookLF-Roman"/>
              </a:rPr>
              <a:t>AN</a:t>
            </a:r>
            <a:r>
              <a:rPr sz="1650" spc="-80" dirty="0">
                <a:solidFill>
                  <a:srgbClr val="231F20"/>
                </a:solidFill>
                <a:latin typeface="MetaBookLF-Roman"/>
                <a:cs typeface="MetaBookLF-Roman"/>
              </a:rPr>
              <a:t>C</a:t>
            </a:r>
            <a:r>
              <a:rPr sz="2475" spc="22" baseline="1683" dirty="0">
                <a:solidFill>
                  <a:srgbClr val="231F20"/>
                </a:solidFill>
                <a:latin typeface="MetaBookLF-Roman"/>
                <a:cs typeface="MetaBookLF-Roman"/>
              </a:rPr>
              <a:t>OUVER</a:t>
            </a:r>
            <a:endParaRPr sz="2475" baseline="1683">
              <a:latin typeface="MetaBookLF-Roman"/>
              <a:cs typeface="MetaBookLF-Roman"/>
            </a:endParaRPr>
          </a:p>
        </p:txBody>
      </p:sp>
      <p:sp>
        <p:nvSpPr>
          <p:cNvPr id="650" name="object 650"/>
          <p:cNvSpPr txBox="1"/>
          <p:nvPr/>
        </p:nvSpPr>
        <p:spPr>
          <a:xfrm rot="16380000">
            <a:off x="5817346" y="829634"/>
            <a:ext cx="922891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1650" spc="10" dirty="0">
                <a:solidFill>
                  <a:srgbClr val="231F20"/>
                </a:solidFill>
                <a:latin typeface="MetaBookLF-Roman"/>
                <a:cs typeface="MetaBookLF-Roman"/>
              </a:rPr>
              <a:t>WILLIA</a:t>
            </a:r>
            <a:r>
              <a:rPr sz="1650" spc="-25" dirty="0">
                <a:solidFill>
                  <a:srgbClr val="231F20"/>
                </a:solidFill>
                <a:latin typeface="MetaBookLF-Roman"/>
                <a:cs typeface="MetaBookLF-Roman"/>
              </a:rPr>
              <a:t>M</a:t>
            </a:r>
            <a:r>
              <a:rPr sz="2475" spc="22" baseline="3367" dirty="0">
                <a:solidFill>
                  <a:srgbClr val="231F20"/>
                </a:solidFill>
                <a:latin typeface="MetaBookLF-Roman"/>
                <a:cs typeface="MetaBookLF-Roman"/>
              </a:rPr>
              <a:t>S</a:t>
            </a:r>
            <a:endParaRPr sz="2475" baseline="3367">
              <a:latin typeface="MetaBookLF-Roman"/>
              <a:cs typeface="MetaBookLF-Roman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3095364" y="571817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3095364" y="571817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 txBox="1"/>
          <p:nvPr/>
        </p:nvSpPr>
        <p:spPr>
          <a:xfrm>
            <a:off x="3159716" y="5670943"/>
            <a:ext cx="18161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A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4313022" y="6147937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4313022" y="6147937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8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 txBox="1"/>
          <p:nvPr/>
        </p:nvSpPr>
        <p:spPr>
          <a:xfrm>
            <a:off x="4377375" y="6100711"/>
            <a:ext cx="18986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B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5468536" y="487742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5468536" y="487742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 txBox="1"/>
          <p:nvPr/>
        </p:nvSpPr>
        <p:spPr>
          <a:xfrm>
            <a:off x="5532888" y="4830203"/>
            <a:ext cx="18986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B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4218552" y="2490337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4218552" y="2490337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 txBox="1"/>
          <p:nvPr/>
        </p:nvSpPr>
        <p:spPr>
          <a:xfrm>
            <a:off x="4282904" y="2455813"/>
            <a:ext cx="18986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B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1511928" y="44018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1511928" y="44018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 txBox="1"/>
          <p:nvPr/>
        </p:nvSpPr>
        <p:spPr>
          <a:xfrm>
            <a:off x="1576280" y="405660"/>
            <a:ext cx="16319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E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8566018" y="161454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566018" y="161454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 txBox="1"/>
          <p:nvPr/>
        </p:nvSpPr>
        <p:spPr>
          <a:xfrm>
            <a:off x="8630368" y="1580019"/>
            <a:ext cx="16319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E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69" name="object 669"/>
          <p:cNvSpPr txBox="1"/>
          <p:nvPr/>
        </p:nvSpPr>
        <p:spPr>
          <a:xfrm>
            <a:off x="10045606" y="4920513"/>
            <a:ext cx="3496310" cy="884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MetaBookLF-Caps"/>
                <a:cs typeface="MetaBookLF-Caps"/>
              </a:rPr>
              <a:t>VISION</a:t>
            </a:r>
            <a:r>
              <a:rPr sz="2400" spc="-10" dirty="0">
                <a:solidFill>
                  <a:srgbClr val="231F20"/>
                </a:solidFill>
                <a:latin typeface="MetaBookLF-Caps"/>
                <a:cs typeface="MetaBookLF-Caps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MetaBookLF-Caps"/>
                <a:cs typeface="MetaBookLF-Caps"/>
              </a:rPr>
              <a:t>FRAMEWORK</a:t>
            </a:r>
            <a:endParaRPr sz="2400">
              <a:latin typeface="MetaBookLF-Caps"/>
              <a:cs typeface="MetaBookLF-Caps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Strategies for connecting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and</a:t>
            </a:r>
            <a:r>
              <a:rPr sz="1600" spc="-4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600" spc="-10" dirty="0">
                <a:solidFill>
                  <a:srgbClr val="636466"/>
                </a:solidFill>
                <a:latin typeface="MetaBookLF-Roman"/>
                <a:cs typeface="MetaBookLF-Roman"/>
              </a:rPr>
              <a:t>rebuilding</a:t>
            </a:r>
            <a:endParaRPr sz="1600">
              <a:latin typeface="MetaBookLF-Roman"/>
              <a:cs typeface="MetaBookLF-Roman"/>
            </a:endParaRPr>
          </a:p>
          <a:p>
            <a:pPr marL="25400">
              <a:lnSpc>
                <a:spcPct val="100000"/>
              </a:lnSpc>
            </a:pP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communities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and</a:t>
            </a:r>
            <a:r>
              <a:rPr sz="1600" spc="-2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neighborhoods.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10050271" y="5862699"/>
            <a:ext cx="3894454" cy="0"/>
          </a:xfrm>
          <a:custGeom>
            <a:avLst/>
            <a:gdLst/>
            <a:ahLst/>
            <a:cxnLst/>
            <a:rect l="l" t="t" r="r" b="b"/>
            <a:pathLst>
              <a:path w="3894455">
                <a:moveTo>
                  <a:pt x="0" y="0"/>
                </a:moveTo>
                <a:lnTo>
                  <a:pt x="3894328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0010475" y="8930519"/>
            <a:ext cx="328295" cy="328295"/>
          </a:xfrm>
          <a:custGeom>
            <a:avLst/>
            <a:gdLst/>
            <a:ahLst/>
            <a:cxnLst/>
            <a:rect l="l" t="t" r="r" b="b"/>
            <a:pathLst>
              <a:path w="328295" h="328295">
                <a:moveTo>
                  <a:pt x="164147" y="0"/>
                </a:moveTo>
                <a:lnTo>
                  <a:pt x="120511" y="5863"/>
                </a:lnTo>
                <a:lnTo>
                  <a:pt x="81300" y="22411"/>
                </a:lnTo>
                <a:lnTo>
                  <a:pt x="48079" y="48079"/>
                </a:lnTo>
                <a:lnTo>
                  <a:pt x="22411" y="81300"/>
                </a:lnTo>
                <a:lnTo>
                  <a:pt x="5863" y="120511"/>
                </a:lnTo>
                <a:lnTo>
                  <a:pt x="0" y="164147"/>
                </a:lnTo>
                <a:lnTo>
                  <a:pt x="5863" y="207791"/>
                </a:lnTo>
                <a:lnTo>
                  <a:pt x="22411" y="247005"/>
                </a:lnTo>
                <a:lnTo>
                  <a:pt x="48079" y="280225"/>
                </a:lnTo>
                <a:lnTo>
                  <a:pt x="81300" y="305888"/>
                </a:lnTo>
                <a:lnTo>
                  <a:pt x="120511" y="322433"/>
                </a:lnTo>
                <a:lnTo>
                  <a:pt x="164147" y="328294"/>
                </a:lnTo>
                <a:lnTo>
                  <a:pt x="207783" y="322433"/>
                </a:lnTo>
                <a:lnTo>
                  <a:pt x="218601" y="317868"/>
                </a:lnTo>
                <a:lnTo>
                  <a:pt x="164147" y="317868"/>
                </a:lnTo>
                <a:lnTo>
                  <a:pt x="115617" y="310017"/>
                </a:lnTo>
                <a:lnTo>
                  <a:pt x="73427" y="288165"/>
                </a:lnTo>
                <a:lnTo>
                  <a:pt x="40129" y="254867"/>
                </a:lnTo>
                <a:lnTo>
                  <a:pt x="18277" y="212677"/>
                </a:lnTo>
                <a:lnTo>
                  <a:pt x="10426" y="164147"/>
                </a:lnTo>
                <a:lnTo>
                  <a:pt x="18277" y="115617"/>
                </a:lnTo>
                <a:lnTo>
                  <a:pt x="40129" y="73427"/>
                </a:lnTo>
                <a:lnTo>
                  <a:pt x="73427" y="40129"/>
                </a:lnTo>
                <a:lnTo>
                  <a:pt x="115617" y="18277"/>
                </a:lnTo>
                <a:lnTo>
                  <a:pt x="164147" y="10426"/>
                </a:lnTo>
                <a:lnTo>
                  <a:pt x="218595" y="10426"/>
                </a:lnTo>
                <a:lnTo>
                  <a:pt x="207783" y="5863"/>
                </a:lnTo>
                <a:lnTo>
                  <a:pt x="164147" y="0"/>
                </a:lnTo>
                <a:close/>
              </a:path>
              <a:path w="328295" h="328295">
                <a:moveTo>
                  <a:pt x="218595" y="10426"/>
                </a:moveTo>
                <a:lnTo>
                  <a:pt x="164147" y="10426"/>
                </a:lnTo>
                <a:lnTo>
                  <a:pt x="212677" y="18277"/>
                </a:lnTo>
                <a:lnTo>
                  <a:pt x="254867" y="40129"/>
                </a:lnTo>
                <a:lnTo>
                  <a:pt x="288165" y="73427"/>
                </a:lnTo>
                <a:lnTo>
                  <a:pt x="310017" y="115617"/>
                </a:lnTo>
                <a:lnTo>
                  <a:pt x="317868" y="164147"/>
                </a:lnTo>
                <a:lnTo>
                  <a:pt x="310017" y="212677"/>
                </a:lnTo>
                <a:lnTo>
                  <a:pt x="288165" y="254867"/>
                </a:lnTo>
                <a:lnTo>
                  <a:pt x="254867" y="288165"/>
                </a:lnTo>
                <a:lnTo>
                  <a:pt x="212677" y="310017"/>
                </a:lnTo>
                <a:lnTo>
                  <a:pt x="164147" y="317868"/>
                </a:lnTo>
                <a:lnTo>
                  <a:pt x="218601" y="317868"/>
                </a:lnTo>
                <a:lnTo>
                  <a:pt x="280215" y="280225"/>
                </a:lnTo>
                <a:lnTo>
                  <a:pt x="305883" y="247005"/>
                </a:lnTo>
                <a:lnTo>
                  <a:pt x="322431" y="207791"/>
                </a:lnTo>
                <a:lnTo>
                  <a:pt x="328294" y="164147"/>
                </a:lnTo>
                <a:lnTo>
                  <a:pt x="322431" y="120511"/>
                </a:lnTo>
                <a:lnTo>
                  <a:pt x="305883" y="81300"/>
                </a:lnTo>
                <a:lnTo>
                  <a:pt x="280215" y="48079"/>
                </a:lnTo>
                <a:lnTo>
                  <a:pt x="246994" y="22411"/>
                </a:lnTo>
                <a:lnTo>
                  <a:pt x="218595" y="1042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10174623" y="8930519"/>
            <a:ext cx="0" cy="328295"/>
          </a:xfrm>
          <a:custGeom>
            <a:avLst/>
            <a:gdLst/>
            <a:ahLst/>
            <a:cxnLst/>
            <a:rect l="l" t="t" r="r" b="b"/>
            <a:pathLst>
              <a:path h="328295">
                <a:moveTo>
                  <a:pt x="0" y="0"/>
                </a:moveTo>
                <a:lnTo>
                  <a:pt x="0" y="328294"/>
                </a:lnTo>
              </a:path>
            </a:pathLst>
          </a:custGeom>
          <a:ln w="10426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10010475" y="9094666"/>
            <a:ext cx="328295" cy="0"/>
          </a:xfrm>
          <a:custGeom>
            <a:avLst/>
            <a:gdLst/>
            <a:ahLst/>
            <a:cxnLst/>
            <a:rect l="l" t="t" r="r" b="b"/>
            <a:pathLst>
              <a:path w="328295">
                <a:moveTo>
                  <a:pt x="0" y="0"/>
                </a:moveTo>
                <a:lnTo>
                  <a:pt x="328295" y="0"/>
                </a:lnTo>
              </a:path>
            </a:pathLst>
          </a:custGeom>
          <a:ln w="10426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0174623" y="8934418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4">
                <a:moveTo>
                  <a:pt x="0" y="0"/>
                </a:moveTo>
                <a:lnTo>
                  <a:pt x="0" y="160248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0174623" y="8934418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4">
                <a:moveTo>
                  <a:pt x="0" y="160248"/>
                </a:moveTo>
                <a:lnTo>
                  <a:pt x="0" y="0"/>
                </a:lnTo>
              </a:path>
            </a:pathLst>
          </a:custGeom>
          <a:ln w="416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4127112" y="351446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4127112" y="351446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 txBox="1"/>
          <p:nvPr/>
        </p:nvSpPr>
        <p:spPr>
          <a:xfrm>
            <a:off x="4178764" y="3479939"/>
            <a:ext cx="18224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C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5965057" y="249947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5965057" y="249947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 txBox="1"/>
          <p:nvPr/>
        </p:nvSpPr>
        <p:spPr>
          <a:xfrm>
            <a:off x="6029408" y="2464956"/>
            <a:ext cx="19558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D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7384409" y="8195774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384409" y="8195774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 txBox="1"/>
          <p:nvPr/>
        </p:nvSpPr>
        <p:spPr>
          <a:xfrm>
            <a:off x="7448760" y="8161256"/>
            <a:ext cx="16319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E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85" name="object 68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3626" y="8226300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9027" y="0"/>
                </a:lnTo>
              </a:path>
            </a:pathLst>
          </a:custGeom>
          <a:ln w="38100">
            <a:solidFill>
              <a:srgbClr val="404041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45575" y="82263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040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01671" y="82263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4040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51925" y="8526015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6095" y="0"/>
                </a:lnTo>
              </a:path>
            </a:pathLst>
          </a:custGeom>
          <a:ln w="38100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25143" y="7932787"/>
            <a:ext cx="59055" cy="0"/>
          </a:xfrm>
          <a:custGeom>
            <a:avLst/>
            <a:gdLst/>
            <a:ahLst/>
            <a:cxnLst/>
            <a:rect l="l" t="t" r="r" b="b"/>
            <a:pathLst>
              <a:path w="59054">
                <a:moveTo>
                  <a:pt x="29502" y="-28574"/>
                </a:moveTo>
                <a:lnTo>
                  <a:pt x="29502" y="28575"/>
                </a:lnTo>
              </a:path>
            </a:pathLst>
          </a:custGeom>
          <a:ln w="59004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66146" y="79327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8574"/>
                </a:moveTo>
                <a:lnTo>
                  <a:pt x="0" y="28575"/>
                </a:lnTo>
              </a:path>
            </a:pathLst>
          </a:custGeom>
          <a:ln w="5715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84142" y="79327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8574"/>
                </a:moveTo>
                <a:lnTo>
                  <a:pt x="0" y="28575"/>
                </a:lnTo>
              </a:path>
            </a:pathLst>
          </a:custGeom>
          <a:ln w="5715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996" y="0"/>
            <a:ext cx="9532947" cy="9262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90079" y="4274948"/>
            <a:ext cx="2305685" cy="1750060"/>
          </a:xfrm>
          <a:custGeom>
            <a:avLst/>
            <a:gdLst/>
            <a:ahLst/>
            <a:cxnLst/>
            <a:rect l="l" t="t" r="r" b="b"/>
            <a:pathLst>
              <a:path w="2305685" h="1750060">
                <a:moveTo>
                  <a:pt x="2305227" y="0"/>
                </a:moveTo>
                <a:lnTo>
                  <a:pt x="2290889" y="15024"/>
                </a:lnTo>
                <a:lnTo>
                  <a:pt x="2286101" y="19799"/>
                </a:lnTo>
                <a:lnTo>
                  <a:pt x="2251951" y="51231"/>
                </a:lnTo>
                <a:lnTo>
                  <a:pt x="2186381" y="99720"/>
                </a:lnTo>
                <a:lnTo>
                  <a:pt x="1721916" y="448754"/>
                </a:lnTo>
                <a:lnTo>
                  <a:pt x="487692" y="1381074"/>
                </a:lnTo>
                <a:lnTo>
                  <a:pt x="484276" y="1383817"/>
                </a:lnTo>
                <a:lnTo>
                  <a:pt x="90170" y="1681607"/>
                </a:lnTo>
                <a:lnTo>
                  <a:pt x="0" y="174992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5881" y="6024867"/>
            <a:ext cx="704215" cy="501015"/>
          </a:xfrm>
          <a:custGeom>
            <a:avLst/>
            <a:gdLst/>
            <a:ahLst/>
            <a:cxnLst/>
            <a:rect l="l" t="t" r="r" b="b"/>
            <a:pathLst>
              <a:path w="704215" h="501015">
                <a:moveTo>
                  <a:pt x="704202" y="0"/>
                </a:moveTo>
                <a:lnTo>
                  <a:pt x="702830" y="673"/>
                </a:lnTo>
                <a:lnTo>
                  <a:pt x="695325" y="6832"/>
                </a:lnTo>
                <a:lnTo>
                  <a:pt x="675513" y="21856"/>
                </a:lnTo>
                <a:lnTo>
                  <a:pt x="661860" y="32092"/>
                </a:lnTo>
                <a:lnTo>
                  <a:pt x="240423" y="349707"/>
                </a:lnTo>
                <a:lnTo>
                  <a:pt x="232232" y="355854"/>
                </a:lnTo>
                <a:lnTo>
                  <a:pt x="222669" y="360629"/>
                </a:lnTo>
                <a:lnTo>
                  <a:pt x="213106" y="365429"/>
                </a:lnTo>
                <a:lnTo>
                  <a:pt x="203542" y="368147"/>
                </a:lnTo>
                <a:lnTo>
                  <a:pt x="163931" y="379082"/>
                </a:lnTo>
                <a:lnTo>
                  <a:pt x="155727" y="384543"/>
                </a:lnTo>
                <a:lnTo>
                  <a:pt x="146850" y="390004"/>
                </a:lnTo>
                <a:lnTo>
                  <a:pt x="0" y="50065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769" y="6400535"/>
            <a:ext cx="86360" cy="23495"/>
          </a:xfrm>
          <a:custGeom>
            <a:avLst/>
            <a:gdLst/>
            <a:ahLst/>
            <a:cxnLst/>
            <a:rect l="l" t="t" r="r" b="b"/>
            <a:pathLst>
              <a:path w="86360" h="23495">
                <a:moveTo>
                  <a:pt x="0" y="12293"/>
                </a:moveTo>
                <a:lnTo>
                  <a:pt x="8877" y="6819"/>
                </a:lnTo>
                <a:lnTo>
                  <a:pt x="18440" y="2717"/>
                </a:lnTo>
                <a:lnTo>
                  <a:pt x="29375" y="0"/>
                </a:lnTo>
                <a:lnTo>
                  <a:pt x="39611" y="0"/>
                </a:lnTo>
                <a:lnTo>
                  <a:pt x="50546" y="673"/>
                </a:lnTo>
                <a:lnTo>
                  <a:pt x="60794" y="4089"/>
                </a:lnTo>
                <a:lnTo>
                  <a:pt x="70358" y="8864"/>
                </a:lnTo>
                <a:lnTo>
                  <a:pt x="78549" y="15036"/>
                </a:lnTo>
                <a:lnTo>
                  <a:pt x="86067" y="2321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996" y="6130981"/>
            <a:ext cx="126274" cy="229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44397" y="794202"/>
            <a:ext cx="47625" cy="44450"/>
          </a:xfrm>
          <a:custGeom>
            <a:avLst/>
            <a:gdLst/>
            <a:ahLst/>
            <a:cxnLst/>
            <a:rect l="l" t="t" r="r" b="b"/>
            <a:pathLst>
              <a:path w="47625" h="44450">
                <a:moveTo>
                  <a:pt x="47129" y="0"/>
                </a:moveTo>
                <a:lnTo>
                  <a:pt x="39611" y="0"/>
                </a:lnTo>
                <a:lnTo>
                  <a:pt x="32791" y="2108"/>
                </a:lnTo>
                <a:lnTo>
                  <a:pt x="25958" y="4127"/>
                </a:lnTo>
                <a:lnTo>
                  <a:pt x="685" y="36906"/>
                </a:lnTo>
                <a:lnTo>
                  <a:pt x="0" y="4445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07919" y="712933"/>
            <a:ext cx="1290955" cy="40640"/>
          </a:xfrm>
          <a:custGeom>
            <a:avLst/>
            <a:gdLst/>
            <a:ahLst/>
            <a:cxnLst/>
            <a:rect l="l" t="t" r="r" b="b"/>
            <a:pathLst>
              <a:path w="1290954" h="40640">
                <a:moveTo>
                  <a:pt x="1290929" y="40335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91523" y="794200"/>
            <a:ext cx="1304925" cy="41275"/>
          </a:xfrm>
          <a:custGeom>
            <a:avLst/>
            <a:gdLst/>
            <a:ahLst/>
            <a:cxnLst/>
            <a:rect l="l" t="t" r="r" b="b"/>
            <a:pathLst>
              <a:path w="1304925" h="41275">
                <a:moveTo>
                  <a:pt x="0" y="0"/>
                </a:moveTo>
                <a:lnTo>
                  <a:pt x="1304594" y="4102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1263" y="646060"/>
            <a:ext cx="1214755" cy="38100"/>
          </a:xfrm>
          <a:custGeom>
            <a:avLst/>
            <a:gdLst/>
            <a:ahLst/>
            <a:cxnLst/>
            <a:rect l="l" t="t" r="r" b="b"/>
            <a:pathLst>
              <a:path w="1214754" h="38100">
                <a:moveTo>
                  <a:pt x="1214424" y="37515"/>
                </a:moveTo>
                <a:lnTo>
                  <a:pt x="1004735" y="3138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73171" y="9044220"/>
            <a:ext cx="189360" cy="215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15241" y="9049313"/>
            <a:ext cx="126364" cy="161290"/>
          </a:xfrm>
          <a:custGeom>
            <a:avLst/>
            <a:gdLst/>
            <a:ahLst/>
            <a:cxnLst/>
            <a:rect l="l" t="t" r="r" b="b"/>
            <a:pathLst>
              <a:path w="126364" h="161290">
                <a:moveTo>
                  <a:pt x="126352" y="161188"/>
                </a:moveTo>
                <a:lnTo>
                  <a:pt x="118160" y="150952"/>
                </a:lnTo>
                <a:lnTo>
                  <a:pt x="115430" y="149580"/>
                </a:lnTo>
                <a:lnTo>
                  <a:pt x="112014" y="144805"/>
                </a:lnTo>
                <a:lnTo>
                  <a:pt x="76504" y="103136"/>
                </a:lnTo>
                <a:lnTo>
                  <a:pt x="13652" y="19812"/>
                </a:lnTo>
                <a:lnTo>
                  <a:pt x="12293" y="18453"/>
                </a:lnTo>
                <a:lnTo>
                  <a:pt x="12293" y="1775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36684" y="8940030"/>
            <a:ext cx="19050" cy="14604"/>
          </a:xfrm>
          <a:custGeom>
            <a:avLst/>
            <a:gdLst/>
            <a:ahLst/>
            <a:cxnLst/>
            <a:rect l="l" t="t" r="r" b="b"/>
            <a:pathLst>
              <a:path w="19050" h="14604">
                <a:moveTo>
                  <a:pt x="18618" y="14274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50356" y="9151089"/>
            <a:ext cx="50165" cy="107314"/>
          </a:xfrm>
          <a:custGeom>
            <a:avLst/>
            <a:gdLst/>
            <a:ahLst/>
            <a:cxnLst/>
            <a:rect l="l" t="t" r="r" b="b"/>
            <a:pathLst>
              <a:path w="50164" h="107315">
                <a:moveTo>
                  <a:pt x="50093" y="107210"/>
                </a:moveTo>
                <a:lnTo>
                  <a:pt x="37553" y="73088"/>
                </a:lnTo>
                <a:lnTo>
                  <a:pt x="4775" y="8877"/>
                </a:lnTo>
                <a:lnTo>
                  <a:pt x="3403" y="546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78630" y="9051369"/>
            <a:ext cx="75565" cy="105410"/>
          </a:xfrm>
          <a:custGeom>
            <a:avLst/>
            <a:gdLst/>
            <a:ahLst/>
            <a:cxnLst/>
            <a:rect l="l" t="t" r="r" b="b"/>
            <a:pathLst>
              <a:path w="75564" h="105409">
                <a:moveTo>
                  <a:pt x="75133" y="10518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78236" y="8931151"/>
            <a:ext cx="11430" cy="13335"/>
          </a:xfrm>
          <a:custGeom>
            <a:avLst/>
            <a:gdLst/>
            <a:ahLst/>
            <a:cxnLst/>
            <a:rect l="l" t="t" r="r" b="b"/>
            <a:pathLst>
              <a:path w="11429" h="13334">
                <a:moveTo>
                  <a:pt x="0" y="0"/>
                </a:moveTo>
                <a:lnTo>
                  <a:pt x="10922" y="1297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32872" y="8996722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0"/>
                </a:moveTo>
                <a:lnTo>
                  <a:pt x="1358" y="68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68394" y="9038390"/>
            <a:ext cx="10795" cy="13335"/>
          </a:xfrm>
          <a:custGeom>
            <a:avLst/>
            <a:gdLst/>
            <a:ahLst/>
            <a:cxnLst/>
            <a:rect l="l" t="t" r="r" b="b"/>
            <a:pathLst>
              <a:path w="10795" h="13334">
                <a:moveTo>
                  <a:pt x="0" y="0"/>
                </a:moveTo>
                <a:lnTo>
                  <a:pt x="10236" y="1297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66640" y="8823919"/>
            <a:ext cx="31750" cy="29845"/>
          </a:xfrm>
          <a:custGeom>
            <a:avLst/>
            <a:gdLst/>
            <a:ahLst/>
            <a:cxnLst/>
            <a:rect l="l" t="t" r="r" b="b"/>
            <a:pathLst>
              <a:path w="31750" h="29845">
                <a:moveTo>
                  <a:pt x="31419" y="0"/>
                </a:moveTo>
                <a:lnTo>
                  <a:pt x="28003" y="0"/>
                </a:lnTo>
                <a:lnTo>
                  <a:pt x="25273" y="660"/>
                </a:lnTo>
                <a:lnTo>
                  <a:pt x="21856" y="1358"/>
                </a:lnTo>
                <a:lnTo>
                  <a:pt x="19126" y="2032"/>
                </a:lnTo>
                <a:lnTo>
                  <a:pt x="16395" y="3403"/>
                </a:lnTo>
                <a:lnTo>
                  <a:pt x="12979" y="5461"/>
                </a:lnTo>
                <a:lnTo>
                  <a:pt x="10922" y="7518"/>
                </a:lnTo>
                <a:lnTo>
                  <a:pt x="8191" y="9563"/>
                </a:lnTo>
                <a:lnTo>
                  <a:pt x="6146" y="11607"/>
                </a:lnTo>
                <a:lnTo>
                  <a:pt x="4775" y="14338"/>
                </a:lnTo>
                <a:lnTo>
                  <a:pt x="2730" y="17081"/>
                </a:lnTo>
                <a:lnTo>
                  <a:pt x="2044" y="19799"/>
                </a:lnTo>
                <a:lnTo>
                  <a:pt x="1371" y="20485"/>
                </a:lnTo>
                <a:lnTo>
                  <a:pt x="685" y="23228"/>
                </a:lnTo>
                <a:lnTo>
                  <a:pt x="0" y="26631"/>
                </a:lnTo>
                <a:lnTo>
                  <a:pt x="0" y="2936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06590" y="1783894"/>
            <a:ext cx="619760" cy="39370"/>
          </a:xfrm>
          <a:custGeom>
            <a:avLst/>
            <a:gdLst/>
            <a:ahLst/>
            <a:cxnLst/>
            <a:rect l="l" t="t" r="r" b="b"/>
            <a:pathLst>
              <a:path w="619760" h="39369">
                <a:moveTo>
                  <a:pt x="1371" y="0"/>
                </a:moveTo>
                <a:lnTo>
                  <a:pt x="0" y="34899"/>
                </a:lnTo>
                <a:lnTo>
                  <a:pt x="123621" y="39014"/>
                </a:lnTo>
                <a:lnTo>
                  <a:pt x="225399" y="26047"/>
                </a:lnTo>
                <a:lnTo>
                  <a:pt x="619518" y="3831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20678" y="1629623"/>
            <a:ext cx="580390" cy="761365"/>
          </a:xfrm>
          <a:custGeom>
            <a:avLst/>
            <a:gdLst/>
            <a:ahLst/>
            <a:cxnLst/>
            <a:rect l="l" t="t" r="r" b="b"/>
            <a:pathLst>
              <a:path w="580389" h="761364">
                <a:moveTo>
                  <a:pt x="0" y="0"/>
                </a:moveTo>
                <a:lnTo>
                  <a:pt x="4102" y="4724"/>
                </a:lnTo>
                <a:lnTo>
                  <a:pt x="34836" y="46367"/>
                </a:lnTo>
                <a:lnTo>
                  <a:pt x="55321" y="71005"/>
                </a:lnTo>
                <a:lnTo>
                  <a:pt x="78549" y="93535"/>
                </a:lnTo>
                <a:lnTo>
                  <a:pt x="103822" y="113334"/>
                </a:lnTo>
                <a:lnTo>
                  <a:pt x="109969" y="117462"/>
                </a:lnTo>
                <a:lnTo>
                  <a:pt x="153682" y="185750"/>
                </a:lnTo>
                <a:lnTo>
                  <a:pt x="209016" y="304622"/>
                </a:lnTo>
                <a:lnTo>
                  <a:pt x="230860" y="341426"/>
                </a:lnTo>
                <a:lnTo>
                  <a:pt x="536854" y="748525"/>
                </a:lnTo>
                <a:lnTo>
                  <a:pt x="538911" y="750646"/>
                </a:lnTo>
                <a:lnTo>
                  <a:pt x="540956" y="753364"/>
                </a:lnTo>
                <a:lnTo>
                  <a:pt x="558723" y="760793"/>
                </a:lnTo>
                <a:lnTo>
                  <a:pt x="562127" y="760793"/>
                </a:lnTo>
                <a:lnTo>
                  <a:pt x="564870" y="760196"/>
                </a:lnTo>
                <a:lnTo>
                  <a:pt x="568286" y="760196"/>
                </a:lnTo>
                <a:lnTo>
                  <a:pt x="571703" y="758799"/>
                </a:lnTo>
                <a:lnTo>
                  <a:pt x="574421" y="758088"/>
                </a:lnTo>
                <a:lnTo>
                  <a:pt x="577164" y="756069"/>
                </a:lnTo>
                <a:lnTo>
                  <a:pt x="579894" y="7546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07962" y="1296945"/>
            <a:ext cx="626745" cy="487045"/>
          </a:xfrm>
          <a:custGeom>
            <a:avLst/>
            <a:gdLst/>
            <a:ahLst/>
            <a:cxnLst/>
            <a:rect l="l" t="t" r="r" b="b"/>
            <a:pathLst>
              <a:path w="626745" h="487044">
                <a:moveTo>
                  <a:pt x="626325" y="450138"/>
                </a:moveTo>
                <a:lnTo>
                  <a:pt x="243154" y="437768"/>
                </a:lnTo>
                <a:lnTo>
                  <a:pt x="238366" y="437768"/>
                </a:lnTo>
                <a:lnTo>
                  <a:pt x="234264" y="437172"/>
                </a:lnTo>
                <a:lnTo>
                  <a:pt x="230174" y="435762"/>
                </a:lnTo>
                <a:lnTo>
                  <a:pt x="226072" y="433743"/>
                </a:lnTo>
                <a:lnTo>
                  <a:pt x="222656" y="431634"/>
                </a:lnTo>
                <a:lnTo>
                  <a:pt x="219240" y="429628"/>
                </a:lnTo>
                <a:lnTo>
                  <a:pt x="204914" y="408406"/>
                </a:lnTo>
                <a:lnTo>
                  <a:pt x="203542" y="404380"/>
                </a:lnTo>
                <a:lnTo>
                  <a:pt x="203542" y="400253"/>
                </a:lnTo>
                <a:lnTo>
                  <a:pt x="202857" y="395439"/>
                </a:lnTo>
                <a:lnTo>
                  <a:pt x="209016" y="204254"/>
                </a:lnTo>
                <a:lnTo>
                  <a:pt x="193294" y="152361"/>
                </a:lnTo>
                <a:lnTo>
                  <a:pt x="194652" y="0"/>
                </a:lnTo>
                <a:lnTo>
                  <a:pt x="163918" y="0"/>
                </a:lnTo>
                <a:lnTo>
                  <a:pt x="162560" y="150952"/>
                </a:lnTo>
                <a:lnTo>
                  <a:pt x="135229" y="204254"/>
                </a:lnTo>
                <a:lnTo>
                  <a:pt x="129095" y="411213"/>
                </a:lnTo>
                <a:lnTo>
                  <a:pt x="128397" y="415239"/>
                </a:lnTo>
                <a:lnTo>
                  <a:pt x="127723" y="419366"/>
                </a:lnTo>
                <a:lnTo>
                  <a:pt x="126365" y="423494"/>
                </a:lnTo>
                <a:lnTo>
                  <a:pt x="124993" y="427608"/>
                </a:lnTo>
                <a:lnTo>
                  <a:pt x="122948" y="431634"/>
                </a:lnTo>
                <a:lnTo>
                  <a:pt x="120205" y="435051"/>
                </a:lnTo>
                <a:lnTo>
                  <a:pt x="117475" y="438467"/>
                </a:lnTo>
                <a:lnTo>
                  <a:pt x="114058" y="441197"/>
                </a:lnTo>
                <a:lnTo>
                  <a:pt x="110642" y="444004"/>
                </a:lnTo>
                <a:lnTo>
                  <a:pt x="107238" y="446011"/>
                </a:lnTo>
                <a:lnTo>
                  <a:pt x="103136" y="448030"/>
                </a:lnTo>
                <a:lnTo>
                  <a:pt x="99034" y="449440"/>
                </a:lnTo>
                <a:lnTo>
                  <a:pt x="94932" y="450138"/>
                </a:lnTo>
                <a:lnTo>
                  <a:pt x="90830" y="450849"/>
                </a:lnTo>
                <a:lnTo>
                  <a:pt x="86741" y="450849"/>
                </a:lnTo>
                <a:lnTo>
                  <a:pt x="673" y="448030"/>
                </a:lnTo>
                <a:lnTo>
                  <a:pt x="0" y="48694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82348" y="8317107"/>
            <a:ext cx="31750" cy="29845"/>
          </a:xfrm>
          <a:custGeom>
            <a:avLst/>
            <a:gdLst/>
            <a:ahLst/>
            <a:cxnLst/>
            <a:rect l="l" t="t" r="r" b="b"/>
            <a:pathLst>
              <a:path w="31750" h="29845">
                <a:moveTo>
                  <a:pt x="31419" y="0"/>
                </a:moveTo>
                <a:lnTo>
                  <a:pt x="25273" y="0"/>
                </a:lnTo>
                <a:lnTo>
                  <a:pt x="21856" y="673"/>
                </a:lnTo>
                <a:lnTo>
                  <a:pt x="19126" y="2044"/>
                </a:lnTo>
                <a:lnTo>
                  <a:pt x="16395" y="3416"/>
                </a:lnTo>
                <a:lnTo>
                  <a:pt x="13665" y="4775"/>
                </a:lnTo>
                <a:lnTo>
                  <a:pt x="10922" y="6832"/>
                </a:lnTo>
                <a:lnTo>
                  <a:pt x="8204" y="9575"/>
                </a:lnTo>
                <a:lnTo>
                  <a:pt x="6146" y="11607"/>
                </a:lnTo>
                <a:lnTo>
                  <a:pt x="4775" y="14338"/>
                </a:lnTo>
                <a:lnTo>
                  <a:pt x="2743" y="17081"/>
                </a:lnTo>
                <a:lnTo>
                  <a:pt x="2057" y="19811"/>
                </a:lnTo>
                <a:lnTo>
                  <a:pt x="685" y="23228"/>
                </a:lnTo>
                <a:lnTo>
                  <a:pt x="0" y="26644"/>
                </a:lnTo>
                <a:lnTo>
                  <a:pt x="0" y="2937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832215" y="7722869"/>
            <a:ext cx="358775" cy="17145"/>
          </a:xfrm>
          <a:custGeom>
            <a:avLst/>
            <a:gdLst/>
            <a:ahLst/>
            <a:cxnLst/>
            <a:rect l="l" t="t" r="r" b="b"/>
            <a:pathLst>
              <a:path w="358775" h="17145">
                <a:moveTo>
                  <a:pt x="358584" y="10248"/>
                </a:moveTo>
                <a:lnTo>
                  <a:pt x="51904" y="0"/>
                </a:lnTo>
                <a:lnTo>
                  <a:pt x="45072" y="685"/>
                </a:lnTo>
                <a:lnTo>
                  <a:pt x="40970" y="2057"/>
                </a:lnTo>
                <a:lnTo>
                  <a:pt x="36880" y="2730"/>
                </a:lnTo>
                <a:lnTo>
                  <a:pt x="32778" y="4787"/>
                </a:lnTo>
                <a:lnTo>
                  <a:pt x="30048" y="6146"/>
                </a:lnTo>
                <a:lnTo>
                  <a:pt x="25946" y="8877"/>
                </a:lnTo>
                <a:lnTo>
                  <a:pt x="21856" y="11620"/>
                </a:lnTo>
                <a:lnTo>
                  <a:pt x="16383" y="14338"/>
                </a:lnTo>
                <a:lnTo>
                  <a:pt x="12293" y="15709"/>
                </a:lnTo>
                <a:lnTo>
                  <a:pt x="8191" y="17068"/>
                </a:lnTo>
                <a:lnTo>
                  <a:pt x="0" y="1706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30160" y="6771409"/>
            <a:ext cx="32384" cy="30480"/>
          </a:xfrm>
          <a:custGeom>
            <a:avLst/>
            <a:gdLst/>
            <a:ahLst/>
            <a:cxnLst/>
            <a:rect l="l" t="t" r="r" b="b"/>
            <a:pathLst>
              <a:path w="32384" h="30479">
                <a:moveTo>
                  <a:pt x="32105" y="0"/>
                </a:moveTo>
                <a:lnTo>
                  <a:pt x="28689" y="0"/>
                </a:lnTo>
                <a:lnTo>
                  <a:pt x="25273" y="685"/>
                </a:lnTo>
                <a:lnTo>
                  <a:pt x="22542" y="1371"/>
                </a:lnTo>
                <a:lnTo>
                  <a:pt x="19126" y="2057"/>
                </a:lnTo>
                <a:lnTo>
                  <a:pt x="16395" y="3428"/>
                </a:lnTo>
                <a:lnTo>
                  <a:pt x="13665" y="5473"/>
                </a:lnTo>
                <a:lnTo>
                  <a:pt x="10934" y="7518"/>
                </a:lnTo>
                <a:lnTo>
                  <a:pt x="8877" y="9575"/>
                </a:lnTo>
                <a:lnTo>
                  <a:pt x="6832" y="12306"/>
                </a:lnTo>
                <a:lnTo>
                  <a:pt x="4787" y="14338"/>
                </a:lnTo>
                <a:lnTo>
                  <a:pt x="3416" y="17767"/>
                </a:lnTo>
                <a:lnTo>
                  <a:pt x="2057" y="20497"/>
                </a:lnTo>
                <a:lnTo>
                  <a:pt x="685" y="23228"/>
                </a:lnTo>
                <a:lnTo>
                  <a:pt x="685" y="26644"/>
                </a:lnTo>
                <a:lnTo>
                  <a:pt x="0" y="3004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50671" y="4583672"/>
            <a:ext cx="26034" cy="24130"/>
          </a:xfrm>
          <a:custGeom>
            <a:avLst/>
            <a:gdLst/>
            <a:ahLst/>
            <a:cxnLst/>
            <a:rect l="l" t="t" r="r" b="b"/>
            <a:pathLst>
              <a:path w="26034" h="24129">
                <a:moveTo>
                  <a:pt x="25958" y="0"/>
                </a:moveTo>
                <a:lnTo>
                  <a:pt x="23228" y="685"/>
                </a:lnTo>
                <a:lnTo>
                  <a:pt x="20485" y="685"/>
                </a:lnTo>
                <a:lnTo>
                  <a:pt x="17767" y="1371"/>
                </a:lnTo>
                <a:lnTo>
                  <a:pt x="15709" y="2044"/>
                </a:lnTo>
                <a:lnTo>
                  <a:pt x="12992" y="3416"/>
                </a:lnTo>
                <a:lnTo>
                  <a:pt x="10934" y="4787"/>
                </a:lnTo>
                <a:lnTo>
                  <a:pt x="8877" y="6146"/>
                </a:lnTo>
                <a:lnTo>
                  <a:pt x="2057" y="16395"/>
                </a:lnTo>
                <a:lnTo>
                  <a:pt x="685" y="19126"/>
                </a:lnTo>
                <a:lnTo>
                  <a:pt x="685" y="21856"/>
                </a:lnTo>
                <a:lnTo>
                  <a:pt x="0" y="2390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84380" y="5560407"/>
            <a:ext cx="21590" cy="20320"/>
          </a:xfrm>
          <a:custGeom>
            <a:avLst/>
            <a:gdLst/>
            <a:ahLst/>
            <a:cxnLst/>
            <a:rect l="l" t="t" r="r" b="b"/>
            <a:pathLst>
              <a:path w="21590" h="20320">
                <a:moveTo>
                  <a:pt x="21170" y="0"/>
                </a:moveTo>
                <a:lnTo>
                  <a:pt x="21170" y="2044"/>
                </a:lnTo>
                <a:lnTo>
                  <a:pt x="20485" y="4089"/>
                </a:lnTo>
                <a:lnTo>
                  <a:pt x="19799" y="6146"/>
                </a:lnTo>
                <a:lnTo>
                  <a:pt x="19126" y="8191"/>
                </a:lnTo>
                <a:lnTo>
                  <a:pt x="17754" y="10248"/>
                </a:lnTo>
                <a:lnTo>
                  <a:pt x="17068" y="11607"/>
                </a:lnTo>
                <a:lnTo>
                  <a:pt x="15709" y="13652"/>
                </a:lnTo>
                <a:lnTo>
                  <a:pt x="13665" y="15024"/>
                </a:lnTo>
                <a:lnTo>
                  <a:pt x="12293" y="16395"/>
                </a:lnTo>
                <a:lnTo>
                  <a:pt x="10236" y="17081"/>
                </a:lnTo>
                <a:lnTo>
                  <a:pt x="8204" y="18453"/>
                </a:lnTo>
                <a:lnTo>
                  <a:pt x="6146" y="19126"/>
                </a:lnTo>
                <a:lnTo>
                  <a:pt x="4089" y="19126"/>
                </a:lnTo>
                <a:lnTo>
                  <a:pt x="2057" y="19812"/>
                </a:lnTo>
                <a:lnTo>
                  <a:pt x="0" y="1981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334920" y="408096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15709" y="25273"/>
                </a:moveTo>
                <a:lnTo>
                  <a:pt x="15709" y="13665"/>
                </a:lnTo>
                <a:lnTo>
                  <a:pt x="15024" y="11620"/>
                </a:lnTo>
                <a:lnTo>
                  <a:pt x="15024" y="10236"/>
                </a:lnTo>
                <a:lnTo>
                  <a:pt x="14350" y="8877"/>
                </a:lnTo>
                <a:lnTo>
                  <a:pt x="12979" y="6832"/>
                </a:lnTo>
                <a:lnTo>
                  <a:pt x="12293" y="5473"/>
                </a:lnTo>
                <a:lnTo>
                  <a:pt x="10921" y="4787"/>
                </a:lnTo>
                <a:lnTo>
                  <a:pt x="9563" y="3416"/>
                </a:lnTo>
                <a:lnTo>
                  <a:pt x="8204" y="2730"/>
                </a:lnTo>
                <a:lnTo>
                  <a:pt x="6832" y="1371"/>
                </a:lnTo>
                <a:lnTo>
                  <a:pt x="5460" y="685"/>
                </a:lnTo>
                <a:lnTo>
                  <a:pt x="3416" y="685"/>
                </a:lnTo>
                <a:lnTo>
                  <a:pt x="205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01753" y="6627972"/>
            <a:ext cx="25400" cy="29845"/>
          </a:xfrm>
          <a:custGeom>
            <a:avLst/>
            <a:gdLst/>
            <a:ahLst/>
            <a:cxnLst/>
            <a:rect l="l" t="t" r="r" b="b"/>
            <a:pathLst>
              <a:path w="25400" h="29845">
                <a:moveTo>
                  <a:pt x="0" y="29375"/>
                </a:moveTo>
                <a:lnTo>
                  <a:pt x="3416" y="28689"/>
                </a:lnTo>
                <a:lnTo>
                  <a:pt x="6146" y="27317"/>
                </a:lnTo>
                <a:lnTo>
                  <a:pt x="8877" y="25946"/>
                </a:lnTo>
                <a:lnTo>
                  <a:pt x="11607" y="24587"/>
                </a:lnTo>
                <a:lnTo>
                  <a:pt x="14350" y="22555"/>
                </a:lnTo>
                <a:lnTo>
                  <a:pt x="16395" y="20485"/>
                </a:lnTo>
                <a:lnTo>
                  <a:pt x="19126" y="17767"/>
                </a:lnTo>
                <a:lnTo>
                  <a:pt x="20497" y="15036"/>
                </a:lnTo>
                <a:lnTo>
                  <a:pt x="21856" y="12293"/>
                </a:lnTo>
                <a:lnTo>
                  <a:pt x="23228" y="9563"/>
                </a:lnTo>
                <a:lnTo>
                  <a:pt x="24587" y="6146"/>
                </a:lnTo>
                <a:lnTo>
                  <a:pt x="25273" y="3416"/>
                </a:lnTo>
                <a:lnTo>
                  <a:pt x="2527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12429" y="6645064"/>
            <a:ext cx="389890" cy="13335"/>
          </a:xfrm>
          <a:custGeom>
            <a:avLst/>
            <a:gdLst/>
            <a:ahLst/>
            <a:cxnLst/>
            <a:rect l="l" t="t" r="r" b="b"/>
            <a:pathLst>
              <a:path w="389890" h="13334">
                <a:moveTo>
                  <a:pt x="0" y="0"/>
                </a:moveTo>
                <a:lnTo>
                  <a:pt x="383171" y="12966"/>
                </a:lnTo>
                <a:lnTo>
                  <a:pt x="389318" y="1228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70955" y="6002322"/>
            <a:ext cx="17780" cy="23495"/>
          </a:xfrm>
          <a:custGeom>
            <a:avLst/>
            <a:gdLst/>
            <a:ahLst/>
            <a:cxnLst/>
            <a:rect l="l" t="t" r="r" b="b"/>
            <a:pathLst>
              <a:path w="17780" h="23495">
                <a:moveTo>
                  <a:pt x="0" y="0"/>
                </a:moveTo>
                <a:lnTo>
                  <a:pt x="2730" y="4102"/>
                </a:lnTo>
                <a:lnTo>
                  <a:pt x="17767" y="2322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47456" y="6099318"/>
            <a:ext cx="15875" cy="20320"/>
          </a:xfrm>
          <a:custGeom>
            <a:avLst/>
            <a:gdLst/>
            <a:ahLst/>
            <a:cxnLst/>
            <a:rect l="l" t="t" r="r" b="b"/>
            <a:pathLst>
              <a:path w="15875" h="20320">
                <a:moveTo>
                  <a:pt x="0" y="0"/>
                </a:moveTo>
                <a:lnTo>
                  <a:pt x="15709" y="1981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1458" y="8034333"/>
            <a:ext cx="33655" cy="434975"/>
          </a:xfrm>
          <a:custGeom>
            <a:avLst/>
            <a:gdLst/>
            <a:ahLst/>
            <a:cxnLst/>
            <a:rect l="l" t="t" r="r" b="b"/>
            <a:pathLst>
              <a:path w="33655" h="434975">
                <a:moveTo>
                  <a:pt x="0" y="0"/>
                </a:moveTo>
                <a:lnTo>
                  <a:pt x="4787" y="0"/>
                </a:lnTo>
                <a:lnTo>
                  <a:pt x="9563" y="685"/>
                </a:lnTo>
                <a:lnTo>
                  <a:pt x="14338" y="2743"/>
                </a:lnTo>
                <a:lnTo>
                  <a:pt x="19126" y="4787"/>
                </a:lnTo>
                <a:lnTo>
                  <a:pt x="33464" y="27330"/>
                </a:lnTo>
                <a:lnTo>
                  <a:pt x="33464" y="202171"/>
                </a:lnTo>
                <a:lnTo>
                  <a:pt x="32791" y="205600"/>
                </a:lnTo>
                <a:lnTo>
                  <a:pt x="32105" y="209016"/>
                </a:lnTo>
                <a:lnTo>
                  <a:pt x="30048" y="211734"/>
                </a:lnTo>
                <a:lnTo>
                  <a:pt x="28689" y="214477"/>
                </a:lnTo>
                <a:lnTo>
                  <a:pt x="27317" y="217208"/>
                </a:lnTo>
                <a:lnTo>
                  <a:pt x="24587" y="221983"/>
                </a:lnTo>
                <a:lnTo>
                  <a:pt x="21856" y="226771"/>
                </a:lnTo>
                <a:lnTo>
                  <a:pt x="19126" y="231546"/>
                </a:lnTo>
                <a:lnTo>
                  <a:pt x="17767" y="236334"/>
                </a:lnTo>
                <a:lnTo>
                  <a:pt x="17081" y="242481"/>
                </a:lnTo>
                <a:lnTo>
                  <a:pt x="17081" y="247942"/>
                </a:lnTo>
                <a:lnTo>
                  <a:pt x="16395" y="350405"/>
                </a:lnTo>
                <a:lnTo>
                  <a:pt x="16395" y="351078"/>
                </a:lnTo>
                <a:lnTo>
                  <a:pt x="17081" y="357225"/>
                </a:lnTo>
                <a:lnTo>
                  <a:pt x="17767" y="362000"/>
                </a:lnTo>
                <a:lnTo>
                  <a:pt x="19126" y="367474"/>
                </a:lnTo>
                <a:lnTo>
                  <a:pt x="21856" y="372249"/>
                </a:lnTo>
                <a:lnTo>
                  <a:pt x="23914" y="377037"/>
                </a:lnTo>
                <a:lnTo>
                  <a:pt x="26644" y="381127"/>
                </a:lnTo>
                <a:lnTo>
                  <a:pt x="27317" y="381812"/>
                </a:lnTo>
                <a:lnTo>
                  <a:pt x="28689" y="384556"/>
                </a:lnTo>
                <a:lnTo>
                  <a:pt x="30048" y="387286"/>
                </a:lnTo>
                <a:lnTo>
                  <a:pt x="32105" y="390690"/>
                </a:lnTo>
                <a:lnTo>
                  <a:pt x="32791" y="393420"/>
                </a:lnTo>
                <a:lnTo>
                  <a:pt x="33464" y="396849"/>
                </a:lnTo>
                <a:lnTo>
                  <a:pt x="33464" y="43440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07948" y="0"/>
            <a:ext cx="109220" cy="135255"/>
          </a:xfrm>
          <a:custGeom>
            <a:avLst/>
            <a:gdLst/>
            <a:ahLst/>
            <a:cxnLst/>
            <a:rect l="l" t="t" r="r" b="b"/>
            <a:pathLst>
              <a:path w="109219" h="135255">
                <a:moveTo>
                  <a:pt x="109016" y="0"/>
                </a:moveTo>
                <a:lnTo>
                  <a:pt x="0" y="13507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15957" y="589654"/>
            <a:ext cx="74396" cy="74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50290" y="55218"/>
            <a:ext cx="116839" cy="145415"/>
          </a:xfrm>
          <a:custGeom>
            <a:avLst/>
            <a:gdLst/>
            <a:ahLst/>
            <a:cxnLst/>
            <a:rect l="l" t="t" r="r" b="b"/>
            <a:pathLst>
              <a:path w="116839" h="145415">
                <a:moveTo>
                  <a:pt x="0" y="144818"/>
                </a:moveTo>
                <a:lnTo>
                  <a:pt x="11680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72600" y="652799"/>
            <a:ext cx="496570" cy="17145"/>
          </a:xfrm>
          <a:custGeom>
            <a:avLst/>
            <a:gdLst/>
            <a:ahLst/>
            <a:cxnLst/>
            <a:rect l="l" t="t" r="r" b="b"/>
            <a:pathLst>
              <a:path w="496569" h="17145">
                <a:moveTo>
                  <a:pt x="0" y="0"/>
                </a:moveTo>
                <a:lnTo>
                  <a:pt x="11607" y="2108"/>
                </a:lnTo>
                <a:lnTo>
                  <a:pt x="25273" y="4127"/>
                </a:lnTo>
                <a:lnTo>
                  <a:pt x="36893" y="6235"/>
                </a:lnTo>
                <a:lnTo>
                  <a:pt x="49860" y="7543"/>
                </a:lnTo>
                <a:lnTo>
                  <a:pt x="62839" y="8953"/>
                </a:lnTo>
                <a:lnTo>
                  <a:pt x="75819" y="10960"/>
                </a:lnTo>
                <a:lnTo>
                  <a:pt x="271843" y="16395"/>
                </a:lnTo>
                <a:lnTo>
                  <a:pt x="496570" y="1709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69166" y="663051"/>
            <a:ext cx="548005" cy="8255"/>
          </a:xfrm>
          <a:custGeom>
            <a:avLst/>
            <a:gdLst/>
            <a:ahLst/>
            <a:cxnLst/>
            <a:rect l="l" t="t" r="r" b="b"/>
            <a:pathLst>
              <a:path w="548005" h="8254">
                <a:moveTo>
                  <a:pt x="0" y="6845"/>
                </a:moveTo>
                <a:lnTo>
                  <a:pt x="56007" y="7556"/>
                </a:lnTo>
                <a:lnTo>
                  <a:pt x="338785" y="8254"/>
                </a:lnTo>
                <a:lnTo>
                  <a:pt x="54778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58755" y="63369"/>
            <a:ext cx="374015" cy="97155"/>
          </a:xfrm>
          <a:custGeom>
            <a:avLst/>
            <a:gdLst/>
            <a:ahLst/>
            <a:cxnLst/>
            <a:rect l="l" t="t" r="r" b="b"/>
            <a:pathLst>
              <a:path w="374014" h="97155">
                <a:moveTo>
                  <a:pt x="373608" y="0"/>
                </a:moveTo>
                <a:lnTo>
                  <a:pt x="25946" y="96342"/>
                </a:lnTo>
                <a:lnTo>
                  <a:pt x="23215" y="97040"/>
                </a:lnTo>
                <a:lnTo>
                  <a:pt x="19799" y="97040"/>
                </a:lnTo>
                <a:lnTo>
                  <a:pt x="16383" y="96342"/>
                </a:lnTo>
                <a:lnTo>
                  <a:pt x="12966" y="95643"/>
                </a:lnTo>
                <a:lnTo>
                  <a:pt x="10236" y="93624"/>
                </a:lnTo>
                <a:lnTo>
                  <a:pt x="7505" y="92214"/>
                </a:lnTo>
                <a:lnTo>
                  <a:pt x="4775" y="89509"/>
                </a:lnTo>
                <a:lnTo>
                  <a:pt x="2717" y="86791"/>
                </a:lnTo>
                <a:lnTo>
                  <a:pt x="1346" y="83362"/>
                </a:lnTo>
                <a:lnTo>
                  <a:pt x="673" y="79946"/>
                </a:lnTo>
                <a:lnTo>
                  <a:pt x="0" y="7722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796245" y="5134198"/>
            <a:ext cx="239395" cy="324485"/>
          </a:xfrm>
          <a:custGeom>
            <a:avLst/>
            <a:gdLst/>
            <a:ahLst/>
            <a:cxnLst/>
            <a:rect l="l" t="t" r="r" b="b"/>
            <a:pathLst>
              <a:path w="239395" h="324485">
                <a:moveTo>
                  <a:pt x="0" y="0"/>
                </a:moveTo>
                <a:lnTo>
                  <a:pt x="239356" y="32443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83942" y="4985980"/>
            <a:ext cx="13970" cy="139065"/>
          </a:xfrm>
          <a:custGeom>
            <a:avLst/>
            <a:gdLst/>
            <a:ahLst/>
            <a:cxnLst/>
            <a:rect l="l" t="t" r="r" b="b"/>
            <a:pathLst>
              <a:path w="13970" h="139064">
                <a:moveTo>
                  <a:pt x="685" y="0"/>
                </a:moveTo>
                <a:lnTo>
                  <a:pt x="6159" y="8191"/>
                </a:lnTo>
                <a:lnTo>
                  <a:pt x="9563" y="17081"/>
                </a:lnTo>
                <a:lnTo>
                  <a:pt x="12306" y="26644"/>
                </a:lnTo>
                <a:lnTo>
                  <a:pt x="13665" y="36195"/>
                </a:lnTo>
                <a:lnTo>
                  <a:pt x="12992" y="45758"/>
                </a:lnTo>
                <a:lnTo>
                  <a:pt x="10934" y="55321"/>
                </a:lnTo>
                <a:lnTo>
                  <a:pt x="7518" y="64198"/>
                </a:lnTo>
                <a:lnTo>
                  <a:pt x="2730" y="75133"/>
                </a:lnTo>
                <a:lnTo>
                  <a:pt x="685" y="86055"/>
                </a:lnTo>
                <a:lnTo>
                  <a:pt x="0" y="97663"/>
                </a:lnTo>
                <a:lnTo>
                  <a:pt x="685" y="108597"/>
                </a:lnTo>
                <a:lnTo>
                  <a:pt x="3428" y="118859"/>
                </a:lnTo>
                <a:lnTo>
                  <a:pt x="7518" y="129082"/>
                </a:lnTo>
                <a:lnTo>
                  <a:pt x="12306" y="13864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09754" y="5951095"/>
            <a:ext cx="19050" cy="589280"/>
          </a:xfrm>
          <a:custGeom>
            <a:avLst/>
            <a:gdLst/>
            <a:ahLst/>
            <a:cxnLst/>
            <a:rect l="l" t="t" r="r" b="b"/>
            <a:pathLst>
              <a:path w="19050" h="589279">
                <a:moveTo>
                  <a:pt x="18453" y="0"/>
                </a:moveTo>
                <a:lnTo>
                  <a:pt x="15036" y="111340"/>
                </a:lnTo>
                <a:lnTo>
                  <a:pt x="0" y="58875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85858" y="6539185"/>
            <a:ext cx="24130" cy="985519"/>
          </a:xfrm>
          <a:custGeom>
            <a:avLst/>
            <a:gdLst/>
            <a:ahLst/>
            <a:cxnLst/>
            <a:rect l="l" t="t" r="r" b="b"/>
            <a:pathLst>
              <a:path w="24129" h="985520">
                <a:moveTo>
                  <a:pt x="23901" y="0"/>
                </a:moveTo>
                <a:lnTo>
                  <a:pt x="20497" y="105181"/>
                </a:lnTo>
                <a:lnTo>
                  <a:pt x="19126" y="161874"/>
                </a:lnTo>
                <a:lnTo>
                  <a:pt x="8191" y="507479"/>
                </a:lnTo>
                <a:lnTo>
                  <a:pt x="0" y="726744"/>
                </a:lnTo>
                <a:lnTo>
                  <a:pt x="685" y="98492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01012" y="6067215"/>
            <a:ext cx="37465" cy="1463040"/>
          </a:xfrm>
          <a:custGeom>
            <a:avLst/>
            <a:gdLst/>
            <a:ahLst/>
            <a:cxnLst/>
            <a:rect l="l" t="t" r="r" b="b"/>
            <a:pathLst>
              <a:path w="37465" h="1463040">
                <a:moveTo>
                  <a:pt x="0" y="1463040"/>
                </a:moveTo>
                <a:lnTo>
                  <a:pt x="14338" y="1086015"/>
                </a:lnTo>
                <a:lnTo>
                  <a:pt x="25273" y="624281"/>
                </a:lnTo>
                <a:lnTo>
                  <a:pt x="25958" y="568274"/>
                </a:lnTo>
                <a:lnTo>
                  <a:pt x="27330" y="532765"/>
                </a:lnTo>
                <a:lnTo>
                  <a:pt x="3688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539972" y="3465559"/>
            <a:ext cx="396240" cy="1268730"/>
          </a:xfrm>
          <a:custGeom>
            <a:avLst/>
            <a:gdLst/>
            <a:ahLst/>
            <a:cxnLst/>
            <a:rect l="l" t="t" r="r" b="b"/>
            <a:pathLst>
              <a:path w="396240" h="1268729">
                <a:moveTo>
                  <a:pt x="215836" y="209003"/>
                </a:moveTo>
                <a:lnTo>
                  <a:pt x="241795" y="331266"/>
                </a:lnTo>
                <a:lnTo>
                  <a:pt x="279349" y="504075"/>
                </a:lnTo>
                <a:lnTo>
                  <a:pt x="314858" y="640003"/>
                </a:lnTo>
                <a:lnTo>
                  <a:pt x="345617" y="754049"/>
                </a:lnTo>
                <a:lnTo>
                  <a:pt x="364058" y="814844"/>
                </a:lnTo>
                <a:lnTo>
                  <a:pt x="379082" y="864717"/>
                </a:lnTo>
                <a:lnTo>
                  <a:pt x="385902" y="887247"/>
                </a:lnTo>
                <a:lnTo>
                  <a:pt x="391363" y="933005"/>
                </a:lnTo>
                <a:lnTo>
                  <a:pt x="395478" y="967854"/>
                </a:lnTo>
                <a:lnTo>
                  <a:pt x="396151" y="1032052"/>
                </a:lnTo>
                <a:lnTo>
                  <a:pt x="396151" y="1121524"/>
                </a:lnTo>
                <a:lnTo>
                  <a:pt x="393420" y="1194612"/>
                </a:lnTo>
                <a:lnTo>
                  <a:pt x="381800" y="1268387"/>
                </a:lnTo>
                <a:lnTo>
                  <a:pt x="343560" y="1086015"/>
                </a:lnTo>
                <a:lnTo>
                  <a:pt x="303936" y="917295"/>
                </a:lnTo>
                <a:lnTo>
                  <a:pt x="256133" y="732205"/>
                </a:lnTo>
                <a:lnTo>
                  <a:pt x="210362" y="577151"/>
                </a:lnTo>
                <a:lnTo>
                  <a:pt x="136588" y="357898"/>
                </a:lnTo>
                <a:lnTo>
                  <a:pt x="116103" y="300532"/>
                </a:lnTo>
                <a:lnTo>
                  <a:pt x="113372" y="280034"/>
                </a:lnTo>
                <a:lnTo>
                  <a:pt x="120205" y="26432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284509" y="2928666"/>
            <a:ext cx="220345" cy="448309"/>
          </a:xfrm>
          <a:custGeom>
            <a:avLst/>
            <a:gdLst/>
            <a:ahLst/>
            <a:cxnLst/>
            <a:rect l="l" t="t" r="r" b="b"/>
            <a:pathLst>
              <a:path w="220345" h="448310">
                <a:moveTo>
                  <a:pt x="219938" y="448094"/>
                </a:moveTo>
                <a:lnTo>
                  <a:pt x="123634" y="248602"/>
                </a:lnTo>
                <a:lnTo>
                  <a:pt x="17322" y="3892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70196" y="1992977"/>
            <a:ext cx="410845" cy="748030"/>
          </a:xfrm>
          <a:custGeom>
            <a:avLst/>
            <a:gdLst/>
            <a:ahLst/>
            <a:cxnLst/>
            <a:rect l="l" t="t" r="r" b="b"/>
            <a:pathLst>
              <a:path w="410845" h="748030">
                <a:moveTo>
                  <a:pt x="410502" y="747928"/>
                </a:moveTo>
                <a:lnTo>
                  <a:pt x="323075" y="589432"/>
                </a:lnTo>
                <a:lnTo>
                  <a:pt x="152996" y="279984"/>
                </a:lnTo>
                <a:lnTo>
                  <a:pt x="9563" y="1709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18027" y="1149400"/>
            <a:ext cx="379095" cy="706755"/>
          </a:xfrm>
          <a:custGeom>
            <a:avLst/>
            <a:gdLst/>
            <a:ahLst/>
            <a:cxnLst/>
            <a:rect l="l" t="t" r="r" b="b"/>
            <a:pathLst>
              <a:path w="379095" h="706755">
                <a:moveTo>
                  <a:pt x="374980" y="706297"/>
                </a:moveTo>
                <a:lnTo>
                  <a:pt x="313512" y="597687"/>
                </a:lnTo>
                <a:lnTo>
                  <a:pt x="217893" y="429641"/>
                </a:lnTo>
                <a:lnTo>
                  <a:pt x="210375" y="415950"/>
                </a:lnTo>
                <a:lnTo>
                  <a:pt x="206273" y="401586"/>
                </a:lnTo>
                <a:lnTo>
                  <a:pt x="204914" y="391426"/>
                </a:lnTo>
                <a:lnTo>
                  <a:pt x="213791" y="380453"/>
                </a:lnTo>
                <a:lnTo>
                  <a:pt x="6146" y="17805"/>
                </a:lnTo>
                <a:lnTo>
                  <a:pt x="0" y="711"/>
                </a:lnTo>
                <a:lnTo>
                  <a:pt x="10248" y="0"/>
                </a:lnTo>
                <a:lnTo>
                  <a:pt x="21170" y="4127"/>
                </a:lnTo>
                <a:lnTo>
                  <a:pt x="30060" y="12268"/>
                </a:lnTo>
                <a:lnTo>
                  <a:pt x="233603" y="342239"/>
                </a:lnTo>
                <a:lnTo>
                  <a:pt x="347662" y="527291"/>
                </a:lnTo>
                <a:lnTo>
                  <a:pt x="379095" y="57988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74973" y="1859116"/>
            <a:ext cx="356870" cy="607695"/>
          </a:xfrm>
          <a:custGeom>
            <a:avLst/>
            <a:gdLst/>
            <a:ahLst/>
            <a:cxnLst/>
            <a:rect l="l" t="t" r="r" b="b"/>
            <a:pathLst>
              <a:path w="356870" h="607694">
                <a:moveTo>
                  <a:pt x="0" y="0"/>
                </a:moveTo>
                <a:lnTo>
                  <a:pt x="124307" y="206870"/>
                </a:lnTo>
                <a:lnTo>
                  <a:pt x="356552" y="60713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78384" y="1746388"/>
            <a:ext cx="386715" cy="624205"/>
          </a:xfrm>
          <a:custGeom>
            <a:avLst/>
            <a:gdLst/>
            <a:ahLst/>
            <a:cxnLst/>
            <a:rect l="l" t="t" r="r" b="b"/>
            <a:pathLst>
              <a:path w="386714" h="624205">
                <a:moveTo>
                  <a:pt x="386600" y="623620"/>
                </a:moveTo>
                <a:lnTo>
                  <a:pt x="305320" y="489762"/>
                </a:lnTo>
                <a:lnTo>
                  <a:pt x="217881" y="350367"/>
                </a:lnTo>
                <a:lnTo>
                  <a:pt x="150266" y="243166"/>
                </a:lnTo>
                <a:lnTo>
                  <a:pt x="40982" y="6557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72274" y="956819"/>
            <a:ext cx="429259" cy="664210"/>
          </a:xfrm>
          <a:custGeom>
            <a:avLst/>
            <a:gdLst/>
            <a:ahLst/>
            <a:cxnLst/>
            <a:rect l="l" t="t" r="r" b="b"/>
            <a:pathLst>
              <a:path w="429260" h="664210">
                <a:moveTo>
                  <a:pt x="428942" y="663854"/>
                </a:moveTo>
                <a:lnTo>
                  <a:pt x="406387" y="628357"/>
                </a:lnTo>
                <a:lnTo>
                  <a:pt x="313499" y="478104"/>
                </a:lnTo>
                <a:lnTo>
                  <a:pt x="123621" y="183730"/>
                </a:lnTo>
                <a:lnTo>
                  <a:pt x="19799" y="27952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684757" y="0"/>
            <a:ext cx="509270" cy="839469"/>
          </a:xfrm>
          <a:custGeom>
            <a:avLst/>
            <a:gdLst/>
            <a:ahLst/>
            <a:cxnLst/>
            <a:rect l="l" t="t" r="r" b="b"/>
            <a:pathLst>
              <a:path w="509270" h="839469">
                <a:moveTo>
                  <a:pt x="0" y="0"/>
                </a:moveTo>
                <a:lnTo>
                  <a:pt x="115535" y="217739"/>
                </a:lnTo>
                <a:lnTo>
                  <a:pt x="211166" y="356423"/>
                </a:lnTo>
                <a:lnTo>
                  <a:pt x="327270" y="556549"/>
                </a:lnTo>
                <a:lnTo>
                  <a:pt x="470031" y="782635"/>
                </a:lnTo>
                <a:lnTo>
                  <a:pt x="508956" y="83935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74665" y="4523564"/>
            <a:ext cx="454025" cy="1428115"/>
          </a:xfrm>
          <a:custGeom>
            <a:avLst/>
            <a:gdLst/>
            <a:ahLst/>
            <a:cxnLst/>
            <a:rect l="l" t="t" r="r" b="b"/>
            <a:pathLst>
              <a:path w="454025" h="1428114">
                <a:moveTo>
                  <a:pt x="453542" y="1427530"/>
                </a:moveTo>
                <a:lnTo>
                  <a:pt x="452170" y="1253363"/>
                </a:lnTo>
                <a:lnTo>
                  <a:pt x="447395" y="1103096"/>
                </a:lnTo>
                <a:lnTo>
                  <a:pt x="437832" y="941209"/>
                </a:lnTo>
                <a:lnTo>
                  <a:pt x="420750" y="795045"/>
                </a:lnTo>
                <a:lnTo>
                  <a:pt x="409828" y="705573"/>
                </a:lnTo>
                <a:lnTo>
                  <a:pt x="396163" y="596963"/>
                </a:lnTo>
                <a:lnTo>
                  <a:pt x="377037" y="509536"/>
                </a:lnTo>
                <a:lnTo>
                  <a:pt x="346989" y="422122"/>
                </a:lnTo>
                <a:lnTo>
                  <a:pt x="318985" y="363372"/>
                </a:lnTo>
                <a:lnTo>
                  <a:pt x="290982" y="304634"/>
                </a:lnTo>
                <a:lnTo>
                  <a:pt x="238378" y="224713"/>
                </a:lnTo>
                <a:lnTo>
                  <a:pt x="194665" y="170764"/>
                </a:lnTo>
                <a:lnTo>
                  <a:pt x="148907" y="121577"/>
                </a:lnTo>
                <a:lnTo>
                  <a:pt x="94272" y="71043"/>
                </a:lnTo>
                <a:lnTo>
                  <a:pt x="49187" y="32791"/>
                </a:lnTo>
                <a:lnTo>
                  <a:pt x="15036" y="684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30962" y="3458728"/>
            <a:ext cx="444500" cy="1483360"/>
          </a:xfrm>
          <a:custGeom>
            <a:avLst/>
            <a:gdLst/>
            <a:ahLst/>
            <a:cxnLst/>
            <a:rect l="l" t="t" r="r" b="b"/>
            <a:pathLst>
              <a:path w="444500" h="1483360">
                <a:moveTo>
                  <a:pt x="435775" y="1482852"/>
                </a:moveTo>
                <a:lnTo>
                  <a:pt x="442594" y="1478076"/>
                </a:lnTo>
                <a:lnTo>
                  <a:pt x="443966" y="1463738"/>
                </a:lnTo>
                <a:lnTo>
                  <a:pt x="441236" y="1440510"/>
                </a:lnTo>
                <a:lnTo>
                  <a:pt x="431672" y="1376972"/>
                </a:lnTo>
                <a:lnTo>
                  <a:pt x="403656" y="1239012"/>
                </a:lnTo>
                <a:lnTo>
                  <a:pt x="312826" y="868121"/>
                </a:lnTo>
                <a:lnTo>
                  <a:pt x="252717" y="660488"/>
                </a:lnTo>
                <a:lnTo>
                  <a:pt x="142062" y="341515"/>
                </a:lnTo>
                <a:lnTo>
                  <a:pt x="56692" y="12840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61290" y="3300265"/>
            <a:ext cx="31115" cy="71120"/>
          </a:xfrm>
          <a:custGeom>
            <a:avLst/>
            <a:gdLst/>
            <a:ahLst/>
            <a:cxnLst/>
            <a:rect l="l" t="t" r="r" b="b"/>
            <a:pathLst>
              <a:path w="31114" h="71120">
                <a:moveTo>
                  <a:pt x="30734" y="7103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74829" y="2920521"/>
            <a:ext cx="100965" cy="195580"/>
          </a:xfrm>
          <a:custGeom>
            <a:avLst/>
            <a:gdLst/>
            <a:ahLst/>
            <a:cxnLst/>
            <a:rect l="l" t="t" r="r" b="b"/>
            <a:pathLst>
              <a:path w="100964" h="195580">
                <a:moveTo>
                  <a:pt x="100406" y="195300"/>
                </a:moveTo>
                <a:lnTo>
                  <a:pt x="65570" y="12018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758578" y="2356323"/>
            <a:ext cx="254000" cy="453390"/>
          </a:xfrm>
          <a:custGeom>
            <a:avLst/>
            <a:gdLst/>
            <a:ahLst/>
            <a:cxnLst/>
            <a:rect l="l" t="t" r="r" b="b"/>
            <a:pathLst>
              <a:path w="254000" h="453389">
                <a:moveTo>
                  <a:pt x="253403" y="452869"/>
                </a:moveTo>
                <a:lnTo>
                  <a:pt x="218579" y="390715"/>
                </a:lnTo>
                <a:lnTo>
                  <a:pt x="37566" y="6758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55878" y="1458855"/>
            <a:ext cx="426720" cy="760730"/>
          </a:xfrm>
          <a:custGeom>
            <a:avLst/>
            <a:gdLst/>
            <a:ahLst/>
            <a:cxnLst/>
            <a:rect l="l" t="t" r="r" b="b"/>
            <a:pathLst>
              <a:path w="426720" h="760730">
                <a:moveTo>
                  <a:pt x="426212" y="760196"/>
                </a:moveTo>
                <a:lnTo>
                  <a:pt x="255460" y="456183"/>
                </a:lnTo>
                <a:lnTo>
                  <a:pt x="57365" y="100368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97415" y="1181482"/>
            <a:ext cx="83820" cy="146050"/>
          </a:xfrm>
          <a:custGeom>
            <a:avLst/>
            <a:gdLst/>
            <a:ahLst/>
            <a:cxnLst/>
            <a:rect l="l" t="t" r="r" b="b"/>
            <a:pathLst>
              <a:path w="83820" h="146050">
                <a:moveTo>
                  <a:pt x="83324" y="145529"/>
                </a:moveTo>
                <a:lnTo>
                  <a:pt x="26631" y="4646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53823" y="1520299"/>
            <a:ext cx="382905" cy="991235"/>
          </a:xfrm>
          <a:custGeom>
            <a:avLst/>
            <a:gdLst/>
            <a:ahLst/>
            <a:cxnLst/>
            <a:rect l="l" t="t" r="r" b="b"/>
            <a:pathLst>
              <a:path w="382904" h="991235">
                <a:moveTo>
                  <a:pt x="382498" y="991107"/>
                </a:moveTo>
                <a:lnTo>
                  <a:pt x="351764" y="870115"/>
                </a:lnTo>
                <a:lnTo>
                  <a:pt x="325805" y="775893"/>
                </a:lnTo>
                <a:lnTo>
                  <a:pt x="292328" y="695337"/>
                </a:lnTo>
                <a:lnTo>
                  <a:pt x="241122" y="545693"/>
                </a:lnTo>
                <a:lnTo>
                  <a:pt x="114071" y="25474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97420" y="1181491"/>
            <a:ext cx="82550" cy="177165"/>
          </a:xfrm>
          <a:custGeom>
            <a:avLst/>
            <a:gdLst/>
            <a:ahLst/>
            <a:cxnLst/>
            <a:rect l="l" t="t" r="r" b="b"/>
            <a:pathLst>
              <a:path w="82550" h="177165">
                <a:moveTo>
                  <a:pt x="81953" y="17689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50417" y="1656873"/>
            <a:ext cx="229235" cy="1112520"/>
          </a:xfrm>
          <a:custGeom>
            <a:avLst/>
            <a:gdLst/>
            <a:ahLst/>
            <a:cxnLst/>
            <a:rect l="l" t="t" r="r" b="b"/>
            <a:pathLst>
              <a:path w="229235" h="1112520">
                <a:moveTo>
                  <a:pt x="90830" y="1111986"/>
                </a:moveTo>
                <a:lnTo>
                  <a:pt x="122250" y="1073073"/>
                </a:lnTo>
                <a:lnTo>
                  <a:pt x="168020" y="994524"/>
                </a:lnTo>
                <a:lnTo>
                  <a:pt x="192608" y="944638"/>
                </a:lnTo>
                <a:lnTo>
                  <a:pt x="213093" y="873645"/>
                </a:lnTo>
                <a:lnTo>
                  <a:pt x="220611" y="830592"/>
                </a:lnTo>
                <a:lnTo>
                  <a:pt x="227444" y="775982"/>
                </a:lnTo>
                <a:lnTo>
                  <a:pt x="228803" y="724700"/>
                </a:lnTo>
                <a:lnTo>
                  <a:pt x="227444" y="640727"/>
                </a:lnTo>
                <a:lnTo>
                  <a:pt x="218566" y="598385"/>
                </a:lnTo>
                <a:lnTo>
                  <a:pt x="203542" y="517728"/>
                </a:lnTo>
                <a:lnTo>
                  <a:pt x="178955" y="430339"/>
                </a:lnTo>
                <a:lnTo>
                  <a:pt x="150253" y="349072"/>
                </a:lnTo>
                <a:lnTo>
                  <a:pt x="96304" y="215823"/>
                </a:lnTo>
                <a:lnTo>
                  <a:pt x="60782" y="128422"/>
                </a:lnTo>
                <a:lnTo>
                  <a:pt x="3403" y="684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21580" y="0"/>
            <a:ext cx="753110" cy="1496695"/>
          </a:xfrm>
          <a:custGeom>
            <a:avLst/>
            <a:gdLst/>
            <a:ahLst/>
            <a:cxnLst/>
            <a:rect l="l" t="t" r="r" b="b"/>
            <a:pathLst>
              <a:path w="753110" h="1496695">
                <a:moveTo>
                  <a:pt x="0" y="0"/>
                </a:moveTo>
                <a:lnTo>
                  <a:pt x="24902" y="45673"/>
                </a:lnTo>
                <a:lnTo>
                  <a:pt x="140332" y="254651"/>
                </a:lnTo>
                <a:lnTo>
                  <a:pt x="290598" y="522355"/>
                </a:lnTo>
                <a:lnTo>
                  <a:pt x="367103" y="678844"/>
                </a:lnTo>
                <a:lnTo>
                  <a:pt x="437448" y="831104"/>
                </a:lnTo>
                <a:lnTo>
                  <a:pt x="588401" y="1154839"/>
                </a:lnTo>
                <a:lnTo>
                  <a:pt x="694954" y="1374779"/>
                </a:lnTo>
                <a:lnTo>
                  <a:pt x="753005" y="1495670"/>
                </a:lnTo>
                <a:lnTo>
                  <a:pt x="753005" y="149636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142627" y="630976"/>
            <a:ext cx="6985" cy="4445"/>
          </a:xfrm>
          <a:custGeom>
            <a:avLst/>
            <a:gdLst/>
            <a:ahLst/>
            <a:cxnLst/>
            <a:rect l="l" t="t" r="r" b="b"/>
            <a:pathLst>
              <a:path w="6985" h="4445">
                <a:moveTo>
                  <a:pt x="0" y="0"/>
                </a:moveTo>
                <a:lnTo>
                  <a:pt x="0" y="711"/>
                </a:lnTo>
                <a:lnTo>
                  <a:pt x="685" y="1409"/>
                </a:lnTo>
                <a:lnTo>
                  <a:pt x="685" y="2019"/>
                </a:lnTo>
                <a:lnTo>
                  <a:pt x="1371" y="2717"/>
                </a:lnTo>
                <a:lnTo>
                  <a:pt x="1371" y="3416"/>
                </a:lnTo>
                <a:lnTo>
                  <a:pt x="2044" y="3416"/>
                </a:lnTo>
                <a:lnTo>
                  <a:pt x="2730" y="4127"/>
                </a:lnTo>
                <a:lnTo>
                  <a:pt x="6832" y="41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192491" y="633688"/>
            <a:ext cx="7620" cy="4445"/>
          </a:xfrm>
          <a:custGeom>
            <a:avLst/>
            <a:gdLst/>
            <a:ahLst/>
            <a:cxnLst/>
            <a:rect l="l" t="t" r="r" b="b"/>
            <a:pathLst>
              <a:path w="7619" h="4445">
                <a:moveTo>
                  <a:pt x="7518" y="0"/>
                </a:moveTo>
                <a:lnTo>
                  <a:pt x="7518" y="1409"/>
                </a:lnTo>
                <a:lnTo>
                  <a:pt x="6832" y="2120"/>
                </a:lnTo>
                <a:lnTo>
                  <a:pt x="6832" y="2717"/>
                </a:lnTo>
                <a:lnTo>
                  <a:pt x="6146" y="2717"/>
                </a:lnTo>
                <a:lnTo>
                  <a:pt x="6146" y="3416"/>
                </a:lnTo>
                <a:lnTo>
                  <a:pt x="5473" y="3416"/>
                </a:lnTo>
                <a:lnTo>
                  <a:pt x="4787" y="4127"/>
                </a:lnTo>
                <a:lnTo>
                  <a:pt x="0" y="41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141266" y="876161"/>
            <a:ext cx="46355" cy="6350"/>
          </a:xfrm>
          <a:custGeom>
            <a:avLst/>
            <a:gdLst/>
            <a:ahLst/>
            <a:cxnLst/>
            <a:rect l="l" t="t" r="r" b="b"/>
            <a:pathLst>
              <a:path w="46355" h="6350">
                <a:moveTo>
                  <a:pt x="0" y="0"/>
                </a:moveTo>
                <a:lnTo>
                  <a:pt x="41656" y="2108"/>
                </a:lnTo>
                <a:lnTo>
                  <a:pt x="42341" y="2108"/>
                </a:lnTo>
                <a:lnTo>
                  <a:pt x="43027" y="2717"/>
                </a:lnTo>
                <a:lnTo>
                  <a:pt x="43713" y="2717"/>
                </a:lnTo>
                <a:lnTo>
                  <a:pt x="44386" y="3416"/>
                </a:lnTo>
                <a:lnTo>
                  <a:pt x="45072" y="3416"/>
                </a:lnTo>
                <a:lnTo>
                  <a:pt x="45072" y="4127"/>
                </a:lnTo>
                <a:lnTo>
                  <a:pt x="45758" y="4838"/>
                </a:lnTo>
                <a:lnTo>
                  <a:pt x="45758" y="613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142631" y="0"/>
            <a:ext cx="17780" cy="631190"/>
          </a:xfrm>
          <a:custGeom>
            <a:avLst/>
            <a:gdLst/>
            <a:ahLst/>
            <a:cxnLst/>
            <a:rect l="l" t="t" r="r" b="b"/>
            <a:pathLst>
              <a:path w="17780" h="631190">
                <a:moveTo>
                  <a:pt x="2745" y="0"/>
                </a:moveTo>
                <a:lnTo>
                  <a:pt x="11607" y="53818"/>
                </a:lnTo>
                <a:lnTo>
                  <a:pt x="16395" y="120784"/>
                </a:lnTo>
                <a:lnTo>
                  <a:pt x="17754" y="188374"/>
                </a:lnTo>
                <a:lnTo>
                  <a:pt x="15024" y="256662"/>
                </a:lnTo>
                <a:lnTo>
                  <a:pt x="10236" y="409723"/>
                </a:lnTo>
                <a:lnTo>
                  <a:pt x="6832" y="501239"/>
                </a:lnTo>
                <a:lnTo>
                  <a:pt x="2044" y="599600"/>
                </a:lnTo>
                <a:lnTo>
                  <a:pt x="0" y="63098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200009" y="0"/>
            <a:ext cx="19050" cy="633730"/>
          </a:xfrm>
          <a:custGeom>
            <a:avLst/>
            <a:gdLst/>
            <a:ahLst/>
            <a:cxnLst/>
            <a:rect l="l" t="t" r="r" b="b"/>
            <a:pathLst>
              <a:path w="19050" h="633730">
                <a:moveTo>
                  <a:pt x="8861" y="0"/>
                </a:moveTo>
                <a:lnTo>
                  <a:pt x="12966" y="27161"/>
                </a:lnTo>
                <a:lnTo>
                  <a:pt x="17081" y="96160"/>
                </a:lnTo>
                <a:lnTo>
                  <a:pt x="18440" y="165147"/>
                </a:lnTo>
                <a:lnTo>
                  <a:pt x="16395" y="234133"/>
                </a:lnTo>
                <a:lnTo>
                  <a:pt x="10236" y="404199"/>
                </a:lnTo>
                <a:lnTo>
                  <a:pt x="7518" y="488260"/>
                </a:lnTo>
                <a:lnTo>
                  <a:pt x="6832" y="502548"/>
                </a:lnTo>
                <a:lnTo>
                  <a:pt x="2730" y="586622"/>
                </a:lnTo>
                <a:lnTo>
                  <a:pt x="0" y="63368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49463" y="635100"/>
            <a:ext cx="43180" cy="3175"/>
          </a:xfrm>
          <a:custGeom>
            <a:avLst/>
            <a:gdLst/>
            <a:ahLst/>
            <a:cxnLst/>
            <a:rect l="l" t="t" r="r" b="b"/>
            <a:pathLst>
              <a:path w="43180" h="3175">
                <a:moveTo>
                  <a:pt x="0" y="0"/>
                </a:moveTo>
                <a:lnTo>
                  <a:pt x="43040" y="271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90166" y="1818791"/>
            <a:ext cx="483234" cy="643255"/>
          </a:xfrm>
          <a:custGeom>
            <a:avLst/>
            <a:gdLst/>
            <a:ahLst/>
            <a:cxnLst/>
            <a:rect l="l" t="t" r="r" b="b"/>
            <a:pathLst>
              <a:path w="483235" h="643255">
                <a:moveTo>
                  <a:pt x="482904" y="642734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992367" y="1695796"/>
            <a:ext cx="523240" cy="981075"/>
          </a:xfrm>
          <a:custGeom>
            <a:avLst/>
            <a:gdLst/>
            <a:ahLst/>
            <a:cxnLst/>
            <a:rect l="l" t="t" r="r" b="b"/>
            <a:pathLst>
              <a:path w="523239" h="981075">
                <a:moveTo>
                  <a:pt x="0" y="0"/>
                </a:moveTo>
                <a:lnTo>
                  <a:pt x="6146" y="53301"/>
                </a:lnTo>
                <a:lnTo>
                  <a:pt x="15024" y="105892"/>
                </a:lnTo>
                <a:lnTo>
                  <a:pt x="27317" y="157784"/>
                </a:lnTo>
                <a:lnTo>
                  <a:pt x="43713" y="208381"/>
                </a:lnTo>
                <a:lnTo>
                  <a:pt x="62826" y="258254"/>
                </a:lnTo>
                <a:lnTo>
                  <a:pt x="262966" y="730224"/>
                </a:lnTo>
                <a:lnTo>
                  <a:pt x="263652" y="731532"/>
                </a:lnTo>
                <a:lnTo>
                  <a:pt x="284137" y="773176"/>
                </a:lnTo>
                <a:lnTo>
                  <a:pt x="308724" y="812800"/>
                </a:lnTo>
                <a:lnTo>
                  <a:pt x="336727" y="849706"/>
                </a:lnTo>
                <a:lnTo>
                  <a:pt x="368833" y="883196"/>
                </a:lnTo>
                <a:lnTo>
                  <a:pt x="403669" y="913257"/>
                </a:lnTo>
                <a:lnTo>
                  <a:pt x="441921" y="939914"/>
                </a:lnTo>
                <a:lnTo>
                  <a:pt x="523189" y="98084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14567" y="2675642"/>
            <a:ext cx="312087" cy="120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62001" y="2627463"/>
            <a:ext cx="300355" cy="117475"/>
          </a:xfrm>
          <a:custGeom>
            <a:avLst/>
            <a:gdLst/>
            <a:ahLst/>
            <a:cxnLst/>
            <a:rect l="l" t="t" r="r" b="b"/>
            <a:pathLst>
              <a:path w="300355" h="117475">
                <a:moveTo>
                  <a:pt x="299859" y="117462"/>
                </a:moveTo>
                <a:lnTo>
                  <a:pt x="259562" y="90817"/>
                </a:lnTo>
                <a:lnTo>
                  <a:pt x="216534" y="68287"/>
                </a:lnTo>
                <a:lnTo>
                  <a:pt x="171449" y="49174"/>
                </a:lnTo>
                <a:lnTo>
                  <a:pt x="125691" y="3420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417888" y="2547617"/>
            <a:ext cx="144145" cy="80010"/>
          </a:xfrm>
          <a:custGeom>
            <a:avLst/>
            <a:gdLst/>
            <a:ahLst/>
            <a:cxnLst/>
            <a:rect l="l" t="t" r="r" b="b"/>
            <a:pathLst>
              <a:path w="144144" h="80010">
                <a:moveTo>
                  <a:pt x="144119" y="79844"/>
                </a:moveTo>
                <a:lnTo>
                  <a:pt x="116116" y="70294"/>
                </a:lnTo>
                <a:lnTo>
                  <a:pt x="74460" y="5118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053846" y="1691071"/>
            <a:ext cx="364490" cy="856615"/>
          </a:xfrm>
          <a:custGeom>
            <a:avLst/>
            <a:gdLst/>
            <a:ahLst/>
            <a:cxnLst/>
            <a:rect l="l" t="t" r="r" b="b"/>
            <a:pathLst>
              <a:path w="364489" h="856614">
                <a:moveTo>
                  <a:pt x="364045" y="856538"/>
                </a:moveTo>
                <a:lnTo>
                  <a:pt x="331254" y="825068"/>
                </a:lnTo>
                <a:lnTo>
                  <a:pt x="302577" y="789558"/>
                </a:lnTo>
                <a:lnTo>
                  <a:pt x="277977" y="751344"/>
                </a:lnTo>
                <a:lnTo>
                  <a:pt x="258178" y="711022"/>
                </a:lnTo>
                <a:lnTo>
                  <a:pt x="58038" y="239052"/>
                </a:lnTo>
                <a:lnTo>
                  <a:pt x="36194" y="181622"/>
                </a:lnTo>
                <a:lnTo>
                  <a:pt x="19113" y="122186"/>
                </a:lnTo>
                <a:lnTo>
                  <a:pt x="6819" y="61442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272413" y="1874810"/>
            <a:ext cx="752475" cy="1046480"/>
          </a:xfrm>
          <a:custGeom>
            <a:avLst/>
            <a:gdLst/>
            <a:ahLst/>
            <a:cxnLst/>
            <a:rect l="l" t="t" r="r" b="b"/>
            <a:pathLst>
              <a:path w="752475" h="1046480">
                <a:moveTo>
                  <a:pt x="590130" y="870115"/>
                </a:moveTo>
                <a:lnTo>
                  <a:pt x="632472" y="905611"/>
                </a:lnTo>
                <a:lnTo>
                  <a:pt x="663892" y="937094"/>
                </a:lnTo>
                <a:lnTo>
                  <a:pt x="745172" y="1045006"/>
                </a:lnTo>
                <a:lnTo>
                  <a:pt x="745858" y="1045006"/>
                </a:lnTo>
                <a:lnTo>
                  <a:pt x="745858" y="1045705"/>
                </a:lnTo>
                <a:lnTo>
                  <a:pt x="746544" y="1045705"/>
                </a:lnTo>
                <a:lnTo>
                  <a:pt x="747229" y="1046416"/>
                </a:lnTo>
                <a:lnTo>
                  <a:pt x="749274" y="1046416"/>
                </a:lnTo>
                <a:lnTo>
                  <a:pt x="749274" y="1045705"/>
                </a:lnTo>
                <a:lnTo>
                  <a:pt x="750633" y="1045705"/>
                </a:lnTo>
                <a:lnTo>
                  <a:pt x="750633" y="1045006"/>
                </a:lnTo>
                <a:lnTo>
                  <a:pt x="751319" y="1045006"/>
                </a:lnTo>
                <a:lnTo>
                  <a:pt x="751319" y="1044308"/>
                </a:lnTo>
                <a:lnTo>
                  <a:pt x="752005" y="1043597"/>
                </a:lnTo>
                <a:lnTo>
                  <a:pt x="752005" y="1040879"/>
                </a:lnTo>
                <a:lnTo>
                  <a:pt x="751319" y="1040180"/>
                </a:lnTo>
                <a:lnTo>
                  <a:pt x="524560" y="736968"/>
                </a:lnTo>
                <a:lnTo>
                  <a:pt x="480161" y="678230"/>
                </a:lnTo>
                <a:lnTo>
                  <a:pt x="443268" y="629754"/>
                </a:lnTo>
                <a:lnTo>
                  <a:pt x="99034" y="171361"/>
                </a:lnTo>
                <a:lnTo>
                  <a:pt x="88785" y="154978"/>
                </a:lnTo>
                <a:lnTo>
                  <a:pt x="80594" y="136575"/>
                </a:lnTo>
                <a:lnTo>
                  <a:pt x="62826" y="86690"/>
                </a:lnTo>
                <a:lnTo>
                  <a:pt x="56680" y="72415"/>
                </a:lnTo>
                <a:lnTo>
                  <a:pt x="48488" y="59436"/>
                </a:lnTo>
                <a:lnTo>
                  <a:pt x="4089" y="698"/>
                </a:lnTo>
                <a:lnTo>
                  <a:pt x="4089" y="0"/>
                </a:lnTo>
                <a:lnTo>
                  <a:pt x="685" y="0"/>
                </a:lnTo>
                <a:lnTo>
                  <a:pt x="685" y="1308"/>
                </a:lnTo>
                <a:lnTo>
                  <a:pt x="0" y="2006"/>
                </a:lnTo>
                <a:lnTo>
                  <a:pt x="685" y="200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0" y="6012400"/>
            <a:ext cx="344805" cy="434340"/>
          </a:xfrm>
          <a:custGeom>
            <a:avLst/>
            <a:gdLst/>
            <a:ahLst/>
            <a:cxnLst/>
            <a:rect l="l" t="t" r="r" b="b"/>
            <a:pathLst>
              <a:path w="344805" h="434339">
                <a:moveTo>
                  <a:pt x="344216" y="43389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30844" y="6423748"/>
            <a:ext cx="86360" cy="107950"/>
          </a:xfrm>
          <a:custGeom>
            <a:avLst/>
            <a:gdLst/>
            <a:ahLst/>
            <a:cxnLst/>
            <a:rect l="l" t="t" r="r" b="b"/>
            <a:pathLst>
              <a:path w="86360" h="107950">
                <a:moveTo>
                  <a:pt x="0" y="0"/>
                </a:moveTo>
                <a:lnTo>
                  <a:pt x="86055" y="10792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7982" y="7196942"/>
            <a:ext cx="507365" cy="733425"/>
          </a:xfrm>
          <a:custGeom>
            <a:avLst/>
            <a:gdLst/>
            <a:ahLst/>
            <a:cxnLst/>
            <a:rect l="l" t="t" r="r" b="b"/>
            <a:pathLst>
              <a:path w="507365" h="733425">
                <a:moveTo>
                  <a:pt x="506806" y="732891"/>
                </a:moveTo>
                <a:lnTo>
                  <a:pt x="506806" y="700100"/>
                </a:lnTo>
                <a:lnTo>
                  <a:pt x="504761" y="682345"/>
                </a:lnTo>
                <a:lnTo>
                  <a:pt x="500659" y="664591"/>
                </a:lnTo>
                <a:lnTo>
                  <a:pt x="493153" y="647509"/>
                </a:lnTo>
                <a:lnTo>
                  <a:pt x="482904" y="632485"/>
                </a:lnTo>
                <a:lnTo>
                  <a:pt x="88798" y="126364"/>
                </a:lnTo>
                <a:lnTo>
                  <a:pt x="45072" y="5875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4214" y="6446287"/>
            <a:ext cx="41910" cy="79375"/>
          </a:xfrm>
          <a:custGeom>
            <a:avLst/>
            <a:gdLst/>
            <a:ahLst/>
            <a:cxnLst/>
            <a:rect l="l" t="t" r="r" b="b"/>
            <a:pathLst>
              <a:path w="41910" h="79375">
                <a:moveTo>
                  <a:pt x="41668" y="79235"/>
                </a:moveTo>
                <a:lnTo>
                  <a:pt x="34150" y="56705"/>
                </a:lnTo>
                <a:lnTo>
                  <a:pt x="19138" y="27317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16894" y="6531669"/>
            <a:ext cx="8890" cy="14604"/>
          </a:xfrm>
          <a:custGeom>
            <a:avLst/>
            <a:gdLst/>
            <a:ahLst/>
            <a:cxnLst/>
            <a:rect l="l" t="t" r="r" b="b"/>
            <a:pathLst>
              <a:path w="8889" h="14604">
                <a:moveTo>
                  <a:pt x="0" y="0"/>
                </a:moveTo>
                <a:lnTo>
                  <a:pt x="8877" y="1435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17983" y="734174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0" y="0"/>
                </a:moveTo>
                <a:lnTo>
                  <a:pt x="29362" y="3004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25493" y="7414828"/>
            <a:ext cx="16510" cy="13335"/>
          </a:xfrm>
          <a:custGeom>
            <a:avLst/>
            <a:gdLst/>
            <a:ahLst/>
            <a:cxnLst/>
            <a:rect l="l" t="t" r="r" b="b"/>
            <a:pathLst>
              <a:path w="16509" h="13334">
                <a:moveTo>
                  <a:pt x="16395" y="0"/>
                </a:moveTo>
                <a:lnTo>
                  <a:pt x="0" y="1296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9766" y="7465371"/>
            <a:ext cx="347345" cy="471170"/>
          </a:xfrm>
          <a:custGeom>
            <a:avLst/>
            <a:gdLst/>
            <a:ahLst/>
            <a:cxnLst/>
            <a:rect l="l" t="t" r="r" b="b"/>
            <a:pathLst>
              <a:path w="347344" h="471170">
                <a:moveTo>
                  <a:pt x="346964" y="470611"/>
                </a:moveTo>
                <a:lnTo>
                  <a:pt x="338086" y="424167"/>
                </a:lnTo>
                <a:lnTo>
                  <a:pt x="315544" y="383184"/>
                </a:lnTo>
                <a:lnTo>
                  <a:pt x="297103" y="374307"/>
                </a:lnTo>
                <a:lnTo>
                  <a:pt x="294373" y="373621"/>
                </a:lnTo>
                <a:lnTo>
                  <a:pt x="290957" y="371576"/>
                </a:lnTo>
                <a:lnTo>
                  <a:pt x="288226" y="369519"/>
                </a:lnTo>
                <a:lnTo>
                  <a:pt x="286181" y="36747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22078" y="7459908"/>
            <a:ext cx="55244" cy="34290"/>
          </a:xfrm>
          <a:custGeom>
            <a:avLst/>
            <a:gdLst/>
            <a:ahLst/>
            <a:cxnLst/>
            <a:rect l="l" t="t" r="r" b="b"/>
            <a:pathLst>
              <a:path w="55245" h="34290">
                <a:moveTo>
                  <a:pt x="0" y="34150"/>
                </a:moveTo>
                <a:lnTo>
                  <a:pt x="20497" y="25260"/>
                </a:lnTo>
                <a:lnTo>
                  <a:pt x="38938" y="12966"/>
                </a:lnTo>
                <a:lnTo>
                  <a:pt x="5464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76719" y="7453755"/>
            <a:ext cx="43180" cy="12065"/>
          </a:xfrm>
          <a:custGeom>
            <a:avLst/>
            <a:gdLst/>
            <a:ahLst/>
            <a:cxnLst/>
            <a:rect l="l" t="t" r="r" b="b"/>
            <a:pathLst>
              <a:path w="43179" h="12065">
                <a:moveTo>
                  <a:pt x="43040" y="11620"/>
                </a:moveTo>
                <a:lnTo>
                  <a:pt x="22542" y="0"/>
                </a:lnTo>
                <a:lnTo>
                  <a:pt x="17767" y="0"/>
                </a:lnTo>
                <a:lnTo>
                  <a:pt x="12979" y="685"/>
                </a:lnTo>
                <a:lnTo>
                  <a:pt x="8204" y="1371"/>
                </a:lnTo>
                <a:lnTo>
                  <a:pt x="4102" y="3416"/>
                </a:lnTo>
                <a:lnTo>
                  <a:pt x="0" y="614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41888" y="7371800"/>
            <a:ext cx="12065" cy="43180"/>
          </a:xfrm>
          <a:custGeom>
            <a:avLst/>
            <a:gdLst/>
            <a:ahLst/>
            <a:cxnLst/>
            <a:rect l="l" t="t" r="r" b="b"/>
            <a:pathLst>
              <a:path w="12065" h="43179">
                <a:moveTo>
                  <a:pt x="0" y="43027"/>
                </a:moveTo>
                <a:lnTo>
                  <a:pt x="11620" y="19799"/>
                </a:lnTo>
                <a:lnTo>
                  <a:pt x="11620" y="14338"/>
                </a:lnTo>
                <a:lnTo>
                  <a:pt x="10248" y="8877"/>
                </a:lnTo>
                <a:lnTo>
                  <a:pt x="8191" y="4089"/>
                </a:lnTo>
                <a:lnTo>
                  <a:pt x="546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984" y="7257053"/>
            <a:ext cx="15240" cy="20320"/>
          </a:xfrm>
          <a:custGeom>
            <a:avLst/>
            <a:gdLst/>
            <a:ahLst/>
            <a:cxnLst/>
            <a:rect l="l" t="t" r="r" b="b"/>
            <a:pathLst>
              <a:path w="15240" h="20320">
                <a:moveTo>
                  <a:pt x="15024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17983" y="727686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0" y="11607"/>
                </a:moveTo>
                <a:lnTo>
                  <a:pt x="6146" y="18427"/>
                </a:lnTo>
                <a:lnTo>
                  <a:pt x="7518" y="19799"/>
                </a:lnTo>
                <a:lnTo>
                  <a:pt x="8877" y="20485"/>
                </a:lnTo>
                <a:lnTo>
                  <a:pt x="9563" y="21170"/>
                </a:lnTo>
                <a:lnTo>
                  <a:pt x="10934" y="21843"/>
                </a:lnTo>
                <a:lnTo>
                  <a:pt x="12966" y="22542"/>
                </a:lnTo>
                <a:lnTo>
                  <a:pt x="15709" y="22542"/>
                </a:lnTo>
                <a:lnTo>
                  <a:pt x="17081" y="21843"/>
                </a:lnTo>
                <a:lnTo>
                  <a:pt x="18453" y="21170"/>
                </a:lnTo>
                <a:lnTo>
                  <a:pt x="19812" y="20485"/>
                </a:lnTo>
                <a:lnTo>
                  <a:pt x="20485" y="19113"/>
                </a:lnTo>
                <a:lnTo>
                  <a:pt x="21170" y="17741"/>
                </a:lnTo>
                <a:lnTo>
                  <a:pt x="21856" y="16382"/>
                </a:lnTo>
                <a:lnTo>
                  <a:pt x="22529" y="15024"/>
                </a:lnTo>
                <a:lnTo>
                  <a:pt x="22529" y="12280"/>
                </a:lnTo>
                <a:lnTo>
                  <a:pt x="21856" y="10921"/>
                </a:lnTo>
                <a:lnTo>
                  <a:pt x="21856" y="9550"/>
                </a:lnTo>
                <a:lnTo>
                  <a:pt x="20485" y="8178"/>
                </a:lnTo>
                <a:lnTo>
                  <a:pt x="19812" y="7505"/>
                </a:lnTo>
                <a:lnTo>
                  <a:pt x="1502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334288" y="5116438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31419" y="0"/>
                </a:moveTo>
                <a:lnTo>
                  <a:pt x="4775" y="15024"/>
                </a:lnTo>
                <a:lnTo>
                  <a:pt x="2044" y="19799"/>
                </a:lnTo>
                <a:lnTo>
                  <a:pt x="673" y="24587"/>
                </a:lnTo>
                <a:lnTo>
                  <a:pt x="0" y="3004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56136" y="5675160"/>
            <a:ext cx="43180" cy="13970"/>
          </a:xfrm>
          <a:custGeom>
            <a:avLst/>
            <a:gdLst/>
            <a:ahLst/>
            <a:cxnLst/>
            <a:rect l="l" t="t" r="r" b="b"/>
            <a:pathLst>
              <a:path w="43179" h="13970">
                <a:moveTo>
                  <a:pt x="0" y="0"/>
                </a:moveTo>
                <a:lnTo>
                  <a:pt x="24599" y="13652"/>
                </a:lnTo>
                <a:lnTo>
                  <a:pt x="29375" y="12966"/>
                </a:lnTo>
                <a:lnTo>
                  <a:pt x="34150" y="12280"/>
                </a:lnTo>
                <a:lnTo>
                  <a:pt x="38265" y="10236"/>
                </a:lnTo>
                <a:lnTo>
                  <a:pt x="43040" y="819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744787" y="5128733"/>
            <a:ext cx="40005" cy="71120"/>
          </a:xfrm>
          <a:custGeom>
            <a:avLst/>
            <a:gdLst/>
            <a:ahLst/>
            <a:cxnLst/>
            <a:rect l="l" t="t" r="r" b="b"/>
            <a:pathLst>
              <a:path w="40004" h="71120">
                <a:moveTo>
                  <a:pt x="0" y="0"/>
                </a:moveTo>
                <a:lnTo>
                  <a:pt x="34836" y="20497"/>
                </a:lnTo>
                <a:lnTo>
                  <a:pt x="39611" y="40982"/>
                </a:lnTo>
                <a:lnTo>
                  <a:pt x="39611" y="45072"/>
                </a:lnTo>
                <a:lnTo>
                  <a:pt x="38252" y="48488"/>
                </a:lnTo>
                <a:lnTo>
                  <a:pt x="36880" y="51219"/>
                </a:lnTo>
                <a:lnTo>
                  <a:pt x="35521" y="53949"/>
                </a:lnTo>
                <a:lnTo>
                  <a:pt x="33464" y="56692"/>
                </a:lnTo>
                <a:lnTo>
                  <a:pt x="30734" y="58724"/>
                </a:lnTo>
                <a:lnTo>
                  <a:pt x="29375" y="61468"/>
                </a:lnTo>
                <a:lnTo>
                  <a:pt x="28003" y="64884"/>
                </a:lnTo>
                <a:lnTo>
                  <a:pt x="26631" y="67614"/>
                </a:lnTo>
                <a:lnTo>
                  <a:pt x="26631" y="7103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722246" y="5483896"/>
            <a:ext cx="52069" cy="79375"/>
          </a:xfrm>
          <a:custGeom>
            <a:avLst/>
            <a:gdLst/>
            <a:ahLst/>
            <a:cxnLst/>
            <a:rect l="l" t="t" r="r" b="b"/>
            <a:pathLst>
              <a:path w="52070" h="79375">
                <a:moveTo>
                  <a:pt x="0" y="79235"/>
                </a:moveTo>
                <a:lnTo>
                  <a:pt x="38938" y="61493"/>
                </a:lnTo>
                <a:lnTo>
                  <a:pt x="51904" y="29387"/>
                </a:lnTo>
                <a:lnTo>
                  <a:pt x="51904" y="28701"/>
                </a:lnTo>
                <a:lnTo>
                  <a:pt x="51231" y="25958"/>
                </a:lnTo>
                <a:lnTo>
                  <a:pt x="50546" y="22542"/>
                </a:lnTo>
                <a:lnTo>
                  <a:pt x="49860" y="19824"/>
                </a:lnTo>
                <a:lnTo>
                  <a:pt x="47815" y="17081"/>
                </a:lnTo>
                <a:lnTo>
                  <a:pt x="45758" y="14363"/>
                </a:lnTo>
                <a:lnTo>
                  <a:pt x="43713" y="12306"/>
                </a:lnTo>
                <a:lnTo>
                  <a:pt x="42341" y="9575"/>
                </a:lnTo>
                <a:lnTo>
                  <a:pt x="40970" y="6832"/>
                </a:lnTo>
                <a:lnTo>
                  <a:pt x="40297" y="3428"/>
                </a:lnTo>
                <a:lnTo>
                  <a:pt x="4029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365708" y="5116438"/>
            <a:ext cx="379095" cy="12700"/>
          </a:xfrm>
          <a:custGeom>
            <a:avLst/>
            <a:gdLst/>
            <a:ahLst/>
            <a:cxnLst/>
            <a:rect l="l" t="t" r="r" b="b"/>
            <a:pathLst>
              <a:path w="379095" h="12700">
                <a:moveTo>
                  <a:pt x="0" y="0"/>
                </a:moveTo>
                <a:lnTo>
                  <a:pt x="379082" y="1229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762544" y="5199763"/>
            <a:ext cx="8890" cy="284480"/>
          </a:xfrm>
          <a:custGeom>
            <a:avLst/>
            <a:gdLst/>
            <a:ahLst/>
            <a:cxnLst/>
            <a:rect l="l" t="t" r="r" b="b"/>
            <a:pathLst>
              <a:path w="8890" h="284479">
                <a:moveTo>
                  <a:pt x="8877" y="0"/>
                </a:moveTo>
                <a:lnTo>
                  <a:pt x="0" y="28413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321313" y="5146484"/>
            <a:ext cx="34925" cy="528955"/>
          </a:xfrm>
          <a:custGeom>
            <a:avLst/>
            <a:gdLst/>
            <a:ahLst/>
            <a:cxnLst/>
            <a:rect l="l" t="t" r="r" b="b"/>
            <a:pathLst>
              <a:path w="34925" h="528954">
                <a:moveTo>
                  <a:pt x="34823" y="528675"/>
                </a:moveTo>
                <a:lnTo>
                  <a:pt x="19799" y="502030"/>
                </a:lnTo>
                <a:lnTo>
                  <a:pt x="8864" y="474027"/>
                </a:lnTo>
                <a:lnTo>
                  <a:pt x="2044" y="444652"/>
                </a:lnTo>
                <a:lnTo>
                  <a:pt x="0" y="414604"/>
                </a:lnTo>
                <a:lnTo>
                  <a:pt x="0" y="407771"/>
                </a:lnTo>
                <a:lnTo>
                  <a:pt x="1296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399170" y="5563136"/>
            <a:ext cx="323215" cy="120650"/>
          </a:xfrm>
          <a:custGeom>
            <a:avLst/>
            <a:gdLst/>
            <a:ahLst/>
            <a:cxnLst/>
            <a:rect l="l" t="t" r="r" b="b"/>
            <a:pathLst>
              <a:path w="323215" h="120650">
                <a:moveTo>
                  <a:pt x="0" y="120218"/>
                </a:moveTo>
                <a:lnTo>
                  <a:pt x="51904" y="84010"/>
                </a:lnTo>
                <a:lnTo>
                  <a:pt x="92887" y="58750"/>
                </a:lnTo>
                <a:lnTo>
                  <a:pt x="135915" y="37566"/>
                </a:lnTo>
                <a:lnTo>
                  <a:pt x="181000" y="21183"/>
                </a:lnTo>
                <a:lnTo>
                  <a:pt x="227457" y="8877"/>
                </a:lnTo>
                <a:lnTo>
                  <a:pt x="275259" y="2044"/>
                </a:lnTo>
                <a:lnTo>
                  <a:pt x="32307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051798" y="1657587"/>
            <a:ext cx="12065" cy="35560"/>
          </a:xfrm>
          <a:custGeom>
            <a:avLst/>
            <a:gdLst/>
            <a:ahLst/>
            <a:cxnLst/>
            <a:rect l="l" t="t" r="r" b="b"/>
            <a:pathLst>
              <a:path w="12064" h="35560">
                <a:moveTo>
                  <a:pt x="2044" y="32778"/>
                </a:moveTo>
                <a:lnTo>
                  <a:pt x="0" y="4114"/>
                </a:lnTo>
                <a:lnTo>
                  <a:pt x="0" y="3416"/>
                </a:lnTo>
                <a:lnTo>
                  <a:pt x="673" y="2006"/>
                </a:lnTo>
                <a:lnTo>
                  <a:pt x="673" y="1397"/>
                </a:lnTo>
                <a:lnTo>
                  <a:pt x="2044" y="698"/>
                </a:lnTo>
                <a:lnTo>
                  <a:pt x="2717" y="0"/>
                </a:lnTo>
                <a:lnTo>
                  <a:pt x="6134" y="0"/>
                </a:lnTo>
                <a:lnTo>
                  <a:pt x="6819" y="698"/>
                </a:lnTo>
                <a:lnTo>
                  <a:pt x="7505" y="698"/>
                </a:lnTo>
                <a:lnTo>
                  <a:pt x="7505" y="1397"/>
                </a:lnTo>
                <a:lnTo>
                  <a:pt x="8178" y="2006"/>
                </a:lnTo>
                <a:lnTo>
                  <a:pt x="8178" y="4114"/>
                </a:lnTo>
                <a:lnTo>
                  <a:pt x="11595" y="3549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318666" y="2817336"/>
            <a:ext cx="364490" cy="12065"/>
          </a:xfrm>
          <a:custGeom>
            <a:avLst/>
            <a:gdLst/>
            <a:ahLst/>
            <a:cxnLst/>
            <a:rect l="l" t="t" r="r" b="b"/>
            <a:pathLst>
              <a:path w="364490" h="12064">
                <a:moveTo>
                  <a:pt x="0" y="0"/>
                </a:moveTo>
                <a:lnTo>
                  <a:pt x="23228" y="711"/>
                </a:lnTo>
                <a:lnTo>
                  <a:pt x="36195" y="1409"/>
                </a:lnTo>
                <a:lnTo>
                  <a:pt x="94945" y="2717"/>
                </a:lnTo>
                <a:lnTo>
                  <a:pt x="109283" y="3416"/>
                </a:lnTo>
                <a:lnTo>
                  <a:pt x="187147" y="6134"/>
                </a:lnTo>
                <a:lnTo>
                  <a:pt x="287566" y="9563"/>
                </a:lnTo>
                <a:lnTo>
                  <a:pt x="296430" y="9563"/>
                </a:lnTo>
                <a:lnTo>
                  <a:pt x="364058" y="1167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392302" y="6673061"/>
            <a:ext cx="139065" cy="5080"/>
          </a:xfrm>
          <a:custGeom>
            <a:avLst/>
            <a:gdLst/>
            <a:ahLst/>
            <a:cxnLst/>
            <a:rect l="l" t="t" r="r" b="b"/>
            <a:pathLst>
              <a:path w="139065" h="5079">
                <a:moveTo>
                  <a:pt x="138645" y="4775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63167" y="6119129"/>
            <a:ext cx="2025650" cy="2598420"/>
          </a:xfrm>
          <a:custGeom>
            <a:avLst/>
            <a:gdLst/>
            <a:ahLst/>
            <a:cxnLst/>
            <a:rect l="l" t="t" r="r" b="b"/>
            <a:pathLst>
              <a:path w="2025650" h="2598420">
                <a:moveTo>
                  <a:pt x="0" y="0"/>
                </a:moveTo>
                <a:lnTo>
                  <a:pt x="13652" y="16383"/>
                </a:lnTo>
                <a:lnTo>
                  <a:pt x="56007" y="73761"/>
                </a:lnTo>
                <a:lnTo>
                  <a:pt x="255447" y="362000"/>
                </a:lnTo>
                <a:lnTo>
                  <a:pt x="2025180" y="2590723"/>
                </a:lnTo>
                <a:lnTo>
                  <a:pt x="2014931" y="259824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0" y="6496321"/>
            <a:ext cx="269240" cy="48895"/>
          </a:xfrm>
          <a:custGeom>
            <a:avLst/>
            <a:gdLst/>
            <a:ahLst/>
            <a:cxnLst/>
            <a:rect l="l" t="t" r="r" b="b"/>
            <a:pathLst>
              <a:path w="269240" h="48895">
                <a:moveTo>
                  <a:pt x="269082" y="48332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231469" y="6036474"/>
            <a:ext cx="2229485" cy="2774315"/>
          </a:xfrm>
          <a:custGeom>
            <a:avLst/>
            <a:gdLst/>
            <a:ahLst/>
            <a:cxnLst/>
            <a:rect l="l" t="t" r="r" b="b"/>
            <a:pathLst>
              <a:path w="2229485" h="2774315">
                <a:moveTo>
                  <a:pt x="2229408" y="2773781"/>
                </a:moveTo>
                <a:lnTo>
                  <a:pt x="2184323" y="2761488"/>
                </a:lnTo>
                <a:lnTo>
                  <a:pt x="2153589" y="2722549"/>
                </a:lnTo>
                <a:lnTo>
                  <a:pt x="448068" y="575106"/>
                </a:lnTo>
                <a:lnTo>
                  <a:pt x="419379" y="538899"/>
                </a:lnTo>
                <a:lnTo>
                  <a:pt x="398881" y="511581"/>
                </a:lnTo>
                <a:lnTo>
                  <a:pt x="392747" y="502716"/>
                </a:lnTo>
                <a:lnTo>
                  <a:pt x="214464" y="260235"/>
                </a:lnTo>
                <a:lnTo>
                  <a:pt x="145491" y="171450"/>
                </a:lnTo>
                <a:lnTo>
                  <a:pt x="16395" y="19812"/>
                </a:lnTo>
                <a:lnTo>
                  <a:pt x="15709" y="19126"/>
                </a:lnTo>
                <a:lnTo>
                  <a:pt x="0" y="0"/>
                </a:lnTo>
                <a:lnTo>
                  <a:pt x="33477" y="3983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-996" y="0"/>
            <a:ext cx="6835668" cy="92602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356778" y="6886154"/>
            <a:ext cx="10160" cy="321945"/>
          </a:xfrm>
          <a:custGeom>
            <a:avLst/>
            <a:gdLst/>
            <a:ahLst/>
            <a:cxnLst/>
            <a:rect l="l" t="t" r="r" b="b"/>
            <a:pathLst>
              <a:path w="10159" h="321945">
                <a:moveTo>
                  <a:pt x="0" y="321716"/>
                </a:moveTo>
                <a:lnTo>
                  <a:pt x="95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540651" y="3467603"/>
            <a:ext cx="168910" cy="5715"/>
          </a:xfrm>
          <a:custGeom>
            <a:avLst/>
            <a:gdLst/>
            <a:ahLst/>
            <a:cxnLst/>
            <a:rect l="l" t="t" r="r" b="b"/>
            <a:pathLst>
              <a:path w="168909" h="5714">
                <a:moveTo>
                  <a:pt x="0" y="0"/>
                </a:moveTo>
                <a:lnTo>
                  <a:pt x="3416" y="0"/>
                </a:lnTo>
                <a:lnTo>
                  <a:pt x="168706" y="546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29569" y="3052671"/>
            <a:ext cx="411810" cy="4145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089346" y="101685"/>
            <a:ext cx="29845" cy="489584"/>
          </a:xfrm>
          <a:custGeom>
            <a:avLst/>
            <a:gdLst/>
            <a:ahLst/>
            <a:cxnLst/>
            <a:rect l="l" t="t" r="r" b="b"/>
            <a:pathLst>
              <a:path w="29844" h="489584">
                <a:moveTo>
                  <a:pt x="28016" y="0"/>
                </a:moveTo>
                <a:lnTo>
                  <a:pt x="28016" y="22529"/>
                </a:lnTo>
                <a:lnTo>
                  <a:pt x="29375" y="124904"/>
                </a:lnTo>
                <a:lnTo>
                  <a:pt x="28701" y="170764"/>
                </a:lnTo>
                <a:lnTo>
                  <a:pt x="20497" y="236232"/>
                </a:lnTo>
                <a:lnTo>
                  <a:pt x="6832" y="341426"/>
                </a:lnTo>
                <a:lnTo>
                  <a:pt x="0" y="48896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66099" y="22748"/>
            <a:ext cx="152260" cy="799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000015" y="6733524"/>
            <a:ext cx="1699995" cy="25257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1115" y="8086256"/>
            <a:ext cx="58419" cy="337185"/>
          </a:xfrm>
          <a:custGeom>
            <a:avLst/>
            <a:gdLst/>
            <a:ahLst/>
            <a:cxnLst/>
            <a:rect l="l" t="t" r="r" b="b"/>
            <a:pathLst>
              <a:path w="58420" h="337184">
                <a:moveTo>
                  <a:pt x="0" y="336727"/>
                </a:moveTo>
                <a:lnTo>
                  <a:pt x="58051" y="336727"/>
                </a:lnTo>
                <a:lnTo>
                  <a:pt x="58051" y="0"/>
                </a:lnTo>
                <a:lnTo>
                  <a:pt x="0" y="0"/>
                </a:lnTo>
                <a:lnTo>
                  <a:pt x="0" y="33672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57597" y="8058924"/>
            <a:ext cx="102870" cy="410209"/>
          </a:xfrm>
          <a:custGeom>
            <a:avLst/>
            <a:gdLst/>
            <a:ahLst/>
            <a:cxnLst/>
            <a:rect l="l" t="t" r="r" b="b"/>
            <a:pathLst>
              <a:path w="102870" h="410209">
                <a:moveTo>
                  <a:pt x="10248" y="0"/>
                </a:moveTo>
                <a:lnTo>
                  <a:pt x="0" y="0"/>
                </a:lnTo>
                <a:lnTo>
                  <a:pt x="0" y="409816"/>
                </a:lnTo>
                <a:lnTo>
                  <a:pt x="102463" y="409816"/>
                </a:lnTo>
                <a:lnTo>
                  <a:pt x="102463" y="399567"/>
                </a:lnTo>
                <a:lnTo>
                  <a:pt x="10248" y="399567"/>
                </a:lnTo>
                <a:lnTo>
                  <a:pt x="10248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7854" y="8058923"/>
            <a:ext cx="194945" cy="400050"/>
          </a:xfrm>
          <a:custGeom>
            <a:avLst/>
            <a:gdLst/>
            <a:ahLst/>
            <a:cxnLst/>
            <a:rect l="l" t="t" r="r" b="b"/>
            <a:pathLst>
              <a:path w="194945" h="400050">
                <a:moveTo>
                  <a:pt x="194652" y="0"/>
                </a:moveTo>
                <a:lnTo>
                  <a:pt x="0" y="0"/>
                </a:lnTo>
                <a:lnTo>
                  <a:pt x="0" y="399567"/>
                </a:lnTo>
                <a:lnTo>
                  <a:pt x="194652" y="399567"/>
                </a:lnTo>
                <a:lnTo>
                  <a:pt x="194652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1115" y="8086249"/>
            <a:ext cx="58419" cy="337185"/>
          </a:xfrm>
          <a:custGeom>
            <a:avLst/>
            <a:gdLst/>
            <a:ahLst/>
            <a:cxnLst/>
            <a:rect l="l" t="t" r="r" b="b"/>
            <a:pathLst>
              <a:path w="58420" h="337184">
                <a:moveTo>
                  <a:pt x="0" y="0"/>
                </a:moveTo>
                <a:lnTo>
                  <a:pt x="58051" y="0"/>
                </a:lnTo>
                <a:lnTo>
                  <a:pt x="58051" y="336727"/>
                </a:lnTo>
                <a:lnTo>
                  <a:pt x="0" y="3367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191457" y="2281198"/>
            <a:ext cx="103873" cy="1052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579484" y="165140"/>
            <a:ext cx="312420" cy="320040"/>
          </a:xfrm>
          <a:custGeom>
            <a:avLst/>
            <a:gdLst/>
            <a:ahLst/>
            <a:cxnLst/>
            <a:rect l="l" t="t" r="r" b="b"/>
            <a:pathLst>
              <a:path w="312420" h="320040">
                <a:moveTo>
                  <a:pt x="155740" y="0"/>
                </a:moveTo>
                <a:lnTo>
                  <a:pt x="153009" y="98361"/>
                </a:lnTo>
                <a:lnTo>
                  <a:pt x="152323" y="127012"/>
                </a:lnTo>
                <a:lnTo>
                  <a:pt x="151638" y="133261"/>
                </a:lnTo>
                <a:lnTo>
                  <a:pt x="66863" y="133261"/>
                </a:lnTo>
                <a:lnTo>
                  <a:pt x="64211" y="228790"/>
                </a:lnTo>
                <a:lnTo>
                  <a:pt x="1983" y="228790"/>
                </a:lnTo>
                <a:lnTo>
                  <a:pt x="0" y="282803"/>
                </a:lnTo>
                <a:lnTo>
                  <a:pt x="161886" y="287629"/>
                </a:lnTo>
                <a:lnTo>
                  <a:pt x="161201" y="314883"/>
                </a:lnTo>
                <a:lnTo>
                  <a:pt x="309422" y="319709"/>
                </a:lnTo>
                <a:lnTo>
                  <a:pt x="310108" y="292354"/>
                </a:lnTo>
                <a:lnTo>
                  <a:pt x="311467" y="252730"/>
                </a:lnTo>
                <a:lnTo>
                  <a:pt x="312153" y="236334"/>
                </a:lnTo>
                <a:lnTo>
                  <a:pt x="165976" y="231609"/>
                </a:lnTo>
                <a:lnTo>
                  <a:pt x="166073" y="228790"/>
                </a:lnTo>
                <a:lnTo>
                  <a:pt x="64211" y="228790"/>
                </a:lnTo>
                <a:lnTo>
                  <a:pt x="2057" y="226783"/>
                </a:lnTo>
                <a:lnTo>
                  <a:pt x="166143" y="226783"/>
                </a:lnTo>
                <a:lnTo>
                  <a:pt x="168033" y="172173"/>
                </a:lnTo>
                <a:lnTo>
                  <a:pt x="169405" y="133261"/>
                </a:lnTo>
                <a:lnTo>
                  <a:pt x="151638" y="133261"/>
                </a:lnTo>
                <a:lnTo>
                  <a:pt x="66941" y="130441"/>
                </a:lnTo>
                <a:lnTo>
                  <a:pt x="169405" y="130441"/>
                </a:lnTo>
                <a:lnTo>
                  <a:pt x="169405" y="127012"/>
                </a:lnTo>
                <a:lnTo>
                  <a:pt x="239133" y="127012"/>
                </a:lnTo>
                <a:lnTo>
                  <a:pt x="243166" y="2717"/>
                </a:lnTo>
                <a:lnTo>
                  <a:pt x="155740" y="0"/>
                </a:lnTo>
                <a:close/>
              </a:path>
              <a:path w="312420" h="320040">
                <a:moveTo>
                  <a:pt x="239133" y="127012"/>
                </a:moveTo>
                <a:lnTo>
                  <a:pt x="169405" y="127012"/>
                </a:lnTo>
                <a:lnTo>
                  <a:pt x="239064" y="129133"/>
                </a:lnTo>
                <a:lnTo>
                  <a:pt x="239133" y="127012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064438" y="322229"/>
            <a:ext cx="376555" cy="258445"/>
          </a:xfrm>
          <a:custGeom>
            <a:avLst/>
            <a:gdLst/>
            <a:ahLst/>
            <a:cxnLst/>
            <a:rect l="l" t="t" r="r" b="b"/>
            <a:pathLst>
              <a:path w="376554" h="258445">
                <a:moveTo>
                  <a:pt x="4102" y="0"/>
                </a:moveTo>
                <a:lnTo>
                  <a:pt x="0" y="126415"/>
                </a:lnTo>
                <a:lnTo>
                  <a:pt x="181698" y="131851"/>
                </a:lnTo>
                <a:lnTo>
                  <a:pt x="178269" y="252018"/>
                </a:lnTo>
                <a:lnTo>
                  <a:pt x="370890" y="258254"/>
                </a:lnTo>
                <a:lnTo>
                  <a:pt x="376351" y="79248"/>
                </a:lnTo>
                <a:lnTo>
                  <a:pt x="195351" y="73113"/>
                </a:lnTo>
                <a:lnTo>
                  <a:pt x="197408" y="6134"/>
                </a:lnTo>
                <a:lnTo>
                  <a:pt x="410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259762" y="613876"/>
            <a:ext cx="182422" cy="2240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458595" y="809980"/>
            <a:ext cx="419734" cy="617855"/>
          </a:xfrm>
          <a:custGeom>
            <a:avLst/>
            <a:gdLst/>
            <a:ahLst/>
            <a:cxnLst/>
            <a:rect l="l" t="t" r="r" b="b"/>
            <a:pathLst>
              <a:path w="419734" h="617855">
                <a:moveTo>
                  <a:pt x="9563" y="292265"/>
                </a:moveTo>
                <a:lnTo>
                  <a:pt x="8151" y="338721"/>
                </a:lnTo>
                <a:lnTo>
                  <a:pt x="0" y="602411"/>
                </a:lnTo>
                <a:lnTo>
                  <a:pt x="25958" y="603719"/>
                </a:lnTo>
                <a:lnTo>
                  <a:pt x="35509" y="603719"/>
                </a:lnTo>
                <a:lnTo>
                  <a:pt x="35509" y="605828"/>
                </a:lnTo>
                <a:lnTo>
                  <a:pt x="407771" y="617397"/>
                </a:lnTo>
                <a:lnTo>
                  <a:pt x="413918" y="412534"/>
                </a:lnTo>
                <a:lnTo>
                  <a:pt x="329907" y="409828"/>
                </a:lnTo>
                <a:lnTo>
                  <a:pt x="331987" y="337413"/>
                </a:lnTo>
                <a:lnTo>
                  <a:pt x="333129" y="294373"/>
                </a:lnTo>
                <a:lnTo>
                  <a:pt x="79908" y="294373"/>
                </a:lnTo>
                <a:lnTo>
                  <a:pt x="9563" y="292265"/>
                </a:lnTo>
                <a:close/>
              </a:path>
              <a:path w="419734" h="617855">
                <a:moveTo>
                  <a:pt x="191935" y="0"/>
                </a:moveTo>
                <a:lnTo>
                  <a:pt x="185102" y="222669"/>
                </a:lnTo>
                <a:lnTo>
                  <a:pt x="81872" y="222669"/>
                </a:lnTo>
                <a:lnTo>
                  <a:pt x="79908" y="294373"/>
                </a:lnTo>
                <a:lnTo>
                  <a:pt x="333129" y="294373"/>
                </a:lnTo>
                <a:lnTo>
                  <a:pt x="333311" y="287527"/>
                </a:lnTo>
                <a:lnTo>
                  <a:pt x="333997" y="272453"/>
                </a:lnTo>
                <a:lnTo>
                  <a:pt x="416648" y="272453"/>
                </a:lnTo>
                <a:lnTo>
                  <a:pt x="416648" y="263601"/>
                </a:lnTo>
                <a:lnTo>
                  <a:pt x="411187" y="263601"/>
                </a:lnTo>
                <a:lnTo>
                  <a:pt x="412493" y="222669"/>
                </a:lnTo>
                <a:lnTo>
                  <a:pt x="185102" y="222669"/>
                </a:lnTo>
                <a:lnTo>
                  <a:pt x="81965" y="219252"/>
                </a:lnTo>
                <a:lnTo>
                  <a:pt x="412602" y="219252"/>
                </a:lnTo>
                <a:lnTo>
                  <a:pt x="419379" y="6743"/>
                </a:lnTo>
                <a:lnTo>
                  <a:pt x="191935" y="0"/>
                </a:lnTo>
                <a:close/>
              </a:path>
              <a:path w="419734" h="617855">
                <a:moveTo>
                  <a:pt x="416648" y="272453"/>
                </a:moveTo>
                <a:lnTo>
                  <a:pt x="333997" y="272453"/>
                </a:lnTo>
                <a:lnTo>
                  <a:pt x="416648" y="275259"/>
                </a:lnTo>
                <a:lnTo>
                  <a:pt x="416648" y="272453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458595" y="809980"/>
            <a:ext cx="419734" cy="617855"/>
          </a:xfrm>
          <a:custGeom>
            <a:avLst/>
            <a:gdLst/>
            <a:ahLst/>
            <a:cxnLst/>
            <a:rect l="l" t="t" r="r" b="b"/>
            <a:pathLst>
              <a:path w="419734" h="617855">
                <a:moveTo>
                  <a:pt x="419379" y="6743"/>
                </a:moveTo>
                <a:lnTo>
                  <a:pt x="191935" y="0"/>
                </a:lnTo>
                <a:lnTo>
                  <a:pt x="185102" y="222669"/>
                </a:lnTo>
                <a:lnTo>
                  <a:pt x="81965" y="219252"/>
                </a:lnTo>
                <a:lnTo>
                  <a:pt x="79908" y="294373"/>
                </a:lnTo>
                <a:lnTo>
                  <a:pt x="55321" y="293662"/>
                </a:lnTo>
                <a:lnTo>
                  <a:pt x="32778" y="292963"/>
                </a:lnTo>
                <a:lnTo>
                  <a:pt x="9563" y="292265"/>
                </a:lnTo>
                <a:lnTo>
                  <a:pt x="8191" y="337413"/>
                </a:lnTo>
                <a:lnTo>
                  <a:pt x="0" y="602411"/>
                </a:lnTo>
                <a:lnTo>
                  <a:pt x="25958" y="603719"/>
                </a:lnTo>
                <a:lnTo>
                  <a:pt x="35509" y="603719"/>
                </a:lnTo>
                <a:lnTo>
                  <a:pt x="35509" y="605828"/>
                </a:lnTo>
                <a:lnTo>
                  <a:pt x="407771" y="617397"/>
                </a:lnTo>
                <a:lnTo>
                  <a:pt x="413918" y="412534"/>
                </a:lnTo>
                <a:lnTo>
                  <a:pt x="329907" y="409828"/>
                </a:lnTo>
                <a:lnTo>
                  <a:pt x="331952" y="338721"/>
                </a:lnTo>
                <a:lnTo>
                  <a:pt x="333311" y="287527"/>
                </a:lnTo>
                <a:lnTo>
                  <a:pt x="333997" y="272453"/>
                </a:lnTo>
                <a:lnTo>
                  <a:pt x="416648" y="275259"/>
                </a:lnTo>
                <a:lnTo>
                  <a:pt x="416648" y="263601"/>
                </a:lnTo>
                <a:lnTo>
                  <a:pt x="411187" y="263601"/>
                </a:lnTo>
                <a:lnTo>
                  <a:pt x="419379" y="6743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431370" y="949984"/>
            <a:ext cx="173990" cy="282575"/>
          </a:xfrm>
          <a:custGeom>
            <a:avLst/>
            <a:gdLst/>
            <a:ahLst/>
            <a:cxnLst/>
            <a:rect l="l" t="t" r="r" b="b"/>
            <a:pathLst>
              <a:path w="173990" h="282575">
                <a:moveTo>
                  <a:pt x="7518" y="0"/>
                </a:moveTo>
                <a:lnTo>
                  <a:pt x="0" y="276555"/>
                </a:lnTo>
                <a:lnTo>
                  <a:pt x="76492" y="279374"/>
                </a:lnTo>
                <a:lnTo>
                  <a:pt x="86067" y="279374"/>
                </a:lnTo>
                <a:lnTo>
                  <a:pt x="114744" y="280682"/>
                </a:lnTo>
                <a:lnTo>
                  <a:pt x="128409" y="280682"/>
                </a:lnTo>
                <a:lnTo>
                  <a:pt x="165976" y="282092"/>
                </a:lnTo>
                <a:lnTo>
                  <a:pt x="170764" y="133146"/>
                </a:lnTo>
                <a:lnTo>
                  <a:pt x="169392" y="133146"/>
                </a:lnTo>
                <a:lnTo>
                  <a:pt x="173482" y="5422"/>
                </a:lnTo>
                <a:lnTo>
                  <a:pt x="751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431370" y="949984"/>
            <a:ext cx="173990" cy="282575"/>
          </a:xfrm>
          <a:custGeom>
            <a:avLst/>
            <a:gdLst/>
            <a:ahLst/>
            <a:cxnLst/>
            <a:rect l="l" t="t" r="r" b="b"/>
            <a:pathLst>
              <a:path w="173990" h="282575">
                <a:moveTo>
                  <a:pt x="114744" y="280682"/>
                </a:moveTo>
                <a:lnTo>
                  <a:pt x="128409" y="280682"/>
                </a:lnTo>
                <a:lnTo>
                  <a:pt x="165976" y="282092"/>
                </a:lnTo>
                <a:lnTo>
                  <a:pt x="170764" y="133146"/>
                </a:lnTo>
                <a:lnTo>
                  <a:pt x="169392" y="133146"/>
                </a:lnTo>
                <a:lnTo>
                  <a:pt x="173482" y="5422"/>
                </a:lnTo>
                <a:lnTo>
                  <a:pt x="7518" y="0"/>
                </a:lnTo>
                <a:lnTo>
                  <a:pt x="0" y="276555"/>
                </a:lnTo>
                <a:lnTo>
                  <a:pt x="76492" y="279374"/>
                </a:lnTo>
                <a:lnTo>
                  <a:pt x="86067" y="279374"/>
                </a:lnTo>
                <a:lnTo>
                  <a:pt x="114744" y="280682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28930" y="1098818"/>
            <a:ext cx="196850" cy="327025"/>
          </a:xfrm>
          <a:custGeom>
            <a:avLst/>
            <a:gdLst/>
            <a:ahLst/>
            <a:cxnLst/>
            <a:rect l="l" t="t" r="r" b="b"/>
            <a:pathLst>
              <a:path w="196850" h="327025">
                <a:moveTo>
                  <a:pt x="21170" y="0"/>
                </a:moveTo>
                <a:lnTo>
                  <a:pt x="19799" y="53314"/>
                </a:lnTo>
                <a:lnTo>
                  <a:pt x="8191" y="53314"/>
                </a:lnTo>
                <a:lnTo>
                  <a:pt x="0" y="320408"/>
                </a:lnTo>
                <a:lnTo>
                  <a:pt x="36880" y="321729"/>
                </a:lnTo>
                <a:lnTo>
                  <a:pt x="69659" y="322427"/>
                </a:lnTo>
                <a:lnTo>
                  <a:pt x="188506" y="326555"/>
                </a:lnTo>
                <a:lnTo>
                  <a:pt x="189877" y="278676"/>
                </a:lnTo>
                <a:lnTo>
                  <a:pt x="191236" y="244589"/>
                </a:lnTo>
                <a:lnTo>
                  <a:pt x="196710" y="57429"/>
                </a:lnTo>
                <a:lnTo>
                  <a:pt x="193967" y="57429"/>
                </a:lnTo>
                <a:lnTo>
                  <a:pt x="195338" y="5537"/>
                </a:lnTo>
                <a:lnTo>
                  <a:pt x="116789" y="2819"/>
                </a:lnTo>
                <a:lnTo>
                  <a:pt x="103136" y="2819"/>
                </a:lnTo>
                <a:lnTo>
                  <a:pt x="2117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8930" y="1098818"/>
            <a:ext cx="196850" cy="327025"/>
          </a:xfrm>
          <a:custGeom>
            <a:avLst/>
            <a:gdLst/>
            <a:ahLst/>
            <a:cxnLst/>
            <a:rect l="l" t="t" r="r" b="b"/>
            <a:pathLst>
              <a:path w="196850" h="327025">
                <a:moveTo>
                  <a:pt x="195338" y="5537"/>
                </a:moveTo>
                <a:lnTo>
                  <a:pt x="116789" y="2819"/>
                </a:lnTo>
                <a:lnTo>
                  <a:pt x="103136" y="2819"/>
                </a:lnTo>
                <a:lnTo>
                  <a:pt x="21170" y="0"/>
                </a:lnTo>
                <a:lnTo>
                  <a:pt x="19799" y="53314"/>
                </a:lnTo>
                <a:lnTo>
                  <a:pt x="8191" y="53314"/>
                </a:lnTo>
                <a:lnTo>
                  <a:pt x="0" y="320408"/>
                </a:lnTo>
                <a:lnTo>
                  <a:pt x="36880" y="321729"/>
                </a:lnTo>
                <a:lnTo>
                  <a:pt x="69659" y="322427"/>
                </a:lnTo>
                <a:lnTo>
                  <a:pt x="188506" y="326555"/>
                </a:lnTo>
                <a:lnTo>
                  <a:pt x="189877" y="278676"/>
                </a:lnTo>
                <a:lnTo>
                  <a:pt x="191236" y="244589"/>
                </a:lnTo>
                <a:lnTo>
                  <a:pt x="196710" y="57429"/>
                </a:lnTo>
                <a:lnTo>
                  <a:pt x="193967" y="57429"/>
                </a:lnTo>
                <a:lnTo>
                  <a:pt x="195338" y="553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101328" y="1160974"/>
            <a:ext cx="55244" cy="180340"/>
          </a:xfrm>
          <a:custGeom>
            <a:avLst/>
            <a:gdLst/>
            <a:ahLst/>
            <a:cxnLst/>
            <a:rect l="l" t="t" r="r" b="b"/>
            <a:pathLst>
              <a:path w="55245" h="180340">
                <a:moveTo>
                  <a:pt x="5460" y="0"/>
                </a:moveTo>
                <a:lnTo>
                  <a:pt x="0" y="179006"/>
                </a:lnTo>
                <a:lnTo>
                  <a:pt x="49174" y="180314"/>
                </a:lnTo>
                <a:lnTo>
                  <a:pt x="54635" y="2108"/>
                </a:lnTo>
                <a:lnTo>
                  <a:pt x="546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101328" y="1160974"/>
            <a:ext cx="55244" cy="180340"/>
          </a:xfrm>
          <a:custGeom>
            <a:avLst/>
            <a:gdLst/>
            <a:ahLst/>
            <a:cxnLst/>
            <a:rect l="l" t="t" r="r" b="b"/>
            <a:pathLst>
              <a:path w="55245" h="180340">
                <a:moveTo>
                  <a:pt x="5460" y="0"/>
                </a:moveTo>
                <a:lnTo>
                  <a:pt x="54635" y="2108"/>
                </a:lnTo>
                <a:lnTo>
                  <a:pt x="49174" y="180314"/>
                </a:lnTo>
                <a:lnTo>
                  <a:pt x="0" y="179006"/>
                </a:lnTo>
                <a:lnTo>
                  <a:pt x="546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621809" y="1628206"/>
            <a:ext cx="239801" cy="208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227685" y="1610420"/>
            <a:ext cx="300990" cy="238760"/>
          </a:xfrm>
          <a:custGeom>
            <a:avLst/>
            <a:gdLst/>
            <a:ahLst/>
            <a:cxnLst/>
            <a:rect l="l" t="t" r="r" b="b"/>
            <a:pathLst>
              <a:path w="300990" h="238760">
                <a:moveTo>
                  <a:pt x="104495" y="0"/>
                </a:moveTo>
                <a:lnTo>
                  <a:pt x="102463" y="58724"/>
                </a:lnTo>
                <a:lnTo>
                  <a:pt x="81936" y="58724"/>
                </a:lnTo>
                <a:lnTo>
                  <a:pt x="80594" y="107302"/>
                </a:lnTo>
                <a:lnTo>
                  <a:pt x="4034" y="107302"/>
                </a:lnTo>
                <a:lnTo>
                  <a:pt x="0" y="232905"/>
                </a:lnTo>
                <a:lnTo>
                  <a:pt x="172123" y="238442"/>
                </a:lnTo>
                <a:lnTo>
                  <a:pt x="174853" y="148234"/>
                </a:lnTo>
                <a:lnTo>
                  <a:pt x="299310" y="148234"/>
                </a:lnTo>
                <a:lnTo>
                  <a:pt x="300367" y="118910"/>
                </a:lnTo>
                <a:lnTo>
                  <a:pt x="300367" y="107302"/>
                </a:lnTo>
                <a:lnTo>
                  <a:pt x="80594" y="107302"/>
                </a:lnTo>
                <a:lnTo>
                  <a:pt x="4102" y="105194"/>
                </a:lnTo>
                <a:lnTo>
                  <a:pt x="300367" y="105194"/>
                </a:lnTo>
                <a:lnTo>
                  <a:pt x="300367" y="58724"/>
                </a:lnTo>
                <a:lnTo>
                  <a:pt x="102463" y="58724"/>
                </a:lnTo>
                <a:lnTo>
                  <a:pt x="81953" y="58115"/>
                </a:lnTo>
                <a:lnTo>
                  <a:pt x="300367" y="58115"/>
                </a:lnTo>
                <a:lnTo>
                  <a:pt x="300367" y="6032"/>
                </a:lnTo>
                <a:lnTo>
                  <a:pt x="104495" y="0"/>
                </a:lnTo>
                <a:close/>
              </a:path>
              <a:path w="300990" h="238760">
                <a:moveTo>
                  <a:pt x="299310" y="148234"/>
                </a:moveTo>
                <a:lnTo>
                  <a:pt x="174853" y="148234"/>
                </a:lnTo>
                <a:lnTo>
                  <a:pt x="299161" y="152361"/>
                </a:lnTo>
                <a:lnTo>
                  <a:pt x="299310" y="14823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655308" y="1958083"/>
            <a:ext cx="194310" cy="410845"/>
          </a:xfrm>
          <a:custGeom>
            <a:avLst/>
            <a:gdLst/>
            <a:ahLst/>
            <a:cxnLst/>
            <a:rect l="l" t="t" r="r" b="b"/>
            <a:pathLst>
              <a:path w="194309" h="410844">
                <a:moveTo>
                  <a:pt x="12293" y="0"/>
                </a:moveTo>
                <a:lnTo>
                  <a:pt x="9563" y="98348"/>
                </a:lnTo>
                <a:lnTo>
                  <a:pt x="9563" y="104482"/>
                </a:lnTo>
                <a:lnTo>
                  <a:pt x="0" y="405091"/>
                </a:lnTo>
                <a:lnTo>
                  <a:pt x="181000" y="410514"/>
                </a:lnTo>
                <a:lnTo>
                  <a:pt x="193979" y="6134"/>
                </a:lnTo>
                <a:lnTo>
                  <a:pt x="1229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000218" y="2275673"/>
            <a:ext cx="183781" cy="1073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922420" y="2141114"/>
            <a:ext cx="407670" cy="206375"/>
          </a:xfrm>
          <a:custGeom>
            <a:avLst/>
            <a:gdLst/>
            <a:ahLst/>
            <a:cxnLst/>
            <a:rect l="l" t="t" r="r" b="b"/>
            <a:pathLst>
              <a:path w="407670" h="206375">
                <a:moveTo>
                  <a:pt x="6832" y="0"/>
                </a:moveTo>
                <a:lnTo>
                  <a:pt x="0" y="201536"/>
                </a:lnTo>
                <a:lnTo>
                  <a:pt x="137299" y="206362"/>
                </a:lnTo>
                <a:lnTo>
                  <a:pt x="137972" y="165328"/>
                </a:lnTo>
                <a:lnTo>
                  <a:pt x="178997" y="165328"/>
                </a:lnTo>
                <a:lnTo>
                  <a:pt x="180314" y="120980"/>
                </a:lnTo>
                <a:lnTo>
                  <a:pt x="219252" y="81356"/>
                </a:lnTo>
                <a:lnTo>
                  <a:pt x="405190" y="81356"/>
                </a:lnTo>
                <a:lnTo>
                  <a:pt x="407085" y="12369"/>
                </a:lnTo>
                <a:lnTo>
                  <a:pt x="143433" y="4127"/>
                </a:lnTo>
                <a:lnTo>
                  <a:pt x="135242" y="4127"/>
                </a:lnTo>
                <a:lnTo>
                  <a:pt x="6832" y="0"/>
                </a:lnTo>
                <a:close/>
              </a:path>
              <a:path w="407670" h="206375">
                <a:moveTo>
                  <a:pt x="178997" y="165328"/>
                </a:moveTo>
                <a:lnTo>
                  <a:pt x="137972" y="165328"/>
                </a:lnTo>
                <a:lnTo>
                  <a:pt x="178955" y="166738"/>
                </a:lnTo>
                <a:lnTo>
                  <a:pt x="178997" y="165328"/>
                </a:lnTo>
                <a:close/>
              </a:path>
              <a:path w="407670" h="206375">
                <a:moveTo>
                  <a:pt x="405190" y="81356"/>
                </a:moveTo>
                <a:lnTo>
                  <a:pt x="219252" y="81356"/>
                </a:lnTo>
                <a:lnTo>
                  <a:pt x="405041" y="86791"/>
                </a:lnTo>
                <a:lnTo>
                  <a:pt x="405190" y="81356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257019" y="747734"/>
            <a:ext cx="71094" cy="889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515375" y="1238209"/>
            <a:ext cx="31115" cy="57785"/>
          </a:xfrm>
          <a:custGeom>
            <a:avLst/>
            <a:gdLst/>
            <a:ahLst/>
            <a:cxnLst/>
            <a:rect l="l" t="t" r="r" b="b"/>
            <a:pathLst>
              <a:path w="31115" h="57784">
                <a:moveTo>
                  <a:pt x="2057" y="0"/>
                </a:moveTo>
                <a:lnTo>
                  <a:pt x="0" y="56019"/>
                </a:lnTo>
                <a:lnTo>
                  <a:pt x="28689" y="57327"/>
                </a:lnTo>
                <a:lnTo>
                  <a:pt x="30734" y="711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515375" y="1238209"/>
            <a:ext cx="31115" cy="57785"/>
          </a:xfrm>
          <a:custGeom>
            <a:avLst/>
            <a:gdLst/>
            <a:ahLst/>
            <a:cxnLst/>
            <a:rect l="l" t="t" r="r" b="b"/>
            <a:pathLst>
              <a:path w="31115" h="57784">
                <a:moveTo>
                  <a:pt x="2057" y="0"/>
                </a:moveTo>
                <a:lnTo>
                  <a:pt x="0" y="56019"/>
                </a:lnTo>
                <a:lnTo>
                  <a:pt x="28689" y="57327"/>
                </a:lnTo>
                <a:lnTo>
                  <a:pt x="30734" y="711"/>
                </a:lnTo>
                <a:lnTo>
                  <a:pt x="2057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117713" y="958128"/>
            <a:ext cx="111340" cy="1311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492030" y="1598132"/>
            <a:ext cx="137350" cy="20839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575396" y="1955361"/>
            <a:ext cx="83185" cy="100965"/>
          </a:xfrm>
          <a:custGeom>
            <a:avLst/>
            <a:gdLst/>
            <a:ahLst/>
            <a:cxnLst/>
            <a:rect l="l" t="t" r="r" b="b"/>
            <a:pathLst>
              <a:path w="83184" h="100964">
                <a:moveTo>
                  <a:pt x="3403" y="0"/>
                </a:moveTo>
                <a:lnTo>
                  <a:pt x="0" y="98361"/>
                </a:lnTo>
                <a:lnTo>
                  <a:pt x="79908" y="100469"/>
                </a:lnTo>
                <a:lnTo>
                  <a:pt x="82638" y="2717"/>
                </a:lnTo>
                <a:lnTo>
                  <a:pt x="34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575396" y="1955361"/>
            <a:ext cx="83185" cy="100965"/>
          </a:xfrm>
          <a:custGeom>
            <a:avLst/>
            <a:gdLst/>
            <a:ahLst/>
            <a:cxnLst/>
            <a:rect l="l" t="t" r="r" b="b"/>
            <a:pathLst>
              <a:path w="83184" h="100964">
                <a:moveTo>
                  <a:pt x="79908" y="100469"/>
                </a:moveTo>
                <a:lnTo>
                  <a:pt x="82638" y="2717"/>
                </a:lnTo>
                <a:lnTo>
                  <a:pt x="3403" y="0"/>
                </a:lnTo>
                <a:lnTo>
                  <a:pt x="0" y="98361"/>
                </a:lnTo>
                <a:lnTo>
                  <a:pt x="79908" y="10046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977062" y="1094091"/>
            <a:ext cx="39370" cy="43180"/>
          </a:xfrm>
          <a:custGeom>
            <a:avLst/>
            <a:gdLst/>
            <a:ahLst/>
            <a:cxnLst/>
            <a:rect l="l" t="t" r="r" b="b"/>
            <a:pathLst>
              <a:path w="39370" h="43180">
                <a:moveTo>
                  <a:pt x="1371" y="0"/>
                </a:moveTo>
                <a:lnTo>
                  <a:pt x="0" y="42341"/>
                </a:lnTo>
                <a:lnTo>
                  <a:pt x="37566" y="43052"/>
                </a:lnTo>
                <a:lnTo>
                  <a:pt x="38938" y="711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497534" y="120092"/>
            <a:ext cx="55244" cy="93980"/>
          </a:xfrm>
          <a:custGeom>
            <a:avLst/>
            <a:gdLst/>
            <a:ahLst/>
            <a:cxnLst/>
            <a:rect l="l" t="t" r="r" b="b"/>
            <a:pathLst>
              <a:path w="55245" h="93979">
                <a:moveTo>
                  <a:pt x="2730" y="0"/>
                </a:moveTo>
                <a:lnTo>
                  <a:pt x="0" y="91503"/>
                </a:lnTo>
                <a:lnTo>
                  <a:pt x="47129" y="93522"/>
                </a:lnTo>
                <a:lnTo>
                  <a:pt x="47129" y="92227"/>
                </a:lnTo>
                <a:lnTo>
                  <a:pt x="51925" y="92227"/>
                </a:lnTo>
                <a:lnTo>
                  <a:pt x="54635" y="2006"/>
                </a:lnTo>
                <a:lnTo>
                  <a:pt x="49860" y="2006"/>
                </a:lnTo>
                <a:lnTo>
                  <a:pt x="31419" y="1397"/>
                </a:lnTo>
                <a:lnTo>
                  <a:pt x="2730" y="0"/>
                </a:lnTo>
                <a:close/>
              </a:path>
              <a:path w="55245" h="93979">
                <a:moveTo>
                  <a:pt x="51925" y="92227"/>
                </a:moveTo>
                <a:lnTo>
                  <a:pt x="47129" y="92227"/>
                </a:lnTo>
                <a:lnTo>
                  <a:pt x="51904" y="92925"/>
                </a:lnTo>
                <a:lnTo>
                  <a:pt x="51925" y="92227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217477" y="1524422"/>
            <a:ext cx="78105" cy="50165"/>
          </a:xfrm>
          <a:custGeom>
            <a:avLst/>
            <a:gdLst/>
            <a:ahLst/>
            <a:cxnLst/>
            <a:rect l="l" t="t" r="r" b="b"/>
            <a:pathLst>
              <a:path w="78104" h="50165">
                <a:moveTo>
                  <a:pt x="1371" y="0"/>
                </a:moveTo>
                <a:lnTo>
                  <a:pt x="0" y="47777"/>
                </a:lnTo>
                <a:lnTo>
                  <a:pt x="76504" y="49784"/>
                </a:lnTo>
                <a:lnTo>
                  <a:pt x="77876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814536" y="1237504"/>
            <a:ext cx="68313" cy="1079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159435" y="1258723"/>
            <a:ext cx="46990" cy="121920"/>
          </a:xfrm>
          <a:custGeom>
            <a:avLst/>
            <a:gdLst/>
            <a:ahLst/>
            <a:cxnLst/>
            <a:rect l="l" t="t" r="r" b="b"/>
            <a:pathLst>
              <a:path w="46990" h="121919">
                <a:moveTo>
                  <a:pt x="3403" y="0"/>
                </a:moveTo>
                <a:lnTo>
                  <a:pt x="0" y="120180"/>
                </a:lnTo>
                <a:lnTo>
                  <a:pt x="43027" y="121589"/>
                </a:lnTo>
                <a:lnTo>
                  <a:pt x="46443" y="1308"/>
                </a:lnTo>
                <a:lnTo>
                  <a:pt x="34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140344" y="1219102"/>
            <a:ext cx="64211" cy="1208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453184" y="1290803"/>
            <a:ext cx="89535" cy="64135"/>
          </a:xfrm>
          <a:custGeom>
            <a:avLst/>
            <a:gdLst/>
            <a:ahLst/>
            <a:cxnLst/>
            <a:rect l="l" t="t" r="r" b="b"/>
            <a:pathLst>
              <a:path w="89534" h="64134">
                <a:moveTo>
                  <a:pt x="1358" y="0"/>
                </a:moveTo>
                <a:lnTo>
                  <a:pt x="0" y="60744"/>
                </a:lnTo>
                <a:lnTo>
                  <a:pt x="87426" y="63563"/>
                </a:lnTo>
                <a:lnTo>
                  <a:pt x="89471" y="2717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26711" y="1137843"/>
            <a:ext cx="78549" cy="1904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31891" y="1201999"/>
            <a:ext cx="55880" cy="120014"/>
          </a:xfrm>
          <a:custGeom>
            <a:avLst/>
            <a:gdLst/>
            <a:ahLst/>
            <a:cxnLst/>
            <a:rect l="l" t="t" r="r" b="b"/>
            <a:pathLst>
              <a:path w="55879" h="120015">
                <a:moveTo>
                  <a:pt x="3416" y="0"/>
                </a:moveTo>
                <a:lnTo>
                  <a:pt x="0" y="118173"/>
                </a:lnTo>
                <a:lnTo>
                  <a:pt x="51917" y="119481"/>
                </a:lnTo>
                <a:lnTo>
                  <a:pt x="55333" y="2019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352780" y="1260737"/>
            <a:ext cx="51435" cy="76835"/>
          </a:xfrm>
          <a:custGeom>
            <a:avLst/>
            <a:gdLst/>
            <a:ahLst/>
            <a:cxnLst/>
            <a:rect l="l" t="t" r="r" b="b"/>
            <a:pathLst>
              <a:path w="51434" h="76834">
                <a:moveTo>
                  <a:pt x="2730" y="0"/>
                </a:moveTo>
                <a:lnTo>
                  <a:pt x="0" y="75120"/>
                </a:lnTo>
                <a:lnTo>
                  <a:pt x="49174" y="76530"/>
                </a:lnTo>
                <a:lnTo>
                  <a:pt x="51219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934069" y="1250477"/>
            <a:ext cx="50800" cy="71755"/>
          </a:xfrm>
          <a:custGeom>
            <a:avLst/>
            <a:gdLst/>
            <a:ahLst/>
            <a:cxnLst/>
            <a:rect l="l" t="t" r="r" b="b"/>
            <a:pathLst>
              <a:path w="50800" h="71755">
                <a:moveTo>
                  <a:pt x="2730" y="0"/>
                </a:moveTo>
                <a:lnTo>
                  <a:pt x="0" y="70396"/>
                </a:lnTo>
                <a:lnTo>
                  <a:pt x="47815" y="71704"/>
                </a:lnTo>
                <a:lnTo>
                  <a:pt x="50546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460701" y="1198582"/>
            <a:ext cx="78740" cy="51435"/>
          </a:xfrm>
          <a:custGeom>
            <a:avLst/>
            <a:gdLst/>
            <a:ahLst/>
            <a:cxnLst/>
            <a:rect l="l" t="t" r="r" b="b"/>
            <a:pathLst>
              <a:path w="78740" h="51434">
                <a:moveTo>
                  <a:pt x="2044" y="0"/>
                </a:moveTo>
                <a:lnTo>
                  <a:pt x="0" y="49187"/>
                </a:lnTo>
                <a:lnTo>
                  <a:pt x="76479" y="51193"/>
                </a:lnTo>
                <a:lnTo>
                  <a:pt x="78536" y="2019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432008" y="1115209"/>
            <a:ext cx="88265" cy="55244"/>
          </a:xfrm>
          <a:custGeom>
            <a:avLst/>
            <a:gdLst/>
            <a:ahLst/>
            <a:cxnLst/>
            <a:rect l="l" t="t" r="r" b="b"/>
            <a:pathLst>
              <a:path w="88265" h="55244">
                <a:moveTo>
                  <a:pt x="1358" y="0"/>
                </a:moveTo>
                <a:lnTo>
                  <a:pt x="0" y="51993"/>
                </a:lnTo>
                <a:lnTo>
                  <a:pt x="86740" y="54711"/>
                </a:lnTo>
                <a:lnTo>
                  <a:pt x="88112" y="2819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251594" y="975925"/>
            <a:ext cx="64135" cy="91440"/>
          </a:xfrm>
          <a:custGeom>
            <a:avLst/>
            <a:gdLst/>
            <a:ahLst/>
            <a:cxnLst/>
            <a:rect l="l" t="t" r="r" b="b"/>
            <a:pathLst>
              <a:path w="64134" h="91440">
                <a:moveTo>
                  <a:pt x="2730" y="0"/>
                </a:moveTo>
                <a:lnTo>
                  <a:pt x="0" y="88811"/>
                </a:lnTo>
                <a:lnTo>
                  <a:pt x="60782" y="90817"/>
                </a:lnTo>
                <a:lnTo>
                  <a:pt x="63512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082887" y="705398"/>
            <a:ext cx="93980" cy="85090"/>
          </a:xfrm>
          <a:custGeom>
            <a:avLst/>
            <a:gdLst/>
            <a:ahLst/>
            <a:cxnLst/>
            <a:rect l="l" t="t" r="r" b="b"/>
            <a:pathLst>
              <a:path w="93979" h="85090">
                <a:moveTo>
                  <a:pt x="2730" y="0"/>
                </a:moveTo>
                <a:lnTo>
                  <a:pt x="0" y="81356"/>
                </a:lnTo>
                <a:lnTo>
                  <a:pt x="91528" y="84785"/>
                </a:lnTo>
                <a:lnTo>
                  <a:pt x="93573" y="2806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484503" y="361852"/>
            <a:ext cx="40640" cy="75565"/>
          </a:xfrm>
          <a:custGeom>
            <a:avLst/>
            <a:gdLst/>
            <a:ahLst/>
            <a:cxnLst/>
            <a:rect l="l" t="t" r="r" b="b"/>
            <a:pathLst>
              <a:path w="40640" h="75565">
                <a:moveTo>
                  <a:pt x="2044" y="0"/>
                </a:moveTo>
                <a:lnTo>
                  <a:pt x="0" y="74523"/>
                </a:lnTo>
                <a:lnTo>
                  <a:pt x="37566" y="75120"/>
                </a:lnTo>
                <a:lnTo>
                  <a:pt x="40297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438747" y="83879"/>
            <a:ext cx="49530" cy="93345"/>
          </a:xfrm>
          <a:custGeom>
            <a:avLst/>
            <a:gdLst/>
            <a:ahLst/>
            <a:cxnLst/>
            <a:rect l="l" t="t" r="r" b="b"/>
            <a:pathLst>
              <a:path w="49529" h="93345">
                <a:moveTo>
                  <a:pt x="2730" y="0"/>
                </a:moveTo>
                <a:lnTo>
                  <a:pt x="0" y="91516"/>
                </a:lnTo>
                <a:lnTo>
                  <a:pt x="46443" y="92925"/>
                </a:lnTo>
                <a:lnTo>
                  <a:pt x="49174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289166" y="77039"/>
            <a:ext cx="127033" cy="9694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509783" y="79764"/>
            <a:ext cx="18415" cy="95250"/>
          </a:xfrm>
          <a:custGeom>
            <a:avLst/>
            <a:gdLst/>
            <a:ahLst/>
            <a:cxnLst/>
            <a:rect l="l" t="t" r="r" b="b"/>
            <a:pathLst>
              <a:path w="18415" h="95250">
                <a:moveTo>
                  <a:pt x="2730" y="0"/>
                </a:moveTo>
                <a:lnTo>
                  <a:pt x="0" y="94233"/>
                </a:lnTo>
                <a:lnTo>
                  <a:pt x="18262" y="94830"/>
                </a:lnTo>
                <a:lnTo>
                  <a:pt x="18262" y="79984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79469" y="27868"/>
            <a:ext cx="104139" cy="38735"/>
          </a:xfrm>
          <a:custGeom>
            <a:avLst/>
            <a:gdLst/>
            <a:ahLst/>
            <a:cxnLst/>
            <a:rect l="l" t="t" r="r" b="b"/>
            <a:pathLst>
              <a:path w="104140" h="38735">
                <a:moveTo>
                  <a:pt x="1371" y="0"/>
                </a:moveTo>
                <a:lnTo>
                  <a:pt x="0" y="35496"/>
                </a:lnTo>
                <a:lnTo>
                  <a:pt x="102450" y="38214"/>
                </a:lnTo>
                <a:lnTo>
                  <a:pt x="103822" y="3416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79469" y="27868"/>
            <a:ext cx="104139" cy="38735"/>
          </a:xfrm>
          <a:custGeom>
            <a:avLst/>
            <a:gdLst/>
            <a:ahLst/>
            <a:cxnLst/>
            <a:rect l="l" t="t" r="r" b="b"/>
            <a:pathLst>
              <a:path w="104140" h="38735">
                <a:moveTo>
                  <a:pt x="103822" y="3416"/>
                </a:moveTo>
                <a:lnTo>
                  <a:pt x="1371" y="0"/>
                </a:lnTo>
                <a:lnTo>
                  <a:pt x="0" y="35496"/>
                </a:lnTo>
                <a:lnTo>
                  <a:pt x="102450" y="38214"/>
                </a:lnTo>
                <a:lnTo>
                  <a:pt x="103822" y="341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06357" y="2065275"/>
            <a:ext cx="194716" cy="1107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497520" y="2063278"/>
            <a:ext cx="83185" cy="69850"/>
          </a:xfrm>
          <a:custGeom>
            <a:avLst/>
            <a:gdLst/>
            <a:ahLst/>
            <a:cxnLst/>
            <a:rect l="l" t="t" r="r" b="b"/>
            <a:pathLst>
              <a:path w="83184" h="69850">
                <a:moveTo>
                  <a:pt x="2057" y="0"/>
                </a:moveTo>
                <a:lnTo>
                  <a:pt x="0" y="67678"/>
                </a:lnTo>
                <a:lnTo>
                  <a:pt x="80606" y="69684"/>
                </a:lnTo>
                <a:lnTo>
                  <a:pt x="82651" y="2108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568561" y="118680"/>
            <a:ext cx="97155" cy="130175"/>
          </a:xfrm>
          <a:custGeom>
            <a:avLst/>
            <a:gdLst/>
            <a:ahLst/>
            <a:cxnLst/>
            <a:rect l="l" t="t" r="r" b="b"/>
            <a:pathLst>
              <a:path w="97154" h="130175">
                <a:moveTo>
                  <a:pt x="94322" y="97040"/>
                </a:moveTo>
                <a:lnTo>
                  <a:pt x="38252" y="97040"/>
                </a:lnTo>
                <a:lnTo>
                  <a:pt x="58064" y="97751"/>
                </a:lnTo>
                <a:lnTo>
                  <a:pt x="57378" y="129133"/>
                </a:lnTo>
                <a:lnTo>
                  <a:pt x="92887" y="129832"/>
                </a:lnTo>
                <a:lnTo>
                  <a:pt x="94259" y="99059"/>
                </a:lnTo>
                <a:lnTo>
                  <a:pt x="94322" y="97040"/>
                </a:lnTo>
                <a:close/>
              </a:path>
              <a:path w="97154" h="130175">
                <a:moveTo>
                  <a:pt x="4102" y="0"/>
                </a:moveTo>
                <a:lnTo>
                  <a:pt x="2057" y="60845"/>
                </a:lnTo>
                <a:lnTo>
                  <a:pt x="685" y="95630"/>
                </a:lnTo>
                <a:lnTo>
                  <a:pt x="0" y="128422"/>
                </a:lnTo>
                <a:lnTo>
                  <a:pt x="36880" y="129133"/>
                </a:lnTo>
                <a:lnTo>
                  <a:pt x="38252" y="97040"/>
                </a:lnTo>
                <a:lnTo>
                  <a:pt x="94322" y="97040"/>
                </a:lnTo>
                <a:lnTo>
                  <a:pt x="95631" y="55308"/>
                </a:lnTo>
                <a:lnTo>
                  <a:pt x="96989" y="2819"/>
                </a:lnTo>
                <a:lnTo>
                  <a:pt x="410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568561" y="118680"/>
            <a:ext cx="97155" cy="130175"/>
          </a:xfrm>
          <a:custGeom>
            <a:avLst/>
            <a:gdLst/>
            <a:ahLst/>
            <a:cxnLst/>
            <a:rect l="l" t="t" r="r" b="b"/>
            <a:pathLst>
              <a:path w="97154" h="130175">
                <a:moveTo>
                  <a:pt x="94259" y="99059"/>
                </a:moveTo>
                <a:lnTo>
                  <a:pt x="95631" y="55308"/>
                </a:lnTo>
                <a:lnTo>
                  <a:pt x="96989" y="2819"/>
                </a:lnTo>
                <a:lnTo>
                  <a:pt x="4102" y="0"/>
                </a:lnTo>
                <a:lnTo>
                  <a:pt x="2057" y="60845"/>
                </a:lnTo>
                <a:lnTo>
                  <a:pt x="685" y="95630"/>
                </a:lnTo>
                <a:lnTo>
                  <a:pt x="0" y="128422"/>
                </a:lnTo>
                <a:lnTo>
                  <a:pt x="36880" y="129133"/>
                </a:lnTo>
                <a:lnTo>
                  <a:pt x="38252" y="97040"/>
                </a:lnTo>
                <a:lnTo>
                  <a:pt x="58064" y="97751"/>
                </a:lnTo>
                <a:lnTo>
                  <a:pt x="57378" y="129133"/>
                </a:lnTo>
                <a:lnTo>
                  <a:pt x="92887" y="129832"/>
                </a:lnTo>
                <a:lnTo>
                  <a:pt x="94259" y="9905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146407" y="1593418"/>
            <a:ext cx="53340" cy="129539"/>
          </a:xfrm>
          <a:custGeom>
            <a:avLst/>
            <a:gdLst/>
            <a:ahLst/>
            <a:cxnLst/>
            <a:rect l="l" t="t" r="r" b="b"/>
            <a:pathLst>
              <a:path w="53340" h="129539">
                <a:moveTo>
                  <a:pt x="3403" y="0"/>
                </a:moveTo>
                <a:lnTo>
                  <a:pt x="0" y="127723"/>
                </a:lnTo>
                <a:lnTo>
                  <a:pt x="49860" y="129031"/>
                </a:lnTo>
                <a:lnTo>
                  <a:pt x="53276" y="1308"/>
                </a:lnTo>
                <a:lnTo>
                  <a:pt x="34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332872" y="984769"/>
            <a:ext cx="55880" cy="81280"/>
          </a:xfrm>
          <a:custGeom>
            <a:avLst/>
            <a:gdLst/>
            <a:ahLst/>
            <a:cxnLst/>
            <a:rect l="l" t="t" r="r" b="b"/>
            <a:pathLst>
              <a:path w="55879" h="81280">
                <a:moveTo>
                  <a:pt x="2730" y="0"/>
                </a:moveTo>
                <a:lnTo>
                  <a:pt x="0" y="79959"/>
                </a:lnTo>
                <a:lnTo>
                  <a:pt x="52590" y="81267"/>
                </a:lnTo>
                <a:lnTo>
                  <a:pt x="55333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399812" y="979347"/>
            <a:ext cx="53340" cy="110489"/>
          </a:xfrm>
          <a:custGeom>
            <a:avLst/>
            <a:gdLst/>
            <a:ahLst/>
            <a:cxnLst/>
            <a:rect l="l" t="t" r="r" b="b"/>
            <a:pathLst>
              <a:path w="53340" h="110490">
                <a:moveTo>
                  <a:pt x="3416" y="0"/>
                </a:moveTo>
                <a:lnTo>
                  <a:pt x="0" y="108610"/>
                </a:lnTo>
                <a:lnTo>
                  <a:pt x="49860" y="109918"/>
                </a:lnTo>
                <a:lnTo>
                  <a:pt x="53263" y="1308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487231" y="1000474"/>
            <a:ext cx="41275" cy="69850"/>
          </a:xfrm>
          <a:custGeom>
            <a:avLst/>
            <a:gdLst/>
            <a:ahLst/>
            <a:cxnLst/>
            <a:rect l="l" t="t" r="r" b="b"/>
            <a:pathLst>
              <a:path w="41275" h="69850">
                <a:moveTo>
                  <a:pt x="2730" y="0"/>
                </a:moveTo>
                <a:lnTo>
                  <a:pt x="0" y="68973"/>
                </a:lnTo>
                <a:lnTo>
                  <a:pt x="40297" y="69684"/>
                </a:lnTo>
                <a:lnTo>
                  <a:pt x="40817" y="52514"/>
                </a:lnTo>
                <a:lnTo>
                  <a:pt x="40817" y="1346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456504" y="712232"/>
            <a:ext cx="64769" cy="83185"/>
          </a:xfrm>
          <a:custGeom>
            <a:avLst/>
            <a:gdLst/>
            <a:ahLst/>
            <a:cxnLst/>
            <a:rect l="l" t="t" r="r" b="b"/>
            <a:pathLst>
              <a:path w="64770" h="83184">
                <a:moveTo>
                  <a:pt x="2044" y="0"/>
                </a:moveTo>
                <a:lnTo>
                  <a:pt x="0" y="80657"/>
                </a:lnTo>
                <a:lnTo>
                  <a:pt x="62153" y="82676"/>
                </a:lnTo>
                <a:lnTo>
                  <a:pt x="64198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672381" y="109129"/>
            <a:ext cx="53340" cy="74295"/>
          </a:xfrm>
          <a:custGeom>
            <a:avLst/>
            <a:gdLst/>
            <a:ahLst/>
            <a:cxnLst/>
            <a:rect l="l" t="t" r="r" b="b"/>
            <a:pathLst>
              <a:path w="53340" h="74295">
                <a:moveTo>
                  <a:pt x="2743" y="0"/>
                </a:moveTo>
                <a:lnTo>
                  <a:pt x="0" y="72402"/>
                </a:lnTo>
                <a:lnTo>
                  <a:pt x="51231" y="73812"/>
                </a:lnTo>
                <a:lnTo>
                  <a:pt x="53276" y="2108"/>
                </a:lnTo>
                <a:lnTo>
                  <a:pt x="274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672381" y="109129"/>
            <a:ext cx="53340" cy="74295"/>
          </a:xfrm>
          <a:custGeom>
            <a:avLst/>
            <a:gdLst/>
            <a:ahLst/>
            <a:cxnLst/>
            <a:rect l="l" t="t" r="r" b="b"/>
            <a:pathLst>
              <a:path w="53340" h="74295">
                <a:moveTo>
                  <a:pt x="0" y="72402"/>
                </a:moveTo>
                <a:lnTo>
                  <a:pt x="51231" y="73812"/>
                </a:lnTo>
                <a:lnTo>
                  <a:pt x="53276" y="2108"/>
                </a:lnTo>
                <a:lnTo>
                  <a:pt x="2743" y="0"/>
                </a:lnTo>
                <a:lnTo>
                  <a:pt x="0" y="72402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442159" y="1291510"/>
            <a:ext cx="76200" cy="109220"/>
          </a:xfrm>
          <a:custGeom>
            <a:avLst/>
            <a:gdLst/>
            <a:ahLst/>
            <a:cxnLst/>
            <a:rect l="l" t="t" r="r" b="b"/>
            <a:pathLst>
              <a:path w="76200" h="109219">
                <a:moveTo>
                  <a:pt x="3416" y="0"/>
                </a:moveTo>
                <a:lnTo>
                  <a:pt x="0" y="106502"/>
                </a:lnTo>
                <a:lnTo>
                  <a:pt x="72390" y="108610"/>
                </a:lnTo>
                <a:lnTo>
                  <a:pt x="75819" y="2019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57043" y="1247065"/>
            <a:ext cx="38100" cy="78740"/>
          </a:xfrm>
          <a:custGeom>
            <a:avLst/>
            <a:gdLst/>
            <a:ahLst/>
            <a:cxnLst/>
            <a:rect l="l" t="t" r="r" b="b"/>
            <a:pathLst>
              <a:path w="38100" h="78740">
                <a:moveTo>
                  <a:pt x="2044" y="0"/>
                </a:moveTo>
                <a:lnTo>
                  <a:pt x="0" y="77228"/>
                </a:lnTo>
                <a:lnTo>
                  <a:pt x="34836" y="78536"/>
                </a:lnTo>
                <a:lnTo>
                  <a:pt x="37566" y="1397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382182" y="1252589"/>
            <a:ext cx="121285" cy="75565"/>
          </a:xfrm>
          <a:custGeom>
            <a:avLst/>
            <a:gdLst/>
            <a:ahLst/>
            <a:cxnLst/>
            <a:rect l="l" t="t" r="r" b="b"/>
            <a:pathLst>
              <a:path w="121284" h="75565">
                <a:moveTo>
                  <a:pt x="2057" y="0"/>
                </a:moveTo>
                <a:lnTo>
                  <a:pt x="0" y="71704"/>
                </a:lnTo>
                <a:lnTo>
                  <a:pt x="118859" y="75133"/>
                </a:lnTo>
                <a:lnTo>
                  <a:pt x="120904" y="3416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382182" y="1252589"/>
            <a:ext cx="121285" cy="75565"/>
          </a:xfrm>
          <a:custGeom>
            <a:avLst/>
            <a:gdLst/>
            <a:ahLst/>
            <a:cxnLst/>
            <a:rect l="l" t="t" r="r" b="b"/>
            <a:pathLst>
              <a:path w="121284" h="75565">
                <a:moveTo>
                  <a:pt x="0" y="71704"/>
                </a:moveTo>
                <a:lnTo>
                  <a:pt x="118859" y="75133"/>
                </a:lnTo>
                <a:lnTo>
                  <a:pt x="120904" y="3416"/>
                </a:lnTo>
                <a:lnTo>
                  <a:pt x="2057" y="0"/>
                </a:lnTo>
                <a:lnTo>
                  <a:pt x="0" y="7170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33349" y="1243637"/>
            <a:ext cx="191919" cy="1338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666970" y="1283257"/>
            <a:ext cx="237007" cy="1086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385560" y="2123405"/>
            <a:ext cx="410209" cy="213995"/>
          </a:xfrm>
          <a:custGeom>
            <a:avLst/>
            <a:gdLst/>
            <a:ahLst/>
            <a:cxnLst/>
            <a:rect l="l" t="t" r="r" b="b"/>
            <a:pathLst>
              <a:path w="410209" h="213994">
                <a:moveTo>
                  <a:pt x="6146" y="0"/>
                </a:moveTo>
                <a:lnTo>
                  <a:pt x="0" y="201447"/>
                </a:lnTo>
                <a:lnTo>
                  <a:pt x="402983" y="213817"/>
                </a:lnTo>
                <a:lnTo>
                  <a:pt x="409816" y="12280"/>
                </a:lnTo>
                <a:lnTo>
                  <a:pt x="61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399216" y="1945098"/>
            <a:ext cx="43180" cy="67310"/>
          </a:xfrm>
          <a:custGeom>
            <a:avLst/>
            <a:gdLst/>
            <a:ahLst/>
            <a:cxnLst/>
            <a:rect l="l" t="t" r="r" b="b"/>
            <a:pathLst>
              <a:path w="43179" h="67310">
                <a:moveTo>
                  <a:pt x="2044" y="0"/>
                </a:moveTo>
                <a:lnTo>
                  <a:pt x="0" y="66281"/>
                </a:lnTo>
                <a:lnTo>
                  <a:pt x="40982" y="66992"/>
                </a:lnTo>
                <a:lnTo>
                  <a:pt x="43040" y="711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469565" y="1947218"/>
            <a:ext cx="39370" cy="69850"/>
          </a:xfrm>
          <a:custGeom>
            <a:avLst/>
            <a:gdLst/>
            <a:ahLst/>
            <a:cxnLst/>
            <a:rect l="l" t="t" r="r" b="b"/>
            <a:pathLst>
              <a:path w="39370" h="69850">
                <a:moveTo>
                  <a:pt x="2044" y="0"/>
                </a:moveTo>
                <a:lnTo>
                  <a:pt x="0" y="68986"/>
                </a:lnTo>
                <a:lnTo>
                  <a:pt x="36880" y="69596"/>
                </a:lnTo>
                <a:lnTo>
                  <a:pt x="38938" y="596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938126" y="1962904"/>
            <a:ext cx="84455" cy="106680"/>
          </a:xfrm>
          <a:custGeom>
            <a:avLst/>
            <a:gdLst/>
            <a:ahLst/>
            <a:cxnLst/>
            <a:rect l="l" t="t" r="r" b="b"/>
            <a:pathLst>
              <a:path w="84454" h="106680">
                <a:moveTo>
                  <a:pt x="3416" y="0"/>
                </a:moveTo>
                <a:lnTo>
                  <a:pt x="0" y="104495"/>
                </a:lnTo>
                <a:lnTo>
                  <a:pt x="81280" y="106514"/>
                </a:lnTo>
                <a:lnTo>
                  <a:pt x="84010" y="2717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957252" y="1730693"/>
            <a:ext cx="123631" cy="8879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673797" y="1196573"/>
            <a:ext cx="237490" cy="54610"/>
          </a:xfrm>
          <a:custGeom>
            <a:avLst/>
            <a:gdLst/>
            <a:ahLst/>
            <a:cxnLst/>
            <a:rect l="l" t="t" r="r" b="b"/>
            <a:pathLst>
              <a:path w="237490" h="54609">
                <a:moveTo>
                  <a:pt x="1358" y="0"/>
                </a:moveTo>
                <a:lnTo>
                  <a:pt x="0" y="47066"/>
                </a:lnTo>
                <a:lnTo>
                  <a:pt x="235635" y="54610"/>
                </a:lnTo>
                <a:lnTo>
                  <a:pt x="237020" y="6845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271494" y="1245050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59" h="93980">
                <a:moveTo>
                  <a:pt x="2730" y="0"/>
                </a:moveTo>
                <a:lnTo>
                  <a:pt x="0" y="91516"/>
                </a:lnTo>
                <a:lnTo>
                  <a:pt x="58051" y="93535"/>
                </a:lnTo>
                <a:lnTo>
                  <a:pt x="60782" y="1295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038576" y="1245753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2730" y="0"/>
                </a:moveTo>
                <a:lnTo>
                  <a:pt x="0" y="83972"/>
                </a:lnTo>
                <a:lnTo>
                  <a:pt x="58051" y="85991"/>
                </a:lnTo>
                <a:lnTo>
                  <a:pt x="60794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601391" y="2030492"/>
            <a:ext cx="170764" cy="895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537191" y="1951236"/>
            <a:ext cx="41910" cy="68580"/>
          </a:xfrm>
          <a:custGeom>
            <a:avLst/>
            <a:gdLst/>
            <a:ahLst/>
            <a:cxnLst/>
            <a:rect l="l" t="t" r="r" b="b"/>
            <a:pathLst>
              <a:path w="41909" h="68580">
                <a:moveTo>
                  <a:pt x="2044" y="0"/>
                </a:moveTo>
                <a:lnTo>
                  <a:pt x="0" y="66979"/>
                </a:lnTo>
                <a:lnTo>
                  <a:pt x="39611" y="68389"/>
                </a:lnTo>
                <a:lnTo>
                  <a:pt x="41655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665599" y="1960792"/>
            <a:ext cx="111125" cy="45720"/>
          </a:xfrm>
          <a:custGeom>
            <a:avLst/>
            <a:gdLst/>
            <a:ahLst/>
            <a:cxnLst/>
            <a:rect l="l" t="t" r="r" b="b"/>
            <a:pathLst>
              <a:path w="111125" h="45719">
                <a:moveTo>
                  <a:pt x="1371" y="0"/>
                </a:moveTo>
                <a:lnTo>
                  <a:pt x="0" y="41732"/>
                </a:lnTo>
                <a:lnTo>
                  <a:pt x="109283" y="45161"/>
                </a:lnTo>
                <a:lnTo>
                  <a:pt x="110642" y="2819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130058" y="1941692"/>
            <a:ext cx="207645" cy="78740"/>
          </a:xfrm>
          <a:custGeom>
            <a:avLst/>
            <a:gdLst/>
            <a:ahLst/>
            <a:cxnLst/>
            <a:rect l="l" t="t" r="r" b="b"/>
            <a:pathLst>
              <a:path w="207645" h="78739">
                <a:moveTo>
                  <a:pt x="2730" y="0"/>
                </a:moveTo>
                <a:lnTo>
                  <a:pt x="0" y="72402"/>
                </a:lnTo>
                <a:lnTo>
                  <a:pt x="205600" y="78536"/>
                </a:lnTo>
                <a:lnTo>
                  <a:pt x="207645" y="6832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325405" y="1671961"/>
            <a:ext cx="81915" cy="132080"/>
          </a:xfrm>
          <a:custGeom>
            <a:avLst/>
            <a:gdLst/>
            <a:ahLst/>
            <a:cxnLst/>
            <a:rect l="l" t="t" r="r" b="b"/>
            <a:pathLst>
              <a:path w="81915" h="132080">
                <a:moveTo>
                  <a:pt x="3416" y="0"/>
                </a:moveTo>
                <a:lnTo>
                  <a:pt x="0" y="129032"/>
                </a:lnTo>
                <a:lnTo>
                  <a:pt x="77177" y="131749"/>
                </a:lnTo>
                <a:lnTo>
                  <a:pt x="81292" y="2717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753028" y="1698512"/>
            <a:ext cx="49530" cy="77470"/>
          </a:xfrm>
          <a:custGeom>
            <a:avLst/>
            <a:gdLst/>
            <a:ahLst/>
            <a:cxnLst/>
            <a:rect l="l" t="t" r="r" b="b"/>
            <a:pathLst>
              <a:path w="49529" h="77469">
                <a:moveTo>
                  <a:pt x="2044" y="0"/>
                </a:moveTo>
                <a:lnTo>
                  <a:pt x="0" y="75831"/>
                </a:lnTo>
                <a:lnTo>
                  <a:pt x="46443" y="77241"/>
                </a:lnTo>
                <a:lnTo>
                  <a:pt x="49174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41133" y="1668541"/>
            <a:ext cx="57150" cy="110489"/>
          </a:xfrm>
          <a:custGeom>
            <a:avLst/>
            <a:gdLst/>
            <a:ahLst/>
            <a:cxnLst/>
            <a:rect l="l" t="t" r="r" b="b"/>
            <a:pathLst>
              <a:path w="57150" h="110489">
                <a:moveTo>
                  <a:pt x="3416" y="0"/>
                </a:moveTo>
                <a:lnTo>
                  <a:pt x="0" y="107911"/>
                </a:lnTo>
                <a:lnTo>
                  <a:pt x="53962" y="109918"/>
                </a:lnTo>
                <a:lnTo>
                  <a:pt x="56692" y="1308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670383" y="1696490"/>
            <a:ext cx="53975" cy="76200"/>
          </a:xfrm>
          <a:custGeom>
            <a:avLst/>
            <a:gdLst/>
            <a:ahLst/>
            <a:cxnLst/>
            <a:rect l="l" t="t" r="r" b="b"/>
            <a:pathLst>
              <a:path w="53975" h="76200">
                <a:moveTo>
                  <a:pt x="2044" y="0"/>
                </a:moveTo>
                <a:lnTo>
                  <a:pt x="0" y="73825"/>
                </a:lnTo>
                <a:lnTo>
                  <a:pt x="51917" y="75831"/>
                </a:lnTo>
                <a:lnTo>
                  <a:pt x="53962" y="2019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682672" y="1520303"/>
            <a:ext cx="51435" cy="80010"/>
          </a:xfrm>
          <a:custGeom>
            <a:avLst/>
            <a:gdLst/>
            <a:ahLst/>
            <a:cxnLst/>
            <a:rect l="l" t="t" r="r" b="b"/>
            <a:pathLst>
              <a:path w="51434" h="80009">
                <a:moveTo>
                  <a:pt x="2730" y="0"/>
                </a:moveTo>
                <a:lnTo>
                  <a:pt x="0" y="78549"/>
                </a:lnTo>
                <a:lnTo>
                  <a:pt x="48501" y="79959"/>
                </a:lnTo>
                <a:lnTo>
                  <a:pt x="51231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857518" y="1516175"/>
            <a:ext cx="48895" cy="81280"/>
          </a:xfrm>
          <a:custGeom>
            <a:avLst/>
            <a:gdLst/>
            <a:ahLst/>
            <a:cxnLst/>
            <a:rect l="l" t="t" r="r" b="b"/>
            <a:pathLst>
              <a:path w="48895" h="81280">
                <a:moveTo>
                  <a:pt x="2057" y="0"/>
                </a:moveTo>
                <a:lnTo>
                  <a:pt x="0" y="79959"/>
                </a:lnTo>
                <a:lnTo>
                  <a:pt x="46469" y="81267"/>
                </a:lnTo>
                <a:lnTo>
                  <a:pt x="48501" y="1409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78980" y="1516877"/>
            <a:ext cx="51435" cy="76200"/>
          </a:xfrm>
          <a:custGeom>
            <a:avLst/>
            <a:gdLst/>
            <a:ahLst/>
            <a:cxnLst/>
            <a:rect l="l" t="t" r="r" b="b"/>
            <a:pathLst>
              <a:path w="51434" h="76200">
                <a:moveTo>
                  <a:pt x="2057" y="0"/>
                </a:moveTo>
                <a:lnTo>
                  <a:pt x="0" y="74421"/>
                </a:lnTo>
                <a:lnTo>
                  <a:pt x="49187" y="75831"/>
                </a:lnTo>
                <a:lnTo>
                  <a:pt x="51231" y="2019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41413" y="271042"/>
            <a:ext cx="121589" cy="7170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061068" y="529197"/>
            <a:ext cx="73088" cy="11404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073410" y="503960"/>
            <a:ext cx="76504" cy="11946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762629" y="58644"/>
            <a:ext cx="62865" cy="120014"/>
          </a:xfrm>
          <a:custGeom>
            <a:avLst/>
            <a:gdLst/>
            <a:ahLst/>
            <a:cxnLst/>
            <a:rect l="l" t="t" r="r" b="b"/>
            <a:pathLst>
              <a:path w="62865" h="120014">
                <a:moveTo>
                  <a:pt x="14351" y="0"/>
                </a:moveTo>
                <a:lnTo>
                  <a:pt x="3429" y="0"/>
                </a:lnTo>
                <a:lnTo>
                  <a:pt x="0" y="118160"/>
                </a:lnTo>
                <a:lnTo>
                  <a:pt x="38938" y="119468"/>
                </a:lnTo>
                <a:lnTo>
                  <a:pt x="39624" y="91516"/>
                </a:lnTo>
                <a:lnTo>
                  <a:pt x="60142" y="91516"/>
                </a:lnTo>
                <a:lnTo>
                  <a:pt x="62839" y="1295"/>
                </a:lnTo>
                <a:lnTo>
                  <a:pt x="42354" y="1295"/>
                </a:lnTo>
                <a:lnTo>
                  <a:pt x="14351" y="0"/>
                </a:lnTo>
                <a:close/>
              </a:path>
              <a:path w="62865" h="120014">
                <a:moveTo>
                  <a:pt x="60142" y="91516"/>
                </a:moveTo>
                <a:lnTo>
                  <a:pt x="39624" y="91516"/>
                </a:lnTo>
                <a:lnTo>
                  <a:pt x="60121" y="92214"/>
                </a:lnTo>
                <a:lnTo>
                  <a:pt x="60142" y="91516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438826" y="919914"/>
            <a:ext cx="105410" cy="54610"/>
          </a:xfrm>
          <a:custGeom>
            <a:avLst/>
            <a:gdLst/>
            <a:ahLst/>
            <a:cxnLst/>
            <a:rect l="l" t="t" r="r" b="b"/>
            <a:pathLst>
              <a:path w="105409" h="54609">
                <a:moveTo>
                  <a:pt x="2057" y="0"/>
                </a:moveTo>
                <a:lnTo>
                  <a:pt x="0" y="51180"/>
                </a:lnTo>
                <a:lnTo>
                  <a:pt x="103149" y="54609"/>
                </a:lnTo>
                <a:lnTo>
                  <a:pt x="105194" y="2705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405359" y="793601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29" h="106044">
                <a:moveTo>
                  <a:pt x="2730" y="0"/>
                </a:moveTo>
                <a:lnTo>
                  <a:pt x="0" y="104482"/>
                </a:lnTo>
                <a:lnTo>
                  <a:pt x="58737" y="105790"/>
                </a:lnTo>
                <a:lnTo>
                  <a:pt x="62166" y="1295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140352" y="792895"/>
            <a:ext cx="44450" cy="116205"/>
          </a:xfrm>
          <a:custGeom>
            <a:avLst/>
            <a:gdLst/>
            <a:ahLst/>
            <a:cxnLst/>
            <a:rect l="l" t="t" r="r" b="b"/>
            <a:pathLst>
              <a:path w="44450" h="116205">
                <a:moveTo>
                  <a:pt x="3403" y="0"/>
                </a:moveTo>
                <a:lnTo>
                  <a:pt x="0" y="114744"/>
                </a:lnTo>
                <a:lnTo>
                  <a:pt x="40982" y="116052"/>
                </a:lnTo>
                <a:lnTo>
                  <a:pt x="44386" y="1308"/>
                </a:lnTo>
                <a:lnTo>
                  <a:pt x="34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777659" y="280591"/>
            <a:ext cx="48260" cy="40640"/>
          </a:xfrm>
          <a:custGeom>
            <a:avLst/>
            <a:gdLst/>
            <a:ahLst/>
            <a:cxnLst/>
            <a:rect l="l" t="t" r="r" b="b"/>
            <a:pathLst>
              <a:path w="48259" h="40639">
                <a:moveTo>
                  <a:pt x="1371" y="0"/>
                </a:moveTo>
                <a:lnTo>
                  <a:pt x="0" y="38925"/>
                </a:lnTo>
                <a:lnTo>
                  <a:pt x="46443" y="40335"/>
                </a:lnTo>
                <a:lnTo>
                  <a:pt x="47815" y="1409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914266" y="200040"/>
            <a:ext cx="26034" cy="35560"/>
          </a:xfrm>
          <a:custGeom>
            <a:avLst/>
            <a:gdLst/>
            <a:ahLst/>
            <a:cxnLst/>
            <a:rect l="l" t="t" r="r" b="b"/>
            <a:pathLst>
              <a:path w="26034" h="35560">
                <a:moveTo>
                  <a:pt x="1371" y="0"/>
                </a:moveTo>
                <a:lnTo>
                  <a:pt x="0" y="34798"/>
                </a:lnTo>
                <a:lnTo>
                  <a:pt x="24587" y="35496"/>
                </a:lnTo>
                <a:lnTo>
                  <a:pt x="25958" y="596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16136" y="362553"/>
            <a:ext cx="131831" cy="17006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716136" y="582498"/>
            <a:ext cx="125730" cy="71755"/>
          </a:xfrm>
          <a:custGeom>
            <a:avLst/>
            <a:gdLst/>
            <a:ahLst/>
            <a:cxnLst/>
            <a:rect l="l" t="t" r="r" b="b"/>
            <a:pathLst>
              <a:path w="125729" h="71754">
                <a:moveTo>
                  <a:pt x="2057" y="0"/>
                </a:moveTo>
                <a:lnTo>
                  <a:pt x="0" y="68287"/>
                </a:lnTo>
                <a:lnTo>
                  <a:pt x="123634" y="71704"/>
                </a:lnTo>
                <a:lnTo>
                  <a:pt x="125679" y="3428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57526" y="581799"/>
            <a:ext cx="77470" cy="48895"/>
          </a:xfrm>
          <a:custGeom>
            <a:avLst/>
            <a:gdLst/>
            <a:ahLst/>
            <a:cxnLst/>
            <a:rect l="l" t="t" r="r" b="b"/>
            <a:pathLst>
              <a:path w="77470" h="48895">
                <a:moveTo>
                  <a:pt x="1371" y="0"/>
                </a:moveTo>
                <a:lnTo>
                  <a:pt x="0" y="45758"/>
                </a:lnTo>
                <a:lnTo>
                  <a:pt x="75819" y="48475"/>
                </a:lnTo>
                <a:lnTo>
                  <a:pt x="77190" y="2006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171039" y="527897"/>
            <a:ext cx="64135" cy="107950"/>
          </a:xfrm>
          <a:custGeom>
            <a:avLst/>
            <a:gdLst/>
            <a:ahLst/>
            <a:cxnLst/>
            <a:rect l="l" t="t" r="r" b="b"/>
            <a:pathLst>
              <a:path w="64134" h="107950">
                <a:moveTo>
                  <a:pt x="3416" y="0"/>
                </a:moveTo>
                <a:lnTo>
                  <a:pt x="0" y="105791"/>
                </a:lnTo>
                <a:lnTo>
                  <a:pt x="60794" y="107911"/>
                </a:lnTo>
                <a:lnTo>
                  <a:pt x="63525" y="2006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257790" y="544884"/>
            <a:ext cx="64769" cy="114300"/>
          </a:xfrm>
          <a:custGeom>
            <a:avLst/>
            <a:gdLst/>
            <a:ahLst/>
            <a:cxnLst/>
            <a:rect l="l" t="t" r="r" b="b"/>
            <a:pathLst>
              <a:path w="64770" h="114300">
                <a:moveTo>
                  <a:pt x="3403" y="0"/>
                </a:moveTo>
                <a:lnTo>
                  <a:pt x="0" y="112039"/>
                </a:lnTo>
                <a:lnTo>
                  <a:pt x="60782" y="114147"/>
                </a:lnTo>
                <a:lnTo>
                  <a:pt x="64198" y="2120"/>
                </a:lnTo>
                <a:lnTo>
                  <a:pt x="34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160115" y="824975"/>
            <a:ext cx="164608" cy="922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713412" y="792897"/>
            <a:ext cx="70485" cy="71755"/>
          </a:xfrm>
          <a:custGeom>
            <a:avLst/>
            <a:gdLst/>
            <a:ahLst/>
            <a:cxnLst/>
            <a:rect l="l" t="t" r="r" b="b"/>
            <a:pathLst>
              <a:path w="70484" h="71755">
                <a:moveTo>
                  <a:pt x="2032" y="0"/>
                </a:moveTo>
                <a:lnTo>
                  <a:pt x="0" y="69684"/>
                </a:lnTo>
                <a:lnTo>
                  <a:pt x="68313" y="71704"/>
                </a:lnTo>
                <a:lnTo>
                  <a:pt x="70345" y="2006"/>
                </a:lnTo>
                <a:lnTo>
                  <a:pt x="203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713412" y="792897"/>
            <a:ext cx="70485" cy="71755"/>
          </a:xfrm>
          <a:custGeom>
            <a:avLst/>
            <a:gdLst/>
            <a:ahLst/>
            <a:cxnLst/>
            <a:rect l="l" t="t" r="r" b="b"/>
            <a:pathLst>
              <a:path w="70484" h="71755">
                <a:moveTo>
                  <a:pt x="0" y="69684"/>
                </a:moveTo>
                <a:lnTo>
                  <a:pt x="68313" y="71704"/>
                </a:lnTo>
                <a:lnTo>
                  <a:pt x="70345" y="2006"/>
                </a:lnTo>
                <a:lnTo>
                  <a:pt x="2032" y="0"/>
                </a:lnTo>
                <a:lnTo>
                  <a:pt x="0" y="6968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76654" y="799034"/>
            <a:ext cx="43815" cy="81280"/>
          </a:xfrm>
          <a:custGeom>
            <a:avLst/>
            <a:gdLst/>
            <a:ahLst/>
            <a:cxnLst/>
            <a:rect l="l" t="t" r="r" b="b"/>
            <a:pathLst>
              <a:path w="43815" h="81280">
                <a:moveTo>
                  <a:pt x="2730" y="0"/>
                </a:moveTo>
                <a:lnTo>
                  <a:pt x="0" y="79844"/>
                </a:lnTo>
                <a:lnTo>
                  <a:pt x="41668" y="81254"/>
                </a:lnTo>
                <a:lnTo>
                  <a:pt x="43713" y="1295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76654" y="799034"/>
            <a:ext cx="43815" cy="81280"/>
          </a:xfrm>
          <a:custGeom>
            <a:avLst/>
            <a:gdLst/>
            <a:ahLst/>
            <a:cxnLst/>
            <a:rect l="l" t="t" r="r" b="b"/>
            <a:pathLst>
              <a:path w="43815" h="81280">
                <a:moveTo>
                  <a:pt x="0" y="79844"/>
                </a:moveTo>
                <a:lnTo>
                  <a:pt x="41668" y="81254"/>
                </a:lnTo>
                <a:lnTo>
                  <a:pt x="43713" y="1295"/>
                </a:lnTo>
                <a:lnTo>
                  <a:pt x="2730" y="0"/>
                </a:lnTo>
                <a:lnTo>
                  <a:pt x="0" y="7984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04938" y="790182"/>
            <a:ext cx="57150" cy="83820"/>
          </a:xfrm>
          <a:custGeom>
            <a:avLst/>
            <a:gdLst/>
            <a:ahLst/>
            <a:cxnLst/>
            <a:rect l="l" t="t" r="r" b="b"/>
            <a:pathLst>
              <a:path w="57150" h="83819">
                <a:moveTo>
                  <a:pt x="2044" y="0"/>
                </a:moveTo>
                <a:lnTo>
                  <a:pt x="0" y="81254"/>
                </a:lnTo>
                <a:lnTo>
                  <a:pt x="53949" y="83261"/>
                </a:lnTo>
                <a:lnTo>
                  <a:pt x="56692" y="2006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04938" y="790182"/>
            <a:ext cx="57150" cy="83820"/>
          </a:xfrm>
          <a:custGeom>
            <a:avLst/>
            <a:gdLst/>
            <a:ahLst/>
            <a:cxnLst/>
            <a:rect l="l" t="t" r="r" b="b"/>
            <a:pathLst>
              <a:path w="57150" h="83819">
                <a:moveTo>
                  <a:pt x="0" y="81254"/>
                </a:moveTo>
                <a:lnTo>
                  <a:pt x="53949" y="83261"/>
                </a:lnTo>
                <a:lnTo>
                  <a:pt x="56692" y="2006"/>
                </a:lnTo>
                <a:lnTo>
                  <a:pt x="2044" y="0"/>
                </a:lnTo>
                <a:lnTo>
                  <a:pt x="0" y="8125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80751" y="1016853"/>
            <a:ext cx="42545" cy="74295"/>
          </a:xfrm>
          <a:custGeom>
            <a:avLst/>
            <a:gdLst/>
            <a:ahLst/>
            <a:cxnLst/>
            <a:rect l="l" t="t" r="r" b="b"/>
            <a:pathLst>
              <a:path w="42545" h="74294">
                <a:moveTo>
                  <a:pt x="2044" y="0"/>
                </a:moveTo>
                <a:lnTo>
                  <a:pt x="0" y="72415"/>
                </a:lnTo>
                <a:lnTo>
                  <a:pt x="39611" y="73825"/>
                </a:lnTo>
                <a:lnTo>
                  <a:pt x="42341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699759" y="1101639"/>
            <a:ext cx="173355" cy="76835"/>
          </a:xfrm>
          <a:custGeom>
            <a:avLst/>
            <a:gdLst/>
            <a:ahLst/>
            <a:cxnLst/>
            <a:rect l="l" t="t" r="r" b="b"/>
            <a:pathLst>
              <a:path w="173354" h="76834">
                <a:moveTo>
                  <a:pt x="1346" y="0"/>
                </a:moveTo>
                <a:lnTo>
                  <a:pt x="0" y="38925"/>
                </a:lnTo>
                <a:lnTo>
                  <a:pt x="4089" y="38925"/>
                </a:lnTo>
                <a:lnTo>
                  <a:pt x="2717" y="70992"/>
                </a:lnTo>
                <a:lnTo>
                  <a:pt x="170065" y="76428"/>
                </a:lnTo>
                <a:lnTo>
                  <a:pt x="170751" y="44348"/>
                </a:lnTo>
                <a:lnTo>
                  <a:pt x="172796" y="5422"/>
                </a:lnTo>
                <a:lnTo>
                  <a:pt x="13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065901" y="977939"/>
            <a:ext cx="53975" cy="81280"/>
          </a:xfrm>
          <a:custGeom>
            <a:avLst/>
            <a:gdLst/>
            <a:ahLst/>
            <a:cxnLst/>
            <a:rect l="l" t="t" r="r" b="b"/>
            <a:pathLst>
              <a:path w="53975" h="81280">
                <a:moveTo>
                  <a:pt x="2730" y="0"/>
                </a:moveTo>
                <a:lnTo>
                  <a:pt x="0" y="79946"/>
                </a:lnTo>
                <a:lnTo>
                  <a:pt x="51231" y="81254"/>
                </a:lnTo>
                <a:lnTo>
                  <a:pt x="53949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354842" y="774386"/>
            <a:ext cx="266410" cy="1674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640376" y="779915"/>
            <a:ext cx="40640" cy="95885"/>
          </a:xfrm>
          <a:custGeom>
            <a:avLst/>
            <a:gdLst/>
            <a:ahLst/>
            <a:cxnLst/>
            <a:rect l="l" t="t" r="r" b="b"/>
            <a:pathLst>
              <a:path w="40640" h="95884">
                <a:moveTo>
                  <a:pt x="2730" y="0"/>
                </a:moveTo>
                <a:lnTo>
                  <a:pt x="0" y="94233"/>
                </a:lnTo>
                <a:lnTo>
                  <a:pt x="37566" y="95643"/>
                </a:lnTo>
                <a:lnTo>
                  <a:pt x="40297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993497" y="512806"/>
            <a:ext cx="46355" cy="106680"/>
          </a:xfrm>
          <a:custGeom>
            <a:avLst/>
            <a:gdLst/>
            <a:ahLst/>
            <a:cxnLst/>
            <a:rect l="l" t="t" r="r" b="b"/>
            <a:pathLst>
              <a:path w="46354" h="106679">
                <a:moveTo>
                  <a:pt x="23228" y="0"/>
                </a:moveTo>
                <a:lnTo>
                  <a:pt x="23228" y="9550"/>
                </a:lnTo>
                <a:lnTo>
                  <a:pt x="2710" y="9550"/>
                </a:lnTo>
                <a:lnTo>
                  <a:pt x="0" y="105905"/>
                </a:lnTo>
                <a:lnTo>
                  <a:pt x="42354" y="106603"/>
                </a:lnTo>
                <a:lnTo>
                  <a:pt x="45473" y="9550"/>
                </a:lnTo>
                <a:lnTo>
                  <a:pt x="23228" y="9550"/>
                </a:lnTo>
                <a:lnTo>
                  <a:pt x="2730" y="8851"/>
                </a:lnTo>
                <a:lnTo>
                  <a:pt x="45496" y="8851"/>
                </a:lnTo>
                <a:lnTo>
                  <a:pt x="45758" y="698"/>
                </a:lnTo>
                <a:lnTo>
                  <a:pt x="232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302913" y="534728"/>
            <a:ext cx="44450" cy="92075"/>
          </a:xfrm>
          <a:custGeom>
            <a:avLst/>
            <a:gdLst/>
            <a:ahLst/>
            <a:cxnLst/>
            <a:rect l="l" t="t" r="r" b="b"/>
            <a:pathLst>
              <a:path w="44450" h="92075">
                <a:moveTo>
                  <a:pt x="2717" y="0"/>
                </a:moveTo>
                <a:lnTo>
                  <a:pt x="0" y="90119"/>
                </a:lnTo>
                <a:lnTo>
                  <a:pt x="41656" y="91516"/>
                </a:lnTo>
                <a:lnTo>
                  <a:pt x="44386" y="1308"/>
                </a:lnTo>
                <a:lnTo>
                  <a:pt x="271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369173" y="536741"/>
            <a:ext cx="33020" cy="87630"/>
          </a:xfrm>
          <a:custGeom>
            <a:avLst/>
            <a:gdLst/>
            <a:ahLst/>
            <a:cxnLst/>
            <a:rect l="l" t="t" r="r" b="b"/>
            <a:pathLst>
              <a:path w="33020" h="87629">
                <a:moveTo>
                  <a:pt x="2717" y="0"/>
                </a:moveTo>
                <a:lnTo>
                  <a:pt x="0" y="86690"/>
                </a:lnTo>
                <a:lnTo>
                  <a:pt x="30048" y="87388"/>
                </a:lnTo>
                <a:lnTo>
                  <a:pt x="32778" y="1308"/>
                </a:lnTo>
                <a:lnTo>
                  <a:pt x="271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968184" y="559273"/>
            <a:ext cx="69850" cy="76835"/>
          </a:xfrm>
          <a:custGeom>
            <a:avLst/>
            <a:gdLst/>
            <a:ahLst/>
            <a:cxnLst/>
            <a:rect l="l" t="t" r="r" b="b"/>
            <a:pathLst>
              <a:path w="69850" h="76834">
                <a:moveTo>
                  <a:pt x="18440" y="0"/>
                </a:moveTo>
                <a:lnTo>
                  <a:pt x="17081" y="43040"/>
                </a:lnTo>
                <a:lnTo>
                  <a:pt x="1329" y="43040"/>
                </a:lnTo>
                <a:lnTo>
                  <a:pt x="0" y="74421"/>
                </a:lnTo>
                <a:lnTo>
                  <a:pt x="15709" y="75120"/>
                </a:lnTo>
                <a:lnTo>
                  <a:pt x="67614" y="76530"/>
                </a:lnTo>
                <a:lnTo>
                  <a:pt x="68532" y="43040"/>
                </a:lnTo>
                <a:lnTo>
                  <a:pt x="17081" y="43040"/>
                </a:lnTo>
                <a:lnTo>
                  <a:pt x="1358" y="42341"/>
                </a:lnTo>
                <a:lnTo>
                  <a:pt x="68551" y="42341"/>
                </a:lnTo>
                <a:lnTo>
                  <a:pt x="69672" y="1409"/>
                </a:lnTo>
                <a:lnTo>
                  <a:pt x="1844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46320" y="54429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685" y="0"/>
                </a:moveTo>
                <a:lnTo>
                  <a:pt x="0" y="28663"/>
                </a:lnTo>
                <a:lnTo>
                  <a:pt x="28003" y="29959"/>
                </a:lnTo>
                <a:lnTo>
                  <a:pt x="29375" y="596"/>
                </a:lnTo>
                <a:lnTo>
                  <a:pt x="68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46320" y="544294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29375" y="596"/>
                </a:moveTo>
                <a:lnTo>
                  <a:pt x="685" y="0"/>
                </a:lnTo>
                <a:lnTo>
                  <a:pt x="0" y="28663"/>
                </a:lnTo>
                <a:lnTo>
                  <a:pt x="28003" y="29959"/>
                </a:lnTo>
                <a:lnTo>
                  <a:pt x="29375" y="59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479806" y="469762"/>
            <a:ext cx="83185" cy="43180"/>
          </a:xfrm>
          <a:custGeom>
            <a:avLst/>
            <a:gdLst/>
            <a:ahLst/>
            <a:cxnLst/>
            <a:rect l="l" t="t" r="r" b="b"/>
            <a:pathLst>
              <a:path w="83184" h="43179">
                <a:moveTo>
                  <a:pt x="1371" y="0"/>
                </a:moveTo>
                <a:lnTo>
                  <a:pt x="0" y="40335"/>
                </a:lnTo>
                <a:lnTo>
                  <a:pt x="81292" y="43040"/>
                </a:lnTo>
                <a:lnTo>
                  <a:pt x="82651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352771" y="459508"/>
            <a:ext cx="25400" cy="39370"/>
          </a:xfrm>
          <a:custGeom>
            <a:avLst/>
            <a:gdLst/>
            <a:ahLst/>
            <a:cxnLst/>
            <a:rect l="l" t="t" r="r" b="b"/>
            <a:pathLst>
              <a:path w="25400" h="39370">
                <a:moveTo>
                  <a:pt x="1371" y="0"/>
                </a:moveTo>
                <a:lnTo>
                  <a:pt x="0" y="38315"/>
                </a:lnTo>
                <a:lnTo>
                  <a:pt x="24587" y="39014"/>
                </a:lnTo>
                <a:lnTo>
                  <a:pt x="25273" y="698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477084" y="380354"/>
            <a:ext cx="83185" cy="50800"/>
          </a:xfrm>
          <a:custGeom>
            <a:avLst/>
            <a:gdLst/>
            <a:ahLst/>
            <a:cxnLst/>
            <a:rect l="l" t="t" r="r" b="b"/>
            <a:pathLst>
              <a:path w="83184" h="50800">
                <a:moveTo>
                  <a:pt x="2057" y="0"/>
                </a:moveTo>
                <a:lnTo>
                  <a:pt x="0" y="48475"/>
                </a:lnTo>
                <a:lnTo>
                  <a:pt x="81280" y="50495"/>
                </a:lnTo>
                <a:lnTo>
                  <a:pt x="82651" y="2717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468206" y="264904"/>
            <a:ext cx="90170" cy="48260"/>
          </a:xfrm>
          <a:custGeom>
            <a:avLst/>
            <a:gdLst/>
            <a:ahLst/>
            <a:cxnLst/>
            <a:rect l="l" t="t" r="r" b="b"/>
            <a:pathLst>
              <a:path w="90170" h="48260">
                <a:moveTo>
                  <a:pt x="1358" y="0"/>
                </a:moveTo>
                <a:lnTo>
                  <a:pt x="0" y="45059"/>
                </a:lnTo>
                <a:lnTo>
                  <a:pt x="88785" y="47777"/>
                </a:lnTo>
                <a:lnTo>
                  <a:pt x="90157" y="2717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485281" y="171277"/>
            <a:ext cx="87630" cy="69850"/>
          </a:xfrm>
          <a:custGeom>
            <a:avLst/>
            <a:gdLst/>
            <a:ahLst/>
            <a:cxnLst/>
            <a:rect l="l" t="t" r="r" b="b"/>
            <a:pathLst>
              <a:path w="87629" h="69850">
                <a:moveTo>
                  <a:pt x="2044" y="0"/>
                </a:moveTo>
                <a:lnTo>
                  <a:pt x="0" y="66979"/>
                </a:lnTo>
                <a:lnTo>
                  <a:pt x="85369" y="69697"/>
                </a:lnTo>
                <a:lnTo>
                  <a:pt x="87426" y="2717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178558" y="130337"/>
            <a:ext cx="62865" cy="100965"/>
          </a:xfrm>
          <a:custGeom>
            <a:avLst/>
            <a:gdLst/>
            <a:ahLst/>
            <a:cxnLst/>
            <a:rect l="l" t="t" r="r" b="b"/>
            <a:pathLst>
              <a:path w="62865" h="100964">
                <a:moveTo>
                  <a:pt x="2730" y="0"/>
                </a:moveTo>
                <a:lnTo>
                  <a:pt x="0" y="98361"/>
                </a:lnTo>
                <a:lnTo>
                  <a:pt x="60109" y="100380"/>
                </a:lnTo>
                <a:lnTo>
                  <a:pt x="62839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744828" y="169264"/>
            <a:ext cx="91440" cy="50800"/>
          </a:xfrm>
          <a:custGeom>
            <a:avLst/>
            <a:gdLst/>
            <a:ahLst/>
            <a:cxnLst/>
            <a:rect l="l" t="t" r="r" b="b"/>
            <a:pathLst>
              <a:path w="91440" h="50800">
                <a:moveTo>
                  <a:pt x="1371" y="0"/>
                </a:moveTo>
                <a:lnTo>
                  <a:pt x="0" y="47764"/>
                </a:lnTo>
                <a:lnTo>
                  <a:pt x="89471" y="50584"/>
                </a:lnTo>
                <a:lnTo>
                  <a:pt x="90843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100688" y="108521"/>
            <a:ext cx="50800" cy="96520"/>
          </a:xfrm>
          <a:custGeom>
            <a:avLst/>
            <a:gdLst/>
            <a:ahLst/>
            <a:cxnLst/>
            <a:rect l="l" t="t" r="r" b="b"/>
            <a:pathLst>
              <a:path w="50800" h="96520">
                <a:moveTo>
                  <a:pt x="2730" y="0"/>
                </a:moveTo>
                <a:lnTo>
                  <a:pt x="0" y="94932"/>
                </a:lnTo>
                <a:lnTo>
                  <a:pt x="47129" y="96240"/>
                </a:lnTo>
                <a:lnTo>
                  <a:pt x="50533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90312" y="86602"/>
            <a:ext cx="55880" cy="111760"/>
          </a:xfrm>
          <a:custGeom>
            <a:avLst/>
            <a:gdLst/>
            <a:ahLst/>
            <a:cxnLst/>
            <a:rect l="l" t="t" r="r" b="b"/>
            <a:pathLst>
              <a:path w="55879" h="111760">
                <a:moveTo>
                  <a:pt x="3416" y="0"/>
                </a:moveTo>
                <a:lnTo>
                  <a:pt x="0" y="110020"/>
                </a:lnTo>
                <a:lnTo>
                  <a:pt x="51917" y="111328"/>
                </a:lnTo>
                <a:lnTo>
                  <a:pt x="55333" y="2108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387660" y="21024"/>
            <a:ext cx="139700" cy="138430"/>
          </a:xfrm>
          <a:custGeom>
            <a:avLst/>
            <a:gdLst/>
            <a:ahLst/>
            <a:cxnLst/>
            <a:rect l="l" t="t" r="r" b="b"/>
            <a:pathLst>
              <a:path w="139700" h="138430">
                <a:moveTo>
                  <a:pt x="4089" y="0"/>
                </a:moveTo>
                <a:lnTo>
                  <a:pt x="0" y="133248"/>
                </a:lnTo>
                <a:lnTo>
                  <a:pt x="135229" y="137985"/>
                </a:lnTo>
                <a:lnTo>
                  <a:pt x="139319" y="4127"/>
                </a:lnTo>
                <a:lnTo>
                  <a:pt x="408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959986" y="81168"/>
            <a:ext cx="55244" cy="114935"/>
          </a:xfrm>
          <a:custGeom>
            <a:avLst/>
            <a:gdLst/>
            <a:ahLst/>
            <a:cxnLst/>
            <a:rect l="l" t="t" r="r" b="b"/>
            <a:pathLst>
              <a:path w="55245" h="114935">
                <a:moveTo>
                  <a:pt x="2730" y="0"/>
                </a:moveTo>
                <a:lnTo>
                  <a:pt x="0" y="86690"/>
                </a:lnTo>
                <a:lnTo>
                  <a:pt x="13652" y="86690"/>
                </a:lnTo>
                <a:lnTo>
                  <a:pt x="12966" y="113334"/>
                </a:lnTo>
                <a:lnTo>
                  <a:pt x="51904" y="114757"/>
                </a:lnTo>
                <a:lnTo>
                  <a:pt x="54648" y="27965"/>
                </a:lnTo>
                <a:lnTo>
                  <a:pt x="32105" y="27355"/>
                </a:lnTo>
                <a:lnTo>
                  <a:pt x="32778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071361" y="64773"/>
            <a:ext cx="51435" cy="98425"/>
          </a:xfrm>
          <a:custGeom>
            <a:avLst/>
            <a:gdLst/>
            <a:ahLst/>
            <a:cxnLst/>
            <a:rect l="l" t="t" r="r" b="b"/>
            <a:pathLst>
              <a:path w="51434" h="98425">
                <a:moveTo>
                  <a:pt x="2730" y="0"/>
                </a:moveTo>
                <a:lnTo>
                  <a:pt x="0" y="96951"/>
                </a:lnTo>
                <a:lnTo>
                  <a:pt x="48501" y="98361"/>
                </a:lnTo>
                <a:lnTo>
                  <a:pt x="51231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601439" y="46979"/>
            <a:ext cx="38735" cy="102235"/>
          </a:xfrm>
          <a:custGeom>
            <a:avLst/>
            <a:gdLst/>
            <a:ahLst/>
            <a:cxnLst/>
            <a:rect l="l" t="t" r="r" b="b"/>
            <a:pathLst>
              <a:path w="38734" h="102235">
                <a:moveTo>
                  <a:pt x="3416" y="0"/>
                </a:moveTo>
                <a:lnTo>
                  <a:pt x="0" y="100456"/>
                </a:lnTo>
                <a:lnTo>
                  <a:pt x="35521" y="101765"/>
                </a:lnTo>
                <a:lnTo>
                  <a:pt x="38252" y="698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401899" y="114663"/>
            <a:ext cx="59690" cy="73025"/>
          </a:xfrm>
          <a:custGeom>
            <a:avLst/>
            <a:gdLst/>
            <a:ahLst/>
            <a:cxnLst/>
            <a:rect l="l" t="t" r="r" b="b"/>
            <a:pathLst>
              <a:path w="59690" h="73025">
                <a:moveTo>
                  <a:pt x="18453" y="0"/>
                </a:moveTo>
                <a:lnTo>
                  <a:pt x="17081" y="35496"/>
                </a:lnTo>
                <a:lnTo>
                  <a:pt x="1345" y="35496"/>
                </a:lnTo>
                <a:lnTo>
                  <a:pt x="0" y="71704"/>
                </a:lnTo>
                <a:lnTo>
                  <a:pt x="57378" y="73012"/>
                </a:lnTo>
                <a:lnTo>
                  <a:pt x="58448" y="35496"/>
                </a:lnTo>
                <a:lnTo>
                  <a:pt x="17081" y="35496"/>
                </a:lnTo>
                <a:lnTo>
                  <a:pt x="1371" y="34797"/>
                </a:lnTo>
                <a:lnTo>
                  <a:pt x="58468" y="34797"/>
                </a:lnTo>
                <a:lnTo>
                  <a:pt x="59423" y="1295"/>
                </a:lnTo>
                <a:lnTo>
                  <a:pt x="1845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042631" y="114658"/>
            <a:ext cx="40005" cy="62865"/>
          </a:xfrm>
          <a:custGeom>
            <a:avLst/>
            <a:gdLst/>
            <a:ahLst/>
            <a:cxnLst/>
            <a:rect l="l" t="t" r="r" b="b"/>
            <a:pathLst>
              <a:path w="40004" h="62864">
                <a:moveTo>
                  <a:pt x="2044" y="0"/>
                </a:moveTo>
                <a:lnTo>
                  <a:pt x="0" y="61442"/>
                </a:lnTo>
                <a:lnTo>
                  <a:pt x="37566" y="62750"/>
                </a:lnTo>
                <a:lnTo>
                  <a:pt x="39611" y="1308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199786" y="70206"/>
            <a:ext cx="46355" cy="67310"/>
          </a:xfrm>
          <a:custGeom>
            <a:avLst/>
            <a:gdLst/>
            <a:ahLst/>
            <a:cxnLst/>
            <a:rect l="l" t="t" r="r" b="b"/>
            <a:pathLst>
              <a:path w="46354" h="67310">
                <a:moveTo>
                  <a:pt x="2031" y="0"/>
                </a:moveTo>
                <a:lnTo>
                  <a:pt x="0" y="65570"/>
                </a:lnTo>
                <a:lnTo>
                  <a:pt x="43700" y="66979"/>
                </a:lnTo>
                <a:lnTo>
                  <a:pt x="45745" y="1409"/>
                </a:lnTo>
                <a:lnTo>
                  <a:pt x="203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489383" y="72918"/>
            <a:ext cx="83820" cy="67945"/>
          </a:xfrm>
          <a:custGeom>
            <a:avLst/>
            <a:gdLst/>
            <a:ahLst/>
            <a:cxnLst/>
            <a:rect l="l" t="t" r="r" b="b"/>
            <a:pathLst>
              <a:path w="83820" h="67945">
                <a:moveTo>
                  <a:pt x="2044" y="0"/>
                </a:moveTo>
                <a:lnTo>
                  <a:pt x="0" y="65582"/>
                </a:lnTo>
                <a:lnTo>
                  <a:pt x="81267" y="67678"/>
                </a:lnTo>
                <a:lnTo>
                  <a:pt x="83324" y="2108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744827" y="90717"/>
            <a:ext cx="86995" cy="46990"/>
          </a:xfrm>
          <a:custGeom>
            <a:avLst/>
            <a:gdLst/>
            <a:ahLst/>
            <a:cxnLst/>
            <a:rect l="l" t="t" r="r" b="b"/>
            <a:pathLst>
              <a:path w="86995" h="46989">
                <a:moveTo>
                  <a:pt x="1371" y="0"/>
                </a:moveTo>
                <a:lnTo>
                  <a:pt x="0" y="43751"/>
                </a:lnTo>
                <a:lnTo>
                  <a:pt x="85382" y="46469"/>
                </a:lnTo>
                <a:lnTo>
                  <a:pt x="86753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132147" y="1075587"/>
            <a:ext cx="43180" cy="22860"/>
          </a:xfrm>
          <a:custGeom>
            <a:avLst/>
            <a:gdLst/>
            <a:ahLst/>
            <a:cxnLst/>
            <a:rect l="l" t="t" r="r" b="b"/>
            <a:pathLst>
              <a:path w="43179" h="22859">
                <a:moveTo>
                  <a:pt x="698" y="0"/>
                </a:moveTo>
                <a:lnTo>
                  <a:pt x="0" y="21221"/>
                </a:lnTo>
                <a:lnTo>
                  <a:pt x="42354" y="22631"/>
                </a:lnTo>
                <a:lnTo>
                  <a:pt x="43040" y="1409"/>
                </a:lnTo>
                <a:lnTo>
                  <a:pt x="69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338428" y="1055171"/>
            <a:ext cx="43815" cy="41275"/>
          </a:xfrm>
          <a:custGeom>
            <a:avLst/>
            <a:gdLst/>
            <a:ahLst/>
            <a:cxnLst/>
            <a:rect l="l" t="t" r="r" b="b"/>
            <a:pathLst>
              <a:path w="43815" h="41275">
                <a:moveTo>
                  <a:pt x="1371" y="0"/>
                </a:moveTo>
                <a:lnTo>
                  <a:pt x="0" y="39623"/>
                </a:lnTo>
                <a:lnTo>
                  <a:pt x="42354" y="40932"/>
                </a:lnTo>
                <a:lnTo>
                  <a:pt x="43713" y="1308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939489" y="1032644"/>
            <a:ext cx="116839" cy="46355"/>
          </a:xfrm>
          <a:custGeom>
            <a:avLst/>
            <a:gdLst/>
            <a:ahLst/>
            <a:cxnLst/>
            <a:rect l="l" t="t" r="r" b="b"/>
            <a:pathLst>
              <a:path w="116840" h="46355">
                <a:moveTo>
                  <a:pt x="1371" y="0"/>
                </a:moveTo>
                <a:lnTo>
                  <a:pt x="0" y="41643"/>
                </a:lnTo>
                <a:lnTo>
                  <a:pt x="115430" y="45758"/>
                </a:lnTo>
                <a:lnTo>
                  <a:pt x="116801" y="3416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700426" y="1006699"/>
            <a:ext cx="107950" cy="60325"/>
          </a:xfrm>
          <a:custGeom>
            <a:avLst/>
            <a:gdLst/>
            <a:ahLst/>
            <a:cxnLst/>
            <a:rect l="l" t="t" r="r" b="b"/>
            <a:pathLst>
              <a:path w="107950" h="60325">
                <a:moveTo>
                  <a:pt x="2044" y="0"/>
                </a:moveTo>
                <a:lnTo>
                  <a:pt x="0" y="56629"/>
                </a:lnTo>
                <a:lnTo>
                  <a:pt x="105879" y="60045"/>
                </a:lnTo>
                <a:lnTo>
                  <a:pt x="107924" y="3416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428588" y="991621"/>
            <a:ext cx="123825" cy="66675"/>
          </a:xfrm>
          <a:custGeom>
            <a:avLst/>
            <a:gdLst/>
            <a:ahLst/>
            <a:cxnLst/>
            <a:rect l="l" t="t" r="r" b="b"/>
            <a:pathLst>
              <a:path w="123825" h="66675">
                <a:moveTo>
                  <a:pt x="2044" y="0"/>
                </a:moveTo>
                <a:lnTo>
                  <a:pt x="0" y="62852"/>
                </a:lnTo>
                <a:lnTo>
                  <a:pt x="121589" y="66268"/>
                </a:lnTo>
                <a:lnTo>
                  <a:pt x="123621" y="4114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246215" y="930168"/>
            <a:ext cx="46990" cy="106045"/>
          </a:xfrm>
          <a:custGeom>
            <a:avLst/>
            <a:gdLst/>
            <a:ahLst/>
            <a:cxnLst/>
            <a:rect l="l" t="t" r="r" b="b"/>
            <a:pathLst>
              <a:path w="46990" h="106044">
                <a:moveTo>
                  <a:pt x="3416" y="0"/>
                </a:moveTo>
                <a:lnTo>
                  <a:pt x="0" y="104482"/>
                </a:lnTo>
                <a:lnTo>
                  <a:pt x="43040" y="105892"/>
                </a:lnTo>
                <a:lnTo>
                  <a:pt x="46443" y="1308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707951" y="940423"/>
            <a:ext cx="88265" cy="38735"/>
          </a:xfrm>
          <a:custGeom>
            <a:avLst/>
            <a:gdLst/>
            <a:ahLst/>
            <a:cxnLst/>
            <a:rect l="l" t="t" r="r" b="b"/>
            <a:pathLst>
              <a:path w="88265" h="38734">
                <a:moveTo>
                  <a:pt x="685" y="0"/>
                </a:moveTo>
                <a:lnTo>
                  <a:pt x="0" y="35496"/>
                </a:lnTo>
                <a:lnTo>
                  <a:pt x="87426" y="38227"/>
                </a:lnTo>
                <a:lnTo>
                  <a:pt x="88112" y="2717"/>
                </a:lnTo>
                <a:lnTo>
                  <a:pt x="68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091813" y="819542"/>
            <a:ext cx="40005" cy="135255"/>
          </a:xfrm>
          <a:custGeom>
            <a:avLst/>
            <a:gdLst/>
            <a:ahLst/>
            <a:cxnLst/>
            <a:rect l="l" t="t" r="r" b="b"/>
            <a:pathLst>
              <a:path w="40004" h="135255">
                <a:moveTo>
                  <a:pt x="4089" y="0"/>
                </a:moveTo>
                <a:lnTo>
                  <a:pt x="0" y="133858"/>
                </a:lnTo>
                <a:lnTo>
                  <a:pt x="35509" y="135166"/>
                </a:lnTo>
                <a:lnTo>
                  <a:pt x="39611" y="1308"/>
                </a:lnTo>
                <a:lnTo>
                  <a:pt x="408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091813" y="819542"/>
            <a:ext cx="40005" cy="135255"/>
          </a:xfrm>
          <a:custGeom>
            <a:avLst/>
            <a:gdLst/>
            <a:ahLst/>
            <a:cxnLst/>
            <a:rect l="l" t="t" r="r" b="b"/>
            <a:pathLst>
              <a:path w="40004" h="135255">
                <a:moveTo>
                  <a:pt x="4089" y="0"/>
                </a:moveTo>
                <a:lnTo>
                  <a:pt x="0" y="133858"/>
                </a:lnTo>
                <a:lnTo>
                  <a:pt x="35509" y="135166"/>
                </a:lnTo>
                <a:lnTo>
                  <a:pt x="39611" y="1308"/>
                </a:lnTo>
                <a:lnTo>
                  <a:pt x="4089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710008" y="883697"/>
            <a:ext cx="85725" cy="43180"/>
          </a:xfrm>
          <a:custGeom>
            <a:avLst/>
            <a:gdLst/>
            <a:ahLst/>
            <a:cxnLst/>
            <a:rect l="l" t="t" r="r" b="b"/>
            <a:pathLst>
              <a:path w="85725" h="43180">
                <a:moveTo>
                  <a:pt x="1346" y="0"/>
                </a:moveTo>
                <a:lnTo>
                  <a:pt x="0" y="40335"/>
                </a:lnTo>
                <a:lnTo>
                  <a:pt x="83997" y="43052"/>
                </a:lnTo>
                <a:lnTo>
                  <a:pt x="85369" y="2019"/>
                </a:lnTo>
                <a:lnTo>
                  <a:pt x="13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286523" y="805863"/>
            <a:ext cx="52069" cy="100965"/>
          </a:xfrm>
          <a:custGeom>
            <a:avLst/>
            <a:gdLst/>
            <a:ahLst/>
            <a:cxnLst/>
            <a:rect l="l" t="t" r="r" b="b"/>
            <a:pathLst>
              <a:path w="52070" h="100965">
                <a:moveTo>
                  <a:pt x="2730" y="0"/>
                </a:moveTo>
                <a:lnTo>
                  <a:pt x="0" y="99060"/>
                </a:lnTo>
                <a:lnTo>
                  <a:pt x="49174" y="100368"/>
                </a:lnTo>
                <a:lnTo>
                  <a:pt x="51904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989355" y="809282"/>
            <a:ext cx="44450" cy="111125"/>
          </a:xfrm>
          <a:custGeom>
            <a:avLst/>
            <a:gdLst/>
            <a:ahLst/>
            <a:cxnLst/>
            <a:rect l="l" t="t" r="r" b="b"/>
            <a:pathLst>
              <a:path w="44450" h="111125">
                <a:moveTo>
                  <a:pt x="3416" y="0"/>
                </a:moveTo>
                <a:lnTo>
                  <a:pt x="0" y="109220"/>
                </a:lnTo>
                <a:lnTo>
                  <a:pt x="40982" y="110629"/>
                </a:lnTo>
                <a:lnTo>
                  <a:pt x="44399" y="1308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989355" y="809282"/>
            <a:ext cx="44450" cy="111125"/>
          </a:xfrm>
          <a:custGeom>
            <a:avLst/>
            <a:gdLst/>
            <a:ahLst/>
            <a:cxnLst/>
            <a:rect l="l" t="t" r="r" b="b"/>
            <a:pathLst>
              <a:path w="44450" h="111125">
                <a:moveTo>
                  <a:pt x="3416" y="0"/>
                </a:moveTo>
                <a:lnTo>
                  <a:pt x="0" y="109220"/>
                </a:lnTo>
                <a:lnTo>
                  <a:pt x="40982" y="110629"/>
                </a:lnTo>
                <a:lnTo>
                  <a:pt x="44399" y="1308"/>
                </a:lnTo>
                <a:lnTo>
                  <a:pt x="3416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062483" y="790174"/>
            <a:ext cx="60325" cy="98425"/>
          </a:xfrm>
          <a:custGeom>
            <a:avLst/>
            <a:gdLst/>
            <a:ahLst/>
            <a:cxnLst/>
            <a:rect l="l" t="t" r="r" b="b"/>
            <a:pathLst>
              <a:path w="60325" h="98425">
                <a:moveTo>
                  <a:pt x="2730" y="0"/>
                </a:moveTo>
                <a:lnTo>
                  <a:pt x="0" y="96240"/>
                </a:lnTo>
                <a:lnTo>
                  <a:pt x="57378" y="98361"/>
                </a:lnTo>
                <a:lnTo>
                  <a:pt x="60109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501675" y="796911"/>
            <a:ext cx="55880" cy="92075"/>
          </a:xfrm>
          <a:custGeom>
            <a:avLst/>
            <a:gdLst/>
            <a:ahLst/>
            <a:cxnLst/>
            <a:rect l="l" t="t" r="r" b="b"/>
            <a:pathLst>
              <a:path w="55879" h="92075">
                <a:moveTo>
                  <a:pt x="2743" y="0"/>
                </a:moveTo>
                <a:lnTo>
                  <a:pt x="0" y="89509"/>
                </a:lnTo>
                <a:lnTo>
                  <a:pt x="52590" y="91617"/>
                </a:lnTo>
                <a:lnTo>
                  <a:pt x="55321" y="1409"/>
                </a:lnTo>
                <a:lnTo>
                  <a:pt x="274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936765" y="806571"/>
            <a:ext cx="36195" cy="77470"/>
          </a:xfrm>
          <a:custGeom>
            <a:avLst/>
            <a:gdLst/>
            <a:ahLst/>
            <a:cxnLst/>
            <a:rect l="l" t="t" r="r" b="b"/>
            <a:pathLst>
              <a:path w="36195" h="77469">
                <a:moveTo>
                  <a:pt x="2044" y="0"/>
                </a:moveTo>
                <a:lnTo>
                  <a:pt x="0" y="75730"/>
                </a:lnTo>
                <a:lnTo>
                  <a:pt x="33464" y="77127"/>
                </a:lnTo>
                <a:lnTo>
                  <a:pt x="36195" y="596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936765" y="806571"/>
            <a:ext cx="36195" cy="77470"/>
          </a:xfrm>
          <a:custGeom>
            <a:avLst/>
            <a:gdLst/>
            <a:ahLst/>
            <a:cxnLst/>
            <a:rect l="l" t="t" r="r" b="b"/>
            <a:pathLst>
              <a:path w="36195" h="77469">
                <a:moveTo>
                  <a:pt x="36195" y="596"/>
                </a:moveTo>
                <a:lnTo>
                  <a:pt x="2044" y="0"/>
                </a:lnTo>
                <a:lnTo>
                  <a:pt x="0" y="75730"/>
                </a:lnTo>
                <a:lnTo>
                  <a:pt x="33464" y="77127"/>
                </a:lnTo>
                <a:lnTo>
                  <a:pt x="36195" y="59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744871" y="453374"/>
            <a:ext cx="79375" cy="165100"/>
          </a:xfrm>
          <a:custGeom>
            <a:avLst/>
            <a:gdLst/>
            <a:ahLst/>
            <a:cxnLst/>
            <a:rect l="l" t="t" r="r" b="b"/>
            <a:pathLst>
              <a:path w="79375" h="165100">
                <a:moveTo>
                  <a:pt x="5461" y="0"/>
                </a:moveTo>
                <a:lnTo>
                  <a:pt x="0" y="162610"/>
                </a:lnTo>
                <a:lnTo>
                  <a:pt x="74460" y="164630"/>
                </a:lnTo>
                <a:lnTo>
                  <a:pt x="79235" y="2108"/>
                </a:lnTo>
                <a:lnTo>
                  <a:pt x="546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375267" y="571539"/>
            <a:ext cx="49530" cy="95250"/>
          </a:xfrm>
          <a:custGeom>
            <a:avLst/>
            <a:gdLst/>
            <a:ahLst/>
            <a:cxnLst/>
            <a:rect l="l" t="t" r="r" b="b"/>
            <a:pathLst>
              <a:path w="49529" h="95250">
                <a:moveTo>
                  <a:pt x="2730" y="0"/>
                </a:moveTo>
                <a:lnTo>
                  <a:pt x="0" y="93624"/>
                </a:lnTo>
                <a:lnTo>
                  <a:pt x="45770" y="94945"/>
                </a:lnTo>
                <a:lnTo>
                  <a:pt x="49174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384242" y="232829"/>
            <a:ext cx="251460" cy="373380"/>
          </a:xfrm>
          <a:custGeom>
            <a:avLst/>
            <a:gdLst/>
            <a:ahLst/>
            <a:cxnLst/>
            <a:rect l="l" t="t" r="r" b="b"/>
            <a:pathLst>
              <a:path w="251459" h="373380">
                <a:moveTo>
                  <a:pt x="3416" y="59334"/>
                </a:moveTo>
                <a:lnTo>
                  <a:pt x="0" y="170662"/>
                </a:lnTo>
                <a:lnTo>
                  <a:pt x="105181" y="174078"/>
                </a:lnTo>
                <a:lnTo>
                  <a:pt x="99034" y="368782"/>
                </a:lnTo>
                <a:lnTo>
                  <a:pt x="240423" y="372910"/>
                </a:lnTo>
                <a:lnTo>
                  <a:pt x="249532" y="64160"/>
                </a:lnTo>
                <a:lnTo>
                  <a:pt x="167347" y="64160"/>
                </a:lnTo>
                <a:lnTo>
                  <a:pt x="3416" y="59334"/>
                </a:lnTo>
                <a:close/>
              </a:path>
              <a:path w="251459" h="373380">
                <a:moveTo>
                  <a:pt x="169379" y="0"/>
                </a:moveTo>
                <a:lnTo>
                  <a:pt x="167347" y="64160"/>
                </a:lnTo>
                <a:lnTo>
                  <a:pt x="249532" y="64160"/>
                </a:lnTo>
                <a:lnTo>
                  <a:pt x="251345" y="2717"/>
                </a:lnTo>
                <a:lnTo>
                  <a:pt x="16937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454547" y="560678"/>
            <a:ext cx="97790" cy="67310"/>
          </a:xfrm>
          <a:custGeom>
            <a:avLst/>
            <a:gdLst/>
            <a:ahLst/>
            <a:cxnLst/>
            <a:rect l="l" t="t" r="r" b="b"/>
            <a:pathLst>
              <a:path w="97790" h="67309">
                <a:moveTo>
                  <a:pt x="2044" y="0"/>
                </a:moveTo>
                <a:lnTo>
                  <a:pt x="0" y="64160"/>
                </a:lnTo>
                <a:lnTo>
                  <a:pt x="95618" y="66878"/>
                </a:lnTo>
                <a:lnTo>
                  <a:pt x="97662" y="2717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845968" y="454770"/>
            <a:ext cx="76200" cy="158750"/>
          </a:xfrm>
          <a:custGeom>
            <a:avLst/>
            <a:gdLst/>
            <a:ahLst/>
            <a:cxnLst/>
            <a:rect l="l" t="t" r="r" b="b"/>
            <a:pathLst>
              <a:path w="76200" h="158750">
                <a:moveTo>
                  <a:pt x="4775" y="0"/>
                </a:moveTo>
                <a:lnTo>
                  <a:pt x="0" y="155689"/>
                </a:lnTo>
                <a:lnTo>
                  <a:pt x="71031" y="158496"/>
                </a:lnTo>
                <a:lnTo>
                  <a:pt x="75806" y="2019"/>
                </a:lnTo>
                <a:lnTo>
                  <a:pt x="477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264658" y="66084"/>
            <a:ext cx="155736" cy="1188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169034" y="268317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2730" y="0"/>
                </a:moveTo>
                <a:lnTo>
                  <a:pt x="0" y="72415"/>
                </a:lnTo>
                <a:lnTo>
                  <a:pt x="73761" y="74434"/>
                </a:lnTo>
                <a:lnTo>
                  <a:pt x="75819" y="2730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935444" y="58639"/>
            <a:ext cx="113388" cy="12158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847335" y="59945"/>
            <a:ext cx="49530" cy="129539"/>
          </a:xfrm>
          <a:custGeom>
            <a:avLst/>
            <a:gdLst/>
            <a:ahLst/>
            <a:cxnLst/>
            <a:rect l="l" t="t" r="r" b="b"/>
            <a:pathLst>
              <a:path w="49529" h="129539">
                <a:moveTo>
                  <a:pt x="4089" y="0"/>
                </a:moveTo>
                <a:lnTo>
                  <a:pt x="0" y="127723"/>
                </a:lnTo>
                <a:lnTo>
                  <a:pt x="45072" y="129133"/>
                </a:lnTo>
                <a:lnTo>
                  <a:pt x="49161" y="1409"/>
                </a:lnTo>
                <a:lnTo>
                  <a:pt x="408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664877" y="3805018"/>
            <a:ext cx="120650" cy="33655"/>
          </a:xfrm>
          <a:custGeom>
            <a:avLst/>
            <a:gdLst/>
            <a:ahLst/>
            <a:cxnLst/>
            <a:rect l="l" t="t" r="r" b="b"/>
            <a:pathLst>
              <a:path w="120650" h="33654">
                <a:moveTo>
                  <a:pt x="15024" y="0"/>
                </a:moveTo>
                <a:lnTo>
                  <a:pt x="12966" y="685"/>
                </a:lnTo>
                <a:lnTo>
                  <a:pt x="7505" y="2057"/>
                </a:lnTo>
                <a:lnTo>
                  <a:pt x="5448" y="3416"/>
                </a:lnTo>
                <a:lnTo>
                  <a:pt x="3403" y="5460"/>
                </a:lnTo>
                <a:lnTo>
                  <a:pt x="2044" y="7518"/>
                </a:lnTo>
                <a:lnTo>
                  <a:pt x="673" y="10248"/>
                </a:lnTo>
                <a:lnTo>
                  <a:pt x="0" y="12992"/>
                </a:lnTo>
                <a:lnTo>
                  <a:pt x="0" y="17767"/>
                </a:lnTo>
                <a:lnTo>
                  <a:pt x="12966" y="30733"/>
                </a:lnTo>
                <a:lnTo>
                  <a:pt x="17068" y="30733"/>
                </a:lnTo>
                <a:lnTo>
                  <a:pt x="105181" y="33477"/>
                </a:lnTo>
                <a:lnTo>
                  <a:pt x="109283" y="32105"/>
                </a:lnTo>
                <a:lnTo>
                  <a:pt x="112014" y="31419"/>
                </a:lnTo>
                <a:lnTo>
                  <a:pt x="118160" y="25272"/>
                </a:lnTo>
                <a:lnTo>
                  <a:pt x="118846" y="22542"/>
                </a:lnTo>
                <a:lnTo>
                  <a:pt x="119519" y="20485"/>
                </a:lnTo>
                <a:lnTo>
                  <a:pt x="120205" y="17767"/>
                </a:lnTo>
                <a:lnTo>
                  <a:pt x="107226" y="2057"/>
                </a:lnTo>
                <a:lnTo>
                  <a:pt x="101079" y="2057"/>
                </a:lnTo>
                <a:lnTo>
                  <a:pt x="17754" y="685"/>
                </a:lnTo>
                <a:lnTo>
                  <a:pt x="1502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327510" y="3764724"/>
            <a:ext cx="309880" cy="355600"/>
          </a:xfrm>
          <a:custGeom>
            <a:avLst/>
            <a:gdLst/>
            <a:ahLst/>
            <a:cxnLst/>
            <a:rect l="l" t="t" r="r" b="b"/>
            <a:pathLst>
              <a:path w="309879" h="355600">
                <a:moveTo>
                  <a:pt x="280333" y="251345"/>
                </a:moveTo>
                <a:lnTo>
                  <a:pt x="43027" y="251345"/>
                </a:lnTo>
                <a:lnTo>
                  <a:pt x="88099" y="255447"/>
                </a:lnTo>
                <a:lnTo>
                  <a:pt x="134556" y="273215"/>
                </a:lnTo>
                <a:lnTo>
                  <a:pt x="168008" y="314883"/>
                </a:lnTo>
                <a:lnTo>
                  <a:pt x="184403" y="355180"/>
                </a:lnTo>
                <a:lnTo>
                  <a:pt x="198069" y="353809"/>
                </a:lnTo>
                <a:lnTo>
                  <a:pt x="231546" y="343560"/>
                </a:lnTo>
                <a:lnTo>
                  <a:pt x="257492" y="336054"/>
                </a:lnTo>
                <a:lnTo>
                  <a:pt x="305307" y="291642"/>
                </a:lnTo>
                <a:lnTo>
                  <a:pt x="288226" y="265696"/>
                </a:lnTo>
                <a:lnTo>
                  <a:pt x="280333" y="251345"/>
                </a:lnTo>
                <a:close/>
              </a:path>
              <a:path w="309879" h="355600">
                <a:moveTo>
                  <a:pt x="186461" y="0"/>
                </a:moveTo>
                <a:lnTo>
                  <a:pt x="153669" y="47815"/>
                </a:lnTo>
                <a:lnTo>
                  <a:pt x="101066" y="105181"/>
                </a:lnTo>
                <a:lnTo>
                  <a:pt x="49847" y="129768"/>
                </a:lnTo>
                <a:lnTo>
                  <a:pt x="673" y="139344"/>
                </a:lnTo>
                <a:lnTo>
                  <a:pt x="0" y="192608"/>
                </a:lnTo>
                <a:lnTo>
                  <a:pt x="6134" y="234276"/>
                </a:lnTo>
                <a:lnTo>
                  <a:pt x="18440" y="255447"/>
                </a:lnTo>
                <a:lnTo>
                  <a:pt x="43027" y="251345"/>
                </a:lnTo>
                <a:lnTo>
                  <a:pt x="280333" y="251345"/>
                </a:lnTo>
                <a:lnTo>
                  <a:pt x="273202" y="238378"/>
                </a:lnTo>
                <a:lnTo>
                  <a:pt x="268414" y="228815"/>
                </a:lnTo>
                <a:lnTo>
                  <a:pt x="266369" y="182371"/>
                </a:lnTo>
                <a:lnTo>
                  <a:pt x="275932" y="150266"/>
                </a:lnTo>
                <a:lnTo>
                  <a:pt x="280720" y="133870"/>
                </a:lnTo>
                <a:lnTo>
                  <a:pt x="309397" y="100406"/>
                </a:lnTo>
                <a:lnTo>
                  <a:pt x="277977" y="64884"/>
                </a:lnTo>
                <a:lnTo>
                  <a:pt x="241109" y="33464"/>
                </a:lnTo>
                <a:lnTo>
                  <a:pt x="18646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594613" y="2257266"/>
            <a:ext cx="48260" cy="89535"/>
          </a:xfrm>
          <a:custGeom>
            <a:avLst/>
            <a:gdLst/>
            <a:ahLst/>
            <a:cxnLst/>
            <a:rect l="l" t="t" r="r" b="b"/>
            <a:pathLst>
              <a:path w="48259" h="89535">
                <a:moveTo>
                  <a:pt x="3403" y="0"/>
                </a:moveTo>
                <a:lnTo>
                  <a:pt x="0" y="84683"/>
                </a:lnTo>
                <a:lnTo>
                  <a:pt x="2044" y="88099"/>
                </a:lnTo>
                <a:lnTo>
                  <a:pt x="47129" y="89509"/>
                </a:lnTo>
                <a:lnTo>
                  <a:pt x="47815" y="88099"/>
                </a:lnTo>
                <a:lnTo>
                  <a:pt x="43027" y="88099"/>
                </a:lnTo>
                <a:lnTo>
                  <a:pt x="45085" y="1409"/>
                </a:lnTo>
                <a:lnTo>
                  <a:pt x="34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809756" y="1542825"/>
            <a:ext cx="83337" cy="1851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887635" y="1479971"/>
            <a:ext cx="309880" cy="230504"/>
          </a:xfrm>
          <a:custGeom>
            <a:avLst/>
            <a:gdLst/>
            <a:ahLst/>
            <a:cxnLst/>
            <a:rect l="l" t="t" r="r" b="b"/>
            <a:pathLst>
              <a:path w="309879" h="230505">
                <a:moveTo>
                  <a:pt x="28003" y="0"/>
                </a:moveTo>
                <a:lnTo>
                  <a:pt x="11607" y="0"/>
                </a:lnTo>
                <a:lnTo>
                  <a:pt x="10922" y="15087"/>
                </a:lnTo>
                <a:lnTo>
                  <a:pt x="7505" y="15087"/>
                </a:lnTo>
                <a:lnTo>
                  <a:pt x="6819" y="32092"/>
                </a:lnTo>
                <a:lnTo>
                  <a:pt x="6146" y="64871"/>
                </a:lnTo>
                <a:lnTo>
                  <a:pt x="5461" y="64871"/>
                </a:lnTo>
                <a:lnTo>
                  <a:pt x="0" y="220649"/>
                </a:lnTo>
                <a:lnTo>
                  <a:pt x="303263" y="230212"/>
                </a:lnTo>
                <a:lnTo>
                  <a:pt x="309410" y="23939"/>
                </a:lnTo>
                <a:lnTo>
                  <a:pt x="37566" y="16395"/>
                </a:lnTo>
                <a:lnTo>
                  <a:pt x="28003" y="16395"/>
                </a:lnTo>
                <a:lnTo>
                  <a:pt x="280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887635" y="1479971"/>
            <a:ext cx="309880" cy="230504"/>
          </a:xfrm>
          <a:custGeom>
            <a:avLst/>
            <a:gdLst/>
            <a:ahLst/>
            <a:cxnLst/>
            <a:rect l="l" t="t" r="r" b="b"/>
            <a:pathLst>
              <a:path w="309879" h="230505">
                <a:moveTo>
                  <a:pt x="0" y="220649"/>
                </a:moveTo>
                <a:lnTo>
                  <a:pt x="303263" y="230212"/>
                </a:lnTo>
                <a:lnTo>
                  <a:pt x="309410" y="23939"/>
                </a:lnTo>
                <a:lnTo>
                  <a:pt x="37566" y="16395"/>
                </a:lnTo>
                <a:lnTo>
                  <a:pt x="28003" y="16395"/>
                </a:lnTo>
                <a:lnTo>
                  <a:pt x="28003" y="0"/>
                </a:lnTo>
                <a:lnTo>
                  <a:pt x="11607" y="0"/>
                </a:lnTo>
                <a:lnTo>
                  <a:pt x="10922" y="15087"/>
                </a:lnTo>
                <a:lnTo>
                  <a:pt x="7505" y="15087"/>
                </a:lnTo>
                <a:lnTo>
                  <a:pt x="6819" y="32092"/>
                </a:lnTo>
                <a:lnTo>
                  <a:pt x="6146" y="64871"/>
                </a:lnTo>
                <a:lnTo>
                  <a:pt x="5461" y="64871"/>
                </a:lnTo>
                <a:lnTo>
                  <a:pt x="0" y="22064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855517" y="2482644"/>
            <a:ext cx="257175" cy="254000"/>
          </a:xfrm>
          <a:custGeom>
            <a:avLst/>
            <a:gdLst/>
            <a:ahLst/>
            <a:cxnLst/>
            <a:rect l="l" t="t" r="r" b="b"/>
            <a:pathLst>
              <a:path w="257175" h="254000">
                <a:moveTo>
                  <a:pt x="7518" y="0"/>
                </a:moveTo>
                <a:lnTo>
                  <a:pt x="0" y="248704"/>
                </a:lnTo>
                <a:lnTo>
                  <a:pt x="253415" y="253428"/>
                </a:lnTo>
                <a:lnTo>
                  <a:pt x="256383" y="39623"/>
                </a:lnTo>
                <a:lnTo>
                  <a:pt x="56019" y="39623"/>
                </a:lnTo>
                <a:lnTo>
                  <a:pt x="56019" y="1409"/>
                </a:lnTo>
                <a:lnTo>
                  <a:pt x="7518" y="0"/>
                </a:lnTo>
                <a:close/>
              </a:path>
              <a:path w="257175" h="254000">
                <a:moveTo>
                  <a:pt x="84696" y="2108"/>
                </a:moveTo>
                <a:lnTo>
                  <a:pt x="84696" y="39623"/>
                </a:lnTo>
                <a:lnTo>
                  <a:pt x="256383" y="39623"/>
                </a:lnTo>
                <a:lnTo>
                  <a:pt x="256819" y="8242"/>
                </a:lnTo>
                <a:lnTo>
                  <a:pt x="84696" y="2108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836402" y="1908896"/>
            <a:ext cx="301625" cy="847725"/>
          </a:xfrm>
          <a:custGeom>
            <a:avLst/>
            <a:gdLst/>
            <a:ahLst/>
            <a:cxnLst/>
            <a:rect l="l" t="t" r="r" b="b"/>
            <a:pathLst>
              <a:path w="301625" h="847725">
                <a:moveTo>
                  <a:pt x="25958" y="0"/>
                </a:moveTo>
                <a:lnTo>
                  <a:pt x="0" y="838136"/>
                </a:lnTo>
                <a:lnTo>
                  <a:pt x="290969" y="847699"/>
                </a:lnTo>
                <a:lnTo>
                  <a:pt x="301218" y="514311"/>
                </a:lnTo>
                <a:lnTo>
                  <a:pt x="159143" y="510997"/>
                </a:lnTo>
                <a:lnTo>
                  <a:pt x="169392" y="183743"/>
                </a:lnTo>
                <a:lnTo>
                  <a:pt x="229572" y="183743"/>
                </a:lnTo>
                <a:lnTo>
                  <a:pt x="232918" y="84785"/>
                </a:lnTo>
                <a:lnTo>
                  <a:pt x="71716" y="79248"/>
                </a:lnTo>
                <a:lnTo>
                  <a:pt x="73761" y="2120"/>
                </a:lnTo>
                <a:lnTo>
                  <a:pt x="25958" y="0"/>
                </a:lnTo>
                <a:close/>
              </a:path>
              <a:path w="301625" h="847725">
                <a:moveTo>
                  <a:pt x="229572" y="183743"/>
                </a:moveTo>
                <a:lnTo>
                  <a:pt x="169392" y="183743"/>
                </a:lnTo>
                <a:lnTo>
                  <a:pt x="229501" y="185851"/>
                </a:lnTo>
                <a:lnTo>
                  <a:pt x="229572" y="183743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836402" y="1908896"/>
            <a:ext cx="301625" cy="847725"/>
          </a:xfrm>
          <a:custGeom>
            <a:avLst/>
            <a:gdLst/>
            <a:ahLst/>
            <a:cxnLst/>
            <a:rect l="l" t="t" r="r" b="b"/>
            <a:pathLst>
              <a:path w="301625" h="847725">
                <a:moveTo>
                  <a:pt x="232918" y="84785"/>
                </a:moveTo>
                <a:lnTo>
                  <a:pt x="71716" y="79248"/>
                </a:lnTo>
                <a:lnTo>
                  <a:pt x="73761" y="2120"/>
                </a:lnTo>
                <a:lnTo>
                  <a:pt x="25958" y="0"/>
                </a:lnTo>
                <a:lnTo>
                  <a:pt x="0" y="838136"/>
                </a:lnTo>
                <a:lnTo>
                  <a:pt x="290969" y="847699"/>
                </a:lnTo>
                <a:lnTo>
                  <a:pt x="301218" y="514311"/>
                </a:lnTo>
                <a:lnTo>
                  <a:pt x="159143" y="510997"/>
                </a:lnTo>
                <a:lnTo>
                  <a:pt x="169392" y="183743"/>
                </a:lnTo>
                <a:lnTo>
                  <a:pt x="229501" y="185851"/>
                </a:lnTo>
                <a:lnTo>
                  <a:pt x="232918" y="847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855521" y="2482645"/>
            <a:ext cx="257175" cy="254000"/>
          </a:xfrm>
          <a:custGeom>
            <a:avLst/>
            <a:gdLst/>
            <a:ahLst/>
            <a:cxnLst/>
            <a:rect l="l" t="t" r="r" b="b"/>
            <a:pathLst>
              <a:path w="257175" h="254000">
                <a:moveTo>
                  <a:pt x="7518" y="0"/>
                </a:moveTo>
                <a:lnTo>
                  <a:pt x="0" y="248704"/>
                </a:lnTo>
                <a:lnTo>
                  <a:pt x="253415" y="253428"/>
                </a:lnTo>
                <a:lnTo>
                  <a:pt x="256819" y="8242"/>
                </a:lnTo>
                <a:lnTo>
                  <a:pt x="84696" y="2108"/>
                </a:lnTo>
                <a:lnTo>
                  <a:pt x="751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855521" y="2482645"/>
            <a:ext cx="257175" cy="254000"/>
          </a:xfrm>
          <a:custGeom>
            <a:avLst/>
            <a:gdLst/>
            <a:ahLst/>
            <a:cxnLst/>
            <a:rect l="l" t="t" r="r" b="b"/>
            <a:pathLst>
              <a:path w="257175" h="254000">
                <a:moveTo>
                  <a:pt x="84696" y="2108"/>
                </a:moveTo>
                <a:lnTo>
                  <a:pt x="256819" y="8242"/>
                </a:lnTo>
                <a:lnTo>
                  <a:pt x="253415" y="253428"/>
                </a:lnTo>
                <a:lnTo>
                  <a:pt x="0" y="248704"/>
                </a:lnTo>
                <a:lnTo>
                  <a:pt x="7518" y="0"/>
                </a:lnTo>
                <a:lnTo>
                  <a:pt x="56019" y="1409"/>
                </a:lnTo>
                <a:lnTo>
                  <a:pt x="84696" y="2108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082319" y="2075533"/>
            <a:ext cx="118198" cy="1783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919072" y="1536684"/>
            <a:ext cx="297860" cy="21382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976470" y="1354970"/>
            <a:ext cx="77470" cy="131445"/>
          </a:xfrm>
          <a:custGeom>
            <a:avLst/>
            <a:gdLst/>
            <a:ahLst/>
            <a:cxnLst/>
            <a:rect l="l" t="t" r="r" b="b"/>
            <a:pathLst>
              <a:path w="77470" h="131444">
                <a:moveTo>
                  <a:pt x="4775" y="0"/>
                </a:moveTo>
                <a:lnTo>
                  <a:pt x="0" y="127114"/>
                </a:lnTo>
                <a:lnTo>
                  <a:pt x="71031" y="131140"/>
                </a:lnTo>
                <a:lnTo>
                  <a:pt x="77177" y="2108"/>
                </a:lnTo>
                <a:lnTo>
                  <a:pt x="477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976470" y="1354970"/>
            <a:ext cx="77470" cy="131445"/>
          </a:xfrm>
          <a:custGeom>
            <a:avLst/>
            <a:gdLst/>
            <a:ahLst/>
            <a:cxnLst/>
            <a:rect l="l" t="t" r="r" b="b"/>
            <a:pathLst>
              <a:path w="77470" h="131444">
                <a:moveTo>
                  <a:pt x="77177" y="2108"/>
                </a:moveTo>
                <a:lnTo>
                  <a:pt x="4775" y="0"/>
                </a:lnTo>
                <a:lnTo>
                  <a:pt x="0" y="127114"/>
                </a:lnTo>
                <a:lnTo>
                  <a:pt x="71031" y="131140"/>
                </a:lnTo>
                <a:lnTo>
                  <a:pt x="77177" y="2108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804361" y="0"/>
            <a:ext cx="389738" cy="2130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047506" y="1357081"/>
            <a:ext cx="177165" cy="139065"/>
          </a:xfrm>
          <a:custGeom>
            <a:avLst/>
            <a:gdLst/>
            <a:ahLst/>
            <a:cxnLst/>
            <a:rect l="l" t="t" r="r" b="b"/>
            <a:pathLst>
              <a:path w="177164" h="139065">
                <a:moveTo>
                  <a:pt x="6146" y="0"/>
                </a:moveTo>
                <a:lnTo>
                  <a:pt x="0" y="129031"/>
                </a:lnTo>
                <a:lnTo>
                  <a:pt x="172796" y="138582"/>
                </a:lnTo>
                <a:lnTo>
                  <a:pt x="176898" y="4025"/>
                </a:lnTo>
                <a:lnTo>
                  <a:pt x="61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047506" y="1357081"/>
            <a:ext cx="177165" cy="139065"/>
          </a:xfrm>
          <a:custGeom>
            <a:avLst/>
            <a:gdLst/>
            <a:ahLst/>
            <a:cxnLst/>
            <a:rect l="l" t="t" r="r" b="b"/>
            <a:pathLst>
              <a:path w="177164" h="139065">
                <a:moveTo>
                  <a:pt x="0" y="129031"/>
                </a:moveTo>
                <a:lnTo>
                  <a:pt x="172796" y="138582"/>
                </a:lnTo>
                <a:lnTo>
                  <a:pt x="176898" y="4025"/>
                </a:lnTo>
                <a:lnTo>
                  <a:pt x="6146" y="0"/>
                </a:lnTo>
                <a:lnTo>
                  <a:pt x="0" y="12903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095969" y="927449"/>
            <a:ext cx="139393" cy="1079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414986" y="704080"/>
            <a:ext cx="295809" cy="33470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314612" y="271743"/>
            <a:ext cx="193306" cy="10237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968272" y="523772"/>
            <a:ext cx="73660" cy="80010"/>
          </a:xfrm>
          <a:custGeom>
            <a:avLst/>
            <a:gdLst/>
            <a:ahLst/>
            <a:cxnLst/>
            <a:rect l="l" t="t" r="r" b="b"/>
            <a:pathLst>
              <a:path w="73660" h="80009">
                <a:moveTo>
                  <a:pt x="25946" y="30073"/>
                </a:moveTo>
                <a:lnTo>
                  <a:pt x="1371" y="30073"/>
                </a:lnTo>
                <a:lnTo>
                  <a:pt x="0" y="79247"/>
                </a:lnTo>
                <a:lnTo>
                  <a:pt x="25946" y="79844"/>
                </a:lnTo>
                <a:lnTo>
                  <a:pt x="27317" y="62852"/>
                </a:lnTo>
                <a:lnTo>
                  <a:pt x="25946" y="30073"/>
                </a:lnTo>
                <a:close/>
              </a:path>
              <a:path w="73660" h="80009">
                <a:moveTo>
                  <a:pt x="70358" y="0"/>
                </a:moveTo>
                <a:lnTo>
                  <a:pt x="31419" y="698"/>
                </a:lnTo>
                <a:lnTo>
                  <a:pt x="31419" y="2006"/>
                </a:lnTo>
                <a:lnTo>
                  <a:pt x="27317" y="2006"/>
                </a:lnTo>
                <a:lnTo>
                  <a:pt x="25946" y="30073"/>
                </a:lnTo>
                <a:lnTo>
                  <a:pt x="27317" y="62852"/>
                </a:lnTo>
                <a:lnTo>
                  <a:pt x="71716" y="63449"/>
                </a:lnTo>
                <a:lnTo>
                  <a:pt x="73088" y="4127"/>
                </a:lnTo>
                <a:lnTo>
                  <a:pt x="70358" y="4127"/>
                </a:lnTo>
                <a:lnTo>
                  <a:pt x="70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031787" y="88004"/>
            <a:ext cx="27940" cy="46990"/>
          </a:xfrm>
          <a:custGeom>
            <a:avLst/>
            <a:gdLst/>
            <a:ahLst/>
            <a:cxnLst/>
            <a:rect l="l" t="t" r="r" b="b"/>
            <a:pathLst>
              <a:path w="27939" h="46989">
                <a:moveTo>
                  <a:pt x="27330" y="0"/>
                </a:moveTo>
                <a:lnTo>
                  <a:pt x="25285" y="0"/>
                </a:lnTo>
                <a:lnTo>
                  <a:pt x="25285" y="711"/>
                </a:lnTo>
                <a:lnTo>
                  <a:pt x="1350" y="711"/>
                </a:lnTo>
                <a:lnTo>
                  <a:pt x="0" y="45758"/>
                </a:lnTo>
                <a:lnTo>
                  <a:pt x="23228" y="46469"/>
                </a:lnTo>
                <a:lnTo>
                  <a:pt x="27267" y="711"/>
                </a:lnTo>
                <a:lnTo>
                  <a:pt x="25285" y="711"/>
                </a:lnTo>
                <a:lnTo>
                  <a:pt x="1371" y="0"/>
                </a:lnTo>
                <a:lnTo>
                  <a:pt x="273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051612" y="88004"/>
            <a:ext cx="211454" cy="201930"/>
          </a:xfrm>
          <a:custGeom>
            <a:avLst/>
            <a:gdLst/>
            <a:ahLst/>
            <a:cxnLst/>
            <a:rect l="l" t="t" r="r" b="b"/>
            <a:pathLst>
              <a:path w="211454" h="201929">
                <a:moveTo>
                  <a:pt x="7505" y="0"/>
                </a:moveTo>
                <a:lnTo>
                  <a:pt x="3403" y="46469"/>
                </a:lnTo>
                <a:lnTo>
                  <a:pt x="4775" y="46469"/>
                </a:lnTo>
                <a:lnTo>
                  <a:pt x="0" y="196011"/>
                </a:lnTo>
                <a:lnTo>
                  <a:pt x="204901" y="201447"/>
                </a:lnTo>
                <a:lnTo>
                  <a:pt x="211048" y="6832"/>
                </a:lnTo>
                <a:lnTo>
                  <a:pt x="750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048871" y="284022"/>
            <a:ext cx="207645" cy="111125"/>
          </a:xfrm>
          <a:custGeom>
            <a:avLst/>
            <a:gdLst/>
            <a:ahLst/>
            <a:cxnLst/>
            <a:rect l="l" t="t" r="r" b="b"/>
            <a:pathLst>
              <a:path w="207645" h="111125">
                <a:moveTo>
                  <a:pt x="2730" y="0"/>
                </a:moveTo>
                <a:lnTo>
                  <a:pt x="0" y="105181"/>
                </a:lnTo>
                <a:lnTo>
                  <a:pt x="204228" y="110617"/>
                </a:lnTo>
                <a:lnTo>
                  <a:pt x="207645" y="5422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048871" y="284022"/>
            <a:ext cx="207645" cy="111125"/>
          </a:xfrm>
          <a:custGeom>
            <a:avLst/>
            <a:gdLst/>
            <a:ahLst/>
            <a:cxnLst/>
            <a:rect l="l" t="t" r="r" b="b"/>
            <a:pathLst>
              <a:path w="207645" h="111125">
                <a:moveTo>
                  <a:pt x="207645" y="5422"/>
                </a:moveTo>
                <a:lnTo>
                  <a:pt x="2730" y="0"/>
                </a:lnTo>
                <a:lnTo>
                  <a:pt x="0" y="105181"/>
                </a:lnTo>
                <a:lnTo>
                  <a:pt x="204228" y="110617"/>
                </a:lnTo>
                <a:lnTo>
                  <a:pt x="207645" y="5422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042723" y="389216"/>
            <a:ext cx="210820" cy="214629"/>
          </a:xfrm>
          <a:custGeom>
            <a:avLst/>
            <a:gdLst/>
            <a:ahLst/>
            <a:cxnLst/>
            <a:rect l="l" t="t" r="r" b="b"/>
            <a:pathLst>
              <a:path w="210820" h="214629">
                <a:moveTo>
                  <a:pt x="6146" y="0"/>
                </a:moveTo>
                <a:lnTo>
                  <a:pt x="0" y="208267"/>
                </a:lnTo>
                <a:lnTo>
                  <a:pt x="204228" y="214414"/>
                </a:lnTo>
                <a:lnTo>
                  <a:pt x="210375" y="5422"/>
                </a:lnTo>
                <a:lnTo>
                  <a:pt x="61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042723" y="389216"/>
            <a:ext cx="210820" cy="214629"/>
          </a:xfrm>
          <a:custGeom>
            <a:avLst/>
            <a:gdLst/>
            <a:ahLst/>
            <a:cxnLst/>
            <a:rect l="l" t="t" r="r" b="b"/>
            <a:pathLst>
              <a:path w="210820" h="214629">
                <a:moveTo>
                  <a:pt x="210375" y="5422"/>
                </a:moveTo>
                <a:lnTo>
                  <a:pt x="6146" y="0"/>
                </a:lnTo>
                <a:lnTo>
                  <a:pt x="0" y="208267"/>
                </a:lnTo>
                <a:lnTo>
                  <a:pt x="204228" y="214414"/>
                </a:lnTo>
                <a:lnTo>
                  <a:pt x="210375" y="5422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050244" y="0"/>
            <a:ext cx="215265" cy="95250"/>
          </a:xfrm>
          <a:custGeom>
            <a:avLst/>
            <a:gdLst/>
            <a:ahLst/>
            <a:cxnLst/>
            <a:rect l="l" t="t" r="r" b="b"/>
            <a:pathLst>
              <a:path w="215264" h="95250">
                <a:moveTo>
                  <a:pt x="214706" y="0"/>
                </a:moveTo>
                <a:lnTo>
                  <a:pt x="1511" y="0"/>
                </a:lnTo>
                <a:lnTo>
                  <a:pt x="0" y="36106"/>
                </a:lnTo>
                <a:lnTo>
                  <a:pt x="8877" y="36106"/>
                </a:lnTo>
                <a:lnTo>
                  <a:pt x="6819" y="87998"/>
                </a:lnTo>
                <a:lnTo>
                  <a:pt x="8877" y="87998"/>
                </a:lnTo>
                <a:lnTo>
                  <a:pt x="212407" y="94843"/>
                </a:lnTo>
                <a:lnTo>
                  <a:pt x="214464" y="6032"/>
                </a:lnTo>
                <a:lnTo>
                  <a:pt x="21470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050233" y="0"/>
            <a:ext cx="215265" cy="95250"/>
          </a:xfrm>
          <a:custGeom>
            <a:avLst/>
            <a:gdLst/>
            <a:ahLst/>
            <a:cxnLst/>
            <a:rect l="l" t="t" r="r" b="b"/>
            <a:pathLst>
              <a:path w="215264" h="95250">
                <a:moveTo>
                  <a:pt x="214715" y="0"/>
                </a:moveTo>
                <a:lnTo>
                  <a:pt x="214477" y="6039"/>
                </a:lnTo>
                <a:lnTo>
                  <a:pt x="212432" y="94850"/>
                </a:lnTo>
                <a:lnTo>
                  <a:pt x="8890" y="88004"/>
                </a:lnTo>
                <a:lnTo>
                  <a:pt x="6832" y="88004"/>
                </a:lnTo>
                <a:lnTo>
                  <a:pt x="8890" y="36112"/>
                </a:lnTo>
                <a:lnTo>
                  <a:pt x="0" y="36112"/>
                </a:lnTo>
                <a:lnTo>
                  <a:pt x="1371" y="3321"/>
                </a:lnTo>
                <a:lnTo>
                  <a:pt x="214477" y="6039"/>
                </a:lnTo>
                <a:lnTo>
                  <a:pt x="1371" y="3321"/>
                </a:lnTo>
                <a:lnTo>
                  <a:pt x="151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526364" y="0"/>
            <a:ext cx="205740" cy="76200"/>
          </a:xfrm>
          <a:custGeom>
            <a:avLst/>
            <a:gdLst/>
            <a:ahLst/>
            <a:cxnLst/>
            <a:rect l="l" t="t" r="r" b="b"/>
            <a:pathLst>
              <a:path w="205739" h="76200">
                <a:moveTo>
                  <a:pt x="205371" y="0"/>
                </a:moveTo>
                <a:lnTo>
                  <a:pt x="1841" y="0"/>
                </a:lnTo>
                <a:lnTo>
                  <a:pt x="0" y="69494"/>
                </a:lnTo>
                <a:lnTo>
                  <a:pt x="202857" y="75628"/>
                </a:lnTo>
                <a:lnTo>
                  <a:pt x="205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160838" y="2171175"/>
            <a:ext cx="81280" cy="51435"/>
          </a:xfrm>
          <a:custGeom>
            <a:avLst/>
            <a:gdLst/>
            <a:ahLst/>
            <a:cxnLst/>
            <a:rect l="l" t="t" r="r" b="b"/>
            <a:pathLst>
              <a:path w="81279" h="51435">
                <a:moveTo>
                  <a:pt x="81279" y="0"/>
                </a:moveTo>
                <a:lnTo>
                  <a:pt x="2057" y="0"/>
                </a:lnTo>
                <a:lnTo>
                  <a:pt x="0" y="51295"/>
                </a:lnTo>
                <a:lnTo>
                  <a:pt x="81279" y="51295"/>
                </a:lnTo>
                <a:lnTo>
                  <a:pt x="8127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269439" y="1657583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60">
                <a:moveTo>
                  <a:pt x="44399" y="0"/>
                </a:moveTo>
                <a:lnTo>
                  <a:pt x="6146" y="0"/>
                </a:lnTo>
                <a:lnTo>
                  <a:pt x="0" y="107911"/>
                </a:lnTo>
                <a:lnTo>
                  <a:pt x="33464" y="111328"/>
                </a:lnTo>
                <a:lnTo>
                  <a:pt x="36195" y="92214"/>
                </a:lnTo>
                <a:lnTo>
                  <a:pt x="44399" y="92214"/>
                </a:lnTo>
                <a:lnTo>
                  <a:pt x="4439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337742" y="1678087"/>
            <a:ext cx="68300" cy="9564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452503" y="1700627"/>
            <a:ext cx="87630" cy="59055"/>
          </a:xfrm>
          <a:custGeom>
            <a:avLst/>
            <a:gdLst/>
            <a:ahLst/>
            <a:cxnLst/>
            <a:rect l="l" t="t" r="r" b="b"/>
            <a:pathLst>
              <a:path w="87629" h="59055">
                <a:moveTo>
                  <a:pt x="1358" y="0"/>
                </a:moveTo>
                <a:lnTo>
                  <a:pt x="0" y="51892"/>
                </a:lnTo>
                <a:lnTo>
                  <a:pt x="23901" y="53898"/>
                </a:lnTo>
                <a:lnTo>
                  <a:pt x="23901" y="58724"/>
                </a:lnTo>
                <a:lnTo>
                  <a:pt x="53949" y="58724"/>
                </a:lnTo>
                <a:lnTo>
                  <a:pt x="53949" y="51892"/>
                </a:lnTo>
                <a:lnTo>
                  <a:pt x="87414" y="51892"/>
                </a:lnTo>
                <a:lnTo>
                  <a:pt x="87414" y="2705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432053" y="2344657"/>
            <a:ext cx="283210" cy="249554"/>
          </a:xfrm>
          <a:custGeom>
            <a:avLst/>
            <a:gdLst/>
            <a:ahLst/>
            <a:cxnLst/>
            <a:rect l="l" t="t" r="r" b="b"/>
            <a:pathLst>
              <a:path w="283209" h="249555">
                <a:moveTo>
                  <a:pt x="6832" y="711"/>
                </a:moveTo>
                <a:lnTo>
                  <a:pt x="0" y="241173"/>
                </a:lnTo>
                <a:lnTo>
                  <a:pt x="36880" y="241871"/>
                </a:lnTo>
                <a:lnTo>
                  <a:pt x="65570" y="243192"/>
                </a:lnTo>
                <a:lnTo>
                  <a:pt x="90157" y="243192"/>
                </a:lnTo>
                <a:lnTo>
                  <a:pt x="276618" y="249313"/>
                </a:lnTo>
                <a:lnTo>
                  <a:pt x="282778" y="7543"/>
                </a:lnTo>
                <a:lnTo>
                  <a:pt x="215836" y="5537"/>
                </a:lnTo>
                <a:lnTo>
                  <a:pt x="215836" y="4838"/>
                </a:lnTo>
                <a:lnTo>
                  <a:pt x="148209" y="4838"/>
                </a:lnTo>
                <a:lnTo>
                  <a:pt x="6832" y="711"/>
                </a:lnTo>
                <a:close/>
              </a:path>
              <a:path w="283209" h="249555">
                <a:moveTo>
                  <a:pt x="149580" y="0"/>
                </a:moveTo>
                <a:lnTo>
                  <a:pt x="148209" y="4838"/>
                </a:lnTo>
                <a:lnTo>
                  <a:pt x="215836" y="4838"/>
                </a:lnTo>
                <a:lnTo>
                  <a:pt x="215836" y="2819"/>
                </a:lnTo>
                <a:lnTo>
                  <a:pt x="209689" y="2120"/>
                </a:lnTo>
                <a:lnTo>
                  <a:pt x="164604" y="711"/>
                </a:lnTo>
                <a:lnTo>
                  <a:pt x="14958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432053" y="2344657"/>
            <a:ext cx="283210" cy="249554"/>
          </a:xfrm>
          <a:custGeom>
            <a:avLst/>
            <a:gdLst/>
            <a:ahLst/>
            <a:cxnLst/>
            <a:rect l="l" t="t" r="r" b="b"/>
            <a:pathLst>
              <a:path w="283209" h="249555">
                <a:moveTo>
                  <a:pt x="164604" y="711"/>
                </a:moveTo>
                <a:lnTo>
                  <a:pt x="149580" y="0"/>
                </a:lnTo>
                <a:lnTo>
                  <a:pt x="148209" y="4838"/>
                </a:lnTo>
                <a:lnTo>
                  <a:pt x="6832" y="711"/>
                </a:lnTo>
                <a:lnTo>
                  <a:pt x="0" y="241173"/>
                </a:lnTo>
                <a:lnTo>
                  <a:pt x="36880" y="241871"/>
                </a:lnTo>
                <a:lnTo>
                  <a:pt x="65570" y="243192"/>
                </a:lnTo>
                <a:lnTo>
                  <a:pt x="90157" y="243192"/>
                </a:lnTo>
                <a:lnTo>
                  <a:pt x="178257" y="245897"/>
                </a:lnTo>
                <a:lnTo>
                  <a:pt x="276618" y="249313"/>
                </a:lnTo>
                <a:lnTo>
                  <a:pt x="282778" y="7543"/>
                </a:lnTo>
                <a:lnTo>
                  <a:pt x="215836" y="5537"/>
                </a:lnTo>
                <a:lnTo>
                  <a:pt x="215836" y="2819"/>
                </a:lnTo>
                <a:lnTo>
                  <a:pt x="209689" y="2120"/>
                </a:lnTo>
                <a:lnTo>
                  <a:pt x="164604" y="71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210012" y="1671256"/>
            <a:ext cx="46990" cy="99060"/>
          </a:xfrm>
          <a:custGeom>
            <a:avLst/>
            <a:gdLst/>
            <a:ahLst/>
            <a:cxnLst/>
            <a:rect l="l" t="t" r="r" b="b"/>
            <a:pathLst>
              <a:path w="46990" h="99060">
                <a:moveTo>
                  <a:pt x="46456" y="0"/>
                </a:moveTo>
                <a:lnTo>
                  <a:pt x="2057" y="0"/>
                </a:lnTo>
                <a:lnTo>
                  <a:pt x="0" y="80556"/>
                </a:lnTo>
                <a:lnTo>
                  <a:pt x="11620" y="80556"/>
                </a:lnTo>
                <a:lnTo>
                  <a:pt x="11620" y="99060"/>
                </a:lnTo>
                <a:lnTo>
                  <a:pt x="42354" y="99060"/>
                </a:lnTo>
                <a:lnTo>
                  <a:pt x="4645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061774" y="2226484"/>
            <a:ext cx="182421" cy="15851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438151" y="1622084"/>
            <a:ext cx="114935" cy="63500"/>
          </a:xfrm>
          <a:custGeom>
            <a:avLst/>
            <a:gdLst/>
            <a:ahLst/>
            <a:cxnLst/>
            <a:rect l="l" t="t" r="r" b="b"/>
            <a:pathLst>
              <a:path w="114934" h="63500">
                <a:moveTo>
                  <a:pt x="673" y="0"/>
                </a:moveTo>
                <a:lnTo>
                  <a:pt x="0" y="60134"/>
                </a:lnTo>
                <a:lnTo>
                  <a:pt x="114744" y="63449"/>
                </a:lnTo>
                <a:lnTo>
                  <a:pt x="112699" y="45046"/>
                </a:lnTo>
                <a:lnTo>
                  <a:pt x="114650" y="15684"/>
                </a:lnTo>
                <a:lnTo>
                  <a:pt x="101079" y="15684"/>
                </a:lnTo>
                <a:lnTo>
                  <a:pt x="49174" y="14274"/>
                </a:lnTo>
                <a:lnTo>
                  <a:pt x="49174" y="1308"/>
                </a:lnTo>
                <a:lnTo>
                  <a:pt x="673" y="0"/>
                </a:lnTo>
                <a:close/>
              </a:path>
              <a:path w="114934" h="63500">
                <a:moveTo>
                  <a:pt x="114744" y="14274"/>
                </a:moveTo>
                <a:lnTo>
                  <a:pt x="101079" y="15684"/>
                </a:lnTo>
                <a:lnTo>
                  <a:pt x="114650" y="15684"/>
                </a:lnTo>
                <a:lnTo>
                  <a:pt x="114744" y="1427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210014" y="1489520"/>
            <a:ext cx="103145" cy="11002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462786" y="1537406"/>
            <a:ext cx="273050" cy="228600"/>
          </a:xfrm>
          <a:custGeom>
            <a:avLst/>
            <a:gdLst/>
            <a:ahLst/>
            <a:cxnLst/>
            <a:rect l="l" t="t" r="r" b="b"/>
            <a:pathLst>
              <a:path w="273050" h="228600">
                <a:moveTo>
                  <a:pt x="19799" y="0"/>
                </a:moveTo>
                <a:lnTo>
                  <a:pt x="19113" y="16992"/>
                </a:lnTo>
                <a:lnTo>
                  <a:pt x="3416" y="16992"/>
                </a:lnTo>
                <a:lnTo>
                  <a:pt x="1358" y="153657"/>
                </a:lnTo>
                <a:lnTo>
                  <a:pt x="0" y="219938"/>
                </a:lnTo>
                <a:lnTo>
                  <a:pt x="265696" y="228079"/>
                </a:lnTo>
                <a:lnTo>
                  <a:pt x="272529" y="25946"/>
                </a:lnTo>
                <a:lnTo>
                  <a:pt x="64198" y="18402"/>
                </a:lnTo>
                <a:lnTo>
                  <a:pt x="64871" y="1308"/>
                </a:lnTo>
                <a:lnTo>
                  <a:pt x="1979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462786" y="1537406"/>
            <a:ext cx="273050" cy="228600"/>
          </a:xfrm>
          <a:custGeom>
            <a:avLst/>
            <a:gdLst/>
            <a:ahLst/>
            <a:cxnLst/>
            <a:rect l="l" t="t" r="r" b="b"/>
            <a:pathLst>
              <a:path w="273050" h="228600">
                <a:moveTo>
                  <a:pt x="153682" y="21818"/>
                </a:moveTo>
                <a:lnTo>
                  <a:pt x="64198" y="18402"/>
                </a:lnTo>
                <a:lnTo>
                  <a:pt x="64871" y="1308"/>
                </a:lnTo>
                <a:lnTo>
                  <a:pt x="19799" y="0"/>
                </a:lnTo>
                <a:lnTo>
                  <a:pt x="19113" y="16992"/>
                </a:lnTo>
                <a:lnTo>
                  <a:pt x="3416" y="16992"/>
                </a:lnTo>
                <a:lnTo>
                  <a:pt x="1358" y="153657"/>
                </a:lnTo>
                <a:lnTo>
                  <a:pt x="0" y="219938"/>
                </a:lnTo>
                <a:lnTo>
                  <a:pt x="265696" y="228079"/>
                </a:lnTo>
                <a:lnTo>
                  <a:pt x="272529" y="25946"/>
                </a:lnTo>
                <a:lnTo>
                  <a:pt x="153682" y="21818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313841" y="1497778"/>
            <a:ext cx="55244" cy="102870"/>
          </a:xfrm>
          <a:custGeom>
            <a:avLst/>
            <a:gdLst/>
            <a:ahLst/>
            <a:cxnLst/>
            <a:rect l="l" t="t" r="r" b="b"/>
            <a:pathLst>
              <a:path w="55245" h="102869">
                <a:moveTo>
                  <a:pt x="4775" y="0"/>
                </a:moveTo>
                <a:lnTo>
                  <a:pt x="4775" y="25946"/>
                </a:lnTo>
                <a:lnTo>
                  <a:pt x="1371" y="25946"/>
                </a:lnTo>
                <a:lnTo>
                  <a:pt x="0" y="90817"/>
                </a:lnTo>
                <a:lnTo>
                  <a:pt x="20485" y="91516"/>
                </a:lnTo>
                <a:lnTo>
                  <a:pt x="19799" y="101765"/>
                </a:lnTo>
                <a:lnTo>
                  <a:pt x="53276" y="102476"/>
                </a:lnTo>
                <a:lnTo>
                  <a:pt x="54648" y="28663"/>
                </a:lnTo>
                <a:lnTo>
                  <a:pt x="50533" y="28663"/>
                </a:lnTo>
                <a:lnTo>
                  <a:pt x="51219" y="1308"/>
                </a:lnTo>
                <a:lnTo>
                  <a:pt x="477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048192" y="735472"/>
            <a:ext cx="181686" cy="9151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865818" y="731349"/>
            <a:ext cx="160515" cy="8477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100073" y="1040790"/>
            <a:ext cx="103187" cy="6769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821399" y="894558"/>
            <a:ext cx="198805" cy="21734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5811146" y="1205411"/>
            <a:ext cx="215214" cy="11205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309831" y="276466"/>
            <a:ext cx="401623" cy="30874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318028" y="67495"/>
            <a:ext cx="207645" cy="107950"/>
          </a:xfrm>
          <a:custGeom>
            <a:avLst/>
            <a:gdLst/>
            <a:ahLst/>
            <a:cxnLst/>
            <a:rect l="l" t="t" r="r" b="b"/>
            <a:pathLst>
              <a:path w="207645" h="107950">
                <a:moveTo>
                  <a:pt x="2730" y="0"/>
                </a:moveTo>
                <a:lnTo>
                  <a:pt x="0" y="102476"/>
                </a:lnTo>
                <a:lnTo>
                  <a:pt x="204228" y="107911"/>
                </a:lnTo>
                <a:lnTo>
                  <a:pt x="207645" y="5422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012010" y="255250"/>
            <a:ext cx="175590" cy="9705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147221" y="1872692"/>
            <a:ext cx="53340" cy="100965"/>
          </a:xfrm>
          <a:custGeom>
            <a:avLst/>
            <a:gdLst/>
            <a:ahLst/>
            <a:cxnLst/>
            <a:rect l="l" t="t" r="r" b="b"/>
            <a:pathLst>
              <a:path w="53339" h="100964">
                <a:moveTo>
                  <a:pt x="3416" y="0"/>
                </a:moveTo>
                <a:lnTo>
                  <a:pt x="0" y="99059"/>
                </a:lnTo>
                <a:lnTo>
                  <a:pt x="49872" y="100469"/>
                </a:lnTo>
                <a:lnTo>
                  <a:pt x="53276" y="1409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147221" y="1872692"/>
            <a:ext cx="53340" cy="100965"/>
          </a:xfrm>
          <a:custGeom>
            <a:avLst/>
            <a:gdLst/>
            <a:ahLst/>
            <a:cxnLst/>
            <a:rect l="l" t="t" r="r" b="b"/>
            <a:pathLst>
              <a:path w="53339" h="100964">
                <a:moveTo>
                  <a:pt x="53276" y="1409"/>
                </a:moveTo>
                <a:lnTo>
                  <a:pt x="3416" y="0"/>
                </a:lnTo>
                <a:lnTo>
                  <a:pt x="0" y="99059"/>
                </a:lnTo>
                <a:lnTo>
                  <a:pt x="49872" y="100469"/>
                </a:lnTo>
                <a:lnTo>
                  <a:pt x="53276" y="140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276947" y="4016072"/>
            <a:ext cx="374650" cy="260985"/>
          </a:xfrm>
          <a:custGeom>
            <a:avLst/>
            <a:gdLst/>
            <a:ahLst/>
            <a:cxnLst/>
            <a:rect l="l" t="t" r="r" b="b"/>
            <a:pathLst>
              <a:path w="374650" h="260985">
                <a:moveTo>
                  <a:pt x="93586" y="0"/>
                </a:moveTo>
                <a:lnTo>
                  <a:pt x="68999" y="4114"/>
                </a:lnTo>
                <a:lnTo>
                  <a:pt x="32791" y="45085"/>
                </a:lnTo>
                <a:lnTo>
                  <a:pt x="6159" y="84696"/>
                </a:lnTo>
                <a:lnTo>
                  <a:pt x="0" y="249313"/>
                </a:lnTo>
                <a:lnTo>
                  <a:pt x="369531" y="260921"/>
                </a:lnTo>
                <a:lnTo>
                  <a:pt x="374307" y="118173"/>
                </a:lnTo>
                <a:lnTo>
                  <a:pt x="281419" y="115430"/>
                </a:lnTo>
                <a:lnTo>
                  <a:pt x="281762" y="103822"/>
                </a:lnTo>
                <a:lnTo>
                  <a:pt x="234962" y="103822"/>
                </a:lnTo>
                <a:lnTo>
                  <a:pt x="218566" y="63538"/>
                </a:lnTo>
                <a:lnTo>
                  <a:pt x="185115" y="21869"/>
                </a:lnTo>
                <a:lnTo>
                  <a:pt x="138658" y="4114"/>
                </a:lnTo>
                <a:lnTo>
                  <a:pt x="93586" y="0"/>
                </a:lnTo>
                <a:close/>
              </a:path>
              <a:path w="374650" h="260985">
                <a:moveTo>
                  <a:pt x="282105" y="92214"/>
                </a:moveTo>
                <a:lnTo>
                  <a:pt x="248627" y="102463"/>
                </a:lnTo>
                <a:lnTo>
                  <a:pt x="234962" y="103822"/>
                </a:lnTo>
                <a:lnTo>
                  <a:pt x="281762" y="103822"/>
                </a:lnTo>
                <a:lnTo>
                  <a:pt x="282105" y="9221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276947" y="4016072"/>
            <a:ext cx="374650" cy="260985"/>
          </a:xfrm>
          <a:custGeom>
            <a:avLst/>
            <a:gdLst/>
            <a:ahLst/>
            <a:cxnLst/>
            <a:rect l="l" t="t" r="r" b="b"/>
            <a:pathLst>
              <a:path w="374650" h="260985">
                <a:moveTo>
                  <a:pt x="282105" y="92214"/>
                </a:moveTo>
                <a:lnTo>
                  <a:pt x="248627" y="102463"/>
                </a:lnTo>
                <a:lnTo>
                  <a:pt x="234962" y="103822"/>
                </a:lnTo>
                <a:lnTo>
                  <a:pt x="218566" y="63538"/>
                </a:lnTo>
                <a:lnTo>
                  <a:pt x="185115" y="21869"/>
                </a:lnTo>
                <a:lnTo>
                  <a:pt x="138658" y="4114"/>
                </a:lnTo>
                <a:lnTo>
                  <a:pt x="93586" y="0"/>
                </a:lnTo>
                <a:lnTo>
                  <a:pt x="68999" y="4114"/>
                </a:lnTo>
                <a:lnTo>
                  <a:pt x="32791" y="45085"/>
                </a:lnTo>
                <a:lnTo>
                  <a:pt x="6159" y="84696"/>
                </a:lnTo>
                <a:lnTo>
                  <a:pt x="0" y="249313"/>
                </a:lnTo>
                <a:lnTo>
                  <a:pt x="369531" y="260921"/>
                </a:lnTo>
                <a:lnTo>
                  <a:pt x="374307" y="118173"/>
                </a:lnTo>
                <a:lnTo>
                  <a:pt x="281419" y="115430"/>
                </a:lnTo>
                <a:lnTo>
                  <a:pt x="282105" y="9221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419027" y="1495670"/>
            <a:ext cx="126366" cy="887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593169" y="3914279"/>
            <a:ext cx="120954" cy="8953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187448" y="3903352"/>
            <a:ext cx="159207" cy="19813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755815" y="1617948"/>
            <a:ext cx="59055" cy="109855"/>
          </a:xfrm>
          <a:custGeom>
            <a:avLst/>
            <a:gdLst/>
            <a:ahLst/>
            <a:cxnLst/>
            <a:rect l="l" t="t" r="r" b="b"/>
            <a:pathLst>
              <a:path w="59054" h="109855">
                <a:moveTo>
                  <a:pt x="4076" y="0"/>
                </a:moveTo>
                <a:lnTo>
                  <a:pt x="0" y="107911"/>
                </a:lnTo>
                <a:lnTo>
                  <a:pt x="53936" y="109334"/>
                </a:lnTo>
                <a:lnTo>
                  <a:pt x="58724" y="2019"/>
                </a:lnTo>
                <a:lnTo>
                  <a:pt x="407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755815" y="1617948"/>
            <a:ext cx="59055" cy="109855"/>
          </a:xfrm>
          <a:custGeom>
            <a:avLst/>
            <a:gdLst/>
            <a:ahLst/>
            <a:cxnLst/>
            <a:rect l="l" t="t" r="r" b="b"/>
            <a:pathLst>
              <a:path w="59054" h="109855">
                <a:moveTo>
                  <a:pt x="58724" y="2019"/>
                </a:moveTo>
                <a:lnTo>
                  <a:pt x="4076" y="0"/>
                </a:lnTo>
                <a:lnTo>
                  <a:pt x="0" y="107911"/>
                </a:lnTo>
                <a:lnTo>
                  <a:pt x="53936" y="109334"/>
                </a:lnTo>
                <a:lnTo>
                  <a:pt x="58724" y="201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615752" y="1456744"/>
            <a:ext cx="123698" cy="10731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335035" y="1531863"/>
            <a:ext cx="132562" cy="15991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969472" y="9151774"/>
            <a:ext cx="187185" cy="10723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350710" y="5111666"/>
            <a:ext cx="66040" cy="123189"/>
          </a:xfrm>
          <a:custGeom>
            <a:avLst/>
            <a:gdLst/>
            <a:ahLst/>
            <a:cxnLst/>
            <a:rect l="l" t="t" r="r" b="b"/>
            <a:pathLst>
              <a:path w="66040" h="123189">
                <a:moveTo>
                  <a:pt x="4114" y="0"/>
                </a:moveTo>
                <a:lnTo>
                  <a:pt x="0" y="122936"/>
                </a:lnTo>
                <a:lnTo>
                  <a:pt x="64896" y="66230"/>
                </a:lnTo>
                <a:lnTo>
                  <a:pt x="65582" y="2032"/>
                </a:lnTo>
                <a:lnTo>
                  <a:pt x="411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276262" y="5110299"/>
            <a:ext cx="383540" cy="423545"/>
          </a:xfrm>
          <a:custGeom>
            <a:avLst/>
            <a:gdLst/>
            <a:ahLst/>
            <a:cxnLst/>
            <a:rect l="l" t="t" r="r" b="b"/>
            <a:pathLst>
              <a:path w="383540" h="423545">
                <a:moveTo>
                  <a:pt x="258203" y="0"/>
                </a:moveTo>
                <a:lnTo>
                  <a:pt x="140030" y="3403"/>
                </a:lnTo>
                <a:lnTo>
                  <a:pt x="139344" y="67614"/>
                </a:lnTo>
                <a:lnTo>
                  <a:pt x="74460" y="124294"/>
                </a:lnTo>
                <a:lnTo>
                  <a:pt x="2699" y="124294"/>
                </a:lnTo>
                <a:lnTo>
                  <a:pt x="2057" y="154355"/>
                </a:lnTo>
                <a:lnTo>
                  <a:pt x="0" y="217868"/>
                </a:lnTo>
                <a:lnTo>
                  <a:pt x="8890" y="244513"/>
                </a:lnTo>
                <a:lnTo>
                  <a:pt x="8890" y="250659"/>
                </a:lnTo>
                <a:lnTo>
                  <a:pt x="208330" y="256806"/>
                </a:lnTo>
                <a:lnTo>
                  <a:pt x="204228" y="377024"/>
                </a:lnTo>
                <a:lnTo>
                  <a:pt x="202196" y="417322"/>
                </a:lnTo>
                <a:lnTo>
                  <a:pt x="376351" y="423468"/>
                </a:lnTo>
                <a:lnTo>
                  <a:pt x="378409" y="381114"/>
                </a:lnTo>
                <a:lnTo>
                  <a:pt x="383184" y="193281"/>
                </a:lnTo>
                <a:lnTo>
                  <a:pt x="311467" y="190550"/>
                </a:lnTo>
                <a:lnTo>
                  <a:pt x="313627" y="124294"/>
                </a:lnTo>
                <a:lnTo>
                  <a:pt x="74460" y="124294"/>
                </a:lnTo>
                <a:lnTo>
                  <a:pt x="2743" y="122250"/>
                </a:lnTo>
                <a:lnTo>
                  <a:pt x="313694" y="122250"/>
                </a:lnTo>
                <a:lnTo>
                  <a:pt x="317614" y="2032"/>
                </a:lnTo>
                <a:lnTo>
                  <a:pt x="25820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276262" y="5110299"/>
            <a:ext cx="383540" cy="423545"/>
          </a:xfrm>
          <a:custGeom>
            <a:avLst/>
            <a:gdLst/>
            <a:ahLst/>
            <a:cxnLst/>
            <a:rect l="l" t="t" r="r" b="b"/>
            <a:pathLst>
              <a:path w="383540" h="423545">
                <a:moveTo>
                  <a:pt x="317614" y="2032"/>
                </a:moveTo>
                <a:lnTo>
                  <a:pt x="258203" y="0"/>
                </a:lnTo>
                <a:lnTo>
                  <a:pt x="140030" y="3403"/>
                </a:lnTo>
                <a:lnTo>
                  <a:pt x="139344" y="67614"/>
                </a:lnTo>
                <a:lnTo>
                  <a:pt x="74460" y="124294"/>
                </a:lnTo>
                <a:lnTo>
                  <a:pt x="2743" y="122250"/>
                </a:lnTo>
                <a:lnTo>
                  <a:pt x="2057" y="154355"/>
                </a:lnTo>
                <a:lnTo>
                  <a:pt x="0" y="217868"/>
                </a:lnTo>
                <a:lnTo>
                  <a:pt x="8890" y="244513"/>
                </a:lnTo>
                <a:lnTo>
                  <a:pt x="8890" y="250659"/>
                </a:lnTo>
                <a:lnTo>
                  <a:pt x="117487" y="254076"/>
                </a:lnTo>
                <a:lnTo>
                  <a:pt x="208330" y="256806"/>
                </a:lnTo>
                <a:lnTo>
                  <a:pt x="204228" y="377024"/>
                </a:lnTo>
                <a:lnTo>
                  <a:pt x="202196" y="417322"/>
                </a:lnTo>
                <a:lnTo>
                  <a:pt x="376351" y="423468"/>
                </a:lnTo>
                <a:lnTo>
                  <a:pt x="378409" y="381114"/>
                </a:lnTo>
                <a:lnTo>
                  <a:pt x="383184" y="193281"/>
                </a:lnTo>
                <a:lnTo>
                  <a:pt x="311467" y="190550"/>
                </a:lnTo>
                <a:lnTo>
                  <a:pt x="317614" y="2032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528955" y="5331560"/>
            <a:ext cx="73152" cy="15168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415576" y="5053568"/>
            <a:ext cx="307399" cy="25072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9080841" y="2507983"/>
            <a:ext cx="76835" cy="49530"/>
          </a:xfrm>
          <a:custGeom>
            <a:avLst/>
            <a:gdLst/>
            <a:ahLst/>
            <a:cxnLst/>
            <a:rect l="l" t="t" r="r" b="b"/>
            <a:pathLst>
              <a:path w="76834" h="49530">
                <a:moveTo>
                  <a:pt x="2730" y="0"/>
                </a:moveTo>
                <a:lnTo>
                  <a:pt x="0" y="45758"/>
                </a:lnTo>
                <a:lnTo>
                  <a:pt x="73761" y="47777"/>
                </a:lnTo>
                <a:lnTo>
                  <a:pt x="74447" y="49187"/>
                </a:lnTo>
                <a:lnTo>
                  <a:pt x="76492" y="2717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427862" y="2477917"/>
            <a:ext cx="219075" cy="393700"/>
          </a:xfrm>
          <a:custGeom>
            <a:avLst/>
            <a:gdLst/>
            <a:ahLst/>
            <a:cxnLst/>
            <a:rect l="l" t="t" r="r" b="b"/>
            <a:pathLst>
              <a:path w="219075" h="393700">
                <a:moveTo>
                  <a:pt x="136601" y="0"/>
                </a:moveTo>
                <a:lnTo>
                  <a:pt x="132511" y="165239"/>
                </a:lnTo>
                <a:lnTo>
                  <a:pt x="90146" y="165239"/>
                </a:lnTo>
                <a:lnTo>
                  <a:pt x="89471" y="202133"/>
                </a:lnTo>
                <a:lnTo>
                  <a:pt x="5403" y="202133"/>
                </a:lnTo>
                <a:lnTo>
                  <a:pt x="0" y="387896"/>
                </a:lnTo>
                <a:lnTo>
                  <a:pt x="206946" y="393433"/>
                </a:lnTo>
                <a:lnTo>
                  <a:pt x="212636" y="202133"/>
                </a:lnTo>
                <a:lnTo>
                  <a:pt x="89471" y="202133"/>
                </a:lnTo>
                <a:lnTo>
                  <a:pt x="5461" y="200139"/>
                </a:lnTo>
                <a:lnTo>
                  <a:pt x="212695" y="200139"/>
                </a:lnTo>
                <a:lnTo>
                  <a:pt x="213733" y="165239"/>
                </a:lnTo>
                <a:lnTo>
                  <a:pt x="132511" y="165239"/>
                </a:lnTo>
                <a:lnTo>
                  <a:pt x="90157" y="164630"/>
                </a:lnTo>
                <a:lnTo>
                  <a:pt x="213751" y="164630"/>
                </a:lnTo>
                <a:lnTo>
                  <a:pt x="218567" y="2717"/>
                </a:lnTo>
                <a:lnTo>
                  <a:pt x="13660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236720" y="2474487"/>
            <a:ext cx="129146" cy="13388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388965" y="2461525"/>
            <a:ext cx="125006" cy="14753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903297" y="2458811"/>
            <a:ext cx="414020" cy="212090"/>
          </a:xfrm>
          <a:custGeom>
            <a:avLst/>
            <a:gdLst/>
            <a:ahLst/>
            <a:cxnLst/>
            <a:rect l="l" t="t" r="r" b="b"/>
            <a:pathLst>
              <a:path w="414020" h="212089">
                <a:moveTo>
                  <a:pt x="6134" y="0"/>
                </a:moveTo>
                <a:lnTo>
                  <a:pt x="0" y="202844"/>
                </a:lnTo>
                <a:lnTo>
                  <a:pt x="204216" y="208978"/>
                </a:lnTo>
                <a:lnTo>
                  <a:pt x="237007" y="211696"/>
                </a:lnTo>
                <a:lnTo>
                  <a:pt x="237693" y="161810"/>
                </a:lnTo>
                <a:lnTo>
                  <a:pt x="206273" y="161112"/>
                </a:lnTo>
                <a:lnTo>
                  <a:pt x="208318" y="108610"/>
                </a:lnTo>
                <a:lnTo>
                  <a:pt x="410107" y="108610"/>
                </a:lnTo>
                <a:lnTo>
                  <a:pt x="413905" y="11569"/>
                </a:lnTo>
                <a:lnTo>
                  <a:pt x="6134" y="0"/>
                </a:lnTo>
                <a:close/>
              </a:path>
              <a:path w="414020" h="212089">
                <a:moveTo>
                  <a:pt x="410107" y="108610"/>
                </a:moveTo>
                <a:lnTo>
                  <a:pt x="211048" y="108610"/>
                </a:lnTo>
                <a:lnTo>
                  <a:pt x="211048" y="131737"/>
                </a:lnTo>
                <a:lnTo>
                  <a:pt x="252031" y="132448"/>
                </a:lnTo>
                <a:lnTo>
                  <a:pt x="252031" y="110616"/>
                </a:lnTo>
                <a:lnTo>
                  <a:pt x="410029" y="110616"/>
                </a:lnTo>
                <a:lnTo>
                  <a:pt x="410107" y="108610"/>
                </a:lnTo>
                <a:close/>
              </a:path>
              <a:path w="414020" h="212089">
                <a:moveTo>
                  <a:pt x="410029" y="110616"/>
                </a:moveTo>
                <a:lnTo>
                  <a:pt x="252031" y="110616"/>
                </a:lnTo>
                <a:lnTo>
                  <a:pt x="409816" y="116052"/>
                </a:lnTo>
                <a:lnTo>
                  <a:pt x="410029" y="110616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9409377" y="9088234"/>
            <a:ext cx="65405" cy="61594"/>
          </a:xfrm>
          <a:custGeom>
            <a:avLst/>
            <a:gdLst/>
            <a:ahLst/>
            <a:cxnLst/>
            <a:rect l="l" t="t" r="r" b="b"/>
            <a:pathLst>
              <a:path w="65404" h="61595">
                <a:moveTo>
                  <a:pt x="2044" y="0"/>
                </a:moveTo>
                <a:lnTo>
                  <a:pt x="0" y="60109"/>
                </a:lnTo>
                <a:lnTo>
                  <a:pt x="63512" y="61480"/>
                </a:lnTo>
                <a:lnTo>
                  <a:pt x="64884" y="1371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783004" y="9043820"/>
            <a:ext cx="192671" cy="21179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9412782" y="9038389"/>
            <a:ext cx="64135" cy="34925"/>
          </a:xfrm>
          <a:custGeom>
            <a:avLst/>
            <a:gdLst/>
            <a:ahLst/>
            <a:cxnLst/>
            <a:rect l="l" t="t" r="r" b="b"/>
            <a:pathLst>
              <a:path w="64134" h="34925">
                <a:moveTo>
                  <a:pt x="685" y="0"/>
                </a:moveTo>
                <a:lnTo>
                  <a:pt x="0" y="33464"/>
                </a:lnTo>
                <a:lnTo>
                  <a:pt x="62153" y="34836"/>
                </a:lnTo>
                <a:lnTo>
                  <a:pt x="63525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9034392" y="8999440"/>
            <a:ext cx="124307" cy="9495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9272088" y="4959337"/>
            <a:ext cx="17780" cy="61594"/>
          </a:xfrm>
          <a:custGeom>
            <a:avLst/>
            <a:gdLst/>
            <a:ahLst/>
            <a:cxnLst/>
            <a:rect l="l" t="t" r="r" b="b"/>
            <a:pathLst>
              <a:path w="17779" h="61595">
                <a:moveTo>
                  <a:pt x="2044" y="0"/>
                </a:moveTo>
                <a:lnTo>
                  <a:pt x="0" y="60794"/>
                </a:lnTo>
                <a:lnTo>
                  <a:pt x="15709" y="61480"/>
                </a:lnTo>
                <a:lnTo>
                  <a:pt x="17754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9439431" y="4870552"/>
            <a:ext cx="88900" cy="171450"/>
          </a:xfrm>
          <a:custGeom>
            <a:avLst/>
            <a:gdLst/>
            <a:ahLst/>
            <a:cxnLst/>
            <a:rect l="l" t="t" r="r" b="b"/>
            <a:pathLst>
              <a:path w="88900" h="171450">
                <a:moveTo>
                  <a:pt x="4775" y="0"/>
                </a:moveTo>
                <a:lnTo>
                  <a:pt x="0" y="168694"/>
                </a:lnTo>
                <a:lnTo>
                  <a:pt x="88620" y="171348"/>
                </a:lnTo>
                <a:lnTo>
                  <a:pt x="88620" y="2641"/>
                </a:lnTo>
                <a:lnTo>
                  <a:pt x="477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9421669" y="7856756"/>
            <a:ext cx="106680" cy="264160"/>
          </a:xfrm>
          <a:custGeom>
            <a:avLst/>
            <a:gdLst/>
            <a:ahLst/>
            <a:cxnLst/>
            <a:rect l="l" t="t" r="r" b="b"/>
            <a:pathLst>
              <a:path w="106679" h="264159">
                <a:moveTo>
                  <a:pt x="7505" y="0"/>
                </a:moveTo>
                <a:lnTo>
                  <a:pt x="0" y="260223"/>
                </a:lnTo>
                <a:lnTo>
                  <a:pt x="106375" y="263563"/>
                </a:lnTo>
                <a:lnTo>
                  <a:pt x="106375" y="3289"/>
                </a:lnTo>
                <a:lnTo>
                  <a:pt x="750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264664" y="5630069"/>
            <a:ext cx="116116" cy="21174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438824" y="5609581"/>
            <a:ext cx="249554" cy="448945"/>
          </a:xfrm>
          <a:custGeom>
            <a:avLst/>
            <a:gdLst/>
            <a:ahLst/>
            <a:cxnLst/>
            <a:rect l="l" t="t" r="r" b="b"/>
            <a:pathLst>
              <a:path w="249554" h="448945">
                <a:moveTo>
                  <a:pt x="2057" y="53962"/>
                </a:moveTo>
                <a:lnTo>
                  <a:pt x="0" y="114071"/>
                </a:lnTo>
                <a:lnTo>
                  <a:pt x="66255" y="116116"/>
                </a:lnTo>
                <a:lnTo>
                  <a:pt x="62852" y="219938"/>
                </a:lnTo>
                <a:lnTo>
                  <a:pt x="56006" y="443293"/>
                </a:lnTo>
                <a:lnTo>
                  <a:pt x="237020" y="448754"/>
                </a:lnTo>
                <a:lnTo>
                  <a:pt x="245224" y="191935"/>
                </a:lnTo>
                <a:lnTo>
                  <a:pt x="246583" y="117474"/>
                </a:lnTo>
                <a:lnTo>
                  <a:pt x="247956" y="59423"/>
                </a:lnTo>
                <a:lnTo>
                  <a:pt x="187845" y="59423"/>
                </a:lnTo>
                <a:lnTo>
                  <a:pt x="2057" y="53962"/>
                </a:lnTo>
                <a:close/>
              </a:path>
              <a:path w="249554" h="448945">
                <a:moveTo>
                  <a:pt x="191935" y="0"/>
                </a:moveTo>
                <a:lnTo>
                  <a:pt x="187845" y="59423"/>
                </a:lnTo>
                <a:lnTo>
                  <a:pt x="247956" y="59423"/>
                </a:lnTo>
                <a:lnTo>
                  <a:pt x="249313" y="2057"/>
                </a:lnTo>
                <a:lnTo>
                  <a:pt x="19193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9070593" y="4858261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59" h="66675">
                <a:moveTo>
                  <a:pt x="2044" y="0"/>
                </a:moveTo>
                <a:lnTo>
                  <a:pt x="0" y="62826"/>
                </a:lnTo>
                <a:lnTo>
                  <a:pt x="96989" y="66243"/>
                </a:lnTo>
                <a:lnTo>
                  <a:pt x="99034" y="3403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145088" y="4815223"/>
            <a:ext cx="89535" cy="65405"/>
          </a:xfrm>
          <a:custGeom>
            <a:avLst/>
            <a:gdLst/>
            <a:ahLst/>
            <a:cxnLst/>
            <a:rect l="l" t="t" r="r" b="b"/>
            <a:pathLst>
              <a:path w="89534" h="65404">
                <a:moveTo>
                  <a:pt x="89471" y="0"/>
                </a:moveTo>
                <a:lnTo>
                  <a:pt x="0" y="0"/>
                </a:lnTo>
                <a:lnTo>
                  <a:pt x="0" y="62153"/>
                </a:lnTo>
                <a:lnTo>
                  <a:pt x="87426" y="64884"/>
                </a:lnTo>
                <a:lnTo>
                  <a:pt x="894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9278229" y="4793362"/>
            <a:ext cx="15875" cy="59055"/>
          </a:xfrm>
          <a:custGeom>
            <a:avLst/>
            <a:gdLst/>
            <a:ahLst/>
            <a:cxnLst/>
            <a:rect l="l" t="t" r="r" b="b"/>
            <a:pathLst>
              <a:path w="15875" h="59054">
                <a:moveTo>
                  <a:pt x="15709" y="0"/>
                </a:moveTo>
                <a:lnTo>
                  <a:pt x="2044" y="0"/>
                </a:lnTo>
                <a:lnTo>
                  <a:pt x="0" y="58051"/>
                </a:lnTo>
                <a:lnTo>
                  <a:pt x="14350" y="58737"/>
                </a:lnTo>
                <a:lnTo>
                  <a:pt x="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362297" y="4757164"/>
            <a:ext cx="378460" cy="268605"/>
          </a:xfrm>
          <a:custGeom>
            <a:avLst/>
            <a:gdLst/>
            <a:ahLst/>
            <a:cxnLst/>
            <a:rect l="l" t="t" r="r" b="b"/>
            <a:pathLst>
              <a:path w="378459" h="268604">
                <a:moveTo>
                  <a:pt x="9550" y="3416"/>
                </a:moveTo>
                <a:lnTo>
                  <a:pt x="0" y="255447"/>
                </a:lnTo>
                <a:lnTo>
                  <a:pt x="368833" y="268427"/>
                </a:lnTo>
                <a:lnTo>
                  <a:pt x="377994" y="11607"/>
                </a:lnTo>
                <a:lnTo>
                  <a:pt x="321691" y="11607"/>
                </a:lnTo>
                <a:lnTo>
                  <a:pt x="234950" y="10922"/>
                </a:lnTo>
                <a:lnTo>
                  <a:pt x="9550" y="3416"/>
                </a:lnTo>
                <a:close/>
              </a:path>
              <a:path w="378459" h="268604">
                <a:moveTo>
                  <a:pt x="359956" y="0"/>
                </a:moveTo>
                <a:lnTo>
                  <a:pt x="359956" y="11607"/>
                </a:lnTo>
                <a:lnTo>
                  <a:pt x="377994" y="11607"/>
                </a:lnTo>
                <a:lnTo>
                  <a:pt x="378383" y="685"/>
                </a:lnTo>
                <a:lnTo>
                  <a:pt x="35995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977006" y="7376571"/>
            <a:ext cx="145491" cy="23291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322834" y="2292059"/>
            <a:ext cx="239788" cy="23092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105478" y="4748968"/>
            <a:ext cx="82550" cy="53975"/>
          </a:xfrm>
          <a:custGeom>
            <a:avLst/>
            <a:gdLst/>
            <a:ahLst/>
            <a:cxnLst/>
            <a:rect l="l" t="t" r="r" b="b"/>
            <a:pathLst>
              <a:path w="82550" h="53975">
                <a:moveTo>
                  <a:pt x="41655" y="0"/>
                </a:moveTo>
                <a:lnTo>
                  <a:pt x="0" y="0"/>
                </a:lnTo>
                <a:lnTo>
                  <a:pt x="0" y="51231"/>
                </a:lnTo>
                <a:lnTo>
                  <a:pt x="79908" y="53949"/>
                </a:lnTo>
                <a:lnTo>
                  <a:pt x="81953" y="14338"/>
                </a:lnTo>
                <a:lnTo>
                  <a:pt x="41655" y="12966"/>
                </a:lnTo>
                <a:lnTo>
                  <a:pt x="4165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916906" y="4724388"/>
            <a:ext cx="60325" cy="20320"/>
          </a:xfrm>
          <a:custGeom>
            <a:avLst/>
            <a:gdLst/>
            <a:ahLst/>
            <a:cxnLst/>
            <a:rect l="l" t="t" r="r" b="b"/>
            <a:pathLst>
              <a:path w="60325" h="20320">
                <a:moveTo>
                  <a:pt x="0" y="0"/>
                </a:moveTo>
                <a:lnTo>
                  <a:pt x="0" y="18440"/>
                </a:lnTo>
                <a:lnTo>
                  <a:pt x="59423" y="19786"/>
                </a:lnTo>
                <a:lnTo>
                  <a:pt x="60109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683981" y="4723014"/>
            <a:ext cx="39370" cy="46355"/>
          </a:xfrm>
          <a:custGeom>
            <a:avLst/>
            <a:gdLst/>
            <a:ahLst/>
            <a:cxnLst/>
            <a:rect l="l" t="t" r="r" b="b"/>
            <a:pathLst>
              <a:path w="39370" h="46354">
                <a:moveTo>
                  <a:pt x="38950" y="0"/>
                </a:moveTo>
                <a:lnTo>
                  <a:pt x="1371" y="0"/>
                </a:lnTo>
                <a:lnTo>
                  <a:pt x="0" y="45758"/>
                </a:lnTo>
                <a:lnTo>
                  <a:pt x="38265" y="45758"/>
                </a:lnTo>
                <a:lnTo>
                  <a:pt x="38265" y="34150"/>
                </a:lnTo>
                <a:lnTo>
                  <a:pt x="3895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683981" y="4723014"/>
            <a:ext cx="39370" cy="46355"/>
          </a:xfrm>
          <a:custGeom>
            <a:avLst/>
            <a:gdLst/>
            <a:ahLst/>
            <a:cxnLst/>
            <a:rect l="l" t="t" r="r" b="b"/>
            <a:pathLst>
              <a:path w="39370" h="46354">
                <a:moveTo>
                  <a:pt x="38265" y="34150"/>
                </a:moveTo>
                <a:lnTo>
                  <a:pt x="38950" y="0"/>
                </a:lnTo>
                <a:lnTo>
                  <a:pt x="1371" y="0"/>
                </a:lnTo>
                <a:lnTo>
                  <a:pt x="0" y="45758"/>
                </a:lnTo>
                <a:lnTo>
                  <a:pt x="38265" y="45758"/>
                </a:lnTo>
                <a:lnTo>
                  <a:pt x="38265" y="3415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9177142" y="3233327"/>
            <a:ext cx="43815" cy="13970"/>
          </a:xfrm>
          <a:custGeom>
            <a:avLst/>
            <a:gdLst/>
            <a:ahLst/>
            <a:cxnLst/>
            <a:rect l="l" t="t" r="r" b="b"/>
            <a:pathLst>
              <a:path w="43815" h="13969">
                <a:moveTo>
                  <a:pt x="31419" y="0"/>
                </a:moveTo>
                <a:lnTo>
                  <a:pt x="31419" y="4089"/>
                </a:lnTo>
                <a:lnTo>
                  <a:pt x="625" y="4089"/>
                </a:lnTo>
                <a:lnTo>
                  <a:pt x="0" y="12979"/>
                </a:lnTo>
                <a:lnTo>
                  <a:pt x="43713" y="13652"/>
                </a:lnTo>
                <a:lnTo>
                  <a:pt x="43713" y="4089"/>
                </a:lnTo>
                <a:lnTo>
                  <a:pt x="31419" y="4089"/>
                </a:lnTo>
                <a:lnTo>
                  <a:pt x="673" y="3416"/>
                </a:lnTo>
                <a:lnTo>
                  <a:pt x="43713" y="3416"/>
                </a:lnTo>
                <a:lnTo>
                  <a:pt x="43713" y="685"/>
                </a:lnTo>
                <a:lnTo>
                  <a:pt x="3141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966086" y="3230591"/>
            <a:ext cx="191135" cy="210185"/>
          </a:xfrm>
          <a:custGeom>
            <a:avLst/>
            <a:gdLst/>
            <a:ahLst/>
            <a:cxnLst/>
            <a:rect l="l" t="t" r="r" b="b"/>
            <a:pathLst>
              <a:path w="191134" h="210185">
                <a:moveTo>
                  <a:pt x="6146" y="0"/>
                </a:moveTo>
                <a:lnTo>
                  <a:pt x="0" y="204228"/>
                </a:lnTo>
                <a:lnTo>
                  <a:pt x="185102" y="209689"/>
                </a:lnTo>
                <a:lnTo>
                  <a:pt x="189191" y="53962"/>
                </a:lnTo>
                <a:lnTo>
                  <a:pt x="190563" y="5460"/>
                </a:lnTo>
                <a:lnTo>
                  <a:pt x="61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966086" y="3230591"/>
            <a:ext cx="191135" cy="210185"/>
          </a:xfrm>
          <a:custGeom>
            <a:avLst/>
            <a:gdLst/>
            <a:ahLst/>
            <a:cxnLst/>
            <a:rect l="l" t="t" r="r" b="b"/>
            <a:pathLst>
              <a:path w="191134" h="210185">
                <a:moveTo>
                  <a:pt x="190563" y="5460"/>
                </a:moveTo>
                <a:lnTo>
                  <a:pt x="6146" y="0"/>
                </a:lnTo>
                <a:lnTo>
                  <a:pt x="0" y="204228"/>
                </a:lnTo>
                <a:lnTo>
                  <a:pt x="185102" y="209689"/>
                </a:lnTo>
                <a:lnTo>
                  <a:pt x="189191" y="53962"/>
                </a:lnTo>
                <a:lnTo>
                  <a:pt x="190563" y="546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9060341" y="3391792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79">
                <a:moveTo>
                  <a:pt x="26644" y="0"/>
                </a:moveTo>
                <a:lnTo>
                  <a:pt x="0" y="0"/>
                </a:lnTo>
                <a:lnTo>
                  <a:pt x="0" y="17754"/>
                </a:lnTo>
                <a:lnTo>
                  <a:pt x="26644" y="17754"/>
                </a:lnTo>
                <a:lnTo>
                  <a:pt x="26644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9178509" y="6913487"/>
            <a:ext cx="29209" cy="38100"/>
          </a:xfrm>
          <a:custGeom>
            <a:avLst/>
            <a:gdLst/>
            <a:ahLst/>
            <a:cxnLst/>
            <a:rect l="l" t="t" r="r" b="b"/>
            <a:pathLst>
              <a:path w="29209" h="38100">
                <a:moveTo>
                  <a:pt x="1358" y="0"/>
                </a:moveTo>
                <a:lnTo>
                  <a:pt x="0" y="36868"/>
                </a:lnTo>
                <a:lnTo>
                  <a:pt x="28003" y="37566"/>
                </a:lnTo>
                <a:lnTo>
                  <a:pt x="28689" y="10922"/>
                </a:lnTo>
                <a:lnTo>
                  <a:pt x="28689" y="685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916906" y="4709351"/>
            <a:ext cx="60325" cy="17145"/>
          </a:xfrm>
          <a:custGeom>
            <a:avLst/>
            <a:gdLst/>
            <a:ahLst/>
            <a:cxnLst/>
            <a:rect l="l" t="t" r="r" b="b"/>
            <a:pathLst>
              <a:path w="60325" h="17145">
                <a:moveTo>
                  <a:pt x="685" y="0"/>
                </a:moveTo>
                <a:lnTo>
                  <a:pt x="0" y="15036"/>
                </a:lnTo>
                <a:lnTo>
                  <a:pt x="60109" y="17068"/>
                </a:lnTo>
                <a:lnTo>
                  <a:pt x="60109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9169628" y="4692280"/>
            <a:ext cx="50800" cy="29845"/>
          </a:xfrm>
          <a:custGeom>
            <a:avLst/>
            <a:gdLst/>
            <a:ahLst/>
            <a:cxnLst/>
            <a:rect l="l" t="t" r="r" b="b"/>
            <a:pathLst>
              <a:path w="50800" h="29845">
                <a:moveTo>
                  <a:pt x="1371" y="0"/>
                </a:moveTo>
                <a:lnTo>
                  <a:pt x="0" y="28003"/>
                </a:lnTo>
                <a:lnTo>
                  <a:pt x="50546" y="29362"/>
                </a:lnTo>
                <a:lnTo>
                  <a:pt x="50546" y="5460"/>
                </a:lnTo>
                <a:lnTo>
                  <a:pt x="19812" y="4775"/>
                </a:lnTo>
                <a:lnTo>
                  <a:pt x="19812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011900" y="4171118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2044" y="0"/>
                </a:moveTo>
                <a:lnTo>
                  <a:pt x="0" y="96316"/>
                </a:lnTo>
                <a:lnTo>
                  <a:pt x="48488" y="97688"/>
                </a:lnTo>
                <a:lnTo>
                  <a:pt x="51219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9081518" y="4156781"/>
            <a:ext cx="104775" cy="158115"/>
          </a:xfrm>
          <a:custGeom>
            <a:avLst/>
            <a:gdLst/>
            <a:ahLst/>
            <a:cxnLst/>
            <a:rect l="l" t="t" r="r" b="b"/>
            <a:pathLst>
              <a:path w="104775" h="158114">
                <a:moveTo>
                  <a:pt x="10248" y="0"/>
                </a:moveTo>
                <a:lnTo>
                  <a:pt x="10248" y="34150"/>
                </a:lnTo>
                <a:lnTo>
                  <a:pt x="5473" y="34150"/>
                </a:lnTo>
                <a:lnTo>
                  <a:pt x="0" y="141389"/>
                </a:lnTo>
                <a:lnTo>
                  <a:pt x="8191" y="141389"/>
                </a:lnTo>
                <a:lnTo>
                  <a:pt x="8191" y="154368"/>
                </a:lnTo>
                <a:lnTo>
                  <a:pt x="86055" y="157784"/>
                </a:lnTo>
                <a:lnTo>
                  <a:pt x="87426" y="144119"/>
                </a:lnTo>
                <a:lnTo>
                  <a:pt x="94246" y="144119"/>
                </a:lnTo>
                <a:lnTo>
                  <a:pt x="95618" y="102450"/>
                </a:lnTo>
                <a:lnTo>
                  <a:pt x="102463" y="102450"/>
                </a:lnTo>
                <a:lnTo>
                  <a:pt x="104495" y="53949"/>
                </a:lnTo>
                <a:lnTo>
                  <a:pt x="91528" y="53949"/>
                </a:lnTo>
                <a:lnTo>
                  <a:pt x="93573" y="3416"/>
                </a:lnTo>
                <a:lnTo>
                  <a:pt x="1024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9120442" y="4254451"/>
            <a:ext cx="14604" cy="15240"/>
          </a:xfrm>
          <a:custGeom>
            <a:avLst/>
            <a:gdLst/>
            <a:ahLst/>
            <a:cxnLst/>
            <a:rect l="l" t="t" r="r" b="b"/>
            <a:pathLst>
              <a:path w="14604" h="15239">
                <a:moveTo>
                  <a:pt x="14350" y="685"/>
                </a:moveTo>
                <a:lnTo>
                  <a:pt x="14350" y="15036"/>
                </a:lnTo>
                <a:lnTo>
                  <a:pt x="0" y="14350"/>
                </a:lnTo>
                <a:lnTo>
                  <a:pt x="0" y="0"/>
                </a:lnTo>
                <a:lnTo>
                  <a:pt x="14350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9120442" y="4283146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371" y="0"/>
                </a:moveTo>
                <a:lnTo>
                  <a:pt x="0" y="10236"/>
                </a:lnTo>
                <a:lnTo>
                  <a:pt x="10248" y="10921"/>
                </a:lnTo>
                <a:lnTo>
                  <a:pt x="11620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9120444" y="4283144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620" y="685"/>
                </a:moveTo>
                <a:lnTo>
                  <a:pt x="10248" y="10921"/>
                </a:lnTo>
                <a:lnTo>
                  <a:pt x="0" y="10236"/>
                </a:lnTo>
                <a:lnTo>
                  <a:pt x="1371" y="0"/>
                </a:lnTo>
                <a:lnTo>
                  <a:pt x="11620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614330" y="4079598"/>
            <a:ext cx="166370" cy="238125"/>
          </a:xfrm>
          <a:custGeom>
            <a:avLst/>
            <a:gdLst/>
            <a:ahLst/>
            <a:cxnLst/>
            <a:rect l="l" t="t" r="r" b="b"/>
            <a:pathLst>
              <a:path w="166370" h="238125">
                <a:moveTo>
                  <a:pt x="5460" y="0"/>
                </a:moveTo>
                <a:lnTo>
                  <a:pt x="0" y="233603"/>
                </a:lnTo>
                <a:lnTo>
                  <a:pt x="161188" y="237693"/>
                </a:lnTo>
                <a:lnTo>
                  <a:pt x="165976" y="2730"/>
                </a:lnTo>
                <a:lnTo>
                  <a:pt x="546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427182" y="4346662"/>
            <a:ext cx="221983" cy="11884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9354053" y="8673654"/>
            <a:ext cx="100406" cy="9972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984533" y="8643607"/>
            <a:ext cx="195338" cy="11677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9328766" y="8628579"/>
            <a:ext cx="199390" cy="522605"/>
          </a:xfrm>
          <a:custGeom>
            <a:avLst/>
            <a:gdLst/>
            <a:ahLst/>
            <a:cxnLst/>
            <a:rect l="l" t="t" r="r" b="b"/>
            <a:pathLst>
              <a:path w="199390" h="522604">
                <a:moveTo>
                  <a:pt x="199288" y="459663"/>
                </a:moveTo>
                <a:lnTo>
                  <a:pt x="82651" y="459663"/>
                </a:lnTo>
                <a:lnTo>
                  <a:pt x="145491" y="461022"/>
                </a:lnTo>
                <a:lnTo>
                  <a:pt x="144119" y="521131"/>
                </a:lnTo>
                <a:lnTo>
                  <a:pt x="199288" y="522439"/>
                </a:lnTo>
                <a:lnTo>
                  <a:pt x="199288" y="459663"/>
                </a:lnTo>
                <a:close/>
              </a:path>
              <a:path w="199390" h="522604">
                <a:moveTo>
                  <a:pt x="10934" y="0"/>
                </a:moveTo>
                <a:lnTo>
                  <a:pt x="0" y="517740"/>
                </a:lnTo>
                <a:lnTo>
                  <a:pt x="80606" y="519760"/>
                </a:lnTo>
                <a:lnTo>
                  <a:pt x="82651" y="459663"/>
                </a:lnTo>
                <a:lnTo>
                  <a:pt x="199288" y="459663"/>
                </a:lnTo>
                <a:lnTo>
                  <a:pt x="199288" y="6743"/>
                </a:lnTo>
                <a:lnTo>
                  <a:pt x="99047" y="4076"/>
                </a:lnTo>
                <a:lnTo>
                  <a:pt x="1093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9353341" y="8672942"/>
            <a:ext cx="101828" cy="10114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9412782" y="9038389"/>
            <a:ext cx="64135" cy="34925"/>
          </a:xfrm>
          <a:custGeom>
            <a:avLst/>
            <a:gdLst/>
            <a:ahLst/>
            <a:cxnLst/>
            <a:rect l="l" t="t" r="r" b="b"/>
            <a:pathLst>
              <a:path w="64134" h="34925">
                <a:moveTo>
                  <a:pt x="685" y="0"/>
                </a:moveTo>
                <a:lnTo>
                  <a:pt x="0" y="33464"/>
                </a:lnTo>
                <a:lnTo>
                  <a:pt x="62153" y="34836"/>
                </a:lnTo>
                <a:lnTo>
                  <a:pt x="63525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9412782" y="9038389"/>
            <a:ext cx="64135" cy="34925"/>
          </a:xfrm>
          <a:custGeom>
            <a:avLst/>
            <a:gdLst/>
            <a:ahLst/>
            <a:cxnLst/>
            <a:rect l="l" t="t" r="r" b="b"/>
            <a:pathLst>
              <a:path w="64134" h="34925">
                <a:moveTo>
                  <a:pt x="63525" y="2044"/>
                </a:moveTo>
                <a:lnTo>
                  <a:pt x="62153" y="34836"/>
                </a:lnTo>
                <a:lnTo>
                  <a:pt x="0" y="33464"/>
                </a:lnTo>
                <a:lnTo>
                  <a:pt x="685" y="0"/>
                </a:lnTo>
                <a:lnTo>
                  <a:pt x="63525" y="204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072659" y="3986682"/>
            <a:ext cx="206324" cy="18378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991405" y="3983967"/>
            <a:ext cx="30480" cy="36830"/>
          </a:xfrm>
          <a:custGeom>
            <a:avLst/>
            <a:gdLst/>
            <a:ahLst/>
            <a:cxnLst/>
            <a:rect l="l" t="t" r="r" b="b"/>
            <a:pathLst>
              <a:path w="30479" h="36829">
                <a:moveTo>
                  <a:pt x="1371" y="0"/>
                </a:moveTo>
                <a:lnTo>
                  <a:pt x="0" y="35534"/>
                </a:lnTo>
                <a:lnTo>
                  <a:pt x="28676" y="36207"/>
                </a:lnTo>
                <a:lnTo>
                  <a:pt x="30048" y="1371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7933348" y="3982611"/>
            <a:ext cx="340360" cy="392430"/>
          </a:xfrm>
          <a:custGeom>
            <a:avLst/>
            <a:gdLst/>
            <a:ahLst/>
            <a:cxnLst/>
            <a:rect l="l" t="t" r="r" b="b"/>
            <a:pathLst>
              <a:path w="340359" h="392429">
                <a:moveTo>
                  <a:pt x="162730" y="358597"/>
                </a:moveTo>
                <a:lnTo>
                  <a:pt x="88785" y="358597"/>
                </a:lnTo>
                <a:lnTo>
                  <a:pt x="110642" y="359270"/>
                </a:lnTo>
                <a:lnTo>
                  <a:pt x="110642" y="390004"/>
                </a:lnTo>
                <a:lnTo>
                  <a:pt x="161874" y="392049"/>
                </a:lnTo>
                <a:lnTo>
                  <a:pt x="162730" y="358597"/>
                </a:lnTo>
                <a:close/>
              </a:path>
              <a:path w="340359" h="392429">
                <a:moveTo>
                  <a:pt x="8191" y="0"/>
                </a:moveTo>
                <a:lnTo>
                  <a:pt x="0" y="236308"/>
                </a:lnTo>
                <a:lnTo>
                  <a:pt x="33464" y="237693"/>
                </a:lnTo>
                <a:lnTo>
                  <a:pt x="28676" y="387959"/>
                </a:lnTo>
                <a:lnTo>
                  <a:pt x="88099" y="390004"/>
                </a:lnTo>
                <a:lnTo>
                  <a:pt x="88785" y="358597"/>
                </a:lnTo>
                <a:lnTo>
                  <a:pt x="162730" y="358597"/>
                </a:lnTo>
                <a:lnTo>
                  <a:pt x="163918" y="312140"/>
                </a:lnTo>
                <a:lnTo>
                  <a:pt x="336226" y="312140"/>
                </a:lnTo>
                <a:lnTo>
                  <a:pt x="340144" y="187147"/>
                </a:lnTo>
                <a:lnTo>
                  <a:pt x="140017" y="181000"/>
                </a:lnTo>
                <a:lnTo>
                  <a:pt x="141133" y="37566"/>
                </a:lnTo>
                <a:lnTo>
                  <a:pt x="86740" y="37566"/>
                </a:lnTo>
                <a:lnTo>
                  <a:pt x="58051" y="36880"/>
                </a:lnTo>
                <a:lnTo>
                  <a:pt x="59423" y="1358"/>
                </a:lnTo>
                <a:lnTo>
                  <a:pt x="8191" y="0"/>
                </a:lnTo>
                <a:close/>
              </a:path>
              <a:path w="340359" h="392429">
                <a:moveTo>
                  <a:pt x="336226" y="312140"/>
                </a:moveTo>
                <a:lnTo>
                  <a:pt x="163918" y="312140"/>
                </a:lnTo>
                <a:lnTo>
                  <a:pt x="336054" y="317614"/>
                </a:lnTo>
                <a:lnTo>
                  <a:pt x="336226" y="312140"/>
                </a:lnTo>
                <a:close/>
              </a:path>
              <a:path w="340359" h="392429">
                <a:moveTo>
                  <a:pt x="88099" y="2730"/>
                </a:moveTo>
                <a:lnTo>
                  <a:pt x="86740" y="37566"/>
                </a:lnTo>
                <a:lnTo>
                  <a:pt x="141133" y="37566"/>
                </a:lnTo>
                <a:lnTo>
                  <a:pt x="141389" y="4787"/>
                </a:lnTo>
                <a:lnTo>
                  <a:pt x="88099" y="273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7933348" y="3982611"/>
            <a:ext cx="340360" cy="392430"/>
          </a:xfrm>
          <a:custGeom>
            <a:avLst/>
            <a:gdLst/>
            <a:ahLst/>
            <a:cxnLst/>
            <a:rect l="l" t="t" r="r" b="b"/>
            <a:pathLst>
              <a:path w="340359" h="392429">
                <a:moveTo>
                  <a:pt x="59423" y="1358"/>
                </a:moveTo>
                <a:lnTo>
                  <a:pt x="8191" y="0"/>
                </a:lnTo>
                <a:lnTo>
                  <a:pt x="0" y="236308"/>
                </a:lnTo>
                <a:lnTo>
                  <a:pt x="33464" y="237693"/>
                </a:lnTo>
                <a:lnTo>
                  <a:pt x="28676" y="387959"/>
                </a:lnTo>
                <a:lnTo>
                  <a:pt x="88099" y="390004"/>
                </a:lnTo>
                <a:lnTo>
                  <a:pt x="88785" y="358597"/>
                </a:lnTo>
                <a:lnTo>
                  <a:pt x="110642" y="359270"/>
                </a:lnTo>
                <a:lnTo>
                  <a:pt x="110642" y="390004"/>
                </a:lnTo>
                <a:lnTo>
                  <a:pt x="161874" y="392049"/>
                </a:lnTo>
                <a:lnTo>
                  <a:pt x="163918" y="312140"/>
                </a:lnTo>
                <a:lnTo>
                  <a:pt x="336054" y="317614"/>
                </a:lnTo>
                <a:lnTo>
                  <a:pt x="340144" y="187147"/>
                </a:lnTo>
                <a:lnTo>
                  <a:pt x="140017" y="181000"/>
                </a:lnTo>
                <a:lnTo>
                  <a:pt x="141389" y="4787"/>
                </a:lnTo>
                <a:lnTo>
                  <a:pt x="88099" y="2730"/>
                </a:lnTo>
                <a:lnTo>
                  <a:pt x="86740" y="37566"/>
                </a:lnTo>
                <a:lnTo>
                  <a:pt x="58051" y="36880"/>
                </a:lnTo>
                <a:lnTo>
                  <a:pt x="59423" y="1358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011900" y="4171118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2044" y="0"/>
                </a:moveTo>
                <a:lnTo>
                  <a:pt x="0" y="96316"/>
                </a:lnTo>
                <a:lnTo>
                  <a:pt x="48488" y="97688"/>
                </a:lnTo>
                <a:lnTo>
                  <a:pt x="51219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011900" y="4171118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51219" y="685"/>
                </a:moveTo>
                <a:lnTo>
                  <a:pt x="48488" y="97688"/>
                </a:lnTo>
                <a:lnTo>
                  <a:pt x="0" y="96316"/>
                </a:lnTo>
                <a:lnTo>
                  <a:pt x="2044" y="0"/>
                </a:lnTo>
                <a:lnTo>
                  <a:pt x="51219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7188134" y="3903353"/>
            <a:ext cx="88849" cy="17285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9043954" y="3824147"/>
            <a:ext cx="24765" cy="40005"/>
          </a:xfrm>
          <a:custGeom>
            <a:avLst/>
            <a:gdLst/>
            <a:ahLst/>
            <a:cxnLst/>
            <a:rect l="l" t="t" r="r" b="b"/>
            <a:pathLst>
              <a:path w="24765" h="40004">
                <a:moveTo>
                  <a:pt x="685" y="0"/>
                </a:moveTo>
                <a:lnTo>
                  <a:pt x="0" y="38938"/>
                </a:lnTo>
                <a:lnTo>
                  <a:pt x="23215" y="39611"/>
                </a:lnTo>
                <a:lnTo>
                  <a:pt x="24587" y="673"/>
                </a:lnTo>
                <a:lnTo>
                  <a:pt x="68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894418" y="3803646"/>
            <a:ext cx="314325" cy="113030"/>
          </a:xfrm>
          <a:custGeom>
            <a:avLst/>
            <a:gdLst/>
            <a:ahLst/>
            <a:cxnLst/>
            <a:rect l="l" t="t" r="r" b="b"/>
            <a:pathLst>
              <a:path w="314325" h="113029">
                <a:moveTo>
                  <a:pt x="2717" y="0"/>
                </a:moveTo>
                <a:lnTo>
                  <a:pt x="0" y="104508"/>
                </a:lnTo>
                <a:lnTo>
                  <a:pt x="313499" y="112712"/>
                </a:lnTo>
                <a:lnTo>
                  <a:pt x="314185" y="77876"/>
                </a:lnTo>
                <a:lnTo>
                  <a:pt x="289598" y="77190"/>
                </a:lnTo>
                <a:lnTo>
                  <a:pt x="291642" y="7518"/>
                </a:lnTo>
                <a:lnTo>
                  <a:pt x="271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4737461" y="1491648"/>
            <a:ext cx="309880" cy="222250"/>
          </a:xfrm>
          <a:custGeom>
            <a:avLst/>
            <a:gdLst/>
            <a:ahLst/>
            <a:cxnLst/>
            <a:rect l="l" t="t" r="r" b="b"/>
            <a:pathLst>
              <a:path w="309879" h="222250">
                <a:moveTo>
                  <a:pt x="256133" y="0"/>
                </a:moveTo>
                <a:lnTo>
                  <a:pt x="254761" y="18402"/>
                </a:lnTo>
                <a:lnTo>
                  <a:pt x="4601" y="18402"/>
                </a:lnTo>
                <a:lnTo>
                  <a:pt x="0" y="213702"/>
                </a:lnTo>
                <a:lnTo>
                  <a:pt x="305307" y="221945"/>
                </a:lnTo>
                <a:lnTo>
                  <a:pt x="309397" y="57327"/>
                </a:lnTo>
                <a:lnTo>
                  <a:pt x="307365" y="57327"/>
                </a:lnTo>
                <a:lnTo>
                  <a:pt x="297802" y="19812"/>
                </a:lnTo>
                <a:lnTo>
                  <a:pt x="279349" y="19100"/>
                </a:lnTo>
                <a:lnTo>
                  <a:pt x="279400" y="18402"/>
                </a:lnTo>
                <a:lnTo>
                  <a:pt x="254761" y="18402"/>
                </a:lnTo>
                <a:lnTo>
                  <a:pt x="4762" y="11557"/>
                </a:lnTo>
                <a:lnTo>
                  <a:pt x="279908" y="11557"/>
                </a:lnTo>
                <a:lnTo>
                  <a:pt x="280720" y="596"/>
                </a:lnTo>
                <a:lnTo>
                  <a:pt x="25613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4737461" y="1491648"/>
            <a:ext cx="309880" cy="222250"/>
          </a:xfrm>
          <a:custGeom>
            <a:avLst/>
            <a:gdLst/>
            <a:ahLst/>
            <a:cxnLst/>
            <a:rect l="l" t="t" r="r" b="b"/>
            <a:pathLst>
              <a:path w="309879" h="222250">
                <a:moveTo>
                  <a:pt x="280720" y="596"/>
                </a:moveTo>
                <a:lnTo>
                  <a:pt x="256133" y="0"/>
                </a:lnTo>
                <a:lnTo>
                  <a:pt x="254761" y="18402"/>
                </a:lnTo>
                <a:lnTo>
                  <a:pt x="4762" y="11557"/>
                </a:lnTo>
                <a:lnTo>
                  <a:pt x="0" y="213702"/>
                </a:lnTo>
                <a:lnTo>
                  <a:pt x="305307" y="221945"/>
                </a:lnTo>
                <a:lnTo>
                  <a:pt x="309397" y="57327"/>
                </a:lnTo>
                <a:lnTo>
                  <a:pt x="307365" y="57327"/>
                </a:lnTo>
                <a:lnTo>
                  <a:pt x="297802" y="19812"/>
                </a:lnTo>
                <a:lnTo>
                  <a:pt x="279349" y="19100"/>
                </a:lnTo>
                <a:lnTo>
                  <a:pt x="280720" y="59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9382731" y="6958559"/>
            <a:ext cx="145313" cy="16177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836307" y="6779617"/>
            <a:ext cx="376555" cy="142875"/>
          </a:xfrm>
          <a:custGeom>
            <a:avLst/>
            <a:gdLst/>
            <a:ahLst/>
            <a:cxnLst/>
            <a:rect l="l" t="t" r="r" b="b"/>
            <a:pathLst>
              <a:path w="376554" h="142875">
                <a:moveTo>
                  <a:pt x="5473" y="0"/>
                </a:moveTo>
                <a:lnTo>
                  <a:pt x="0" y="130454"/>
                </a:lnTo>
                <a:lnTo>
                  <a:pt x="268439" y="139331"/>
                </a:lnTo>
                <a:lnTo>
                  <a:pt x="342201" y="142748"/>
                </a:lnTo>
                <a:lnTo>
                  <a:pt x="343560" y="133870"/>
                </a:lnTo>
                <a:lnTo>
                  <a:pt x="370921" y="133870"/>
                </a:lnTo>
                <a:lnTo>
                  <a:pt x="376351" y="12293"/>
                </a:lnTo>
                <a:lnTo>
                  <a:pt x="5473" y="0"/>
                </a:lnTo>
                <a:close/>
              </a:path>
              <a:path w="376554" h="142875">
                <a:moveTo>
                  <a:pt x="370921" y="133870"/>
                </a:moveTo>
                <a:lnTo>
                  <a:pt x="343560" y="133870"/>
                </a:lnTo>
                <a:lnTo>
                  <a:pt x="370890" y="134556"/>
                </a:lnTo>
                <a:lnTo>
                  <a:pt x="370921" y="13387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836307" y="6779617"/>
            <a:ext cx="376555" cy="142875"/>
          </a:xfrm>
          <a:custGeom>
            <a:avLst/>
            <a:gdLst/>
            <a:ahLst/>
            <a:cxnLst/>
            <a:rect l="l" t="t" r="r" b="b"/>
            <a:pathLst>
              <a:path w="376554" h="142875">
                <a:moveTo>
                  <a:pt x="370890" y="134556"/>
                </a:moveTo>
                <a:lnTo>
                  <a:pt x="376351" y="12293"/>
                </a:lnTo>
                <a:lnTo>
                  <a:pt x="5473" y="0"/>
                </a:lnTo>
                <a:lnTo>
                  <a:pt x="0" y="130454"/>
                </a:lnTo>
                <a:lnTo>
                  <a:pt x="268439" y="139331"/>
                </a:lnTo>
                <a:lnTo>
                  <a:pt x="342201" y="142748"/>
                </a:lnTo>
                <a:lnTo>
                  <a:pt x="343560" y="133870"/>
                </a:lnTo>
                <a:lnTo>
                  <a:pt x="370890" y="13455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9492707" y="3766767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280" y="0"/>
                </a:moveTo>
                <a:lnTo>
                  <a:pt x="673" y="0"/>
                </a:lnTo>
                <a:lnTo>
                  <a:pt x="0" y="19812"/>
                </a:lnTo>
                <a:lnTo>
                  <a:pt x="10921" y="19812"/>
                </a:lnTo>
                <a:lnTo>
                  <a:pt x="1228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9224270" y="3685499"/>
            <a:ext cx="103505" cy="29209"/>
          </a:xfrm>
          <a:custGeom>
            <a:avLst/>
            <a:gdLst/>
            <a:ahLst/>
            <a:cxnLst/>
            <a:rect l="l" t="t" r="r" b="b"/>
            <a:pathLst>
              <a:path w="103504" h="29210">
                <a:moveTo>
                  <a:pt x="685" y="0"/>
                </a:moveTo>
                <a:lnTo>
                  <a:pt x="0" y="25272"/>
                </a:lnTo>
                <a:lnTo>
                  <a:pt x="102450" y="28676"/>
                </a:lnTo>
                <a:lnTo>
                  <a:pt x="103136" y="3403"/>
                </a:lnTo>
                <a:lnTo>
                  <a:pt x="685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9488604" y="368138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26" y="0"/>
                </a:moveTo>
                <a:lnTo>
                  <a:pt x="8877" y="0"/>
                </a:lnTo>
                <a:lnTo>
                  <a:pt x="8877" y="3429"/>
                </a:lnTo>
                <a:lnTo>
                  <a:pt x="0" y="3429"/>
                </a:lnTo>
                <a:lnTo>
                  <a:pt x="0" y="20497"/>
                </a:lnTo>
                <a:lnTo>
                  <a:pt x="18440" y="21170"/>
                </a:lnTo>
                <a:lnTo>
                  <a:pt x="1912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411468" y="3667733"/>
            <a:ext cx="192405" cy="80010"/>
          </a:xfrm>
          <a:custGeom>
            <a:avLst/>
            <a:gdLst/>
            <a:ahLst/>
            <a:cxnLst/>
            <a:rect l="l" t="t" r="r" b="b"/>
            <a:pathLst>
              <a:path w="192404" h="80010">
                <a:moveTo>
                  <a:pt x="6146" y="0"/>
                </a:moveTo>
                <a:lnTo>
                  <a:pt x="5461" y="12293"/>
                </a:lnTo>
                <a:lnTo>
                  <a:pt x="1358" y="12293"/>
                </a:lnTo>
                <a:lnTo>
                  <a:pt x="0" y="75120"/>
                </a:lnTo>
                <a:lnTo>
                  <a:pt x="190563" y="79908"/>
                </a:lnTo>
                <a:lnTo>
                  <a:pt x="191922" y="53962"/>
                </a:lnTo>
                <a:lnTo>
                  <a:pt x="167335" y="53276"/>
                </a:lnTo>
                <a:lnTo>
                  <a:pt x="167335" y="16395"/>
                </a:lnTo>
                <a:lnTo>
                  <a:pt x="145478" y="15709"/>
                </a:lnTo>
                <a:lnTo>
                  <a:pt x="146850" y="3416"/>
                </a:lnTo>
                <a:lnTo>
                  <a:pt x="61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443566" y="3703925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5">
                <a:moveTo>
                  <a:pt x="17081" y="685"/>
                </a:moveTo>
                <a:lnTo>
                  <a:pt x="16395" y="12992"/>
                </a:lnTo>
                <a:lnTo>
                  <a:pt x="0" y="12306"/>
                </a:lnTo>
                <a:lnTo>
                  <a:pt x="685" y="0"/>
                </a:lnTo>
                <a:lnTo>
                  <a:pt x="17081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492743" y="3707344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12293" y="685"/>
                </a:moveTo>
                <a:lnTo>
                  <a:pt x="12293" y="10934"/>
                </a:lnTo>
                <a:lnTo>
                  <a:pt x="0" y="10248"/>
                </a:lnTo>
                <a:lnTo>
                  <a:pt x="0" y="0"/>
                </a:lnTo>
                <a:lnTo>
                  <a:pt x="12293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9224952" y="3628809"/>
            <a:ext cx="104139" cy="60325"/>
          </a:xfrm>
          <a:custGeom>
            <a:avLst/>
            <a:gdLst/>
            <a:ahLst/>
            <a:cxnLst/>
            <a:rect l="l" t="t" r="r" b="b"/>
            <a:pathLst>
              <a:path w="104140" h="60325">
                <a:moveTo>
                  <a:pt x="1371" y="21158"/>
                </a:moveTo>
                <a:lnTo>
                  <a:pt x="0" y="56692"/>
                </a:lnTo>
                <a:lnTo>
                  <a:pt x="102450" y="60096"/>
                </a:lnTo>
                <a:lnTo>
                  <a:pt x="103822" y="24587"/>
                </a:lnTo>
                <a:lnTo>
                  <a:pt x="1371" y="21158"/>
                </a:lnTo>
                <a:close/>
              </a:path>
              <a:path w="104140" h="60325">
                <a:moveTo>
                  <a:pt x="2057" y="0"/>
                </a:moveTo>
                <a:lnTo>
                  <a:pt x="1371" y="21158"/>
                </a:lnTo>
                <a:lnTo>
                  <a:pt x="103822" y="24587"/>
                </a:lnTo>
                <a:lnTo>
                  <a:pt x="103822" y="3403"/>
                </a:lnTo>
                <a:lnTo>
                  <a:pt x="205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9224952" y="3628809"/>
            <a:ext cx="104139" cy="60325"/>
          </a:xfrm>
          <a:custGeom>
            <a:avLst/>
            <a:gdLst/>
            <a:ahLst/>
            <a:cxnLst/>
            <a:rect l="l" t="t" r="r" b="b"/>
            <a:pathLst>
              <a:path w="104140" h="60325">
                <a:moveTo>
                  <a:pt x="103822" y="24587"/>
                </a:moveTo>
                <a:lnTo>
                  <a:pt x="1371" y="21158"/>
                </a:lnTo>
                <a:lnTo>
                  <a:pt x="0" y="56692"/>
                </a:lnTo>
                <a:lnTo>
                  <a:pt x="102450" y="60096"/>
                </a:lnTo>
                <a:lnTo>
                  <a:pt x="103822" y="24587"/>
                </a:lnTo>
                <a:lnTo>
                  <a:pt x="103822" y="3403"/>
                </a:lnTo>
                <a:lnTo>
                  <a:pt x="2057" y="0"/>
                </a:lnTo>
                <a:lnTo>
                  <a:pt x="1371" y="21158"/>
                </a:lnTo>
                <a:lnTo>
                  <a:pt x="103822" y="2458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9468108" y="3623326"/>
            <a:ext cx="60325" cy="227965"/>
          </a:xfrm>
          <a:custGeom>
            <a:avLst/>
            <a:gdLst/>
            <a:ahLst/>
            <a:cxnLst/>
            <a:rect l="l" t="t" r="r" b="b"/>
            <a:pathLst>
              <a:path w="60325" h="227964">
                <a:moveTo>
                  <a:pt x="6832" y="0"/>
                </a:moveTo>
                <a:lnTo>
                  <a:pt x="0" y="212432"/>
                </a:lnTo>
                <a:lnTo>
                  <a:pt x="19126" y="213791"/>
                </a:lnTo>
                <a:lnTo>
                  <a:pt x="18440" y="226098"/>
                </a:lnTo>
                <a:lnTo>
                  <a:pt x="59944" y="227368"/>
                </a:lnTo>
                <a:lnTo>
                  <a:pt x="59944" y="1308"/>
                </a:lnTo>
                <a:lnTo>
                  <a:pt x="683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9488604" y="368138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26" y="0"/>
                </a:moveTo>
                <a:lnTo>
                  <a:pt x="8877" y="0"/>
                </a:lnTo>
                <a:lnTo>
                  <a:pt x="8877" y="3429"/>
                </a:lnTo>
                <a:lnTo>
                  <a:pt x="0" y="3429"/>
                </a:lnTo>
                <a:lnTo>
                  <a:pt x="0" y="20497"/>
                </a:lnTo>
                <a:lnTo>
                  <a:pt x="18440" y="21170"/>
                </a:lnTo>
                <a:lnTo>
                  <a:pt x="1912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9488604" y="368138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26" y="0"/>
                </a:moveTo>
                <a:lnTo>
                  <a:pt x="18440" y="21170"/>
                </a:lnTo>
                <a:lnTo>
                  <a:pt x="0" y="20497"/>
                </a:lnTo>
                <a:lnTo>
                  <a:pt x="0" y="3429"/>
                </a:lnTo>
                <a:lnTo>
                  <a:pt x="8877" y="3429"/>
                </a:lnTo>
                <a:lnTo>
                  <a:pt x="8877" y="0"/>
                </a:lnTo>
                <a:lnTo>
                  <a:pt x="19126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9513871" y="3766770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15709" y="685"/>
                </a:moveTo>
                <a:lnTo>
                  <a:pt x="15709" y="21170"/>
                </a:lnTo>
                <a:lnTo>
                  <a:pt x="0" y="20485"/>
                </a:lnTo>
                <a:lnTo>
                  <a:pt x="0" y="0"/>
                </a:lnTo>
                <a:lnTo>
                  <a:pt x="15709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9492707" y="3766767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280" y="0"/>
                </a:moveTo>
                <a:lnTo>
                  <a:pt x="673" y="0"/>
                </a:lnTo>
                <a:lnTo>
                  <a:pt x="0" y="19812"/>
                </a:lnTo>
                <a:lnTo>
                  <a:pt x="10921" y="19812"/>
                </a:lnTo>
                <a:lnTo>
                  <a:pt x="1228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9492702" y="3766773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293" y="0"/>
                </a:moveTo>
                <a:lnTo>
                  <a:pt x="10921" y="19799"/>
                </a:lnTo>
                <a:lnTo>
                  <a:pt x="0" y="19799"/>
                </a:lnTo>
                <a:lnTo>
                  <a:pt x="685" y="0"/>
                </a:lnTo>
                <a:lnTo>
                  <a:pt x="12293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9492700" y="3796131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12979" y="8889"/>
                </a:moveTo>
                <a:lnTo>
                  <a:pt x="0" y="8889"/>
                </a:lnTo>
                <a:lnTo>
                  <a:pt x="685" y="0"/>
                </a:lnTo>
                <a:lnTo>
                  <a:pt x="12979" y="0"/>
                </a:lnTo>
                <a:lnTo>
                  <a:pt x="12979" y="888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949690" y="3622656"/>
            <a:ext cx="211454" cy="283210"/>
          </a:xfrm>
          <a:custGeom>
            <a:avLst/>
            <a:gdLst/>
            <a:ahLst/>
            <a:cxnLst/>
            <a:rect l="l" t="t" r="r" b="b"/>
            <a:pathLst>
              <a:path w="211454" h="283210">
                <a:moveTo>
                  <a:pt x="0" y="238378"/>
                </a:moveTo>
                <a:lnTo>
                  <a:pt x="0" y="277317"/>
                </a:lnTo>
                <a:lnTo>
                  <a:pt x="203542" y="282765"/>
                </a:lnTo>
                <a:lnTo>
                  <a:pt x="204778" y="241109"/>
                </a:lnTo>
                <a:lnTo>
                  <a:pt x="117487" y="241109"/>
                </a:lnTo>
                <a:lnTo>
                  <a:pt x="0" y="238378"/>
                </a:lnTo>
                <a:close/>
              </a:path>
              <a:path w="211454" h="283210">
                <a:moveTo>
                  <a:pt x="192620" y="0"/>
                </a:moveTo>
                <a:lnTo>
                  <a:pt x="172123" y="0"/>
                </a:lnTo>
                <a:lnTo>
                  <a:pt x="170751" y="2044"/>
                </a:lnTo>
                <a:lnTo>
                  <a:pt x="137255" y="2044"/>
                </a:lnTo>
                <a:lnTo>
                  <a:pt x="135928" y="43027"/>
                </a:lnTo>
                <a:lnTo>
                  <a:pt x="109283" y="78549"/>
                </a:lnTo>
                <a:lnTo>
                  <a:pt x="121577" y="88112"/>
                </a:lnTo>
                <a:lnTo>
                  <a:pt x="118846" y="202158"/>
                </a:lnTo>
                <a:lnTo>
                  <a:pt x="117487" y="241109"/>
                </a:lnTo>
                <a:lnTo>
                  <a:pt x="204778" y="241109"/>
                </a:lnTo>
                <a:lnTo>
                  <a:pt x="211061" y="29375"/>
                </a:lnTo>
                <a:lnTo>
                  <a:pt x="193904" y="2044"/>
                </a:lnTo>
                <a:lnTo>
                  <a:pt x="170751" y="2044"/>
                </a:lnTo>
                <a:lnTo>
                  <a:pt x="137299" y="685"/>
                </a:lnTo>
                <a:lnTo>
                  <a:pt x="193051" y="685"/>
                </a:lnTo>
                <a:lnTo>
                  <a:pt x="19262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9099277" y="3821410"/>
            <a:ext cx="27940" cy="31115"/>
          </a:xfrm>
          <a:custGeom>
            <a:avLst/>
            <a:gdLst/>
            <a:ahLst/>
            <a:cxnLst/>
            <a:rect l="l" t="t" r="r" b="b"/>
            <a:pathLst>
              <a:path w="27940" h="31114">
                <a:moveTo>
                  <a:pt x="27317" y="685"/>
                </a:moveTo>
                <a:lnTo>
                  <a:pt x="26631" y="30733"/>
                </a:lnTo>
                <a:lnTo>
                  <a:pt x="0" y="30048"/>
                </a:lnTo>
                <a:lnTo>
                  <a:pt x="685" y="0"/>
                </a:lnTo>
                <a:lnTo>
                  <a:pt x="27317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9165531" y="6585628"/>
            <a:ext cx="37465" cy="21590"/>
          </a:xfrm>
          <a:custGeom>
            <a:avLst/>
            <a:gdLst/>
            <a:ahLst/>
            <a:cxnLst/>
            <a:rect l="l" t="t" r="r" b="b"/>
            <a:pathLst>
              <a:path w="37465" h="21590">
                <a:moveTo>
                  <a:pt x="1358" y="0"/>
                </a:moveTo>
                <a:lnTo>
                  <a:pt x="0" y="19812"/>
                </a:lnTo>
                <a:lnTo>
                  <a:pt x="36194" y="21170"/>
                </a:lnTo>
                <a:lnTo>
                  <a:pt x="36880" y="1371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015305" y="3558445"/>
            <a:ext cx="213791" cy="125006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565799" y="4332970"/>
            <a:ext cx="104559" cy="14827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7964085" y="3300950"/>
            <a:ext cx="58419" cy="82550"/>
          </a:xfrm>
          <a:custGeom>
            <a:avLst/>
            <a:gdLst/>
            <a:ahLst/>
            <a:cxnLst/>
            <a:rect l="l" t="t" r="r" b="b"/>
            <a:pathLst>
              <a:path w="58420" h="82550">
                <a:moveTo>
                  <a:pt x="673" y="0"/>
                </a:moveTo>
                <a:lnTo>
                  <a:pt x="0" y="80594"/>
                </a:lnTo>
                <a:lnTo>
                  <a:pt x="57365" y="81965"/>
                </a:lnTo>
                <a:lnTo>
                  <a:pt x="58051" y="685"/>
                </a:lnTo>
                <a:lnTo>
                  <a:pt x="67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7880748" y="3300267"/>
            <a:ext cx="60960" cy="92075"/>
          </a:xfrm>
          <a:custGeom>
            <a:avLst/>
            <a:gdLst/>
            <a:ahLst/>
            <a:cxnLst/>
            <a:rect l="l" t="t" r="r" b="b"/>
            <a:pathLst>
              <a:path w="60959" h="92075">
                <a:moveTo>
                  <a:pt x="26631" y="0"/>
                </a:moveTo>
                <a:lnTo>
                  <a:pt x="26631" y="10921"/>
                </a:lnTo>
                <a:lnTo>
                  <a:pt x="1371" y="10921"/>
                </a:lnTo>
                <a:lnTo>
                  <a:pt x="0" y="77863"/>
                </a:lnTo>
                <a:lnTo>
                  <a:pt x="6146" y="77863"/>
                </a:lnTo>
                <a:lnTo>
                  <a:pt x="5473" y="89484"/>
                </a:lnTo>
                <a:lnTo>
                  <a:pt x="58750" y="91516"/>
                </a:lnTo>
                <a:lnTo>
                  <a:pt x="60794" y="685"/>
                </a:lnTo>
                <a:lnTo>
                  <a:pt x="2663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9226999" y="3281826"/>
            <a:ext cx="14604" cy="19050"/>
          </a:xfrm>
          <a:custGeom>
            <a:avLst/>
            <a:gdLst/>
            <a:ahLst/>
            <a:cxnLst/>
            <a:rect l="l" t="t" r="r" b="b"/>
            <a:pathLst>
              <a:path w="14604" h="19050">
                <a:moveTo>
                  <a:pt x="10248" y="0"/>
                </a:moveTo>
                <a:lnTo>
                  <a:pt x="1371" y="0"/>
                </a:lnTo>
                <a:lnTo>
                  <a:pt x="0" y="17754"/>
                </a:lnTo>
                <a:lnTo>
                  <a:pt x="9563" y="18440"/>
                </a:lnTo>
                <a:lnTo>
                  <a:pt x="9563" y="12280"/>
                </a:lnTo>
                <a:lnTo>
                  <a:pt x="14350" y="12280"/>
                </a:lnTo>
                <a:lnTo>
                  <a:pt x="14350" y="4775"/>
                </a:lnTo>
                <a:lnTo>
                  <a:pt x="10248" y="4775"/>
                </a:lnTo>
                <a:lnTo>
                  <a:pt x="10248" y="0"/>
                </a:lnTo>
                <a:close/>
              </a:path>
              <a:path w="14604" h="19050">
                <a:moveTo>
                  <a:pt x="14350" y="12280"/>
                </a:moveTo>
                <a:lnTo>
                  <a:pt x="9563" y="12280"/>
                </a:lnTo>
                <a:lnTo>
                  <a:pt x="14350" y="12966"/>
                </a:lnTo>
                <a:lnTo>
                  <a:pt x="14350" y="1228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7554940" y="3198496"/>
            <a:ext cx="208915" cy="137795"/>
          </a:xfrm>
          <a:custGeom>
            <a:avLst/>
            <a:gdLst/>
            <a:ahLst/>
            <a:cxnLst/>
            <a:rect l="l" t="t" r="r" b="b"/>
            <a:pathLst>
              <a:path w="208915" h="137795">
                <a:moveTo>
                  <a:pt x="3416" y="0"/>
                </a:moveTo>
                <a:lnTo>
                  <a:pt x="0" y="130454"/>
                </a:lnTo>
                <a:lnTo>
                  <a:pt x="204228" y="137287"/>
                </a:lnTo>
                <a:lnTo>
                  <a:pt x="208330" y="3416"/>
                </a:lnTo>
                <a:lnTo>
                  <a:pt x="341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9154576" y="3179980"/>
            <a:ext cx="116166" cy="133286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352771" y="3179376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39">
                <a:moveTo>
                  <a:pt x="1371" y="0"/>
                </a:moveTo>
                <a:lnTo>
                  <a:pt x="0" y="50533"/>
                </a:lnTo>
                <a:lnTo>
                  <a:pt x="101765" y="53263"/>
                </a:lnTo>
                <a:lnTo>
                  <a:pt x="103136" y="2019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748991" y="3124659"/>
            <a:ext cx="213169" cy="21319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9157992" y="3051660"/>
            <a:ext cx="66992" cy="13115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770889" y="3043411"/>
            <a:ext cx="88265" cy="60325"/>
          </a:xfrm>
          <a:custGeom>
            <a:avLst/>
            <a:gdLst/>
            <a:ahLst/>
            <a:cxnLst/>
            <a:rect l="l" t="t" r="r" b="b"/>
            <a:pathLst>
              <a:path w="88264" h="60325">
                <a:moveTo>
                  <a:pt x="2044" y="0"/>
                </a:moveTo>
                <a:lnTo>
                  <a:pt x="0" y="56718"/>
                </a:lnTo>
                <a:lnTo>
                  <a:pt x="86055" y="60147"/>
                </a:lnTo>
                <a:lnTo>
                  <a:pt x="88099" y="2717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770889" y="3043411"/>
            <a:ext cx="88265" cy="60325"/>
          </a:xfrm>
          <a:custGeom>
            <a:avLst/>
            <a:gdLst/>
            <a:ahLst/>
            <a:cxnLst/>
            <a:rect l="l" t="t" r="r" b="b"/>
            <a:pathLst>
              <a:path w="88264" h="60325">
                <a:moveTo>
                  <a:pt x="88099" y="2717"/>
                </a:moveTo>
                <a:lnTo>
                  <a:pt x="2044" y="0"/>
                </a:lnTo>
                <a:lnTo>
                  <a:pt x="0" y="56718"/>
                </a:lnTo>
                <a:lnTo>
                  <a:pt x="86055" y="60147"/>
                </a:lnTo>
                <a:lnTo>
                  <a:pt x="88099" y="271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970184" y="3041399"/>
            <a:ext cx="160020" cy="97790"/>
          </a:xfrm>
          <a:custGeom>
            <a:avLst/>
            <a:gdLst/>
            <a:ahLst/>
            <a:cxnLst/>
            <a:rect l="l" t="t" r="r" b="b"/>
            <a:pathLst>
              <a:path w="160020" h="97789">
                <a:moveTo>
                  <a:pt x="2044" y="0"/>
                </a:moveTo>
                <a:lnTo>
                  <a:pt x="0" y="94945"/>
                </a:lnTo>
                <a:lnTo>
                  <a:pt x="157784" y="97650"/>
                </a:lnTo>
                <a:lnTo>
                  <a:pt x="159829" y="5435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495532" y="3035865"/>
            <a:ext cx="205663" cy="19406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855439" y="8333492"/>
            <a:ext cx="315595" cy="212725"/>
          </a:xfrm>
          <a:custGeom>
            <a:avLst/>
            <a:gdLst/>
            <a:ahLst/>
            <a:cxnLst/>
            <a:rect l="l" t="t" r="r" b="b"/>
            <a:pathLst>
              <a:path w="315595" h="212725">
                <a:moveTo>
                  <a:pt x="6832" y="7531"/>
                </a:moveTo>
                <a:lnTo>
                  <a:pt x="0" y="203555"/>
                </a:lnTo>
                <a:lnTo>
                  <a:pt x="309410" y="212432"/>
                </a:lnTo>
                <a:lnTo>
                  <a:pt x="315536" y="8889"/>
                </a:lnTo>
                <a:lnTo>
                  <a:pt x="55321" y="8889"/>
                </a:lnTo>
                <a:lnTo>
                  <a:pt x="6832" y="7531"/>
                </a:lnTo>
                <a:close/>
              </a:path>
              <a:path w="315595" h="212725">
                <a:moveTo>
                  <a:pt x="55994" y="0"/>
                </a:moveTo>
                <a:lnTo>
                  <a:pt x="55321" y="8889"/>
                </a:lnTo>
                <a:lnTo>
                  <a:pt x="315536" y="8889"/>
                </a:lnTo>
                <a:lnTo>
                  <a:pt x="315556" y="8204"/>
                </a:lnTo>
                <a:lnTo>
                  <a:pt x="5599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7557645" y="2989505"/>
            <a:ext cx="215226" cy="21311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884169" y="2989510"/>
            <a:ext cx="419100" cy="219710"/>
          </a:xfrm>
          <a:custGeom>
            <a:avLst/>
            <a:gdLst/>
            <a:ahLst/>
            <a:cxnLst/>
            <a:rect l="l" t="t" r="r" b="b"/>
            <a:pathLst>
              <a:path w="419100" h="219710">
                <a:moveTo>
                  <a:pt x="6832" y="0"/>
                </a:moveTo>
                <a:lnTo>
                  <a:pt x="0" y="206248"/>
                </a:lnTo>
                <a:lnTo>
                  <a:pt x="411873" y="219227"/>
                </a:lnTo>
                <a:lnTo>
                  <a:pt x="418693" y="12268"/>
                </a:lnTo>
                <a:lnTo>
                  <a:pt x="683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9283691" y="4627386"/>
            <a:ext cx="15240" cy="58419"/>
          </a:xfrm>
          <a:custGeom>
            <a:avLst/>
            <a:gdLst/>
            <a:ahLst/>
            <a:cxnLst/>
            <a:rect l="l" t="t" r="r" b="b"/>
            <a:pathLst>
              <a:path w="15240" h="58420">
                <a:moveTo>
                  <a:pt x="15024" y="0"/>
                </a:moveTo>
                <a:lnTo>
                  <a:pt x="2057" y="0"/>
                </a:lnTo>
                <a:lnTo>
                  <a:pt x="0" y="57378"/>
                </a:lnTo>
                <a:lnTo>
                  <a:pt x="14350" y="58051"/>
                </a:lnTo>
                <a:lnTo>
                  <a:pt x="1502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596541" y="4610287"/>
            <a:ext cx="131203" cy="15919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9087661" y="4605524"/>
            <a:ext cx="60960" cy="17780"/>
          </a:xfrm>
          <a:custGeom>
            <a:avLst/>
            <a:gdLst/>
            <a:ahLst/>
            <a:cxnLst/>
            <a:rect l="l" t="t" r="r" b="b"/>
            <a:pathLst>
              <a:path w="60959" h="17779">
                <a:moveTo>
                  <a:pt x="1371" y="0"/>
                </a:moveTo>
                <a:lnTo>
                  <a:pt x="0" y="15709"/>
                </a:lnTo>
                <a:lnTo>
                  <a:pt x="60794" y="17767"/>
                </a:lnTo>
                <a:lnTo>
                  <a:pt x="60794" y="1371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9087661" y="4605524"/>
            <a:ext cx="60960" cy="17780"/>
          </a:xfrm>
          <a:custGeom>
            <a:avLst/>
            <a:gdLst/>
            <a:ahLst/>
            <a:cxnLst/>
            <a:rect l="l" t="t" r="r" b="b"/>
            <a:pathLst>
              <a:path w="60959" h="17779">
                <a:moveTo>
                  <a:pt x="60794" y="1371"/>
                </a:moveTo>
                <a:lnTo>
                  <a:pt x="1371" y="0"/>
                </a:lnTo>
                <a:lnTo>
                  <a:pt x="0" y="15709"/>
                </a:lnTo>
                <a:lnTo>
                  <a:pt x="60794" y="17767"/>
                </a:lnTo>
                <a:lnTo>
                  <a:pt x="60794" y="137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917593" y="4602112"/>
            <a:ext cx="381000" cy="418465"/>
          </a:xfrm>
          <a:custGeom>
            <a:avLst/>
            <a:gdLst/>
            <a:ahLst/>
            <a:cxnLst/>
            <a:rect l="l" t="t" r="r" b="b"/>
            <a:pathLst>
              <a:path w="381000" h="418464">
                <a:moveTo>
                  <a:pt x="252031" y="118173"/>
                </a:moveTo>
                <a:lnTo>
                  <a:pt x="252031" y="130454"/>
                </a:lnTo>
                <a:lnTo>
                  <a:pt x="267741" y="131140"/>
                </a:lnTo>
                <a:lnTo>
                  <a:pt x="265696" y="189890"/>
                </a:lnTo>
                <a:lnTo>
                  <a:pt x="254088" y="189890"/>
                </a:lnTo>
                <a:lnTo>
                  <a:pt x="252031" y="259549"/>
                </a:lnTo>
                <a:lnTo>
                  <a:pt x="249986" y="322402"/>
                </a:lnTo>
                <a:lnTo>
                  <a:pt x="249301" y="353123"/>
                </a:lnTo>
                <a:lnTo>
                  <a:pt x="256133" y="353123"/>
                </a:lnTo>
                <a:lnTo>
                  <a:pt x="255447" y="386600"/>
                </a:lnTo>
                <a:lnTo>
                  <a:pt x="260235" y="386600"/>
                </a:lnTo>
                <a:lnTo>
                  <a:pt x="259549" y="408457"/>
                </a:lnTo>
                <a:lnTo>
                  <a:pt x="303263" y="409816"/>
                </a:lnTo>
                <a:lnTo>
                  <a:pt x="303263" y="416648"/>
                </a:lnTo>
                <a:lnTo>
                  <a:pt x="354495" y="418020"/>
                </a:lnTo>
                <a:lnTo>
                  <a:pt x="356539" y="357225"/>
                </a:lnTo>
                <a:lnTo>
                  <a:pt x="372267" y="357225"/>
                </a:lnTo>
                <a:lnTo>
                  <a:pt x="374980" y="249986"/>
                </a:lnTo>
                <a:lnTo>
                  <a:pt x="360629" y="249301"/>
                </a:lnTo>
                <a:lnTo>
                  <a:pt x="362686" y="191249"/>
                </a:lnTo>
                <a:lnTo>
                  <a:pt x="376351" y="191249"/>
                </a:lnTo>
                <a:lnTo>
                  <a:pt x="379078" y="119519"/>
                </a:lnTo>
                <a:lnTo>
                  <a:pt x="302577" y="119519"/>
                </a:lnTo>
                <a:lnTo>
                  <a:pt x="252031" y="118173"/>
                </a:lnTo>
                <a:close/>
              </a:path>
              <a:path w="381000" h="418464">
                <a:moveTo>
                  <a:pt x="372267" y="357225"/>
                </a:moveTo>
                <a:lnTo>
                  <a:pt x="356539" y="357225"/>
                </a:lnTo>
                <a:lnTo>
                  <a:pt x="372249" y="357911"/>
                </a:lnTo>
                <a:lnTo>
                  <a:pt x="372267" y="357225"/>
                </a:lnTo>
                <a:close/>
              </a:path>
              <a:path w="381000" h="418464">
                <a:moveTo>
                  <a:pt x="32778" y="5461"/>
                </a:moveTo>
                <a:lnTo>
                  <a:pt x="32778" y="11607"/>
                </a:lnTo>
                <a:lnTo>
                  <a:pt x="9531" y="11607"/>
                </a:lnTo>
                <a:lnTo>
                  <a:pt x="7505" y="54648"/>
                </a:lnTo>
                <a:lnTo>
                  <a:pt x="2044" y="54648"/>
                </a:lnTo>
                <a:lnTo>
                  <a:pt x="0" y="107238"/>
                </a:lnTo>
                <a:lnTo>
                  <a:pt x="59423" y="109283"/>
                </a:lnTo>
                <a:lnTo>
                  <a:pt x="59423" y="124307"/>
                </a:lnTo>
                <a:lnTo>
                  <a:pt x="223342" y="129781"/>
                </a:lnTo>
                <a:lnTo>
                  <a:pt x="224713" y="117487"/>
                </a:lnTo>
                <a:lnTo>
                  <a:pt x="252065" y="117487"/>
                </a:lnTo>
                <a:lnTo>
                  <a:pt x="253403" y="90170"/>
                </a:lnTo>
                <a:lnTo>
                  <a:pt x="380193" y="90170"/>
                </a:lnTo>
                <a:lnTo>
                  <a:pt x="380453" y="83324"/>
                </a:lnTo>
                <a:lnTo>
                  <a:pt x="366102" y="82651"/>
                </a:lnTo>
                <a:lnTo>
                  <a:pt x="368160" y="25273"/>
                </a:lnTo>
                <a:lnTo>
                  <a:pt x="338099" y="23914"/>
                </a:lnTo>
                <a:lnTo>
                  <a:pt x="338099" y="21170"/>
                </a:lnTo>
                <a:lnTo>
                  <a:pt x="230860" y="21170"/>
                </a:lnTo>
                <a:lnTo>
                  <a:pt x="170078" y="19126"/>
                </a:lnTo>
                <a:lnTo>
                  <a:pt x="170728" y="11607"/>
                </a:lnTo>
                <a:lnTo>
                  <a:pt x="32778" y="11607"/>
                </a:lnTo>
                <a:lnTo>
                  <a:pt x="9563" y="10934"/>
                </a:lnTo>
                <a:lnTo>
                  <a:pt x="170786" y="10934"/>
                </a:lnTo>
                <a:lnTo>
                  <a:pt x="171141" y="6832"/>
                </a:lnTo>
                <a:lnTo>
                  <a:pt x="64884" y="6832"/>
                </a:lnTo>
                <a:lnTo>
                  <a:pt x="32778" y="5461"/>
                </a:lnTo>
                <a:close/>
              </a:path>
              <a:path w="381000" h="418464">
                <a:moveTo>
                  <a:pt x="380193" y="90170"/>
                </a:moveTo>
                <a:lnTo>
                  <a:pt x="253403" y="90170"/>
                </a:lnTo>
                <a:lnTo>
                  <a:pt x="271843" y="90855"/>
                </a:lnTo>
                <a:lnTo>
                  <a:pt x="271843" y="94945"/>
                </a:lnTo>
                <a:lnTo>
                  <a:pt x="302577" y="95631"/>
                </a:lnTo>
                <a:lnTo>
                  <a:pt x="302577" y="119519"/>
                </a:lnTo>
                <a:lnTo>
                  <a:pt x="379078" y="119519"/>
                </a:lnTo>
                <a:lnTo>
                  <a:pt x="380193" y="90170"/>
                </a:lnTo>
                <a:close/>
              </a:path>
              <a:path w="381000" h="418464">
                <a:moveTo>
                  <a:pt x="252065" y="117487"/>
                </a:moveTo>
                <a:lnTo>
                  <a:pt x="224713" y="117487"/>
                </a:lnTo>
                <a:lnTo>
                  <a:pt x="252031" y="118173"/>
                </a:lnTo>
                <a:lnTo>
                  <a:pt x="252065" y="117487"/>
                </a:lnTo>
                <a:close/>
              </a:path>
              <a:path w="381000" h="418464">
                <a:moveTo>
                  <a:pt x="230860" y="4787"/>
                </a:moveTo>
                <a:lnTo>
                  <a:pt x="230860" y="21170"/>
                </a:lnTo>
                <a:lnTo>
                  <a:pt x="338099" y="21170"/>
                </a:lnTo>
                <a:lnTo>
                  <a:pt x="338099" y="8204"/>
                </a:lnTo>
                <a:lnTo>
                  <a:pt x="230860" y="4787"/>
                </a:lnTo>
                <a:close/>
              </a:path>
              <a:path w="381000" h="418464">
                <a:moveTo>
                  <a:pt x="64884" y="0"/>
                </a:moveTo>
                <a:lnTo>
                  <a:pt x="64884" y="6832"/>
                </a:lnTo>
                <a:lnTo>
                  <a:pt x="171141" y="6832"/>
                </a:lnTo>
                <a:lnTo>
                  <a:pt x="171437" y="3416"/>
                </a:lnTo>
                <a:lnTo>
                  <a:pt x="6488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917593" y="4602112"/>
            <a:ext cx="381000" cy="418465"/>
          </a:xfrm>
          <a:custGeom>
            <a:avLst/>
            <a:gdLst/>
            <a:ahLst/>
            <a:cxnLst/>
            <a:rect l="l" t="t" r="r" b="b"/>
            <a:pathLst>
              <a:path w="381000" h="418464">
                <a:moveTo>
                  <a:pt x="171437" y="3416"/>
                </a:moveTo>
                <a:lnTo>
                  <a:pt x="64884" y="0"/>
                </a:lnTo>
                <a:lnTo>
                  <a:pt x="64884" y="6832"/>
                </a:lnTo>
                <a:lnTo>
                  <a:pt x="32778" y="5461"/>
                </a:lnTo>
                <a:lnTo>
                  <a:pt x="32778" y="11607"/>
                </a:lnTo>
                <a:lnTo>
                  <a:pt x="9563" y="10934"/>
                </a:lnTo>
                <a:lnTo>
                  <a:pt x="7505" y="54648"/>
                </a:lnTo>
                <a:lnTo>
                  <a:pt x="2044" y="54648"/>
                </a:lnTo>
                <a:lnTo>
                  <a:pt x="0" y="107238"/>
                </a:lnTo>
                <a:lnTo>
                  <a:pt x="59423" y="109283"/>
                </a:lnTo>
                <a:lnTo>
                  <a:pt x="59423" y="124307"/>
                </a:lnTo>
                <a:lnTo>
                  <a:pt x="223342" y="129781"/>
                </a:lnTo>
                <a:lnTo>
                  <a:pt x="224713" y="117487"/>
                </a:lnTo>
                <a:lnTo>
                  <a:pt x="252031" y="118173"/>
                </a:lnTo>
                <a:lnTo>
                  <a:pt x="253403" y="90170"/>
                </a:lnTo>
                <a:lnTo>
                  <a:pt x="271843" y="90855"/>
                </a:lnTo>
                <a:lnTo>
                  <a:pt x="271843" y="94945"/>
                </a:lnTo>
                <a:lnTo>
                  <a:pt x="302577" y="95631"/>
                </a:lnTo>
                <a:lnTo>
                  <a:pt x="302577" y="119519"/>
                </a:lnTo>
                <a:lnTo>
                  <a:pt x="252031" y="118173"/>
                </a:lnTo>
                <a:lnTo>
                  <a:pt x="252031" y="130454"/>
                </a:lnTo>
                <a:lnTo>
                  <a:pt x="267741" y="131140"/>
                </a:lnTo>
                <a:lnTo>
                  <a:pt x="265696" y="189890"/>
                </a:lnTo>
                <a:lnTo>
                  <a:pt x="254088" y="189890"/>
                </a:lnTo>
                <a:lnTo>
                  <a:pt x="252031" y="259549"/>
                </a:lnTo>
                <a:lnTo>
                  <a:pt x="249986" y="322402"/>
                </a:lnTo>
                <a:lnTo>
                  <a:pt x="249301" y="353123"/>
                </a:lnTo>
                <a:lnTo>
                  <a:pt x="256133" y="353123"/>
                </a:lnTo>
                <a:lnTo>
                  <a:pt x="255447" y="386600"/>
                </a:lnTo>
                <a:lnTo>
                  <a:pt x="260235" y="386600"/>
                </a:lnTo>
                <a:lnTo>
                  <a:pt x="259549" y="408457"/>
                </a:lnTo>
                <a:lnTo>
                  <a:pt x="303263" y="409816"/>
                </a:lnTo>
                <a:lnTo>
                  <a:pt x="303263" y="416648"/>
                </a:lnTo>
                <a:lnTo>
                  <a:pt x="354495" y="418020"/>
                </a:lnTo>
                <a:lnTo>
                  <a:pt x="356539" y="357225"/>
                </a:lnTo>
                <a:lnTo>
                  <a:pt x="372249" y="357911"/>
                </a:lnTo>
                <a:lnTo>
                  <a:pt x="374980" y="249986"/>
                </a:lnTo>
                <a:lnTo>
                  <a:pt x="360629" y="249301"/>
                </a:lnTo>
                <a:lnTo>
                  <a:pt x="362686" y="191249"/>
                </a:lnTo>
                <a:lnTo>
                  <a:pt x="376351" y="191249"/>
                </a:lnTo>
                <a:lnTo>
                  <a:pt x="380453" y="83324"/>
                </a:lnTo>
                <a:lnTo>
                  <a:pt x="366102" y="82651"/>
                </a:lnTo>
                <a:lnTo>
                  <a:pt x="368160" y="25273"/>
                </a:lnTo>
                <a:lnTo>
                  <a:pt x="338099" y="23914"/>
                </a:lnTo>
                <a:lnTo>
                  <a:pt x="338099" y="8204"/>
                </a:lnTo>
                <a:lnTo>
                  <a:pt x="230860" y="4787"/>
                </a:lnTo>
                <a:lnTo>
                  <a:pt x="230860" y="21170"/>
                </a:lnTo>
                <a:lnTo>
                  <a:pt x="170078" y="19126"/>
                </a:lnTo>
                <a:lnTo>
                  <a:pt x="171437" y="341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166227" y="4594574"/>
            <a:ext cx="71780" cy="17217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9111575" y="5979793"/>
            <a:ext cx="161874" cy="12635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388939" y="5363664"/>
            <a:ext cx="96367" cy="124371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7528955" y="5331560"/>
            <a:ext cx="73152" cy="15168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202469" y="5263949"/>
            <a:ext cx="76555" cy="64935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664845" y="4325462"/>
            <a:ext cx="127774" cy="15988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9120442" y="4283146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371" y="0"/>
                </a:moveTo>
                <a:lnTo>
                  <a:pt x="0" y="10236"/>
                </a:lnTo>
                <a:lnTo>
                  <a:pt x="10248" y="10921"/>
                </a:lnTo>
                <a:lnTo>
                  <a:pt x="11620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9120444" y="4283144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620" y="685"/>
                </a:moveTo>
                <a:lnTo>
                  <a:pt x="1371" y="0"/>
                </a:lnTo>
                <a:lnTo>
                  <a:pt x="0" y="10236"/>
                </a:lnTo>
                <a:lnTo>
                  <a:pt x="10248" y="10921"/>
                </a:lnTo>
                <a:lnTo>
                  <a:pt x="11620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9120442" y="4254451"/>
            <a:ext cx="14604" cy="15240"/>
          </a:xfrm>
          <a:custGeom>
            <a:avLst/>
            <a:gdLst/>
            <a:ahLst/>
            <a:cxnLst/>
            <a:rect l="l" t="t" r="r" b="b"/>
            <a:pathLst>
              <a:path w="14604" h="15239">
                <a:moveTo>
                  <a:pt x="14350" y="685"/>
                </a:moveTo>
                <a:lnTo>
                  <a:pt x="0" y="0"/>
                </a:lnTo>
                <a:lnTo>
                  <a:pt x="0" y="14350"/>
                </a:lnTo>
                <a:lnTo>
                  <a:pt x="14350" y="15036"/>
                </a:lnTo>
                <a:lnTo>
                  <a:pt x="14350" y="68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9060341" y="3391792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79">
                <a:moveTo>
                  <a:pt x="26644" y="0"/>
                </a:moveTo>
                <a:lnTo>
                  <a:pt x="0" y="0"/>
                </a:lnTo>
                <a:lnTo>
                  <a:pt x="0" y="17754"/>
                </a:lnTo>
                <a:lnTo>
                  <a:pt x="26644" y="17754"/>
                </a:lnTo>
                <a:lnTo>
                  <a:pt x="26644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816503" y="8122432"/>
            <a:ext cx="116801" cy="10792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817838" y="8022001"/>
            <a:ext cx="108661" cy="14828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9458544" y="5798111"/>
            <a:ext cx="69507" cy="20890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270215" y="2918406"/>
            <a:ext cx="365125" cy="412115"/>
          </a:xfrm>
          <a:custGeom>
            <a:avLst/>
            <a:gdLst/>
            <a:ahLst/>
            <a:cxnLst/>
            <a:rect l="l" t="t" r="r" b="b"/>
            <a:pathLst>
              <a:path w="365125" h="412114">
                <a:moveTo>
                  <a:pt x="163931" y="0"/>
                </a:moveTo>
                <a:lnTo>
                  <a:pt x="4775" y="111328"/>
                </a:lnTo>
                <a:lnTo>
                  <a:pt x="0" y="144818"/>
                </a:lnTo>
                <a:lnTo>
                  <a:pt x="184429" y="406450"/>
                </a:lnTo>
                <a:lnTo>
                  <a:pt x="358584" y="411911"/>
                </a:lnTo>
                <a:lnTo>
                  <a:pt x="364744" y="206971"/>
                </a:lnTo>
                <a:lnTo>
                  <a:pt x="276631" y="204965"/>
                </a:lnTo>
                <a:lnTo>
                  <a:pt x="276687" y="202247"/>
                </a:lnTo>
                <a:lnTo>
                  <a:pt x="246583" y="202247"/>
                </a:lnTo>
                <a:lnTo>
                  <a:pt x="144132" y="199529"/>
                </a:lnTo>
                <a:lnTo>
                  <a:pt x="145478" y="157797"/>
                </a:lnTo>
                <a:lnTo>
                  <a:pt x="159847" y="157797"/>
                </a:lnTo>
                <a:lnTo>
                  <a:pt x="163931" y="0"/>
                </a:lnTo>
                <a:close/>
              </a:path>
              <a:path w="365125" h="412114">
                <a:moveTo>
                  <a:pt x="250672" y="71805"/>
                </a:moveTo>
                <a:lnTo>
                  <a:pt x="246583" y="202247"/>
                </a:lnTo>
                <a:lnTo>
                  <a:pt x="276687" y="202247"/>
                </a:lnTo>
                <a:lnTo>
                  <a:pt x="279361" y="73113"/>
                </a:lnTo>
                <a:lnTo>
                  <a:pt x="250672" y="71805"/>
                </a:lnTo>
                <a:close/>
              </a:path>
              <a:path w="365125" h="412114">
                <a:moveTo>
                  <a:pt x="159847" y="157797"/>
                </a:moveTo>
                <a:lnTo>
                  <a:pt x="145478" y="157797"/>
                </a:lnTo>
                <a:lnTo>
                  <a:pt x="159829" y="158508"/>
                </a:lnTo>
                <a:lnTo>
                  <a:pt x="159847" y="157797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270215" y="2918406"/>
            <a:ext cx="365125" cy="412115"/>
          </a:xfrm>
          <a:custGeom>
            <a:avLst/>
            <a:gdLst/>
            <a:ahLst/>
            <a:cxnLst/>
            <a:rect l="l" t="t" r="r" b="b"/>
            <a:pathLst>
              <a:path w="365125" h="412114">
                <a:moveTo>
                  <a:pt x="163931" y="0"/>
                </a:moveTo>
                <a:lnTo>
                  <a:pt x="4775" y="111328"/>
                </a:lnTo>
                <a:lnTo>
                  <a:pt x="0" y="144818"/>
                </a:lnTo>
                <a:lnTo>
                  <a:pt x="184429" y="406450"/>
                </a:lnTo>
                <a:lnTo>
                  <a:pt x="358584" y="411911"/>
                </a:lnTo>
                <a:lnTo>
                  <a:pt x="364744" y="206971"/>
                </a:lnTo>
                <a:lnTo>
                  <a:pt x="276631" y="204965"/>
                </a:lnTo>
                <a:lnTo>
                  <a:pt x="279361" y="73113"/>
                </a:lnTo>
                <a:lnTo>
                  <a:pt x="250672" y="71805"/>
                </a:lnTo>
                <a:lnTo>
                  <a:pt x="246583" y="202247"/>
                </a:lnTo>
                <a:lnTo>
                  <a:pt x="144132" y="199529"/>
                </a:lnTo>
                <a:lnTo>
                  <a:pt x="145478" y="157797"/>
                </a:lnTo>
                <a:lnTo>
                  <a:pt x="159829" y="158508"/>
                </a:lnTo>
                <a:lnTo>
                  <a:pt x="163931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515972" y="4462777"/>
            <a:ext cx="53340" cy="20320"/>
          </a:xfrm>
          <a:custGeom>
            <a:avLst/>
            <a:gdLst/>
            <a:ahLst/>
            <a:cxnLst/>
            <a:rect l="l" t="t" r="r" b="b"/>
            <a:pathLst>
              <a:path w="53340" h="20320">
                <a:moveTo>
                  <a:pt x="0" y="0"/>
                </a:moveTo>
                <a:lnTo>
                  <a:pt x="0" y="18440"/>
                </a:lnTo>
                <a:lnTo>
                  <a:pt x="52590" y="19799"/>
                </a:lnTo>
                <a:lnTo>
                  <a:pt x="53276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515972" y="4462777"/>
            <a:ext cx="53340" cy="20320"/>
          </a:xfrm>
          <a:custGeom>
            <a:avLst/>
            <a:gdLst/>
            <a:ahLst/>
            <a:cxnLst/>
            <a:rect l="l" t="t" r="r" b="b"/>
            <a:pathLst>
              <a:path w="53340" h="20320">
                <a:moveTo>
                  <a:pt x="53276" y="1371"/>
                </a:moveTo>
                <a:lnTo>
                  <a:pt x="0" y="0"/>
                </a:lnTo>
                <a:lnTo>
                  <a:pt x="0" y="18440"/>
                </a:lnTo>
                <a:lnTo>
                  <a:pt x="52590" y="19799"/>
                </a:lnTo>
                <a:lnTo>
                  <a:pt x="53276" y="137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468228" y="2585817"/>
            <a:ext cx="142798" cy="20217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618424" y="3218304"/>
            <a:ext cx="191135" cy="210185"/>
          </a:xfrm>
          <a:custGeom>
            <a:avLst/>
            <a:gdLst/>
            <a:ahLst/>
            <a:cxnLst/>
            <a:rect l="l" t="t" r="r" b="b"/>
            <a:pathLst>
              <a:path w="191134" h="210185">
                <a:moveTo>
                  <a:pt x="6146" y="0"/>
                </a:moveTo>
                <a:lnTo>
                  <a:pt x="0" y="204901"/>
                </a:lnTo>
                <a:lnTo>
                  <a:pt x="184416" y="209689"/>
                </a:lnTo>
                <a:lnTo>
                  <a:pt x="190563" y="4775"/>
                </a:lnTo>
                <a:lnTo>
                  <a:pt x="61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822626" y="7839641"/>
            <a:ext cx="191300" cy="18994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684046" y="5727056"/>
            <a:ext cx="34925" cy="76200"/>
          </a:xfrm>
          <a:custGeom>
            <a:avLst/>
            <a:gdLst/>
            <a:ahLst/>
            <a:cxnLst/>
            <a:rect l="l" t="t" r="r" b="b"/>
            <a:pathLst>
              <a:path w="34925" h="76200">
                <a:moveTo>
                  <a:pt x="1358" y="0"/>
                </a:moveTo>
                <a:lnTo>
                  <a:pt x="0" y="74460"/>
                </a:lnTo>
                <a:lnTo>
                  <a:pt x="32778" y="75819"/>
                </a:lnTo>
                <a:lnTo>
                  <a:pt x="34823" y="685"/>
                </a:lnTo>
                <a:lnTo>
                  <a:pt x="135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684046" y="5727056"/>
            <a:ext cx="34925" cy="76200"/>
          </a:xfrm>
          <a:custGeom>
            <a:avLst/>
            <a:gdLst/>
            <a:ahLst/>
            <a:cxnLst/>
            <a:rect l="l" t="t" r="r" b="b"/>
            <a:pathLst>
              <a:path w="34925" h="76200">
                <a:moveTo>
                  <a:pt x="0" y="74460"/>
                </a:moveTo>
                <a:lnTo>
                  <a:pt x="32778" y="75819"/>
                </a:lnTo>
                <a:lnTo>
                  <a:pt x="34823" y="685"/>
                </a:lnTo>
                <a:lnTo>
                  <a:pt x="1358" y="0"/>
                </a:lnTo>
                <a:lnTo>
                  <a:pt x="0" y="7446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435384" y="5722941"/>
            <a:ext cx="70408" cy="10728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9042584" y="5712039"/>
            <a:ext cx="224713" cy="18373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9522069" y="3212835"/>
            <a:ext cx="6350" cy="39370"/>
          </a:xfrm>
          <a:custGeom>
            <a:avLst/>
            <a:gdLst/>
            <a:ahLst/>
            <a:cxnLst/>
            <a:rect l="l" t="t" r="r" b="b"/>
            <a:pathLst>
              <a:path w="6350" h="39370">
                <a:moveTo>
                  <a:pt x="5981" y="0"/>
                </a:moveTo>
                <a:lnTo>
                  <a:pt x="1371" y="0"/>
                </a:lnTo>
                <a:lnTo>
                  <a:pt x="0" y="38925"/>
                </a:lnTo>
                <a:lnTo>
                  <a:pt x="5981" y="38925"/>
                </a:lnTo>
                <a:lnTo>
                  <a:pt x="598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89451" y="352999"/>
            <a:ext cx="201295" cy="196215"/>
          </a:xfrm>
          <a:custGeom>
            <a:avLst/>
            <a:gdLst/>
            <a:ahLst/>
            <a:cxnLst/>
            <a:rect l="l" t="t" r="r" b="b"/>
            <a:pathLst>
              <a:path w="201295" h="196215">
                <a:moveTo>
                  <a:pt x="79908" y="0"/>
                </a:moveTo>
                <a:lnTo>
                  <a:pt x="0" y="94246"/>
                </a:lnTo>
                <a:lnTo>
                  <a:pt x="120891" y="196011"/>
                </a:lnTo>
                <a:lnTo>
                  <a:pt x="200812" y="101777"/>
                </a:lnTo>
                <a:lnTo>
                  <a:pt x="7990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7422442" y="5485279"/>
            <a:ext cx="269875" cy="184150"/>
          </a:xfrm>
          <a:custGeom>
            <a:avLst/>
            <a:gdLst/>
            <a:ahLst/>
            <a:cxnLst/>
            <a:rect l="l" t="t" r="r" b="b"/>
            <a:pathLst>
              <a:path w="269875" h="184150">
                <a:moveTo>
                  <a:pt x="2044" y="0"/>
                </a:moveTo>
                <a:lnTo>
                  <a:pt x="0" y="70345"/>
                </a:lnTo>
                <a:lnTo>
                  <a:pt x="23228" y="71031"/>
                </a:lnTo>
                <a:lnTo>
                  <a:pt x="18440" y="178269"/>
                </a:lnTo>
                <a:lnTo>
                  <a:pt x="204228" y="183718"/>
                </a:lnTo>
                <a:lnTo>
                  <a:pt x="208318" y="124294"/>
                </a:lnTo>
                <a:lnTo>
                  <a:pt x="265767" y="124294"/>
                </a:lnTo>
                <a:lnTo>
                  <a:pt x="268375" y="48488"/>
                </a:lnTo>
                <a:lnTo>
                  <a:pt x="230174" y="48488"/>
                </a:lnTo>
                <a:lnTo>
                  <a:pt x="56019" y="42341"/>
                </a:lnTo>
                <a:lnTo>
                  <a:pt x="58051" y="2044"/>
                </a:lnTo>
                <a:lnTo>
                  <a:pt x="2044" y="0"/>
                </a:lnTo>
                <a:close/>
              </a:path>
              <a:path w="269875" h="184150">
                <a:moveTo>
                  <a:pt x="265767" y="124294"/>
                </a:moveTo>
                <a:lnTo>
                  <a:pt x="208318" y="124294"/>
                </a:lnTo>
                <a:lnTo>
                  <a:pt x="265696" y="126352"/>
                </a:lnTo>
                <a:lnTo>
                  <a:pt x="265767" y="124294"/>
                </a:lnTo>
                <a:close/>
              </a:path>
              <a:path w="269875" h="184150">
                <a:moveTo>
                  <a:pt x="232232" y="6134"/>
                </a:moveTo>
                <a:lnTo>
                  <a:pt x="230174" y="48488"/>
                </a:lnTo>
                <a:lnTo>
                  <a:pt x="268375" y="48488"/>
                </a:lnTo>
                <a:lnTo>
                  <a:pt x="269786" y="7505"/>
                </a:lnTo>
                <a:lnTo>
                  <a:pt x="232232" y="613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422442" y="5485279"/>
            <a:ext cx="269875" cy="184150"/>
          </a:xfrm>
          <a:custGeom>
            <a:avLst/>
            <a:gdLst/>
            <a:ahLst/>
            <a:cxnLst/>
            <a:rect l="l" t="t" r="r" b="b"/>
            <a:pathLst>
              <a:path w="269875" h="184150">
                <a:moveTo>
                  <a:pt x="58051" y="2044"/>
                </a:moveTo>
                <a:lnTo>
                  <a:pt x="2044" y="0"/>
                </a:lnTo>
                <a:lnTo>
                  <a:pt x="0" y="70345"/>
                </a:lnTo>
                <a:lnTo>
                  <a:pt x="23228" y="71031"/>
                </a:lnTo>
                <a:lnTo>
                  <a:pt x="18440" y="178269"/>
                </a:lnTo>
                <a:lnTo>
                  <a:pt x="204228" y="183718"/>
                </a:lnTo>
                <a:lnTo>
                  <a:pt x="208318" y="124294"/>
                </a:lnTo>
                <a:lnTo>
                  <a:pt x="265696" y="126352"/>
                </a:lnTo>
                <a:lnTo>
                  <a:pt x="269786" y="7505"/>
                </a:lnTo>
                <a:lnTo>
                  <a:pt x="232232" y="6134"/>
                </a:lnTo>
                <a:lnTo>
                  <a:pt x="230174" y="48488"/>
                </a:lnTo>
                <a:lnTo>
                  <a:pt x="56019" y="42341"/>
                </a:lnTo>
                <a:lnTo>
                  <a:pt x="58051" y="204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347231" y="5456557"/>
            <a:ext cx="236360" cy="161937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328839" y="5454508"/>
            <a:ext cx="96354" cy="10182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9113622" y="6214750"/>
            <a:ext cx="90170" cy="107314"/>
          </a:xfrm>
          <a:custGeom>
            <a:avLst/>
            <a:gdLst/>
            <a:ahLst/>
            <a:cxnLst/>
            <a:rect l="l" t="t" r="r" b="b"/>
            <a:pathLst>
              <a:path w="90170" h="107314">
                <a:moveTo>
                  <a:pt x="2730" y="0"/>
                </a:moveTo>
                <a:lnTo>
                  <a:pt x="0" y="104495"/>
                </a:lnTo>
                <a:lnTo>
                  <a:pt x="86741" y="107226"/>
                </a:lnTo>
                <a:lnTo>
                  <a:pt x="90157" y="2730"/>
                </a:lnTo>
                <a:lnTo>
                  <a:pt x="273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862262" y="6209970"/>
            <a:ext cx="384810" cy="384175"/>
          </a:xfrm>
          <a:custGeom>
            <a:avLst/>
            <a:gdLst/>
            <a:ahLst/>
            <a:cxnLst/>
            <a:rect l="l" t="t" r="r" b="b"/>
            <a:pathLst>
              <a:path w="384809" h="384175">
                <a:moveTo>
                  <a:pt x="0" y="30733"/>
                </a:moveTo>
                <a:lnTo>
                  <a:pt x="0" y="66255"/>
                </a:lnTo>
                <a:lnTo>
                  <a:pt x="16395" y="66928"/>
                </a:lnTo>
                <a:lnTo>
                  <a:pt x="15709" y="103123"/>
                </a:lnTo>
                <a:lnTo>
                  <a:pt x="15709" y="116789"/>
                </a:lnTo>
                <a:lnTo>
                  <a:pt x="96304" y="118833"/>
                </a:lnTo>
                <a:lnTo>
                  <a:pt x="96304" y="127038"/>
                </a:lnTo>
                <a:lnTo>
                  <a:pt x="255460" y="131813"/>
                </a:lnTo>
                <a:lnTo>
                  <a:pt x="245897" y="382485"/>
                </a:lnTo>
                <a:lnTo>
                  <a:pt x="282092" y="383857"/>
                </a:lnTo>
                <a:lnTo>
                  <a:pt x="284137" y="383857"/>
                </a:lnTo>
                <a:lnTo>
                  <a:pt x="284137" y="374967"/>
                </a:lnTo>
                <a:lnTo>
                  <a:pt x="374421" y="374967"/>
                </a:lnTo>
                <a:lnTo>
                  <a:pt x="383229" y="112013"/>
                </a:lnTo>
                <a:lnTo>
                  <a:pt x="338112" y="112013"/>
                </a:lnTo>
                <a:lnTo>
                  <a:pt x="251358" y="109270"/>
                </a:lnTo>
                <a:lnTo>
                  <a:pt x="253392" y="31419"/>
                </a:lnTo>
                <a:lnTo>
                  <a:pt x="19811" y="31419"/>
                </a:lnTo>
                <a:lnTo>
                  <a:pt x="0" y="30733"/>
                </a:lnTo>
                <a:close/>
              </a:path>
              <a:path w="384809" h="384175">
                <a:moveTo>
                  <a:pt x="374421" y="374967"/>
                </a:moveTo>
                <a:lnTo>
                  <a:pt x="284137" y="374967"/>
                </a:lnTo>
                <a:lnTo>
                  <a:pt x="374307" y="378383"/>
                </a:lnTo>
                <a:lnTo>
                  <a:pt x="374421" y="374967"/>
                </a:lnTo>
                <a:close/>
              </a:path>
              <a:path w="384809" h="384175">
                <a:moveTo>
                  <a:pt x="341515" y="7505"/>
                </a:moveTo>
                <a:lnTo>
                  <a:pt x="338112" y="112013"/>
                </a:lnTo>
                <a:lnTo>
                  <a:pt x="383229" y="112013"/>
                </a:lnTo>
                <a:lnTo>
                  <a:pt x="384555" y="72402"/>
                </a:lnTo>
                <a:lnTo>
                  <a:pt x="377037" y="72402"/>
                </a:lnTo>
                <a:lnTo>
                  <a:pt x="379094" y="8864"/>
                </a:lnTo>
                <a:lnTo>
                  <a:pt x="341515" y="7505"/>
                </a:lnTo>
                <a:close/>
              </a:path>
              <a:path w="384809" h="384175">
                <a:moveTo>
                  <a:pt x="20497" y="2717"/>
                </a:moveTo>
                <a:lnTo>
                  <a:pt x="19811" y="31419"/>
                </a:lnTo>
                <a:lnTo>
                  <a:pt x="253392" y="31419"/>
                </a:lnTo>
                <a:lnTo>
                  <a:pt x="254035" y="6819"/>
                </a:lnTo>
                <a:lnTo>
                  <a:pt x="116801" y="6819"/>
                </a:lnTo>
                <a:lnTo>
                  <a:pt x="20497" y="2717"/>
                </a:lnTo>
                <a:close/>
              </a:path>
              <a:path w="384809" h="384175">
                <a:moveTo>
                  <a:pt x="116801" y="0"/>
                </a:moveTo>
                <a:lnTo>
                  <a:pt x="116801" y="6819"/>
                </a:lnTo>
                <a:lnTo>
                  <a:pt x="254035" y="6819"/>
                </a:lnTo>
                <a:lnTo>
                  <a:pt x="254088" y="4775"/>
                </a:lnTo>
                <a:lnTo>
                  <a:pt x="116801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8862262" y="6209970"/>
            <a:ext cx="384810" cy="384175"/>
          </a:xfrm>
          <a:custGeom>
            <a:avLst/>
            <a:gdLst/>
            <a:ahLst/>
            <a:cxnLst/>
            <a:rect l="l" t="t" r="r" b="b"/>
            <a:pathLst>
              <a:path w="384809" h="384175">
                <a:moveTo>
                  <a:pt x="254088" y="4775"/>
                </a:moveTo>
                <a:lnTo>
                  <a:pt x="116801" y="0"/>
                </a:lnTo>
                <a:lnTo>
                  <a:pt x="116801" y="6819"/>
                </a:lnTo>
                <a:lnTo>
                  <a:pt x="20497" y="2717"/>
                </a:lnTo>
                <a:lnTo>
                  <a:pt x="19811" y="31419"/>
                </a:lnTo>
                <a:lnTo>
                  <a:pt x="0" y="30733"/>
                </a:lnTo>
                <a:lnTo>
                  <a:pt x="0" y="66255"/>
                </a:lnTo>
                <a:lnTo>
                  <a:pt x="16395" y="66928"/>
                </a:lnTo>
                <a:lnTo>
                  <a:pt x="15709" y="103123"/>
                </a:lnTo>
                <a:lnTo>
                  <a:pt x="15709" y="116789"/>
                </a:lnTo>
                <a:lnTo>
                  <a:pt x="96304" y="118833"/>
                </a:lnTo>
                <a:lnTo>
                  <a:pt x="96304" y="127038"/>
                </a:lnTo>
                <a:lnTo>
                  <a:pt x="255460" y="131813"/>
                </a:lnTo>
                <a:lnTo>
                  <a:pt x="245897" y="382485"/>
                </a:lnTo>
                <a:lnTo>
                  <a:pt x="282092" y="383857"/>
                </a:lnTo>
                <a:lnTo>
                  <a:pt x="284137" y="383857"/>
                </a:lnTo>
                <a:lnTo>
                  <a:pt x="284137" y="374967"/>
                </a:lnTo>
                <a:lnTo>
                  <a:pt x="304634" y="375665"/>
                </a:lnTo>
                <a:lnTo>
                  <a:pt x="340156" y="377024"/>
                </a:lnTo>
                <a:lnTo>
                  <a:pt x="374307" y="378383"/>
                </a:lnTo>
                <a:lnTo>
                  <a:pt x="384555" y="72402"/>
                </a:lnTo>
                <a:lnTo>
                  <a:pt x="377037" y="72402"/>
                </a:lnTo>
                <a:lnTo>
                  <a:pt x="379094" y="8864"/>
                </a:lnTo>
                <a:lnTo>
                  <a:pt x="341515" y="7505"/>
                </a:lnTo>
                <a:lnTo>
                  <a:pt x="338112" y="112013"/>
                </a:lnTo>
                <a:lnTo>
                  <a:pt x="251358" y="109270"/>
                </a:lnTo>
                <a:lnTo>
                  <a:pt x="254088" y="477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63870" y="503243"/>
            <a:ext cx="182422" cy="18858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9369753" y="7525478"/>
            <a:ext cx="158750" cy="68580"/>
          </a:xfrm>
          <a:custGeom>
            <a:avLst/>
            <a:gdLst/>
            <a:ahLst/>
            <a:cxnLst/>
            <a:rect l="l" t="t" r="r" b="b"/>
            <a:pathLst>
              <a:path w="158750" h="68579">
                <a:moveTo>
                  <a:pt x="2044" y="0"/>
                </a:moveTo>
                <a:lnTo>
                  <a:pt x="0" y="62166"/>
                </a:lnTo>
                <a:lnTo>
                  <a:pt x="158292" y="68198"/>
                </a:lnTo>
                <a:lnTo>
                  <a:pt x="158292" y="6032"/>
                </a:lnTo>
                <a:lnTo>
                  <a:pt x="204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9054194" y="5420377"/>
            <a:ext cx="80010" cy="118745"/>
          </a:xfrm>
          <a:custGeom>
            <a:avLst/>
            <a:gdLst/>
            <a:ahLst/>
            <a:cxnLst/>
            <a:rect l="l" t="t" r="r" b="b"/>
            <a:pathLst>
              <a:path w="80009" h="118745">
                <a:moveTo>
                  <a:pt x="4089" y="0"/>
                </a:moveTo>
                <a:lnTo>
                  <a:pt x="0" y="115443"/>
                </a:lnTo>
                <a:lnTo>
                  <a:pt x="75819" y="118173"/>
                </a:lnTo>
                <a:lnTo>
                  <a:pt x="79921" y="2730"/>
                </a:lnTo>
                <a:lnTo>
                  <a:pt x="408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900511" y="5156052"/>
            <a:ext cx="398780" cy="384810"/>
          </a:xfrm>
          <a:custGeom>
            <a:avLst/>
            <a:gdLst/>
            <a:ahLst/>
            <a:cxnLst/>
            <a:rect l="l" t="t" r="r" b="b"/>
            <a:pathLst>
              <a:path w="398779" h="384810">
                <a:moveTo>
                  <a:pt x="303157" y="264325"/>
                </a:moveTo>
                <a:lnTo>
                  <a:pt x="157772" y="264325"/>
                </a:lnTo>
                <a:lnTo>
                  <a:pt x="233603" y="267055"/>
                </a:lnTo>
                <a:lnTo>
                  <a:pt x="229501" y="382498"/>
                </a:lnTo>
                <a:lnTo>
                  <a:pt x="295757" y="384543"/>
                </a:lnTo>
                <a:lnTo>
                  <a:pt x="365429" y="384543"/>
                </a:lnTo>
                <a:lnTo>
                  <a:pt x="367461" y="314883"/>
                </a:lnTo>
                <a:lnTo>
                  <a:pt x="301904" y="312826"/>
                </a:lnTo>
                <a:lnTo>
                  <a:pt x="303157" y="264325"/>
                </a:lnTo>
                <a:close/>
              </a:path>
              <a:path w="398779" h="384810">
                <a:moveTo>
                  <a:pt x="12293" y="0"/>
                </a:moveTo>
                <a:lnTo>
                  <a:pt x="0" y="379768"/>
                </a:lnTo>
                <a:lnTo>
                  <a:pt x="153682" y="379768"/>
                </a:lnTo>
                <a:lnTo>
                  <a:pt x="157772" y="264325"/>
                </a:lnTo>
                <a:lnTo>
                  <a:pt x="303157" y="264325"/>
                </a:lnTo>
                <a:lnTo>
                  <a:pt x="303263" y="260248"/>
                </a:lnTo>
                <a:lnTo>
                  <a:pt x="120904" y="254088"/>
                </a:lnTo>
                <a:lnTo>
                  <a:pt x="124993" y="134556"/>
                </a:lnTo>
                <a:lnTo>
                  <a:pt x="172123" y="134556"/>
                </a:lnTo>
                <a:lnTo>
                  <a:pt x="172123" y="122948"/>
                </a:lnTo>
                <a:lnTo>
                  <a:pt x="394632" y="122948"/>
                </a:lnTo>
                <a:lnTo>
                  <a:pt x="398208" y="11620"/>
                </a:lnTo>
                <a:lnTo>
                  <a:pt x="12293" y="0"/>
                </a:lnTo>
                <a:close/>
              </a:path>
              <a:path w="398779" h="384810">
                <a:moveTo>
                  <a:pt x="394632" y="122948"/>
                </a:moveTo>
                <a:lnTo>
                  <a:pt x="172123" y="122948"/>
                </a:lnTo>
                <a:lnTo>
                  <a:pt x="211747" y="124307"/>
                </a:lnTo>
                <a:lnTo>
                  <a:pt x="211747" y="134556"/>
                </a:lnTo>
                <a:lnTo>
                  <a:pt x="394106" y="139331"/>
                </a:lnTo>
                <a:lnTo>
                  <a:pt x="394632" y="122948"/>
                </a:lnTo>
                <a:close/>
              </a:path>
              <a:path w="398779" h="384810">
                <a:moveTo>
                  <a:pt x="172123" y="134556"/>
                </a:moveTo>
                <a:lnTo>
                  <a:pt x="124993" y="134556"/>
                </a:lnTo>
                <a:lnTo>
                  <a:pt x="172123" y="135928"/>
                </a:lnTo>
                <a:lnTo>
                  <a:pt x="172123" y="134556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349988" y="5142387"/>
            <a:ext cx="400050" cy="412115"/>
          </a:xfrm>
          <a:custGeom>
            <a:avLst/>
            <a:gdLst/>
            <a:ahLst/>
            <a:cxnLst/>
            <a:rect l="l" t="t" r="r" b="b"/>
            <a:pathLst>
              <a:path w="400050" h="412114">
                <a:moveTo>
                  <a:pt x="388657" y="314883"/>
                </a:moveTo>
                <a:lnTo>
                  <a:pt x="73774" y="314883"/>
                </a:lnTo>
                <a:lnTo>
                  <a:pt x="157784" y="317614"/>
                </a:lnTo>
                <a:lnTo>
                  <a:pt x="233603" y="318973"/>
                </a:lnTo>
                <a:lnTo>
                  <a:pt x="232918" y="392061"/>
                </a:lnTo>
                <a:lnTo>
                  <a:pt x="237020" y="411873"/>
                </a:lnTo>
                <a:lnTo>
                  <a:pt x="316941" y="396849"/>
                </a:lnTo>
                <a:lnTo>
                  <a:pt x="363301" y="396849"/>
                </a:lnTo>
                <a:lnTo>
                  <a:pt x="386600" y="372262"/>
                </a:lnTo>
                <a:lnTo>
                  <a:pt x="388657" y="314883"/>
                </a:lnTo>
                <a:close/>
              </a:path>
              <a:path w="400050" h="412114">
                <a:moveTo>
                  <a:pt x="363301" y="396849"/>
                </a:moveTo>
                <a:lnTo>
                  <a:pt x="316941" y="396849"/>
                </a:lnTo>
                <a:lnTo>
                  <a:pt x="362013" y="398208"/>
                </a:lnTo>
                <a:lnTo>
                  <a:pt x="363301" y="396849"/>
                </a:lnTo>
                <a:close/>
              </a:path>
              <a:path w="400050" h="412114">
                <a:moveTo>
                  <a:pt x="10248" y="0"/>
                </a:moveTo>
                <a:lnTo>
                  <a:pt x="1225" y="318973"/>
                </a:lnTo>
                <a:lnTo>
                  <a:pt x="0" y="364731"/>
                </a:lnTo>
                <a:lnTo>
                  <a:pt x="71729" y="366102"/>
                </a:lnTo>
                <a:lnTo>
                  <a:pt x="73774" y="314883"/>
                </a:lnTo>
                <a:lnTo>
                  <a:pt x="388657" y="314883"/>
                </a:lnTo>
                <a:lnTo>
                  <a:pt x="399580" y="10248"/>
                </a:lnTo>
                <a:lnTo>
                  <a:pt x="1024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349988" y="5142387"/>
            <a:ext cx="400050" cy="412115"/>
          </a:xfrm>
          <a:custGeom>
            <a:avLst/>
            <a:gdLst/>
            <a:ahLst/>
            <a:cxnLst/>
            <a:rect l="l" t="t" r="r" b="b"/>
            <a:pathLst>
              <a:path w="400050" h="412114">
                <a:moveTo>
                  <a:pt x="232918" y="392061"/>
                </a:moveTo>
                <a:lnTo>
                  <a:pt x="237020" y="411873"/>
                </a:lnTo>
                <a:lnTo>
                  <a:pt x="316941" y="396849"/>
                </a:lnTo>
                <a:lnTo>
                  <a:pt x="362013" y="398208"/>
                </a:lnTo>
                <a:lnTo>
                  <a:pt x="386600" y="372262"/>
                </a:lnTo>
                <a:lnTo>
                  <a:pt x="399580" y="10248"/>
                </a:lnTo>
                <a:lnTo>
                  <a:pt x="10248" y="0"/>
                </a:lnTo>
                <a:lnTo>
                  <a:pt x="1371" y="313524"/>
                </a:lnTo>
                <a:lnTo>
                  <a:pt x="0" y="364731"/>
                </a:lnTo>
                <a:lnTo>
                  <a:pt x="71729" y="366102"/>
                </a:lnTo>
                <a:lnTo>
                  <a:pt x="73774" y="314883"/>
                </a:lnTo>
                <a:lnTo>
                  <a:pt x="157784" y="317614"/>
                </a:lnTo>
                <a:lnTo>
                  <a:pt x="233603" y="318973"/>
                </a:lnTo>
                <a:lnTo>
                  <a:pt x="232918" y="39206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847914" y="6999536"/>
            <a:ext cx="211454" cy="210185"/>
          </a:xfrm>
          <a:custGeom>
            <a:avLst/>
            <a:gdLst/>
            <a:ahLst/>
            <a:cxnLst/>
            <a:rect l="l" t="t" r="r" b="b"/>
            <a:pathLst>
              <a:path w="211454" h="210184">
                <a:moveTo>
                  <a:pt x="6146" y="0"/>
                </a:moveTo>
                <a:lnTo>
                  <a:pt x="0" y="203542"/>
                </a:lnTo>
                <a:lnTo>
                  <a:pt x="206273" y="209702"/>
                </a:lnTo>
                <a:lnTo>
                  <a:pt x="211061" y="5473"/>
                </a:lnTo>
                <a:lnTo>
                  <a:pt x="6146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104097" y="2669796"/>
            <a:ext cx="207010" cy="187960"/>
          </a:xfrm>
          <a:custGeom>
            <a:avLst/>
            <a:gdLst/>
            <a:ahLst/>
            <a:cxnLst/>
            <a:rect l="l" t="t" r="r" b="b"/>
            <a:pathLst>
              <a:path w="207009" h="187960">
                <a:moveTo>
                  <a:pt x="5473" y="0"/>
                </a:moveTo>
                <a:lnTo>
                  <a:pt x="0" y="181737"/>
                </a:lnTo>
                <a:lnTo>
                  <a:pt x="202184" y="187871"/>
                </a:lnTo>
                <a:lnTo>
                  <a:pt x="206959" y="5537"/>
                </a:lnTo>
                <a:lnTo>
                  <a:pt x="547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9058286" y="2632900"/>
            <a:ext cx="246379" cy="144780"/>
          </a:xfrm>
          <a:custGeom>
            <a:avLst/>
            <a:gdLst/>
            <a:ahLst/>
            <a:cxnLst/>
            <a:rect l="l" t="t" r="r" b="b"/>
            <a:pathLst>
              <a:path w="246379" h="144780">
                <a:moveTo>
                  <a:pt x="4114" y="0"/>
                </a:moveTo>
                <a:lnTo>
                  <a:pt x="0" y="135953"/>
                </a:lnTo>
                <a:lnTo>
                  <a:pt x="240436" y="144208"/>
                </a:lnTo>
                <a:lnTo>
                  <a:pt x="245897" y="8242"/>
                </a:lnTo>
                <a:lnTo>
                  <a:pt x="4114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6158162" y="292293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587" y="24536"/>
                </a:moveTo>
                <a:lnTo>
                  <a:pt x="24587" y="22517"/>
                </a:lnTo>
                <a:lnTo>
                  <a:pt x="23901" y="19710"/>
                </a:lnTo>
                <a:lnTo>
                  <a:pt x="23215" y="17703"/>
                </a:lnTo>
                <a:lnTo>
                  <a:pt x="23215" y="16992"/>
                </a:lnTo>
                <a:lnTo>
                  <a:pt x="22542" y="14274"/>
                </a:lnTo>
                <a:lnTo>
                  <a:pt x="21170" y="12268"/>
                </a:lnTo>
                <a:lnTo>
                  <a:pt x="19811" y="10160"/>
                </a:lnTo>
                <a:lnTo>
                  <a:pt x="18440" y="8140"/>
                </a:lnTo>
                <a:lnTo>
                  <a:pt x="16382" y="6731"/>
                </a:lnTo>
                <a:lnTo>
                  <a:pt x="15024" y="5422"/>
                </a:lnTo>
                <a:lnTo>
                  <a:pt x="12966" y="3314"/>
                </a:lnTo>
                <a:lnTo>
                  <a:pt x="10248" y="2006"/>
                </a:lnTo>
                <a:lnTo>
                  <a:pt x="7505" y="1308"/>
                </a:lnTo>
                <a:lnTo>
                  <a:pt x="5460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3998936" y="7981782"/>
            <a:ext cx="1585595" cy="1014094"/>
          </a:xfrm>
          <a:custGeom>
            <a:avLst/>
            <a:gdLst/>
            <a:ahLst/>
            <a:cxnLst/>
            <a:rect l="l" t="t" r="r" b="b"/>
            <a:pathLst>
              <a:path w="1585595" h="1014095">
                <a:moveTo>
                  <a:pt x="1483144" y="0"/>
                </a:moveTo>
                <a:lnTo>
                  <a:pt x="71869" y="867067"/>
                </a:lnTo>
                <a:lnTo>
                  <a:pt x="0" y="917574"/>
                </a:lnTo>
                <a:lnTo>
                  <a:pt x="74358" y="1013980"/>
                </a:lnTo>
                <a:lnTo>
                  <a:pt x="1514055" y="122135"/>
                </a:lnTo>
                <a:lnTo>
                  <a:pt x="1585468" y="67576"/>
                </a:lnTo>
                <a:lnTo>
                  <a:pt x="1483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228470" y="6208621"/>
            <a:ext cx="8255" cy="270510"/>
          </a:xfrm>
          <a:custGeom>
            <a:avLst/>
            <a:gdLst/>
            <a:ahLst/>
            <a:cxnLst/>
            <a:rect l="l" t="t" r="r" b="b"/>
            <a:pathLst>
              <a:path w="8254" h="270510">
                <a:moveTo>
                  <a:pt x="8191" y="0"/>
                </a:moveTo>
                <a:lnTo>
                  <a:pt x="0" y="27048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7757803" y="6244128"/>
            <a:ext cx="11430" cy="353060"/>
          </a:xfrm>
          <a:custGeom>
            <a:avLst/>
            <a:gdLst/>
            <a:ahLst/>
            <a:cxnLst/>
            <a:rect l="l" t="t" r="r" b="b"/>
            <a:pathLst>
              <a:path w="11429" h="353059">
                <a:moveTo>
                  <a:pt x="10934" y="0"/>
                </a:moveTo>
                <a:lnTo>
                  <a:pt x="4102" y="201498"/>
                </a:lnTo>
                <a:lnTo>
                  <a:pt x="0" y="35243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992091" y="6074740"/>
            <a:ext cx="67945" cy="42545"/>
          </a:xfrm>
          <a:custGeom>
            <a:avLst/>
            <a:gdLst/>
            <a:ahLst/>
            <a:cxnLst/>
            <a:rect l="l" t="t" r="r" b="b"/>
            <a:pathLst>
              <a:path w="67945" h="42545">
                <a:moveTo>
                  <a:pt x="0" y="42354"/>
                </a:moveTo>
                <a:lnTo>
                  <a:pt x="6739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8096104" y="5748947"/>
            <a:ext cx="427990" cy="295275"/>
          </a:xfrm>
          <a:custGeom>
            <a:avLst/>
            <a:gdLst/>
            <a:ahLst/>
            <a:cxnLst/>
            <a:rect l="l" t="t" r="r" b="b"/>
            <a:pathLst>
              <a:path w="427990" h="295275">
                <a:moveTo>
                  <a:pt x="0" y="294728"/>
                </a:moveTo>
                <a:lnTo>
                  <a:pt x="42738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352774" y="6225010"/>
            <a:ext cx="342900" cy="400685"/>
          </a:xfrm>
          <a:custGeom>
            <a:avLst/>
            <a:gdLst/>
            <a:ahLst/>
            <a:cxnLst/>
            <a:rect l="l" t="t" r="r" b="b"/>
            <a:pathLst>
              <a:path w="342900" h="400684">
                <a:moveTo>
                  <a:pt x="0" y="364045"/>
                </a:moveTo>
                <a:lnTo>
                  <a:pt x="34836" y="370878"/>
                </a:lnTo>
                <a:lnTo>
                  <a:pt x="53276" y="372935"/>
                </a:lnTo>
                <a:lnTo>
                  <a:pt x="165303" y="382485"/>
                </a:lnTo>
                <a:lnTo>
                  <a:pt x="180327" y="383857"/>
                </a:lnTo>
                <a:lnTo>
                  <a:pt x="231546" y="390004"/>
                </a:lnTo>
                <a:lnTo>
                  <a:pt x="264337" y="393433"/>
                </a:lnTo>
                <a:lnTo>
                  <a:pt x="299847" y="394792"/>
                </a:lnTo>
                <a:lnTo>
                  <a:pt x="317397" y="400194"/>
                </a:lnTo>
                <a:lnTo>
                  <a:pt x="326521" y="398864"/>
                </a:lnTo>
                <a:lnTo>
                  <a:pt x="330166" y="387982"/>
                </a:lnTo>
                <a:lnTo>
                  <a:pt x="331279" y="364731"/>
                </a:lnTo>
                <a:lnTo>
                  <a:pt x="333997" y="265010"/>
                </a:lnTo>
                <a:lnTo>
                  <a:pt x="34287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787181" y="6627999"/>
            <a:ext cx="527050" cy="17780"/>
          </a:xfrm>
          <a:custGeom>
            <a:avLst/>
            <a:gdLst/>
            <a:ahLst/>
            <a:cxnLst/>
            <a:rect l="l" t="t" r="r" b="b"/>
            <a:pathLst>
              <a:path w="527050" h="17779">
                <a:moveTo>
                  <a:pt x="0" y="0"/>
                </a:moveTo>
                <a:lnTo>
                  <a:pt x="526618" y="1776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8728397" y="6343854"/>
            <a:ext cx="8890" cy="285115"/>
          </a:xfrm>
          <a:custGeom>
            <a:avLst/>
            <a:gdLst/>
            <a:ahLst/>
            <a:cxnLst/>
            <a:rect l="l" t="t" r="r" b="b"/>
            <a:pathLst>
              <a:path w="8890" h="285115">
                <a:moveTo>
                  <a:pt x="0" y="284822"/>
                </a:moveTo>
                <a:lnTo>
                  <a:pt x="868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8738546" y="5803577"/>
            <a:ext cx="15240" cy="492759"/>
          </a:xfrm>
          <a:custGeom>
            <a:avLst/>
            <a:gdLst/>
            <a:ahLst/>
            <a:cxnLst/>
            <a:rect l="l" t="t" r="r" b="b"/>
            <a:pathLst>
              <a:path w="15240" h="492760">
                <a:moveTo>
                  <a:pt x="0" y="492467"/>
                </a:moveTo>
                <a:lnTo>
                  <a:pt x="1511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262614" y="6176515"/>
            <a:ext cx="404495" cy="12700"/>
          </a:xfrm>
          <a:custGeom>
            <a:avLst/>
            <a:gdLst/>
            <a:ahLst/>
            <a:cxnLst/>
            <a:rect l="l" t="t" r="r" b="b"/>
            <a:pathLst>
              <a:path w="404495" h="12700">
                <a:moveTo>
                  <a:pt x="0" y="0"/>
                </a:moveTo>
                <a:lnTo>
                  <a:pt x="404355" y="1228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7793334" y="6117101"/>
            <a:ext cx="198755" cy="85090"/>
          </a:xfrm>
          <a:custGeom>
            <a:avLst/>
            <a:gdLst/>
            <a:ahLst/>
            <a:cxnLst/>
            <a:rect l="l" t="t" r="r" b="b"/>
            <a:pathLst>
              <a:path w="198754" h="85089">
                <a:moveTo>
                  <a:pt x="0" y="84683"/>
                </a:moveTo>
                <a:lnTo>
                  <a:pt x="54648" y="71018"/>
                </a:lnTo>
                <a:lnTo>
                  <a:pt x="106553" y="51219"/>
                </a:lnTo>
                <a:lnTo>
                  <a:pt x="155714" y="26631"/>
                </a:lnTo>
                <a:lnTo>
                  <a:pt x="19875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8523484" y="5687456"/>
            <a:ext cx="198120" cy="61594"/>
          </a:xfrm>
          <a:custGeom>
            <a:avLst/>
            <a:gdLst/>
            <a:ahLst/>
            <a:cxnLst/>
            <a:rect l="l" t="t" r="r" b="b"/>
            <a:pathLst>
              <a:path w="198120" h="61595">
                <a:moveTo>
                  <a:pt x="198081" y="0"/>
                </a:moveTo>
                <a:lnTo>
                  <a:pt x="125679" y="7518"/>
                </a:lnTo>
                <a:lnTo>
                  <a:pt x="56006" y="30060"/>
                </a:lnTo>
                <a:lnTo>
                  <a:pt x="23215" y="46456"/>
                </a:lnTo>
                <a:lnTo>
                  <a:pt x="0" y="6149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7226097" y="6478102"/>
            <a:ext cx="127673" cy="11195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236655" y="6175842"/>
            <a:ext cx="26034" cy="34925"/>
          </a:xfrm>
          <a:custGeom>
            <a:avLst/>
            <a:gdLst/>
            <a:ahLst/>
            <a:cxnLst/>
            <a:rect l="l" t="t" r="r" b="b"/>
            <a:pathLst>
              <a:path w="26034" h="34925">
                <a:moveTo>
                  <a:pt x="25958" y="673"/>
                </a:moveTo>
                <a:lnTo>
                  <a:pt x="6832" y="0"/>
                </a:lnTo>
                <a:lnTo>
                  <a:pt x="5473" y="0"/>
                </a:lnTo>
                <a:lnTo>
                  <a:pt x="5473" y="673"/>
                </a:lnTo>
                <a:lnTo>
                  <a:pt x="4102" y="673"/>
                </a:lnTo>
                <a:lnTo>
                  <a:pt x="3428" y="1358"/>
                </a:lnTo>
                <a:lnTo>
                  <a:pt x="2743" y="1358"/>
                </a:lnTo>
                <a:lnTo>
                  <a:pt x="2743" y="2044"/>
                </a:lnTo>
                <a:lnTo>
                  <a:pt x="2057" y="2717"/>
                </a:lnTo>
                <a:lnTo>
                  <a:pt x="1371" y="3403"/>
                </a:lnTo>
                <a:lnTo>
                  <a:pt x="1371" y="6134"/>
                </a:lnTo>
                <a:lnTo>
                  <a:pt x="685" y="6134"/>
                </a:lnTo>
                <a:lnTo>
                  <a:pt x="0" y="30048"/>
                </a:lnTo>
                <a:lnTo>
                  <a:pt x="0" y="34823"/>
                </a:lnTo>
                <a:lnTo>
                  <a:pt x="0" y="3277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036056" y="6163830"/>
            <a:ext cx="120014" cy="7620"/>
          </a:xfrm>
          <a:custGeom>
            <a:avLst/>
            <a:gdLst/>
            <a:ahLst/>
            <a:cxnLst/>
            <a:rect l="l" t="t" r="r" b="b"/>
            <a:pathLst>
              <a:path w="120015" h="7620">
                <a:moveTo>
                  <a:pt x="119481" y="739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666978" y="6188800"/>
            <a:ext cx="29209" cy="36830"/>
          </a:xfrm>
          <a:custGeom>
            <a:avLst/>
            <a:gdLst/>
            <a:ahLst/>
            <a:cxnLst/>
            <a:rect l="l" t="t" r="r" b="b"/>
            <a:pathLst>
              <a:path w="29209" h="36829">
                <a:moveTo>
                  <a:pt x="28676" y="36207"/>
                </a:moveTo>
                <a:lnTo>
                  <a:pt x="28676" y="28689"/>
                </a:lnTo>
                <a:lnTo>
                  <a:pt x="27990" y="25958"/>
                </a:lnTo>
                <a:lnTo>
                  <a:pt x="27305" y="23240"/>
                </a:lnTo>
                <a:lnTo>
                  <a:pt x="26631" y="19824"/>
                </a:lnTo>
                <a:lnTo>
                  <a:pt x="25260" y="17094"/>
                </a:lnTo>
                <a:lnTo>
                  <a:pt x="23215" y="14338"/>
                </a:lnTo>
                <a:lnTo>
                  <a:pt x="21158" y="10934"/>
                </a:lnTo>
                <a:lnTo>
                  <a:pt x="19113" y="8877"/>
                </a:lnTo>
                <a:lnTo>
                  <a:pt x="17068" y="6845"/>
                </a:lnTo>
                <a:lnTo>
                  <a:pt x="14338" y="5486"/>
                </a:lnTo>
                <a:lnTo>
                  <a:pt x="10922" y="4114"/>
                </a:lnTo>
                <a:lnTo>
                  <a:pt x="8864" y="2743"/>
                </a:lnTo>
                <a:lnTo>
                  <a:pt x="8191" y="2743"/>
                </a:lnTo>
                <a:lnTo>
                  <a:pt x="5448" y="1371"/>
                </a:lnTo>
                <a:lnTo>
                  <a:pt x="2044" y="68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757805" y="6596571"/>
            <a:ext cx="29845" cy="31750"/>
          </a:xfrm>
          <a:custGeom>
            <a:avLst/>
            <a:gdLst/>
            <a:ahLst/>
            <a:cxnLst/>
            <a:rect l="l" t="t" r="r" b="b"/>
            <a:pathLst>
              <a:path w="29845" h="31750">
                <a:moveTo>
                  <a:pt x="0" y="0"/>
                </a:moveTo>
                <a:lnTo>
                  <a:pt x="0" y="5473"/>
                </a:lnTo>
                <a:lnTo>
                  <a:pt x="685" y="9575"/>
                </a:lnTo>
                <a:lnTo>
                  <a:pt x="2044" y="12293"/>
                </a:lnTo>
                <a:lnTo>
                  <a:pt x="3416" y="15036"/>
                </a:lnTo>
                <a:lnTo>
                  <a:pt x="4787" y="17767"/>
                </a:lnTo>
                <a:lnTo>
                  <a:pt x="7518" y="20497"/>
                </a:lnTo>
                <a:lnTo>
                  <a:pt x="9575" y="22542"/>
                </a:lnTo>
                <a:lnTo>
                  <a:pt x="11620" y="24599"/>
                </a:lnTo>
                <a:lnTo>
                  <a:pt x="14350" y="26644"/>
                </a:lnTo>
                <a:lnTo>
                  <a:pt x="17081" y="28003"/>
                </a:lnTo>
                <a:lnTo>
                  <a:pt x="20497" y="30060"/>
                </a:lnTo>
                <a:lnTo>
                  <a:pt x="23228" y="30734"/>
                </a:lnTo>
                <a:lnTo>
                  <a:pt x="25958" y="31419"/>
                </a:lnTo>
                <a:lnTo>
                  <a:pt x="29375" y="3141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768735" y="6201784"/>
            <a:ext cx="24765" cy="42545"/>
          </a:xfrm>
          <a:custGeom>
            <a:avLst/>
            <a:gdLst/>
            <a:ahLst/>
            <a:cxnLst/>
            <a:rect l="l" t="t" r="r" b="b"/>
            <a:pathLst>
              <a:path w="24765" h="42545">
                <a:moveTo>
                  <a:pt x="24599" y="0"/>
                </a:moveTo>
                <a:lnTo>
                  <a:pt x="21869" y="1358"/>
                </a:lnTo>
                <a:lnTo>
                  <a:pt x="21183" y="1358"/>
                </a:lnTo>
                <a:lnTo>
                  <a:pt x="18453" y="2044"/>
                </a:lnTo>
                <a:lnTo>
                  <a:pt x="16395" y="3416"/>
                </a:lnTo>
                <a:lnTo>
                  <a:pt x="12992" y="4787"/>
                </a:lnTo>
                <a:lnTo>
                  <a:pt x="10248" y="6832"/>
                </a:lnTo>
                <a:lnTo>
                  <a:pt x="8191" y="8890"/>
                </a:lnTo>
                <a:lnTo>
                  <a:pt x="6159" y="12293"/>
                </a:lnTo>
                <a:lnTo>
                  <a:pt x="4102" y="14338"/>
                </a:lnTo>
                <a:lnTo>
                  <a:pt x="2743" y="17081"/>
                </a:lnTo>
                <a:lnTo>
                  <a:pt x="1371" y="20485"/>
                </a:lnTo>
                <a:lnTo>
                  <a:pt x="685" y="23228"/>
                </a:lnTo>
                <a:lnTo>
                  <a:pt x="0" y="26631"/>
                </a:lnTo>
                <a:lnTo>
                  <a:pt x="0" y="4234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8306285" y="6082931"/>
            <a:ext cx="24130" cy="26034"/>
          </a:xfrm>
          <a:custGeom>
            <a:avLst/>
            <a:gdLst/>
            <a:ahLst/>
            <a:cxnLst/>
            <a:rect l="l" t="t" r="r" b="b"/>
            <a:pathLst>
              <a:path w="24129" h="26035">
                <a:moveTo>
                  <a:pt x="0" y="0"/>
                </a:moveTo>
                <a:lnTo>
                  <a:pt x="0" y="21196"/>
                </a:lnTo>
                <a:lnTo>
                  <a:pt x="685" y="21856"/>
                </a:lnTo>
                <a:lnTo>
                  <a:pt x="1371" y="22542"/>
                </a:lnTo>
                <a:lnTo>
                  <a:pt x="1371" y="23228"/>
                </a:lnTo>
                <a:lnTo>
                  <a:pt x="2044" y="23228"/>
                </a:lnTo>
                <a:lnTo>
                  <a:pt x="2730" y="23914"/>
                </a:lnTo>
                <a:lnTo>
                  <a:pt x="3416" y="25273"/>
                </a:lnTo>
                <a:lnTo>
                  <a:pt x="5461" y="25273"/>
                </a:lnTo>
                <a:lnTo>
                  <a:pt x="23901" y="2595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8721561" y="5687456"/>
            <a:ext cx="41275" cy="116205"/>
          </a:xfrm>
          <a:custGeom>
            <a:avLst/>
            <a:gdLst/>
            <a:ahLst/>
            <a:cxnLst/>
            <a:rect l="l" t="t" r="r" b="b"/>
            <a:pathLst>
              <a:path w="41275" h="116204">
                <a:moveTo>
                  <a:pt x="32105" y="116116"/>
                </a:moveTo>
                <a:lnTo>
                  <a:pt x="34150" y="62852"/>
                </a:lnTo>
                <a:lnTo>
                  <a:pt x="40297" y="48501"/>
                </a:lnTo>
                <a:lnTo>
                  <a:pt x="40995" y="42354"/>
                </a:lnTo>
                <a:lnTo>
                  <a:pt x="40995" y="38265"/>
                </a:lnTo>
                <a:lnTo>
                  <a:pt x="40297" y="33464"/>
                </a:lnTo>
                <a:lnTo>
                  <a:pt x="39624" y="29387"/>
                </a:lnTo>
                <a:lnTo>
                  <a:pt x="38252" y="25273"/>
                </a:lnTo>
                <a:lnTo>
                  <a:pt x="35521" y="21183"/>
                </a:lnTo>
                <a:lnTo>
                  <a:pt x="33477" y="17767"/>
                </a:lnTo>
                <a:lnTo>
                  <a:pt x="30734" y="14351"/>
                </a:lnTo>
                <a:lnTo>
                  <a:pt x="28003" y="10934"/>
                </a:lnTo>
                <a:lnTo>
                  <a:pt x="24599" y="8877"/>
                </a:lnTo>
                <a:lnTo>
                  <a:pt x="21170" y="6159"/>
                </a:lnTo>
                <a:lnTo>
                  <a:pt x="17767" y="3416"/>
                </a:lnTo>
                <a:lnTo>
                  <a:pt x="13665" y="2057"/>
                </a:lnTo>
                <a:lnTo>
                  <a:pt x="11620" y="1384"/>
                </a:lnTo>
                <a:lnTo>
                  <a:pt x="9563" y="685"/>
                </a:lnTo>
                <a:lnTo>
                  <a:pt x="4787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8703122" y="6628673"/>
            <a:ext cx="25400" cy="29845"/>
          </a:xfrm>
          <a:custGeom>
            <a:avLst/>
            <a:gdLst/>
            <a:ahLst/>
            <a:cxnLst/>
            <a:rect l="l" t="t" r="r" b="b"/>
            <a:pathLst>
              <a:path w="25400" h="29845">
                <a:moveTo>
                  <a:pt x="0" y="29375"/>
                </a:moveTo>
                <a:lnTo>
                  <a:pt x="3416" y="28689"/>
                </a:lnTo>
                <a:lnTo>
                  <a:pt x="6146" y="27317"/>
                </a:lnTo>
                <a:lnTo>
                  <a:pt x="8877" y="25946"/>
                </a:lnTo>
                <a:lnTo>
                  <a:pt x="11607" y="24587"/>
                </a:lnTo>
                <a:lnTo>
                  <a:pt x="14350" y="22555"/>
                </a:lnTo>
                <a:lnTo>
                  <a:pt x="16395" y="20485"/>
                </a:lnTo>
                <a:lnTo>
                  <a:pt x="19126" y="17767"/>
                </a:lnTo>
                <a:lnTo>
                  <a:pt x="20497" y="15036"/>
                </a:lnTo>
                <a:lnTo>
                  <a:pt x="21856" y="12293"/>
                </a:lnTo>
                <a:lnTo>
                  <a:pt x="23228" y="9563"/>
                </a:lnTo>
                <a:lnTo>
                  <a:pt x="24587" y="6146"/>
                </a:lnTo>
                <a:lnTo>
                  <a:pt x="25273" y="3416"/>
                </a:lnTo>
                <a:lnTo>
                  <a:pt x="2527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8313799" y="6645764"/>
            <a:ext cx="389890" cy="13335"/>
          </a:xfrm>
          <a:custGeom>
            <a:avLst/>
            <a:gdLst/>
            <a:ahLst/>
            <a:cxnLst/>
            <a:rect l="l" t="t" r="r" b="b"/>
            <a:pathLst>
              <a:path w="389890" h="13334">
                <a:moveTo>
                  <a:pt x="0" y="0"/>
                </a:moveTo>
                <a:lnTo>
                  <a:pt x="383171" y="12966"/>
                </a:lnTo>
                <a:lnTo>
                  <a:pt x="389318" y="1228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8576085" y="5927864"/>
            <a:ext cx="148209" cy="172853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240768" y="6196323"/>
            <a:ext cx="427990" cy="400685"/>
          </a:xfrm>
          <a:custGeom>
            <a:avLst/>
            <a:gdLst/>
            <a:ahLst/>
            <a:cxnLst/>
            <a:rect l="l" t="t" r="r" b="b"/>
            <a:pathLst>
              <a:path w="427990" h="400684">
                <a:moveTo>
                  <a:pt x="421324" y="336384"/>
                </a:moveTo>
                <a:lnTo>
                  <a:pt x="224028" y="336384"/>
                </a:lnTo>
                <a:lnTo>
                  <a:pt x="362000" y="337756"/>
                </a:lnTo>
                <a:lnTo>
                  <a:pt x="362000" y="400253"/>
                </a:lnTo>
                <a:lnTo>
                  <a:pt x="420052" y="398208"/>
                </a:lnTo>
                <a:lnTo>
                  <a:pt x="421324" y="336384"/>
                </a:lnTo>
                <a:close/>
              </a:path>
              <a:path w="427990" h="400684">
                <a:moveTo>
                  <a:pt x="11950" y="0"/>
                </a:moveTo>
                <a:lnTo>
                  <a:pt x="0" y="336384"/>
                </a:lnTo>
                <a:lnTo>
                  <a:pt x="112001" y="372503"/>
                </a:lnTo>
                <a:lnTo>
                  <a:pt x="224028" y="380098"/>
                </a:lnTo>
                <a:lnTo>
                  <a:pt x="224028" y="336384"/>
                </a:lnTo>
                <a:lnTo>
                  <a:pt x="421324" y="336384"/>
                </a:lnTo>
                <a:lnTo>
                  <a:pt x="426748" y="72745"/>
                </a:lnTo>
                <a:lnTo>
                  <a:pt x="150253" y="72745"/>
                </a:lnTo>
                <a:lnTo>
                  <a:pt x="150253" y="10579"/>
                </a:lnTo>
                <a:lnTo>
                  <a:pt x="11950" y="0"/>
                </a:lnTo>
                <a:close/>
              </a:path>
              <a:path w="427990" h="400684">
                <a:moveTo>
                  <a:pt x="290283" y="19126"/>
                </a:moveTo>
                <a:lnTo>
                  <a:pt x="290283" y="72745"/>
                </a:lnTo>
                <a:lnTo>
                  <a:pt x="426748" y="72745"/>
                </a:lnTo>
                <a:lnTo>
                  <a:pt x="427570" y="32766"/>
                </a:lnTo>
                <a:lnTo>
                  <a:pt x="290283" y="19126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240768" y="6196323"/>
            <a:ext cx="427990" cy="400685"/>
          </a:xfrm>
          <a:custGeom>
            <a:avLst/>
            <a:gdLst/>
            <a:ahLst/>
            <a:cxnLst/>
            <a:rect l="l" t="t" r="r" b="b"/>
            <a:pathLst>
              <a:path w="427990" h="400684">
                <a:moveTo>
                  <a:pt x="150253" y="10579"/>
                </a:moveTo>
                <a:lnTo>
                  <a:pt x="11950" y="0"/>
                </a:lnTo>
                <a:lnTo>
                  <a:pt x="0" y="336384"/>
                </a:lnTo>
                <a:lnTo>
                  <a:pt x="112001" y="372503"/>
                </a:lnTo>
                <a:lnTo>
                  <a:pt x="224028" y="380098"/>
                </a:lnTo>
                <a:lnTo>
                  <a:pt x="224028" y="336384"/>
                </a:lnTo>
                <a:lnTo>
                  <a:pt x="362000" y="337756"/>
                </a:lnTo>
                <a:lnTo>
                  <a:pt x="362000" y="400253"/>
                </a:lnTo>
                <a:lnTo>
                  <a:pt x="420052" y="398208"/>
                </a:lnTo>
                <a:lnTo>
                  <a:pt x="427570" y="32766"/>
                </a:lnTo>
                <a:lnTo>
                  <a:pt x="290283" y="19126"/>
                </a:lnTo>
                <a:lnTo>
                  <a:pt x="290283" y="72745"/>
                </a:lnTo>
                <a:lnTo>
                  <a:pt x="150253" y="72745"/>
                </a:lnTo>
                <a:lnTo>
                  <a:pt x="150253" y="1057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787178" y="6125973"/>
            <a:ext cx="907415" cy="476884"/>
          </a:xfrm>
          <a:custGeom>
            <a:avLst/>
            <a:gdLst/>
            <a:ahLst/>
            <a:cxnLst/>
            <a:rect l="l" t="t" r="r" b="b"/>
            <a:pathLst>
              <a:path w="907415" h="476884">
                <a:moveTo>
                  <a:pt x="18440" y="96989"/>
                </a:moveTo>
                <a:lnTo>
                  <a:pt x="18440" y="151625"/>
                </a:lnTo>
                <a:lnTo>
                  <a:pt x="0" y="151625"/>
                </a:lnTo>
                <a:lnTo>
                  <a:pt x="0" y="336054"/>
                </a:lnTo>
                <a:lnTo>
                  <a:pt x="13716" y="336054"/>
                </a:lnTo>
                <a:lnTo>
                  <a:pt x="13716" y="406742"/>
                </a:lnTo>
                <a:lnTo>
                  <a:pt x="25273" y="406742"/>
                </a:lnTo>
                <a:lnTo>
                  <a:pt x="25273" y="429615"/>
                </a:lnTo>
                <a:lnTo>
                  <a:pt x="228587" y="429615"/>
                </a:lnTo>
                <a:lnTo>
                  <a:pt x="228587" y="460362"/>
                </a:lnTo>
                <a:lnTo>
                  <a:pt x="282663" y="460362"/>
                </a:lnTo>
                <a:lnTo>
                  <a:pt x="282663" y="476745"/>
                </a:lnTo>
                <a:lnTo>
                  <a:pt x="622757" y="476745"/>
                </a:lnTo>
                <a:lnTo>
                  <a:pt x="622757" y="437172"/>
                </a:lnTo>
                <a:lnTo>
                  <a:pt x="746556" y="437172"/>
                </a:lnTo>
                <a:lnTo>
                  <a:pt x="746556" y="414591"/>
                </a:lnTo>
                <a:lnTo>
                  <a:pt x="807745" y="414591"/>
                </a:lnTo>
                <a:lnTo>
                  <a:pt x="807745" y="367461"/>
                </a:lnTo>
                <a:lnTo>
                  <a:pt x="907072" y="367461"/>
                </a:lnTo>
                <a:lnTo>
                  <a:pt x="907072" y="294373"/>
                </a:lnTo>
                <a:lnTo>
                  <a:pt x="521500" y="294373"/>
                </a:lnTo>
                <a:lnTo>
                  <a:pt x="517740" y="274574"/>
                </a:lnTo>
                <a:lnTo>
                  <a:pt x="506133" y="270471"/>
                </a:lnTo>
                <a:lnTo>
                  <a:pt x="506133" y="253606"/>
                </a:lnTo>
                <a:lnTo>
                  <a:pt x="426212" y="253606"/>
                </a:lnTo>
                <a:lnTo>
                  <a:pt x="426212" y="235635"/>
                </a:lnTo>
                <a:lnTo>
                  <a:pt x="345795" y="120205"/>
                </a:lnTo>
                <a:lnTo>
                  <a:pt x="308279" y="120205"/>
                </a:lnTo>
                <a:lnTo>
                  <a:pt x="288837" y="99034"/>
                </a:lnTo>
                <a:lnTo>
                  <a:pt x="93408" y="99034"/>
                </a:lnTo>
                <a:lnTo>
                  <a:pt x="18440" y="96989"/>
                </a:lnTo>
                <a:close/>
              </a:path>
              <a:path w="907415" h="476884">
                <a:moveTo>
                  <a:pt x="907072" y="276618"/>
                </a:moveTo>
                <a:lnTo>
                  <a:pt x="730161" y="276618"/>
                </a:lnTo>
                <a:lnTo>
                  <a:pt x="730161" y="294373"/>
                </a:lnTo>
                <a:lnTo>
                  <a:pt x="907072" y="294373"/>
                </a:lnTo>
                <a:lnTo>
                  <a:pt x="907072" y="276618"/>
                </a:lnTo>
                <a:close/>
              </a:path>
              <a:path w="907415" h="476884">
                <a:moveTo>
                  <a:pt x="333895" y="103124"/>
                </a:moveTo>
                <a:lnTo>
                  <a:pt x="308279" y="120205"/>
                </a:lnTo>
                <a:lnTo>
                  <a:pt x="345795" y="120205"/>
                </a:lnTo>
                <a:lnTo>
                  <a:pt x="333895" y="103124"/>
                </a:lnTo>
                <a:close/>
              </a:path>
              <a:path w="907415" h="476884">
                <a:moveTo>
                  <a:pt x="234289" y="0"/>
                </a:moveTo>
                <a:lnTo>
                  <a:pt x="93408" y="99034"/>
                </a:lnTo>
                <a:lnTo>
                  <a:pt x="288837" y="99034"/>
                </a:lnTo>
                <a:lnTo>
                  <a:pt x="271284" y="79921"/>
                </a:lnTo>
                <a:lnTo>
                  <a:pt x="279819" y="73761"/>
                </a:lnTo>
                <a:lnTo>
                  <a:pt x="23428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787178" y="6125973"/>
            <a:ext cx="907415" cy="476884"/>
          </a:xfrm>
          <a:custGeom>
            <a:avLst/>
            <a:gdLst/>
            <a:ahLst/>
            <a:cxnLst/>
            <a:rect l="l" t="t" r="r" b="b"/>
            <a:pathLst>
              <a:path w="907415" h="476884">
                <a:moveTo>
                  <a:pt x="93408" y="99034"/>
                </a:moveTo>
                <a:lnTo>
                  <a:pt x="234289" y="0"/>
                </a:lnTo>
                <a:lnTo>
                  <a:pt x="279819" y="73761"/>
                </a:lnTo>
                <a:lnTo>
                  <a:pt x="271284" y="79921"/>
                </a:lnTo>
                <a:lnTo>
                  <a:pt x="308279" y="120205"/>
                </a:lnTo>
                <a:lnTo>
                  <a:pt x="333895" y="103124"/>
                </a:lnTo>
                <a:lnTo>
                  <a:pt x="426212" y="235635"/>
                </a:lnTo>
                <a:lnTo>
                  <a:pt x="426212" y="253606"/>
                </a:lnTo>
                <a:lnTo>
                  <a:pt x="506133" y="253606"/>
                </a:lnTo>
                <a:lnTo>
                  <a:pt x="506133" y="270471"/>
                </a:lnTo>
                <a:lnTo>
                  <a:pt x="517740" y="274574"/>
                </a:lnTo>
                <a:lnTo>
                  <a:pt x="521500" y="294373"/>
                </a:lnTo>
                <a:lnTo>
                  <a:pt x="730161" y="294373"/>
                </a:lnTo>
                <a:lnTo>
                  <a:pt x="730161" y="276618"/>
                </a:lnTo>
                <a:lnTo>
                  <a:pt x="907072" y="276618"/>
                </a:lnTo>
                <a:lnTo>
                  <a:pt x="907072" y="367461"/>
                </a:lnTo>
                <a:lnTo>
                  <a:pt x="807745" y="367461"/>
                </a:lnTo>
                <a:lnTo>
                  <a:pt x="807745" y="414591"/>
                </a:lnTo>
                <a:lnTo>
                  <a:pt x="746556" y="414591"/>
                </a:lnTo>
                <a:lnTo>
                  <a:pt x="746556" y="437172"/>
                </a:lnTo>
                <a:lnTo>
                  <a:pt x="622757" y="437172"/>
                </a:lnTo>
                <a:lnTo>
                  <a:pt x="622757" y="476745"/>
                </a:lnTo>
                <a:lnTo>
                  <a:pt x="282663" y="476745"/>
                </a:lnTo>
                <a:lnTo>
                  <a:pt x="282663" y="460362"/>
                </a:lnTo>
                <a:lnTo>
                  <a:pt x="228587" y="460362"/>
                </a:lnTo>
                <a:lnTo>
                  <a:pt x="228587" y="429615"/>
                </a:lnTo>
                <a:lnTo>
                  <a:pt x="25273" y="429615"/>
                </a:lnTo>
                <a:lnTo>
                  <a:pt x="25273" y="406742"/>
                </a:lnTo>
                <a:lnTo>
                  <a:pt x="13716" y="406742"/>
                </a:lnTo>
                <a:lnTo>
                  <a:pt x="13716" y="336054"/>
                </a:lnTo>
                <a:lnTo>
                  <a:pt x="0" y="336054"/>
                </a:lnTo>
                <a:lnTo>
                  <a:pt x="0" y="151625"/>
                </a:lnTo>
                <a:lnTo>
                  <a:pt x="18440" y="151625"/>
                </a:lnTo>
                <a:lnTo>
                  <a:pt x="18440" y="96989"/>
                </a:lnTo>
                <a:lnTo>
                  <a:pt x="93408" y="990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8096111" y="6043667"/>
            <a:ext cx="642620" cy="254000"/>
          </a:xfrm>
          <a:custGeom>
            <a:avLst/>
            <a:gdLst/>
            <a:ahLst/>
            <a:cxnLst/>
            <a:rect l="l" t="t" r="r" b="b"/>
            <a:pathLst>
              <a:path w="642620" h="254000">
                <a:moveTo>
                  <a:pt x="0" y="0"/>
                </a:moveTo>
                <a:lnTo>
                  <a:pt x="21965" y="35075"/>
                </a:lnTo>
                <a:lnTo>
                  <a:pt x="33489" y="45618"/>
                </a:lnTo>
                <a:lnTo>
                  <a:pt x="40614" y="45046"/>
                </a:lnTo>
                <a:lnTo>
                  <a:pt x="49149" y="47472"/>
                </a:lnTo>
                <a:lnTo>
                  <a:pt x="81876" y="86034"/>
                </a:lnTo>
                <a:lnTo>
                  <a:pt x="110337" y="128739"/>
                </a:lnTo>
                <a:lnTo>
                  <a:pt x="110346" y="134478"/>
                </a:lnTo>
                <a:lnTo>
                  <a:pt x="107726" y="140185"/>
                </a:lnTo>
                <a:lnTo>
                  <a:pt x="104902" y="146488"/>
                </a:lnTo>
                <a:lnTo>
                  <a:pt x="126514" y="192409"/>
                </a:lnTo>
                <a:lnTo>
                  <a:pt x="171526" y="233921"/>
                </a:lnTo>
                <a:lnTo>
                  <a:pt x="229509" y="247249"/>
                </a:lnTo>
                <a:lnTo>
                  <a:pt x="255677" y="247687"/>
                </a:lnTo>
                <a:lnTo>
                  <a:pt x="270967" y="244843"/>
                </a:lnTo>
                <a:lnTo>
                  <a:pt x="277330" y="239667"/>
                </a:lnTo>
                <a:lnTo>
                  <a:pt x="281781" y="233697"/>
                </a:lnTo>
                <a:lnTo>
                  <a:pt x="285136" y="228439"/>
                </a:lnTo>
                <a:lnTo>
                  <a:pt x="288213" y="225399"/>
                </a:lnTo>
                <a:lnTo>
                  <a:pt x="379065" y="225663"/>
                </a:lnTo>
                <a:lnTo>
                  <a:pt x="454166" y="227503"/>
                </a:lnTo>
                <a:lnTo>
                  <a:pt x="518275" y="230301"/>
                </a:lnTo>
                <a:lnTo>
                  <a:pt x="555866" y="244200"/>
                </a:lnTo>
                <a:lnTo>
                  <a:pt x="558811" y="248807"/>
                </a:lnTo>
                <a:lnTo>
                  <a:pt x="564261" y="252374"/>
                </a:lnTo>
                <a:lnTo>
                  <a:pt x="580680" y="253997"/>
                </a:lnTo>
                <a:lnTo>
                  <a:pt x="607083" y="253817"/>
                </a:lnTo>
                <a:lnTo>
                  <a:pt x="631617" y="252915"/>
                </a:lnTo>
                <a:lnTo>
                  <a:pt x="642429" y="25237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8059492" y="6074738"/>
            <a:ext cx="678180" cy="269240"/>
          </a:xfrm>
          <a:custGeom>
            <a:avLst/>
            <a:gdLst/>
            <a:ahLst/>
            <a:cxnLst/>
            <a:rect l="l" t="t" r="r" b="b"/>
            <a:pathLst>
              <a:path w="678179" h="269239">
                <a:moveTo>
                  <a:pt x="0" y="0"/>
                </a:moveTo>
                <a:lnTo>
                  <a:pt x="85378" y="122294"/>
                </a:lnTo>
                <a:lnTo>
                  <a:pt x="131962" y="187402"/>
                </a:lnTo>
                <a:lnTo>
                  <a:pt x="156062" y="217232"/>
                </a:lnTo>
                <a:lnTo>
                  <a:pt x="195433" y="247294"/>
                </a:lnTo>
                <a:lnTo>
                  <a:pt x="238019" y="258495"/>
                </a:lnTo>
                <a:lnTo>
                  <a:pt x="327982" y="260829"/>
                </a:lnTo>
                <a:lnTo>
                  <a:pt x="472651" y="264204"/>
                </a:lnTo>
                <a:lnTo>
                  <a:pt x="613969" y="267579"/>
                </a:lnTo>
                <a:lnTo>
                  <a:pt x="677595" y="26911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8148110" y="5765665"/>
            <a:ext cx="567690" cy="490220"/>
          </a:xfrm>
          <a:custGeom>
            <a:avLst/>
            <a:gdLst/>
            <a:ahLst/>
            <a:cxnLst/>
            <a:rect l="l" t="t" r="r" b="b"/>
            <a:pathLst>
              <a:path w="567690" h="490220">
                <a:moveTo>
                  <a:pt x="567651" y="470192"/>
                </a:moveTo>
                <a:lnTo>
                  <a:pt x="496315" y="470192"/>
                </a:lnTo>
                <a:lnTo>
                  <a:pt x="496315" y="490105"/>
                </a:lnTo>
                <a:lnTo>
                  <a:pt x="567651" y="490105"/>
                </a:lnTo>
                <a:lnTo>
                  <a:pt x="567651" y="470192"/>
                </a:lnTo>
                <a:close/>
              </a:path>
              <a:path w="567690" h="490220">
                <a:moveTo>
                  <a:pt x="567651" y="416991"/>
                </a:moveTo>
                <a:lnTo>
                  <a:pt x="152704" y="416991"/>
                </a:lnTo>
                <a:lnTo>
                  <a:pt x="182079" y="463435"/>
                </a:lnTo>
                <a:lnTo>
                  <a:pt x="244678" y="463435"/>
                </a:lnTo>
                <a:lnTo>
                  <a:pt x="244678" y="478459"/>
                </a:lnTo>
                <a:lnTo>
                  <a:pt x="436854" y="478459"/>
                </a:lnTo>
                <a:lnTo>
                  <a:pt x="436854" y="470192"/>
                </a:lnTo>
                <a:lnTo>
                  <a:pt x="567651" y="470192"/>
                </a:lnTo>
                <a:lnTo>
                  <a:pt x="567651" y="416991"/>
                </a:lnTo>
                <a:close/>
              </a:path>
              <a:path w="567690" h="490220">
                <a:moveTo>
                  <a:pt x="375373" y="0"/>
                </a:moveTo>
                <a:lnTo>
                  <a:pt x="16789" y="240423"/>
                </a:lnTo>
                <a:lnTo>
                  <a:pt x="22758" y="253898"/>
                </a:lnTo>
                <a:lnTo>
                  <a:pt x="0" y="267411"/>
                </a:lnTo>
                <a:lnTo>
                  <a:pt x="119532" y="436117"/>
                </a:lnTo>
                <a:lnTo>
                  <a:pt x="152704" y="416991"/>
                </a:lnTo>
                <a:lnTo>
                  <a:pt x="567651" y="416991"/>
                </a:lnTo>
                <a:lnTo>
                  <a:pt x="567651" y="371906"/>
                </a:lnTo>
                <a:lnTo>
                  <a:pt x="384200" y="371906"/>
                </a:lnTo>
                <a:lnTo>
                  <a:pt x="388467" y="120141"/>
                </a:lnTo>
                <a:lnTo>
                  <a:pt x="445388" y="76847"/>
                </a:lnTo>
                <a:lnTo>
                  <a:pt x="375373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8148110" y="5765665"/>
            <a:ext cx="567690" cy="490220"/>
          </a:xfrm>
          <a:custGeom>
            <a:avLst/>
            <a:gdLst/>
            <a:ahLst/>
            <a:cxnLst/>
            <a:rect l="l" t="t" r="r" b="b"/>
            <a:pathLst>
              <a:path w="567690" h="490220">
                <a:moveTo>
                  <a:pt x="384200" y="371906"/>
                </a:moveTo>
                <a:lnTo>
                  <a:pt x="567651" y="371906"/>
                </a:lnTo>
                <a:lnTo>
                  <a:pt x="567651" y="490105"/>
                </a:lnTo>
                <a:lnTo>
                  <a:pt x="496315" y="490105"/>
                </a:lnTo>
                <a:lnTo>
                  <a:pt x="496315" y="470192"/>
                </a:lnTo>
                <a:lnTo>
                  <a:pt x="436854" y="470192"/>
                </a:lnTo>
                <a:lnTo>
                  <a:pt x="436854" y="478459"/>
                </a:lnTo>
                <a:lnTo>
                  <a:pt x="384200" y="478459"/>
                </a:lnTo>
                <a:lnTo>
                  <a:pt x="244678" y="478459"/>
                </a:lnTo>
                <a:lnTo>
                  <a:pt x="244678" y="463435"/>
                </a:lnTo>
                <a:lnTo>
                  <a:pt x="182079" y="463435"/>
                </a:lnTo>
                <a:lnTo>
                  <a:pt x="152704" y="416991"/>
                </a:lnTo>
                <a:lnTo>
                  <a:pt x="119532" y="436117"/>
                </a:lnTo>
                <a:lnTo>
                  <a:pt x="0" y="267411"/>
                </a:lnTo>
                <a:lnTo>
                  <a:pt x="22758" y="253898"/>
                </a:lnTo>
                <a:lnTo>
                  <a:pt x="16789" y="240423"/>
                </a:lnTo>
                <a:lnTo>
                  <a:pt x="375373" y="0"/>
                </a:lnTo>
                <a:lnTo>
                  <a:pt x="445388" y="76847"/>
                </a:lnTo>
                <a:lnTo>
                  <a:pt x="388467" y="120141"/>
                </a:lnTo>
                <a:lnTo>
                  <a:pt x="384200" y="37190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0" y="0"/>
            <a:ext cx="9528175" cy="9258300"/>
          </a:xfrm>
          <a:custGeom>
            <a:avLst/>
            <a:gdLst/>
            <a:ahLst/>
            <a:cxnLst/>
            <a:rect l="l" t="t" r="r" b="b"/>
            <a:pathLst>
              <a:path w="9528175" h="9258300">
                <a:moveTo>
                  <a:pt x="0" y="9258300"/>
                </a:moveTo>
                <a:lnTo>
                  <a:pt x="9528048" y="9258300"/>
                </a:lnTo>
                <a:lnTo>
                  <a:pt x="9528048" y="0"/>
                </a:lnTo>
                <a:lnTo>
                  <a:pt x="0" y="0"/>
                </a:lnTo>
                <a:lnTo>
                  <a:pt x="0" y="9258300"/>
                </a:lnTo>
                <a:close/>
              </a:path>
            </a:pathLst>
          </a:custGeom>
          <a:solidFill>
            <a:srgbClr val="FFFFFF">
              <a:alpha val="6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3794436" y="4855518"/>
            <a:ext cx="187325" cy="217804"/>
          </a:xfrm>
          <a:custGeom>
            <a:avLst/>
            <a:gdLst/>
            <a:ahLst/>
            <a:cxnLst/>
            <a:rect l="l" t="t" r="r" b="b"/>
            <a:pathLst>
              <a:path w="187325" h="217804">
                <a:moveTo>
                  <a:pt x="0" y="209194"/>
                </a:moveTo>
                <a:lnTo>
                  <a:pt x="23406" y="217512"/>
                </a:lnTo>
                <a:lnTo>
                  <a:pt x="157111" y="121958"/>
                </a:lnTo>
                <a:lnTo>
                  <a:pt x="186956" y="0"/>
                </a:lnTo>
              </a:path>
            </a:pathLst>
          </a:custGeom>
          <a:ln w="5689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6128910" y="5843170"/>
            <a:ext cx="494030" cy="695960"/>
          </a:xfrm>
          <a:custGeom>
            <a:avLst/>
            <a:gdLst/>
            <a:ahLst/>
            <a:cxnLst/>
            <a:rect l="l" t="t" r="r" b="b"/>
            <a:pathLst>
              <a:path w="494029" h="695959">
                <a:moveTo>
                  <a:pt x="493699" y="0"/>
                </a:moveTo>
                <a:lnTo>
                  <a:pt x="0" y="385825"/>
                </a:lnTo>
                <a:lnTo>
                  <a:pt x="251294" y="692188"/>
                </a:lnTo>
                <a:lnTo>
                  <a:pt x="481825" y="695744"/>
                </a:lnTo>
                <a:lnTo>
                  <a:pt x="493699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3325442" y="4269489"/>
            <a:ext cx="1609725" cy="1322705"/>
          </a:xfrm>
          <a:custGeom>
            <a:avLst/>
            <a:gdLst/>
            <a:ahLst/>
            <a:cxnLst/>
            <a:rect l="l" t="t" r="r" b="b"/>
            <a:pathLst>
              <a:path w="1609725" h="1322704">
                <a:moveTo>
                  <a:pt x="1490408" y="0"/>
                </a:moveTo>
                <a:lnTo>
                  <a:pt x="0" y="1217841"/>
                </a:lnTo>
                <a:lnTo>
                  <a:pt x="78257" y="1322209"/>
                </a:lnTo>
                <a:lnTo>
                  <a:pt x="1609674" y="166522"/>
                </a:lnTo>
                <a:lnTo>
                  <a:pt x="1490408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6020148" y="7726967"/>
            <a:ext cx="399415" cy="516255"/>
          </a:xfrm>
          <a:custGeom>
            <a:avLst/>
            <a:gdLst/>
            <a:ahLst/>
            <a:cxnLst/>
            <a:rect l="l" t="t" r="r" b="b"/>
            <a:pathLst>
              <a:path w="399414" h="516254">
                <a:moveTo>
                  <a:pt x="48755" y="0"/>
                </a:moveTo>
                <a:lnTo>
                  <a:pt x="0" y="43865"/>
                </a:lnTo>
                <a:lnTo>
                  <a:pt x="354863" y="515810"/>
                </a:lnTo>
                <a:lnTo>
                  <a:pt x="399326" y="478116"/>
                </a:lnTo>
                <a:lnTo>
                  <a:pt x="48755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4360118" y="5106041"/>
            <a:ext cx="1025525" cy="808990"/>
          </a:xfrm>
          <a:custGeom>
            <a:avLst/>
            <a:gdLst/>
            <a:ahLst/>
            <a:cxnLst/>
            <a:rect l="l" t="t" r="r" b="b"/>
            <a:pathLst>
              <a:path w="1025525" h="808989">
                <a:moveTo>
                  <a:pt x="941590" y="0"/>
                </a:moveTo>
                <a:lnTo>
                  <a:pt x="0" y="703948"/>
                </a:lnTo>
                <a:lnTo>
                  <a:pt x="102501" y="808761"/>
                </a:lnTo>
                <a:lnTo>
                  <a:pt x="1024940" y="110045"/>
                </a:lnTo>
                <a:lnTo>
                  <a:pt x="941590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3045926" y="4487994"/>
            <a:ext cx="1821814" cy="2350770"/>
          </a:xfrm>
          <a:custGeom>
            <a:avLst/>
            <a:gdLst/>
            <a:ahLst/>
            <a:cxnLst/>
            <a:rect l="l" t="t" r="r" b="b"/>
            <a:pathLst>
              <a:path w="1821814" h="2350770">
                <a:moveTo>
                  <a:pt x="348183" y="0"/>
                </a:moveTo>
                <a:lnTo>
                  <a:pt x="0" y="245948"/>
                </a:lnTo>
                <a:lnTo>
                  <a:pt x="340448" y="925233"/>
                </a:lnTo>
                <a:lnTo>
                  <a:pt x="410108" y="1081290"/>
                </a:lnTo>
                <a:lnTo>
                  <a:pt x="1229423" y="2350541"/>
                </a:lnTo>
                <a:lnTo>
                  <a:pt x="1313599" y="2323033"/>
                </a:lnTo>
                <a:lnTo>
                  <a:pt x="908748" y="1635620"/>
                </a:lnTo>
                <a:lnTo>
                  <a:pt x="940650" y="1611325"/>
                </a:lnTo>
                <a:lnTo>
                  <a:pt x="1667478" y="1611325"/>
                </a:lnTo>
                <a:lnTo>
                  <a:pt x="1420945" y="1359363"/>
                </a:lnTo>
                <a:lnTo>
                  <a:pt x="1066938" y="973705"/>
                </a:lnTo>
                <a:lnTo>
                  <a:pt x="740752" y="573112"/>
                </a:lnTo>
                <a:lnTo>
                  <a:pt x="348183" y="0"/>
                </a:lnTo>
                <a:close/>
              </a:path>
              <a:path w="1821814" h="2350770">
                <a:moveTo>
                  <a:pt x="1667478" y="1611325"/>
                </a:moveTo>
                <a:lnTo>
                  <a:pt x="940650" y="1611325"/>
                </a:lnTo>
                <a:lnTo>
                  <a:pt x="1401279" y="2087727"/>
                </a:lnTo>
                <a:lnTo>
                  <a:pt x="1821446" y="1764347"/>
                </a:lnTo>
                <a:lnTo>
                  <a:pt x="1705030" y="1649704"/>
                </a:lnTo>
                <a:lnTo>
                  <a:pt x="1667478" y="1611325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447204" y="6251694"/>
            <a:ext cx="1415415" cy="1299210"/>
          </a:xfrm>
          <a:custGeom>
            <a:avLst/>
            <a:gdLst/>
            <a:ahLst/>
            <a:cxnLst/>
            <a:rect l="l" t="t" r="r" b="b"/>
            <a:pathLst>
              <a:path w="1415414" h="1299209">
                <a:moveTo>
                  <a:pt x="420128" y="0"/>
                </a:moveTo>
                <a:lnTo>
                  <a:pt x="0" y="324027"/>
                </a:lnTo>
                <a:lnTo>
                  <a:pt x="205333" y="519036"/>
                </a:lnTo>
                <a:lnTo>
                  <a:pt x="430124" y="523278"/>
                </a:lnTo>
                <a:lnTo>
                  <a:pt x="575530" y="543833"/>
                </a:lnTo>
                <a:lnTo>
                  <a:pt x="704979" y="597924"/>
                </a:lnTo>
                <a:lnTo>
                  <a:pt x="881900" y="702779"/>
                </a:lnTo>
                <a:lnTo>
                  <a:pt x="1040967" y="843547"/>
                </a:lnTo>
                <a:lnTo>
                  <a:pt x="1211479" y="1043228"/>
                </a:lnTo>
                <a:lnTo>
                  <a:pt x="1347485" y="1221755"/>
                </a:lnTo>
                <a:lnTo>
                  <a:pt x="1403032" y="1299057"/>
                </a:lnTo>
                <a:lnTo>
                  <a:pt x="1415199" y="1250556"/>
                </a:lnTo>
                <a:lnTo>
                  <a:pt x="420128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3307685" y="4406084"/>
            <a:ext cx="1627505" cy="1197610"/>
          </a:xfrm>
          <a:custGeom>
            <a:avLst/>
            <a:gdLst/>
            <a:ahLst/>
            <a:cxnLst/>
            <a:rect l="l" t="t" r="r" b="b"/>
            <a:pathLst>
              <a:path w="1627504" h="1197610">
                <a:moveTo>
                  <a:pt x="1600187" y="0"/>
                </a:moveTo>
                <a:lnTo>
                  <a:pt x="993686" y="283794"/>
                </a:lnTo>
                <a:lnTo>
                  <a:pt x="0" y="1071359"/>
                </a:lnTo>
                <a:lnTo>
                  <a:pt x="78257" y="1197000"/>
                </a:lnTo>
                <a:lnTo>
                  <a:pt x="1627428" y="29933"/>
                </a:lnTo>
                <a:lnTo>
                  <a:pt x="1600187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3257821" y="4190544"/>
            <a:ext cx="1712595" cy="1451610"/>
          </a:xfrm>
          <a:custGeom>
            <a:avLst/>
            <a:gdLst/>
            <a:ahLst/>
            <a:cxnLst/>
            <a:rect l="l" t="t" r="r" b="b"/>
            <a:pathLst>
              <a:path w="1712595" h="1451610">
                <a:moveTo>
                  <a:pt x="543458" y="885494"/>
                </a:moveTo>
                <a:lnTo>
                  <a:pt x="0" y="1323619"/>
                </a:lnTo>
                <a:lnTo>
                  <a:pt x="110350" y="1451152"/>
                </a:lnTo>
                <a:lnTo>
                  <a:pt x="839867" y="886980"/>
                </a:lnTo>
                <a:lnTo>
                  <a:pt x="554863" y="886980"/>
                </a:lnTo>
                <a:lnTo>
                  <a:pt x="543458" y="885494"/>
                </a:lnTo>
                <a:close/>
              </a:path>
              <a:path w="1712595" h="1451610">
                <a:moveTo>
                  <a:pt x="465416" y="390372"/>
                </a:moveTo>
                <a:lnTo>
                  <a:pt x="717880" y="693445"/>
                </a:lnTo>
                <a:lnTo>
                  <a:pt x="688555" y="780034"/>
                </a:lnTo>
                <a:lnTo>
                  <a:pt x="554863" y="886980"/>
                </a:lnTo>
                <a:lnTo>
                  <a:pt x="839867" y="886980"/>
                </a:lnTo>
                <a:lnTo>
                  <a:pt x="1201677" y="607174"/>
                </a:lnTo>
                <a:lnTo>
                  <a:pt x="798182" y="607174"/>
                </a:lnTo>
                <a:lnTo>
                  <a:pt x="465416" y="390372"/>
                </a:lnTo>
                <a:close/>
              </a:path>
              <a:path w="1712595" h="1451610">
                <a:moveTo>
                  <a:pt x="1581975" y="0"/>
                </a:moveTo>
                <a:lnTo>
                  <a:pt x="798182" y="607174"/>
                </a:lnTo>
                <a:lnTo>
                  <a:pt x="1201677" y="607174"/>
                </a:lnTo>
                <a:lnTo>
                  <a:pt x="1712518" y="212115"/>
                </a:lnTo>
                <a:lnTo>
                  <a:pt x="1581975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4804509" y="4358954"/>
            <a:ext cx="1622425" cy="1889760"/>
          </a:xfrm>
          <a:custGeom>
            <a:avLst/>
            <a:gdLst/>
            <a:ahLst/>
            <a:cxnLst/>
            <a:rect l="l" t="t" r="r" b="b"/>
            <a:pathLst>
              <a:path w="1622425" h="1889760">
                <a:moveTo>
                  <a:pt x="175755" y="0"/>
                </a:moveTo>
                <a:lnTo>
                  <a:pt x="0" y="115671"/>
                </a:lnTo>
                <a:lnTo>
                  <a:pt x="1337932" y="1889505"/>
                </a:lnTo>
                <a:lnTo>
                  <a:pt x="1622336" y="1637296"/>
                </a:lnTo>
                <a:lnTo>
                  <a:pt x="175755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4359762" y="3522317"/>
            <a:ext cx="1584960" cy="1842135"/>
          </a:xfrm>
          <a:custGeom>
            <a:avLst/>
            <a:gdLst/>
            <a:ahLst/>
            <a:cxnLst/>
            <a:rect l="l" t="t" r="r" b="b"/>
            <a:pathLst>
              <a:path w="1584960" h="1842135">
                <a:moveTo>
                  <a:pt x="400494" y="0"/>
                </a:moveTo>
                <a:lnTo>
                  <a:pt x="0" y="304990"/>
                </a:lnTo>
                <a:lnTo>
                  <a:pt x="1141120" y="1842058"/>
                </a:lnTo>
                <a:lnTo>
                  <a:pt x="1584756" y="1576819"/>
                </a:lnTo>
                <a:lnTo>
                  <a:pt x="400494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877627" y="8337888"/>
            <a:ext cx="816610" cy="920750"/>
          </a:xfrm>
          <a:custGeom>
            <a:avLst/>
            <a:gdLst/>
            <a:ahLst/>
            <a:cxnLst/>
            <a:rect l="l" t="t" r="r" b="b"/>
            <a:pathLst>
              <a:path w="816609" h="920750">
                <a:moveTo>
                  <a:pt x="816304" y="920410"/>
                </a:moveTo>
                <a:lnTo>
                  <a:pt x="803220" y="875684"/>
                </a:lnTo>
                <a:lnTo>
                  <a:pt x="786536" y="829983"/>
                </a:lnTo>
                <a:lnTo>
                  <a:pt x="768669" y="789174"/>
                </a:lnTo>
                <a:lnTo>
                  <a:pt x="750311" y="753240"/>
                </a:lnTo>
                <a:lnTo>
                  <a:pt x="714891" y="695916"/>
                </a:lnTo>
                <a:lnTo>
                  <a:pt x="685817" y="657855"/>
                </a:lnTo>
                <a:lnTo>
                  <a:pt x="666216" y="636536"/>
                </a:lnTo>
                <a:lnTo>
                  <a:pt x="0" y="0"/>
                </a:lnTo>
              </a:path>
            </a:pathLst>
          </a:custGeom>
          <a:ln w="28460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4026617" y="8081929"/>
            <a:ext cx="1544320" cy="995044"/>
          </a:xfrm>
          <a:custGeom>
            <a:avLst/>
            <a:gdLst/>
            <a:ahLst/>
            <a:cxnLst/>
            <a:rect l="l" t="t" r="r" b="b"/>
            <a:pathLst>
              <a:path w="1544320" h="995045">
                <a:moveTo>
                  <a:pt x="1518691" y="0"/>
                </a:moveTo>
                <a:lnTo>
                  <a:pt x="102577" y="877976"/>
                </a:lnTo>
                <a:lnTo>
                  <a:pt x="41592" y="934986"/>
                </a:lnTo>
                <a:lnTo>
                  <a:pt x="0" y="994740"/>
                </a:lnTo>
                <a:lnTo>
                  <a:pt x="1544294" y="41732"/>
                </a:lnTo>
                <a:lnTo>
                  <a:pt x="1518691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547985" y="8106043"/>
            <a:ext cx="938530" cy="678815"/>
          </a:xfrm>
          <a:custGeom>
            <a:avLst/>
            <a:gdLst/>
            <a:ahLst/>
            <a:cxnLst/>
            <a:rect l="l" t="t" r="r" b="b"/>
            <a:pathLst>
              <a:path w="938529" h="678815">
                <a:moveTo>
                  <a:pt x="839012" y="105879"/>
                </a:moveTo>
                <a:lnTo>
                  <a:pt x="425907" y="161772"/>
                </a:lnTo>
                <a:lnTo>
                  <a:pt x="651878" y="337540"/>
                </a:lnTo>
                <a:lnTo>
                  <a:pt x="938174" y="625665"/>
                </a:lnTo>
                <a:lnTo>
                  <a:pt x="882865" y="678713"/>
                </a:lnTo>
                <a:lnTo>
                  <a:pt x="519823" y="318998"/>
                </a:lnTo>
                <a:lnTo>
                  <a:pt x="308737" y="211404"/>
                </a:lnTo>
                <a:lnTo>
                  <a:pt x="170624" y="104851"/>
                </a:lnTo>
                <a:lnTo>
                  <a:pt x="0" y="0"/>
                </a:lnTo>
              </a:path>
            </a:pathLst>
          </a:custGeom>
          <a:ln w="28460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545317" y="8081936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889" y="290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560044" y="8090672"/>
            <a:ext cx="866140" cy="655320"/>
          </a:xfrm>
          <a:custGeom>
            <a:avLst/>
            <a:gdLst/>
            <a:ahLst/>
            <a:cxnLst/>
            <a:rect l="l" t="t" r="r" b="b"/>
            <a:pathLst>
              <a:path w="866139" h="655320">
                <a:moveTo>
                  <a:pt x="0" y="0"/>
                </a:moveTo>
                <a:lnTo>
                  <a:pt x="169100" y="100291"/>
                </a:lnTo>
                <a:lnTo>
                  <a:pt x="259096" y="170441"/>
                </a:lnTo>
                <a:lnTo>
                  <a:pt x="307474" y="207906"/>
                </a:lnTo>
                <a:lnTo>
                  <a:pt x="330776" y="225362"/>
                </a:lnTo>
                <a:lnTo>
                  <a:pt x="345541" y="235483"/>
                </a:lnTo>
                <a:lnTo>
                  <a:pt x="366637" y="246613"/>
                </a:lnTo>
                <a:lnTo>
                  <a:pt x="401939" y="263756"/>
                </a:lnTo>
                <a:lnTo>
                  <a:pt x="447896" y="288140"/>
                </a:lnTo>
                <a:lnTo>
                  <a:pt x="500956" y="320994"/>
                </a:lnTo>
                <a:lnTo>
                  <a:pt x="557568" y="363550"/>
                </a:lnTo>
                <a:lnTo>
                  <a:pt x="645267" y="441855"/>
                </a:lnTo>
                <a:lnTo>
                  <a:pt x="745250" y="536438"/>
                </a:lnTo>
                <a:lnTo>
                  <a:pt x="827357" y="616081"/>
                </a:lnTo>
                <a:lnTo>
                  <a:pt x="861428" y="649566"/>
                </a:lnTo>
                <a:lnTo>
                  <a:pt x="865886" y="654989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6429552" y="8750069"/>
            <a:ext cx="8255" cy="444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0" y="0"/>
                </a:moveTo>
                <a:lnTo>
                  <a:pt x="3619" y="4394"/>
                </a:lnTo>
                <a:lnTo>
                  <a:pt x="7899" y="64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6443245" y="8737995"/>
            <a:ext cx="8890" cy="8255"/>
          </a:xfrm>
          <a:custGeom>
            <a:avLst/>
            <a:gdLst/>
            <a:ahLst/>
            <a:cxnLst/>
            <a:rect l="l" t="t" r="r" b="b"/>
            <a:pathLst>
              <a:path w="8889" h="8254">
                <a:moveTo>
                  <a:pt x="0" y="7632"/>
                </a:moveTo>
                <a:lnTo>
                  <a:pt x="8699" y="0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6454846" y="8727541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0" y="7912"/>
                </a:moveTo>
                <a:lnTo>
                  <a:pt x="4279" y="4165"/>
                </a:lnTo>
                <a:lnTo>
                  <a:pt x="2933" y="2705"/>
                </a:lnTo>
                <a:lnTo>
                  <a:pt x="41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5966347" y="8279705"/>
            <a:ext cx="481330" cy="440055"/>
          </a:xfrm>
          <a:custGeom>
            <a:avLst/>
            <a:gdLst/>
            <a:ahLst/>
            <a:cxnLst/>
            <a:rect l="l" t="t" r="r" b="b"/>
            <a:pathLst>
              <a:path w="481329" h="440054">
                <a:moveTo>
                  <a:pt x="481177" y="439534"/>
                </a:moveTo>
                <a:lnTo>
                  <a:pt x="426067" y="380714"/>
                </a:lnTo>
                <a:lnTo>
                  <a:pt x="387557" y="339925"/>
                </a:lnTo>
                <a:lnTo>
                  <a:pt x="345455" y="295675"/>
                </a:lnTo>
                <a:lnTo>
                  <a:pt x="302545" y="251055"/>
                </a:lnTo>
                <a:lnTo>
                  <a:pt x="261610" y="209159"/>
                </a:lnTo>
                <a:lnTo>
                  <a:pt x="225434" y="173079"/>
                </a:lnTo>
                <a:lnTo>
                  <a:pt x="196799" y="145910"/>
                </a:lnTo>
                <a:lnTo>
                  <a:pt x="155536" y="111145"/>
                </a:lnTo>
                <a:lnTo>
                  <a:pt x="109824" y="76250"/>
                </a:lnTo>
                <a:lnTo>
                  <a:pt x="65065" y="44147"/>
                </a:lnTo>
                <a:lnTo>
                  <a:pt x="26656" y="1775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5956817" y="8267810"/>
            <a:ext cx="5080" cy="8890"/>
          </a:xfrm>
          <a:custGeom>
            <a:avLst/>
            <a:gdLst/>
            <a:ahLst/>
            <a:cxnLst/>
            <a:rect l="l" t="t" r="r" b="b"/>
            <a:pathLst>
              <a:path w="5079" h="8890">
                <a:moveTo>
                  <a:pt x="4749" y="8775"/>
                </a:moveTo>
                <a:lnTo>
                  <a:pt x="1676" y="6769"/>
                </a:lnTo>
                <a:lnTo>
                  <a:pt x="0" y="5689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5956814" y="8258474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4">
                <a:moveTo>
                  <a:pt x="0" y="6489"/>
                </a:moveTo>
                <a:lnTo>
                  <a:pt x="0" y="800"/>
                </a:lnTo>
                <a:lnTo>
                  <a:pt x="563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5973757" y="7928168"/>
            <a:ext cx="743585" cy="328930"/>
          </a:xfrm>
          <a:custGeom>
            <a:avLst/>
            <a:gdLst/>
            <a:ahLst/>
            <a:cxnLst/>
            <a:rect l="l" t="t" r="r" b="b"/>
            <a:pathLst>
              <a:path w="743584" h="328929">
                <a:moveTo>
                  <a:pt x="0" y="328714"/>
                </a:moveTo>
                <a:lnTo>
                  <a:pt x="377774" y="275412"/>
                </a:lnTo>
                <a:lnTo>
                  <a:pt x="743407" y="0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6721729" y="7921304"/>
            <a:ext cx="5080" cy="5715"/>
          </a:xfrm>
          <a:custGeom>
            <a:avLst/>
            <a:gdLst/>
            <a:ahLst/>
            <a:cxnLst/>
            <a:rect l="l" t="t" r="r" b="b"/>
            <a:pathLst>
              <a:path w="5079" h="5715">
                <a:moveTo>
                  <a:pt x="0" y="3429"/>
                </a:moveTo>
                <a:lnTo>
                  <a:pt x="4546" y="0"/>
                </a:lnTo>
                <a:lnTo>
                  <a:pt x="3721" y="563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6378009" y="7938142"/>
            <a:ext cx="346075" cy="278130"/>
          </a:xfrm>
          <a:custGeom>
            <a:avLst/>
            <a:gdLst/>
            <a:ahLst/>
            <a:cxnLst/>
            <a:rect l="l" t="t" r="r" b="b"/>
            <a:pathLst>
              <a:path w="346075" h="278129">
                <a:moveTo>
                  <a:pt x="345795" y="0"/>
                </a:moveTo>
                <a:lnTo>
                  <a:pt x="343865" y="13157"/>
                </a:lnTo>
                <a:lnTo>
                  <a:pt x="0" y="277748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369008" y="8219346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09">
                <a:moveTo>
                  <a:pt x="4508" y="0"/>
                </a:moveTo>
                <a:lnTo>
                  <a:pt x="0" y="346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6363354" y="8222816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5651" y="0"/>
                </a:moveTo>
                <a:lnTo>
                  <a:pt x="0" y="73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6012329" y="8225046"/>
            <a:ext cx="339725" cy="44450"/>
          </a:xfrm>
          <a:custGeom>
            <a:avLst/>
            <a:gdLst/>
            <a:ahLst/>
            <a:cxnLst/>
            <a:rect l="l" t="t" r="r" b="b"/>
            <a:pathLst>
              <a:path w="339725" h="44450">
                <a:moveTo>
                  <a:pt x="339521" y="0"/>
                </a:moveTo>
                <a:lnTo>
                  <a:pt x="0" y="44132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6000920" y="8269922"/>
            <a:ext cx="5715" cy="4445"/>
          </a:xfrm>
          <a:custGeom>
            <a:avLst/>
            <a:gdLst/>
            <a:ahLst/>
            <a:cxnLst/>
            <a:rect l="l" t="t" r="r" b="b"/>
            <a:pathLst>
              <a:path w="5714" h="4445">
                <a:moveTo>
                  <a:pt x="5651" y="0"/>
                </a:moveTo>
                <a:lnTo>
                  <a:pt x="0" y="736"/>
                </a:lnTo>
                <a:lnTo>
                  <a:pt x="1612" y="1905"/>
                </a:lnTo>
                <a:lnTo>
                  <a:pt x="4571" y="410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6014732" y="8280875"/>
            <a:ext cx="490220" cy="445134"/>
          </a:xfrm>
          <a:custGeom>
            <a:avLst/>
            <a:gdLst/>
            <a:ahLst/>
            <a:cxnLst/>
            <a:rect l="l" t="t" r="r" b="b"/>
            <a:pathLst>
              <a:path w="490220" h="445134">
                <a:moveTo>
                  <a:pt x="0" y="0"/>
                </a:moveTo>
                <a:lnTo>
                  <a:pt x="72216" y="54917"/>
                </a:lnTo>
                <a:lnTo>
                  <a:pt x="120479" y="92995"/>
                </a:lnTo>
                <a:lnTo>
                  <a:pt x="169906" y="133606"/>
                </a:lnTo>
                <a:lnTo>
                  <a:pt x="215290" y="173342"/>
                </a:lnTo>
                <a:lnTo>
                  <a:pt x="247095" y="203195"/>
                </a:lnTo>
                <a:lnTo>
                  <a:pt x="284537" y="239384"/>
                </a:lnTo>
                <a:lnTo>
                  <a:pt x="325154" y="279324"/>
                </a:lnTo>
                <a:lnTo>
                  <a:pt x="366483" y="320425"/>
                </a:lnTo>
                <a:lnTo>
                  <a:pt x="406063" y="360102"/>
                </a:lnTo>
                <a:lnTo>
                  <a:pt x="441429" y="395768"/>
                </a:lnTo>
                <a:lnTo>
                  <a:pt x="470120" y="424835"/>
                </a:lnTo>
                <a:lnTo>
                  <a:pt x="489673" y="444715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6426118" y="8728999"/>
            <a:ext cx="87005" cy="85342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5912110" y="8354286"/>
            <a:ext cx="506730" cy="447675"/>
          </a:xfrm>
          <a:custGeom>
            <a:avLst/>
            <a:gdLst/>
            <a:ahLst/>
            <a:cxnLst/>
            <a:rect l="l" t="t" r="r" b="b"/>
            <a:pathLst>
              <a:path w="506729" h="447675">
                <a:moveTo>
                  <a:pt x="506602" y="447268"/>
                </a:moveTo>
                <a:lnTo>
                  <a:pt x="452138" y="392923"/>
                </a:lnTo>
                <a:lnTo>
                  <a:pt x="413783" y="354503"/>
                </a:lnTo>
                <a:lnTo>
                  <a:pt x="371207" y="311698"/>
                </a:lnTo>
                <a:lnTo>
                  <a:pt x="326810" y="266842"/>
                </a:lnTo>
                <a:lnTo>
                  <a:pt x="282988" y="222271"/>
                </a:lnTo>
                <a:lnTo>
                  <a:pt x="242138" y="180318"/>
                </a:lnTo>
                <a:lnTo>
                  <a:pt x="206657" y="143320"/>
                </a:lnTo>
                <a:lnTo>
                  <a:pt x="178942" y="113609"/>
                </a:lnTo>
                <a:lnTo>
                  <a:pt x="161391" y="93522"/>
                </a:lnTo>
                <a:lnTo>
                  <a:pt x="125313" y="61502"/>
                </a:lnTo>
                <a:lnTo>
                  <a:pt x="78986" y="34183"/>
                </a:lnTo>
                <a:lnTo>
                  <a:pt x="33513" y="13153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5901321" y="8350480"/>
            <a:ext cx="5715" cy="4445"/>
          </a:xfrm>
          <a:custGeom>
            <a:avLst/>
            <a:gdLst/>
            <a:ahLst/>
            <a:cxnLst/>
            <a:rect l="l" t="t" r="r" b="b"/>
            <a:pathLst>
              <a:path w="5714" h="4445">
                <a:moveTo>
                  <a:pt x="5359" y="1854"/>
                </a:moveTo>
                <a:lnTo>
                  <a:pt x="1917" y="634"/>
                </a:lnTo>
                <a:lnTo>
                  <a:pt x="0" y="0"/>
                </a:lnTo>
                <a:lnTo>
                  <a:pt x="4191" y="384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5913931" y="8362066"/>
            <a:ext cx="794385" cy="896619"/>
          </a:xfrm>
          <a:custGeom>
            <a:avLst/>
            <a:gdLst/>
            <a:ahLst/>
            <a:cxnLst/>
            <a:rect l="l" t="t" r="r" b="b"/>
            <a:pathLst>
              <a:path w="794384" h="896620">
                <a:moveTo>
                  <a:pt x="794002" y="896233"/>
                </a:moveTo>
                <a:lnTo>
                  <a:pt x="783890" y="847810"/>
                </a:lnTo>
                <a:lnTo>
                  <a:pt x="772230" y="806301"/>
                </a:lnTo>
                <a:lnTo>
                  <a:pt x="759205" y="768096"/>
                </a:lnTo>
                <a:lnTo>
                  <a:pt x="738678" y="728039"/>
                </a:lnTo>
                <a:lnTo>
                  <a:pt x="707228" y="682621"/>
                </a:lnTo>
                <a:lnTo>
                  <a:pt x="669067" y="635139"/>
                </a:lnTo>
                <a:lnTo>
                  <a:pt x="628404" y="588894"/>
                </a:lnTo>
                <a:lnTo>
                  <a:pt x="589448" y="547183"/>
                </a:lnTo>
                <a:lnTo>
                  <a:pt x="556411" y="513305"/>
                </a:lnTo>
                <a:lnTo>
                  <a:pt x="527160" y="484391"/>
                </a:lnTo>
                <a:lnTo>
                  <a:pt x="524929" y="482244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554099" y="8134037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826" y="302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568546" y="8143087"/>
            <a:ext cx="1113155" cy="1115695"/>
          </a:xfrm>
          <a:custGeom>
            <a:avLst/>
            <a:gdLst/>
            <a:ahLst/>
            <a:cxnLst/>
            <a:rect l="l" t="t" r="r" b="b"/>
            <a:pathLst>
              <a:path w="1113154" h="1115695">
                <a:moveTo>
                  <a:pt x="1113143" y="1115212"/>
                </a:moveTo>
                <a:lnTo>
                  <a:pt x="1091829" y="1043276"/>
                </a:lnTo>
                <a:lnTo>
                  <a:pt x="1052004" y="950049"/>
                </a:lnTo>
                <a:lnTo>
                  <a:pt x="1021560" y="905526"/>
                </a:lnTo>
                <a:lnTo>
                  <a:pt x="995190" y="874671"/>
                </a:lnTo>
                <a:lnTo>
                  <a:pt x="963040" y="839498"/>
                </a:lnTo>
                <a:lnTo>
                  <a:pt x="926348" y="801064"/>
                </a:lnTo>
                <a:lnTo>
                  <a:pt x="886351" y="760424"/>
                </a:lnTo>
                <a:lnTo>
                  <a:pt x="801395" y="676762"/>
                </a:lnTo>
                <a:lnTo>
                  <a:pt x="758913" y="635853"/>
                </a:lnTo>
                <a:lnTo>
                  <a:pt x="718078" y="596968"/>
                </a:lnTo>
                <a:lnTo>
                  <a:pt x="680129" y="561165"/>
                </a:lnTo>
                <a:lnTo>
                  <a:pt x="646304" y="529501"/>
                </a:lnTo>
                <a:lnTo>
                  <a:pt x="617839" y="503033"/>
                </a:lnTo>
                <a:lnTo>
                  <a:pt x="587905" y="475387"/>
                </a:lnTo>
                <a:lnTo>
                  <a:pt x="576999" y="465378"/>
                </a:lnTo>
                <a:lnTo>
                  <a:pt x="574745" y="463262"/>
                </a:lnTo>
                <a:lnTo>
                  <a:pt x="545556" y="435812"/>
                </a:lnTo>
                <a:lnTo>
                  <a:pt x="513171" y="405302"/>
                </a:lnTo>
                <a:lnTo>
                  <a:pt x="475827" y="370038"/>
                </a:lnTo>
                <a:lnTo>
                  <a:pt x="438137" y="334318"/>
                </a:lnTo>
                <a:lnTo>
                  <a:pt x="404713" y="302442"/>
                </a:lnTo>
                <a:lnTo>
                  <a:pt x="372664" y="271235"/>
                </a:lnTo>
                <a:lnTo>
                  <a:pt x="350342" y="236537"/>
                </a:lnTo>
                <a:lnTo>
                  <a:pt x="145897" y="91389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6439559" y="8840992"/>
            <a:ext cx="60325" cy="129539"/>
          </a:xfrm>
          <a:custGeom>
            <a:avLst/>
            <a:gdLst/>
            <a:ahLst/>
            <a:cxnLst/>
            <a:rect l="l" t="t" r="r" b="b"/>
            <a:pathLst>
              <a:path w="60325" h="129540">
                <a:moveTo>
                  <a:pt x="23901" y="0"/>
                </a:moveTo>
                <a:lnTo>
                  <a:pt x="0" y="55321"/>
                </a:lnTo>
                <a:lnTo>
                  <a:pt x="30734" y="129095"/>
                </a:lnTo>
                <a:lnTo>
                  <a:pt x="60159" y="53949"/>
                </a:lnTo>
                <a:lnTo>
                  <a:pt x="2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4378279" y="6196699"/>
            <a:ext cx="415290" cy="343535"/>
          </a:xfrm>
          <a:custGeom>
            <a:avLst/>
            <a:gdLst/>
            <a:ahLst/>
            <a:cxnLst/>
            <a:rect l="l" t="t" r="r" b="b"/>
            <a:pathLst>
              <a:path w="415289" h="343534">
                <a:moveTo>
                  <a:pt x="337019" y="0"/>
                </a:moveTo>
                <a:lnTo>
                  <a:pt x="0" y="259715"/>
                </a:lnTo>
                <a:lnTo>
                  <a:pt x="76619" y="343382"/>
                </a:lnTo>
                <a:lnTo>
                  <a:pt x="415239" y="87706"/>
                </a:lnTo>
                <a:lnTo>
                  <a:pt x="337019" y="0"/>
                </a:lnTo>
                <a:close/>
              </a:path>
            </a:pathLst>
          </a:custGeom>
          <a:solidFill>
            <a:srgbClr val="C09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4378279" y="6196699"/>
            <a:ext cx="415290" cy="343535"/>
          </a:xfrm>
          <a:custGeom>
            <a:avLst/>
            <a:gdLst/>
            <a:ahLst/>
            <a:cxnLst/>
            <a:rect l="l" t="t" r="r" b="b"/>
            <a:pathLst>
              <a:path w="415289" h="343534">
                <a:moveTo>
                  <a:pt x="415239" y="87706"/>
                </a:moveTo>
                <a:lnTo>
                  <a:pt x="76619" y="343382"/>
                </a:lnTo>
                <a:lnTo>
                  <a:pt x="0" y="259715"/>
                </a:lnTo>
                <a:lnTo>
                  <a:pt x="337019" y="0"/>
                </a:lnTo>
                <a:lnTo>
                  <a:pt x="415239" y="87706"/>
                </a:lnTo>
                <a:close/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4332094" y="6143923"/>
            <a:ext cx="320040" cy="287655"/>
          </a:xfrm>
          <a:custGeom>
            <a:avLst/>
            <a:gdLst/>
            <a:ahLst/>
            <a:cxnLst/>
            <a:rect l="l" t="t" r="r" b="b"/>
            <a:pathLst>
              <a:path w="320039" h="287654">
                <a:moveTo>
                  <a:pt x="319722" y="1364"/>
                </a:moveTo>
                <a:lnTo>
                  <a:pt x="256228" y="0"/>
                </a:lnTo>
                <a:lnTo>
                  <a:pt x="201504" y="1641"/>
                </a:lnTo>
                <a:lnTo>
                  <a:pt x="154921" y="7108"/>
                </a:lnTo>
                <a:lnTo>
                  <a:pt x="115853" y="17224"/>
                </a:lnTo>
                <a:lnTo>
                  <a:pt x="57744" y="54680"/>
                </a:lnTo>
                <a:lnTo>
                  <a:pt x="22154" y="120574"/>
                </a:lnTo>
                <a:lnTo>
                  <a:pt x="11233" y="166238"/>
                </a:lnTo>
                <a:lnTo>
                  <a:pt x="4057" y="221473"/>
                </a:lnTo>
                <a:lnTo>
                  <a:pt x="0" y="28710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4287344" y="6085449"/>
            <a:ext cx="320040" cy="287655"/>
          </a:xfrm>
          <a:custGeom>
            <a:avLst/>
            <a:gdLst/>
            <a:ahLst/>
            <a:cxnLst/>
            <a:rect l="l" t="t" r="r" b="b"/>
            <a:pathLst>
              <a:path w="320039" h="287654">
                <a:moveTo>
                  <a:pt x="319722" y="1364"/>
                </a:moveTo>
                <a:lnTo>
                  <a:pt x="256228" y="0"/>
                </a:lnTo>
                <a:lnTo>
                  <a:pt x="201504" y="1641"/>
                </a:lnTo>
                <a:lnTo>
                  <a:pt x="154921" y="7108"/>
                </a:lnTo>
                <a:lnTo>
                  <a:pt x="115853" y="17224"/>
                </a:lnTo>
                <a:lnTo>
                  <a:pt x="57744" y="54680"/>
                </a:lnTo>
                <a:lnTo>
                  <a:pt x="22154" y="120574"/>
                </a:lnTo>
                <a:lnTo>
                  <a:pt x="11233" y="166238"/>
                </a:lnTo>
                <a:lnTo>
                  <a:pt x="4057" y="221473"/>
                </a:lnTo>
                <a:lnTo>
                  <a:pt x="0" y="28710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4233466" y="6025977"/>
            <a:ext cx="320040" cy="287655"/>
          </a:xfrm>
          <a:custGeom>
            <a:avLst/>
            <a:gdLst/>
            <a:ahLst/>
            <a:cxnLst/>
            <a:rect l="l" t="t" r="r" b="b"/>
            <a:pathLst>
              <a:path w="320039" h="287654">
                <a:moveTo>
                  <a:pt x="319722" y="1364"/>
                </a:moveTo>
                <a:lnTo>
                  <a:pt x="256228" y="0"/>
                </a:lnTo>
                <a:lnTo>
                  <a:pt x="201504" y="1641"/>
                </a:lnTo>
                <a:lnTo>
                  <a:pt x="154921" y="7108"/>
                </a:lnTo>
                <a:lnTo>
                  <a:pt x="115853" y="17224"/>
                </a:lnTo>
                <a:lnTo>
                  <a:pt x="57744" y="54680"/>
                </a:lnTo>
                <a:lnTo>
                  <a:pt x="22154" y="120574"/>
                </a:lnTo>
                <a:lnTo>
                  <a:pt x="11233" y="166238"/>
                </a:lnTo>
                <a:lnTo>
                  <a:pt x="4057" y="221473"/>
                </a:lnTo>
                <a:lnTo>
                  <a:pt x="0" y="28710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3620120" y="4165460"/>
            <a:ext cx="637540" cy="598170"/>
          </a:xfrm>
          <a:custGeom>
            <a:avLst/>
            <a:gdLst/>
            <a:ahLst/>
            <a:cxnLst/>
            <a:rect l="l" t="t" r="r" b="b"/>
            <a:pathLst>
              <a:path w="637539" h="598170">
                <a:moveTo>
                  <a:pt x="298754" y="0"/>
                </a:moveTo>
                <a:lnTo>
                  <a:pt x="0" y="226288"/>
                </a:lnTo>
                <a:lnTo>
                  <a:pt x="125488" y="391947"/>
                </a:lnTo>
                <a:lnTo>
                  <a:pt x="438937" y="597954"/>
                </a:lnTo>
                <a:lnTo>
                  <a:pt x="637438" y="447141"/>
                </a:lnTo>
                <a:lnTo>
                  <a:pt x="298754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3620127" y="4165461"/>
            <a:ext cx="637540" cy="598170"/>
          </a:xfrm>
          <a:custGeom>
            <a:avLst/>
            <a:gdLst/>
            <a:ahLst/>
            <a:cxnLst/>
            <a:rect l="l" t="t" r="r" b="b"/>
            <a:pathLst>
              <a:path w="637539" h="598170">
                <a:moveTo>
                  <a:pt x="637438" y="447141"/>
                </a:moveTo>
                <a:lnTo>
                  <a:pt x="438937" y="597954"/>
                </a:lnTo>
                <a:lnTo>
                  <a:pt x="125476" y="391947"/>
                </a:lnTo>
                <a:lnTo>
                  <a:pt x="0" y="226288"/>
                </a:lnTo>
                <a:lnTo>
                  <a:pt x="298754" y="0"/>
                </a:lnTo>
                <a:lnTo>
                  <a:pt x="637438" y="44714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440356" y="3723278"/>
            <a:ext cx="1454785" cy="1190625"/>
          </a:xfrm>
          <a:custGeom>
            <a:avLst/>
            <a:gdLst/>
            <a:ahLst/>
            <a:cxnLst/>
            <a:rect l="l" t="t" r="r" b="b"/>
            <a:pathLst>
              <a:path w="1454785" h="1190625">
                <a:moveTo>
                  <a:pt x="0" y="0"/>
                </a:moveTo>
                <a:lnTo>
                  <a:pt x="326910" y="412921"/>
                </a:lnTo>
                <a:lnTo>
                  <a:pt x="587409" y="674520"/>
                </a:lnTo>
                <a:lnTo>
                  <a:pt x="917875" y="896360"/>
                </a:lnTo>
                <a:lnTo>
                  <a:pt x="1454683" y="1190002"/>
                </a:lnTo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4720402" y="3546284"/>
            <a:ext cx="1030605" cy="2127885"/>
          </a:xfrm>
          <a:custGeom>
            <a:avLst/>
            <a:gdLst/>
            <a:ahLst/>
            <a:cxnLst/>
            <a:rect l="l" t="t" r="r" b="b"/>
            <a:pathLst>
              <a:path w="1030604" h="2127885">
                <a:moveTo>
                  <a:pt x="0" y="0"/>
                </a:moveTo>
                <a:lnTo>
                  <a:pt x="206356" y="186253"/>
                </a:lnTo>
                <a:lnTo>
                  <a:pt x="312545" y="320024"/>
                </a:lnTo>
                <a:lnTo>
                  <a:pt x="352227" y="465829"/>
                </a:lnTo>
                <a:lnTo>
                  <a:pt x="359067" y="688187"/>
                </a:lnTo>
                <a:lnTo>
                  <a:pt x="357953" y="775203"/>
                </a:lnTo>
                <a:lnTo>
                  <a:pt x="354193" y="849132"/>
                </a:lnTo>
                <a:lnTo>
                  <a:pt x="348784" y="911433"/>
                </a:lnTo>
                <a:lnTo>
                  <a:pt x="342725" y="963566"/>
                </a:lnTo>
                <a:lnTo>
                  <a:pt x="337015" y="1006993"/>
                </a:lnTo>
                <a:lnTo>
                  <a:pt x="332652" y="1043173"/>
                </a:lnTo>
                <a:lnTo>
                  <a:pt x="330635" y="1073566"/>
                </a:lnTo>
                <a:lnTo>
                  <a:pt x="331961" y="1099632"/>
                </a:lnTo>
                <a:lnTo>
                  <a:pt x="337630" y="1122832"/>
                </a:lnTo>
                <a:lnTo>
                  <a:pt x="365989" y="1166475"/>
                </a:lnTo>
                <a:lnTo>
                  <a:pt x="429545" y="1218688"/>
                </a:lnTo>
                <a:lnTo>
                  <a:pt x="468893" y="1241350"/>
                </a:lnTo>
                <a:lnTo>
                  <a:pt x="507590" y="1260403"/>
                </a:lnTo>
                <a:lnTo>
                  <a:pt x="544507" y="1278426"/>
                </a:lnTo>
                <a:lnTo>
                  <a:pt x="578513" y="1297998"/>
                </a:lnTo>
                <a:lnTo>
                  <a:pt x="608481" y="1321696"/>
                </a:lnTo>
                <a:lnTo>
                  <a:pt x="633279" y="1352100"/>
                </a:lnTo>
                <a:lnTo>
                  <a:pt x="651779" y="1391789"/>
                </a:lnTo>
                <a:lnTo>
                  <a:pt x="662851" y="1443342"/>
                </a:lnTo>
                <a:lnTo>
                  <a:pt x="668231" y="1485300"/>
                </a:lnTo>
                <a:lnTo>
                  <a:pt x="673533" y="1517485"/>
                </a:lnTo>
                <a:lnTo>
                  <a:pt x="687378" y="1563284"/>
                </a:lnTo>
                <a:lnTo>
                  <a:pt x="711327" y="1602227"/>
                </a:lnTo>
                <a:lnTo>
                  <a:pt x="752324" y="1655804"/>
                </a:lnTo>
                <a:lnTo>
                  <a:pt x="781385" y="1694795"/>
                </a:lnTo>
                <a:lnTo>
                  <a:pt x="817311" y="1745502"/>
                </a:lnTo>
                <a:lnTo>
                  <a:pt x="860971" y="1810613"/>
                </a:lnTo>
                <a:lnTo>
                  <a:pt x="888779" y="1874928"/>
                </a:lnTo>
                <a:lnTo>
                  <a:pt x="902865" y="1916029"/>
                </a:lnTo>
                <a:lnTo>
                  <a:pt x="921047" y="1962375"/>
                </a:lnTo>
                <a:lnTo>
                  <a:pt x="946307" y="2013430"/>
                </a:lnTo>
                <a:lnTo>
                  <a:pt x="981625" y="2068657"/>
                </a:lnTo>
                <a:lnTo>
                  <a:pt x="1029982" y="2127516"/>
                </a:lnTo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4131029" y="4863716"/>
            <a:ext cx="1645285" cy="1191260"/>
          </a:xfrm>
          <a:custGeom>
            <a:avLst/>
            <a:gdLst/>
            <a:ahLst/>
            <a:cxnLst/>
            <a:rect l="l" t="t" r="r" b="b"/>
            <a:pathLst>
              <a:path w="1645285" h="1191260">
                <a:moveTo>
                  <a:pt x="1645069" y="0"/>
                </a:moveTo>
                <a:lnTo>
                  <a:pt x="0" y="1190815"/>
                </a:lnTo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3503998" y="5189288"/>
            <a:ext cx="2030095" cy="1569720"/>
          </a:xfrm>
          <a:custGeom>
            <a:avLst/>
            <a:gdLst/>
            <a:ahLst/>
            <a:cxnLst/>
            <a:rect l="l" t="t" r="r" b="b"/>
            <a:pathLst>
              <a:path w="2030095" h="1569720">
                <a:moveTo>
                  <a:pt x="0" y="0"/>
                </a:moveTo>
                <a:lnTo>
                  <a:pt x="8381" y="176270"/>
                </a:lnTo>
                <a:lnTo>
                  <a:pt x="33189" y="273400"/>
                </a:lnTo>
                <a:lnTo>
                  <a:pt x="94238" y="325928"/>
                </a:lnTo>
                <a:lnTo>
                  <a:pt x="211340" y="368388"/>
                </a:lnTo>
                <a:lnTo>
                  <a:pt x="261223" y="381804"/>
                </a:lnTo>
                <a:lnTo>
                  <a:pt x="309598" y="390439"/>
                </a:lnTo>
                <a:lnTo>
                  <a:pt x="356298" y="395807"/>
                </a:lnTo>
                <a:lnTo>
                  <a:pt x="401157" y="399420"/>
                </a:lnTo>
                <a:lnTo>
                  <a:pt x="444008" y="402791"/>
                </a:lnTo>
                <a:lnTo>
                  <a:pt x="484684" y="407431"/>
                </a:lnTo>
                <a:lnTo>
                  <a:pt x="523018" y="414855"/>
                </a:lnTo>
                <a:lnTo>
                  <a:pt x="591993" y="444101"/>
                </a:lnTo>
                <a:lnTo>
                  <a:pt x="622301" y="468949"/>
                </a:lnTo>
                <a:lnTo>
                  <a:pt x="649599" y="502631"/>
                </a:lnTo>
                <a:lnTo>
                  <a:pt x="673722" y="546658"/>
                </a:lnTo>
                <a:lnTo>
                  <a:pt x="695054" y="586373"/>
                </a:lnTo>
                <a:lnTo>
                  <a:pt x="720263" y="620906"/>
                </a:lnTo>
                <a:lnTo>
                  <a:pt x="748979" y="651146"/>
                </a:lnTo>
                <a:lnTo>
                  <a:pt x="780831" y="677983"/>
                </a:lnTo>
                <a:lnTo>
                  <a:pt x="815449" y="702304"/>
                </a:lnTo>
                <a:lnTo>
                  <a:pt x="852464" y="724998"/>
                </a:lnTo>
                <a:lnTo>
                  <a:pt x="891505" y="746955"/>
                </a:lnTo>
                <a:lnTo>
                  <a:pt x="932201" y="769062"/>
                </a:lnTo>
                <a:lnTo>
                  <a:pt x="974183" y="792208"/>
                </a:lnTo>
                <a:lnTo>
                  <a:pt x="1017080" y="817283"/>
                </a:lnTo>
                <a:lnTo>
                  <a:pt x="1060523" y="845174"/>
                </a:lnTo>
                <a:lnTo>
                  <a:pt x="1104141" y="876770"/>
                </a:lnTo>
                <a:lnTo>
                  <a:pt x="1147564" y="912960"/>
                </a:lnTo>
                <a:lnTo>
                  <a:pt x="1190421" y="954633"/>
                </a:lnTo>
                <a:lnTo>
                  <a:pt x="1223226" y="991245"/>
                </a:lnTo>
                <a:lnTo>
                  <a:pt x="1253135" y="1028507"/>
                </a:lnTo>
                <a:lnTo>
                  <a:pt x="1280549" y="1066202"/>
                </a:lnTo>
                <a:lnTo>
                  <a:pt x="1305869" y="1104110"/>
                </a:lnTo>
                <a:lnTo>
                  <a:pt x="1329495" y="1142013"/>
                </a:lnTo>
                <a:lnTo>
                  <a:pt x="1351828" y="1179691"/>
                </a:lnTo>
                <a:lnTo>
                  <a:pt x="1373269" y="1216926"/>
                </a:lnTo>
                <a:lnTo>
                  <a:pt x="1394218" y="1253499"/>
                </a:lnTo>
                <a:lnTo>
                  <a:pt x="1415077" y="1289192"/>
                </a:lnTo>
                <a:lnTo>
                  <a:pt x="1436246" y="1323785"/>
                </a:lnTo>
                <a:lnTo>
                  <a:pt x="1458126" y="1357059"/>
                </a:lnTo>
                <a:lnTo>
                  <a:pt x="1481117" y="1388796"/>
                </a:lnTo>
                <a:lnTo>
                  <a:pt x="1505621" y="1418777"/>
                </a:lnTo>
                <a:lnTo>
                  <a:pt x="1532037" y="1446784"/>
                </a:lnTo>
                <a:lnTo>
                  <a:pt x="1560767" y="1472596"/>
                </a:lnTo>
                <a:lnTo>
                  <a:pt x="1592212" y="1495996"/>
                </a:lnTo>
                <a:lnTo>
                  <a:pt x="1626771" y="1516764"/>
                </a:lnTo>
                <a:lnTo>
                  <a:pt x="1664846" y="1534683"/>
                </a:lnTo>
                <a:lnTo>
                  <a:pt x="1706838" y="1549532"/>
                </a:lnTo>
                <a:lnTo>
                  <a:pt x="1753147" y="1561093"/>
                </a:lnTo>
                <a:lnTo>
                  <a:pt x="1804174" y="1569148"/>
                </a:lnTo>
                <a:lnTo>
                  <a:pt x="1871849" y="1562087"/>
                </a:lnTo>
                <a:lnTo>
                  <a:pt x="1945770" y="1537836"/>
                </a:lnTo>
                <a:lnTo>
                  <a:pt x="2005274" y="1511909"/>
                </a:lnTo>
                <a:lnTo>
                  <a:pt x="2029701" y="1499819"/>
                </a:lnTo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3406782" y="4076748"/>
            <a:ext cx="1784350" cy="1477010"/>
          </a:xfrm>
          <a:custGeom>
            <a:avLst/>
            <a:gdLst/>
            <a:ahLst/>
            <a:cxnLst/>
            <a:rect l="l" t="t" r="r" b="b"/>
            <a:pathLst>
              <a:path w="1784350" h="1477010">
                <a:moveTo>
                  <a:pt x="1783753" y="0"/>
                </a:moveTo>
                <a:lnTo>
                  <a:pt x="0" y="1476768"/>
                </a:lnTo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5289228" y="5236173"/>
            <a:ext cx="817880" cy="966469"/>
          </a:xfrm>
          <a:custGeom>
            <a:avLst/>
            <a:gdLst/>
            <a:ahLst/>
            <a:cxnLst/>
            <a:rect l="l" t="t" r="r" b="b"/>
            <a:pathLst>
              <a:path w="817879" h="966470">
                <a:moveTo>
                  <a:pt x="0" y="55117"/>
                </a:moveTo>
                <a:lnTo>
                  <a:pt x="64566" y="7111"/>
                </a:lnTo>
                <a:lnTo>
                  <a:pt x="75247" y="0"/>
                </a:lnTo>
                <a:lnTo>
                  <a:pt x="83058" y="0"/>
                </a:lnTo>
                <a:lnTo>
                  <a:pt x="90868" y="0"/>
                </a:lnTo>
                <a:lnTo>
                  <a:pt x="100939" y="14693"/>
                </a:lnTo>
                <a:lnTo>
                  <a:pt x="817778" y="96601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3839188" y="6121798"/>
            <a:ext cx="515124" cy="716394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3839185" y="6121797"/>
            <a:ext cx="515620" cy="716915"/>
          </a:xfrm>
          <a:custGeom>
            <a:avLst/>
            <a:gdLst/>
            <a:ahLst/>
            <a:cxnLst/>
            <a:rect l="l" t="t" r="r" b="b"/>
            <a:pathLst>
              <a:path w="515620" h="716915">
                <a:moveTo>
                  <a:pt x="411988" y="716394"/>
                </a:moveTo>
                <a:lnTo>
                  <a:pt x="515124" y="687412"/>
                </a:lnTo>
                <a:lnTo>
                  <a:pt x="110286" y="0"/>
                </a:lnTo>
                <a:lnTo>
                  <a:pt x="0" y="13665"/>
                </a:lnTo>
                <a:lnTo>
                  <a:pt x="411988" y="716394"/>
                </a:lnTo>
                <a:close/>
              </a:path>
            </a:pathLst>
          </a:custGeom>
          <a:ln w="56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393006" y="3559514"/>
            <a:ext cx="1464894" cy="1745246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4393007" y="3559521"/>
            <a:ext cx="1464945" cy="1745614"/>
          </a:xfrm>
          <a:custGeom>
            <a:avLst/>
            <a:gdLst/>
            <a:ahLst/>
            <a:cxnLst/>
            <a:rect l="l" t="t" r="r" b="b"/>
            <a:pathLst>
              <a:path w="1464945" h="1745614">
                <a:moveTo>
                  <a:pt x="1094270" y="1745246"/>
                </a:moveTo>
                <a:lnTo>
                  <a:pt x="1464894" y="1473327"/>
                </a:lnTo>
                <a:lnTo>
                  <a:pt x="358432" y="0"/>
                </a:lnTo>
                <a:lnTo>
                  <a:pt x="0" y="273100"/>
                </a:lnTo>
                <a:lnTo>
                  <a:pt x="1094270" y="1745246"/>
                </a:lnTo>
                <a:close/>
              </a:path>
            </a:pathLst>
          </a:custGeom>
          <a:ln w="56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4012889" y="3849177"/>
            <a:ext cx="657860" cy="688975"/>
          </a:xfrm>
          <a:custGeom>
            <a:avLst/>
            <a:gdLst/>
            <a:ahLst/>
            <a:cxnLst/>
            <a:rect l="l" t="t" r="r" b="b"/>
            <a:pathLst>
              <a:path w="657860" h="688975">
                <a:moveTo>
                  <a:pt x="319468" y="0"/>
                </a:moveTo>
                <a:lnTo>
                  <a:pt x="0" y="241985"/>
                </a:lnTo>
                <a:lnTo>
                  <a:pt x="338315" y="688644"/>
                </a:lnTo>
                <a:lnTo>
                  <a:pt x="657796" y="446659"/>
                </a:lnTo>
                <a:lnTo>
                  <a:pt x="319468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012884" y="3849169"/>
            <a:ext cx="657860" cy="688975"/>
          </a:xfrm>
          <a:custGeom>
            <a:avLst/>
            <a:gdLst/>
            <a:ahLst/>
            <a:cxnLst/>
            <a:rect l="l" t="t" r="r" b="b"/>
            <a:pathLst>
              <a:path w="657860" h="688975">
                <a:moveTo>
                  <a:pt x="657796" y="446671"/>
                </a:moveTo>
                <a:lnTo>
                  <a:pt x="338328" y="688657"/>
                </a:lnTo>
                <a:lnTo>
                  <a:pt x="0" y="241985"/>
                </a:lnTo>
                <a:lnTo>
                  <a:pt x="319481" y="0"/>
                </a:lnTo>
                <a:lnTo>
                  <a:pt x="657796" y="44667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5404783" y="3474597"/>
            <a:ext cx="108377" cy="196339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4796382" y="3447573"/>
            <a:ext cx="708025" cy="490855"/>
          </a:xfrm>
          <a:custGeom>
            <a:avLst/>
            <a:gdLst/>
            <a:ahLst/>
            <a:cxnLst/>
            <a:rect l="l" t="t" r="r" b="b"/>
            <a:pathLst>
              <a:path w="708025" h="490854">
                <a:moveTo>
                  <a:pt x="99275" y="0"/>
                </a:moveTo>
                <a:lnTo>
                  <a:pt x="0" y="77609"/>
                </a:lnTo>
                <a:lnTo>
                  <a:pt x="310743" y="490639"/>
                </a:lnTo>
                <a:lnTo>
                  <a:pt x="707618" y="193586"/>
                </a:lnTo>
                <a:lnTo>
                  <a:pt x="589318" y="31191"/>
                </a:lnTo>
                <a:lnTo>
                  <a:pt x="99275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4796383" y="3447572"/>
            <a:ext cx="708025" cy="490855"/>
          </a:xfrm>
          <a:custGeom>
            <a:avLst/>
            <a:gdLst/>
            <a:ahLst/>
            <a:cxnLst/>
            <a:rect l="l" t="t" r="r" b="b"/>
            <a:pathLst>
              <a:path w="708025" h="490854">
                <a:moveTo>
                  <a:pt x="707618" y="193586"/>
                </a:moveTo>
                <a:lnTo>
                  <a:pt x="310743" y="490651"/>
                </a:lnTo>
                <a:lnTo>
                  <a:pt x="0" y="77609"/>
                </a:lnTo>
                <a:lnTo>
                  <a:pt x="99275" y="0"/>
                </a:lnTo>
                <a:lnTo>
                  <a:pt x="589318" y="31191"/>
                </a:lnTo>
                <a:lnTo>
                  <a:pt x="707618" y="19358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5177618" y="3731703"/>
            <a:ext cx="649605" cy="629285"/>
          </a:xfrm>
          <a:custGeom>
            <a:avLst/>
            <a:gdLst/>
            <a:ahLst/>
            <a:cxnLst/>
            <a:rect l="l" t="t" r="r" b="b"/>
            <a:pathLst>
              <a:path w="649604" h="629285">
                <a:moveTo>
                  <a:pt x="405422" y="0"/>
                </a:moveTo>
                <a:lnTo>
                  <a:pt x="0" y="307670"/>
                </a:lnTo>
                <a:lnTo>
                  <a:pt x="243611" y="628675"/>
                </a:lnTo>
                <a:lnTo>
                  <a:pt x="649033" y="321017"/>
                </a:lnTo>
                <a:lnTo>
                  <a:pt x="405422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5177620" y="3731695"/>
            <a:ext cx="649605" cy="629285"/>
          </a:xfrm>
          <a:custGeom>
            <a:avLst/>
            <a:gdLst/>
            <a:ahLst/>
            <a:cxnLst/>
            <a:rect l="l" t="t" r="r" b="b"/>
            <a:pathLst>
              <a:path w="649604" h="629285">
                <a:moveTo>
                  <a:pt x="243611" y="628688"/>
                </a:moveTo>
                <a:lnTo>
                  <a:pt x="649033" y="321017"/>
                </a:lnTo>
                <a:lnTo>
                  <a:pt x="405409" y="0"/>
                </a:lnTo>
                <a:lnTo>
                  <a:pt x="0" y="307682"/>
                </a:lnTo>
                <a:lnTo>
                  <a:pt x="243611" y="628688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5497269" y="4156373"/>
            <a:ext cx="652780" cy="631825"/>
          </a:xfrm>
          <a:custGeom>
            <a:avLst/>
            <a:gdLst/>
            <a:ahLst/>
            <a:cxnLst/>
            <a:rect l="l" t="t" r="r" b="b"/>
            <a:pathLst>
              <a:path w="652779" h="631825">
                <a:moveTo>
                  <a:pt x="408889" y="0"/>
                </a:moveTo>
                <a:lnTo>
                  <a:pt x="0" y="310299"/>
                </a:lnTo>
                <a:lnTo>
                  <a:pt x="243611" y="631304"/>
                </a:lnTo>
                <a:lnTo>
                  <a:pt x="652487" y="321017"/>
                </a:lnTo>
                <a:lnTo>
                  <a:pt x="408889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5497269" y="4156368"/>
            <a:ext cx="652780" cy="631825"/>
          </a:xfrm>
          <a:custGeom>
            <a:avLst/>
            <a:gdLst/>
            <a:ahLst/>
            <a:cxnLst/>
            <a:rect l="l" t="t" r="r" b="b"/>
            <a:pathLst>
              <a:path w="652779" h="631825">
                <a:moveTo>
                  <a:pt x="243611" y="631316"/>
                </a:moveTo>
                <a:lnTo>
                  <a:pt x="652500" y="321017"/>
                </a:lnTo>
                <a:lnTo>
                  <a:pt x="408876" y="0"/>
                </a:lnTo>
                <a:lnTo>
                  <a:pt x="0" y="310299"/>
                </a:lnTo>
                <a:lnTo>
                  <a:pt x="243611" y="63131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5977832" y="7073993"/>
            <a:ext cx="394335" cy="575945"/>
          </a:xfrm>
          <a:custGeom>
            <a:avLst/>
            <a:gdLst/>
            <a:ahLst/>
            <a:cxnLst/>
            <a:rect l="l" t="t" r="r" b="b"/>
            <a:pathLst>
              <a:path w="394335" h="575945">
                <a:moveTo>
                  <a:pt x="164833" y="0"/>
                </a:moveTo>
                <a:lnTo>
                  <a:pt x="0" y="530910"/>
                </a:lnTo>
                <a:lnTo>
                  <a:pt x="30480" y="575487"/>
                </a:lnTo>
                <a:lnTo>
                  <a:pt x="393738" y="308711"/>
                </a:lnTo>
                <a:lnTo>
                  <a:pt x="164833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5977841" y="7073989"/>
            <a:ext cx="394335" cy="575945"/>
          </a:xfrm>
          <a:custGeom>
            <a:avLst/>
            <a:gdLst/>
            <a:ahLst/>
            <a:cxnLst/>
            <a:rect l="l" t="t" r="r" b="b"/>
            <a:pathLst>
              <a:path w="394335" h="575945">
                <a:moveTo>
                  <a:pt x="393738" y="308711"/>
                </a:moveTo>
                <a:lnTo>
                  <a:pt x="30479" y="575487"/>
                </a:lnTo>
                <a:lnTo>
                  <a:pt x="0" y="530910"/>
                </a:lnTo>
                <a:lnTo>
                  <a:pt x="164820" y="0"/>
                </a:lnTo>
                <a:lnTo>
                  <a:pt x="393738" y="30871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5676497" y="6972288"/>
            <a:ext cx="316230" cy="462915"/>
          </a:xfrm>
          <a:custGeom>
            <a:avLst/>
            <a:gdLst/>
            <a:ahLst/>
            <a:cxnLst/>
            <a:rect l="l" t="t" r="r" b="b"/>
            <a:pathLst>
              <a:path w="316229" h="462915">
                <a:moveTo>
                  <a:pt x="287858" y="0"/>
                </a:moveTo>
                <a:lnTo>
                  <a:pt x="0" y="230606"/>
                </a:lnTo>
                <a:lnTo>
                  <a:pt x="171907" y="462813"/>
                </a:lnTo>
                <a:lnTo>
                  <a:pt x="316102" y="38747"/>
                </a:lnTo>
                <a:lnTo>
                  <a:pt x="287858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6199243" y="6788087"/>
            <a:ext cx="547370" cy="628015"/>
          </a:xfrm>
          <a:custGeom>
            <a:avLst/>
            <a:gdLst/>
            <a:ahLst/>
            <a:cxnLst/>
            <a:rect l="l" t="t" r="r" b="b"/>
            <a:pathLst>
              <a:path w="547370" h="628015">
                <a:moveTo>
                  <a:pt x="207238" y="0"/>
                </a:moveTo>
                <a:lnTo>
                  <a:pt x="0" y="175514"/>
                </a:lnTo>
                <a:lnTo>
                  <a:pt x="332206" y="627608"/>
                </a:lnTo>
                <a:lnTo>
                  <a:pt x="546989" y="453021"/>
                </a:lnTo>
                <a:lnTo>
                  <a:pt x="207238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6199252" y="6788091"/>
            <a:ext cx="547370" cy="628015"/>
          </a:xfrm>
          <a:custGeom>
            <a:avLst/>
            <a:gdLst/>
            <a:ahLst/>
            <a:cxnLst/>
            <a:rect l="l" t="t" r="r" b="b"/>
            <a:pathLst>
              <a:path w="547370" h="628015">
                <a:moveTo>
                  <a:pt x="332193" y="627595"/>
                </a:moveTo>
                <a:lnTo>
                  <a:pt x="0" y="175513"/>
                </a:lnTo>
                <a:lnTo>
                  <a:pt x="207238" y="0"/>
                </a:lnTo>
                <a:lnTo>
                  <a:pt x="546988" y="453021"/>
                </a:lnTo>
                <a:lnTo>
                  <a:pt x="332193" y="62759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3122570" y="4487994"/>
            <a:ext cx="655955" cy="769620"/>
          </a:xfrm>
          <a:custGeom>
            <a:avLst/>
            <a:gdLst/>
            <a:ahLst/>
            <a:cxnLst/>
            <a:rect l="l" t="t" r="r" b="b"/>
            <a:pathLst>
              <a:path w="655954" h="769620">
                <a:moveTo>
                  <a:pt x="271538" y="0"/>
                </a:moveTo>
                <a:lnTo>
                  <a:pt x="0" y="209156"/>
                </a:lnTo>
                <a:lnTo>
                  <a:pt x="397725" y="769010"/>
                </a:lnTo>
                <a:lnTo>
                  <a:pt x="655739" y="562952"/>
                </a:lnTo>
                <a:lnTo>
                  <a:pt x="271538" y="0"/>
                </a:lnTo>
                <a:close/>
              </a:path>
            </a:pathLst>
          </a:custGeom>
          <a:solidFill>
            <a:srgbClr val="C09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3122570" y="4487994"/>
            <a:ext cx="655955" cy="769620"/>
          </a:xfrm>
          <a:custGeom>
            <a:avLst/>
            <a:gdLst/>
            <a:ahLst/>
            <a:cxnLst/>
            <a:rect l="l" t="t" r="r" b="b"/>
            <a:pathLst>
              <a:path w="655954" h="769620">
                <a:moveTo>
                  <a:pt x="271538" y="0"/>
                </a:moveTo>
                <a:lnTo>
                  <a:pt x="655739" y="562952"/>
                </a:lnTo>
                <a:lnTo>
                  <a:pt x="397725" y="769010"/>
                </a:lnTo>
                <a:lnTo>
                  <a:pt x="0" y="209156"/>
                </a:lnTo>
                <a:lnTo>
                  <a:pt x="271538" y="0"/>
                </a:lnTo>
                <a:close/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4254551" y="4517418"/>
            <a:ext cx="1031240" cy="1035050"/>
          </a:xfrm>
          <a:custGeom>
            <a:avLst/>
            <a:gdLst/>
            <a:ahLst/>
            <a:cxnLst/>
            <a:rect l="l" t="t" r="r" b="b"/>
            <a:pathLst>
              <a:path w="1031239" h="1035050">
                <a:moveTo>
                  <a:pt x="581939" y="0"/>
                </a:moveTo>
                <a:lnTo>
                  <a:pt x="0" y="439191"/>
                </a:lnTo>
                <a:lnTo>
                  <a:pt x="448754" y="1034795"/>
                </a:lnTo>
                <a:lnTo>
                  <a:pt x="1030693" y="592874"/>
                </a:lnTo>
                <a:lnTo>
                  <a:pt x="581939" y="0"/>
                </a:lnTo>
                <a:close/>
              </a:path>
            </a:pathLst>
          </a:custGeom>
          <a:solidFill>
            <a:srgbClr val="C09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4254551" y="4517418"/>
            <a:ext cx="1031240" cy="1035050"/>
          </a:xfrm>
          <a:custGeom>
            <a:avLst/>
            <a:gdLst/>
            <a:ahLst/>
            <a:cxnLst/>
            <a:rect l="l" t="t" r="r" b="b"/>
            <a:pathLst>
              <a:path w="1031239" h="1035050">
                <a:moveTo>
                  <a:pt x="1030693" y="592874"/>
                </a:moveTo>
                <a:lnTo>
                  <a:pt x="448754" y="1034795"/>
                </a:lnTo>
                <a:lnTo>
                  <a:pt x="0" y="439191"/>
                </a:lnTo>
                <a:lnTo>
                  <a:pt x="581939" y="0"/>
                </a:lnTo>
                <a:lnTo>
                  <a:pt x="1030693" y="592874"/>
                </a:lnTo>
                <a:close/>
              </a:path>
            </a:pathLst>
          </a:custGeom>
          <a:ln w="5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5577381" y="5975981"/>
            <a:ext cx="413384" cy="428625"/>
          </a:xfrm>
          <a:custGeom>
            <a:avLst/>
            <a:gdLst/>
            <a:ahLst/>
            <a:cxnLst/>
            <a:rect l="l" t="t" r="r" b="b"/>
            <a:pathLst>
              <a:path w="413385" h="428625">
                <a:moveTo>
                  <a:pt x="199351" y="0"/>
                </a:moveTo>
                <a:lnTo>
                  <a:pt x="0" y="148005"/>
                </a:lnTo>
                <a:lnTo>
                  <a:pt x="213436" y="428536"/>
                </a:lnTo>
                <a:lnTo>
                  <a:pt x="412775" y="280543"/>
                </a:lnTo>
                <a:lnTo>
                  <a:pt x="199351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5866297" y="6349936"/>
            <a:ext cx="401955" cy="417830"/>
          </a:xfrm>
          <a:custGeom>
            <a:avLst/>
            <a:gdLst/>
            <a:ahLst/>
            <a:cxnLst/>
            <a:rect l="l" t="t" r="r" b="b"/>
            <a:pathLst>
              <a:path w="401954" h="417829">
                <a:moveTo>
                  <a:pt x="213067" y="0"/>
                </a:moveTo>
                <a:lnTo>
                  <a:pt x="0" y="158762"/>
                </a:lnTo>
                <a:lnTo>
                  <a:pt x="188328" y="417677"/>
                </a:lnTo>
                <a:lnTo>
                  <a:pt x="401421" y="253238"/>
                </a:lnTo>
                <a:lnTo>
                  <a:pt x="213067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6093411" y="6321943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2095" y="990"/>
                </a:lnTo>
                <a:lnTo>
                  <a:pt x="4406" y="312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5082225" y="5330003"/>
            <a:ext cx="417195" cy="431800"/>
          </a:xfrm>
          <a:custGeom>
            <a:avLst/>
            <a:gdLst/>
            <a:ahLst/>
            <a:cxnLst/>
            <a:rect l="l" t="t" r="r" b="b"/>
            <a:pathLst>
              <a:path w="417195" h="431800">
                <a:moveTo>
                  <a:pt x="203326" y="0"/>
                </a:moveTo>
                <a:lnTo>
                  <a:pt x="0" y="151041"/>
                </a:lnTo>
                <a:lnTo>
                  <a:pt x="213436" y="431558"/>
                </a:lnTo>
                <a:lnTo>
                  <a:pt x="416750" y="280543"/>
                </a:lnTo>
                <a:lnTo>
                  <a:pt x="203326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5327545" y="5651781"/>
            <a:ext cx="415925" cy="430530"/>
          </a:xfrm>
          <a:custGeom>
            <a:avLst/>
            <a:gdLst/>
            <a:ahLst/>
            <a:cxnLst/>
            <a:rect l="l" t="t" r="r" b="b"/>
            <a:pathLst>
              <a:path w="415925" h="430529">
                <a:moveTo>
                  <a:pt x="201904" y="0"/>
                </a:moveTo>
                <a:lnTo>
                  <a:pt x="0" y="149948"/>
                </a:lnTo>
                <a:lnTo>
                  <a:pt x="213398" y="430466"/>
                </a:lnTo>
                <a:lnTo>
                  <a:pt x="415302" y="280555"/>
                </a:lnTo>
                <a:lnTo>
                  <a:pt x="201904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5875980" y="4698751"/>
            <a:ext cx="592455" cy="591185"/>
          </a:xfrm>
          <a:custGeom>
            <a:avLst/>
            <a:gdLst/>
            <a:ahLst/>
            <a:cxnLst/>
            <a:rect l="l" t="t" r="r" b="b"/>
            <a:pathLst>
              <a:path w="592454" h="591185">
                <a:moveTo>
                  <a:pt x="338886" y="0"/>
                </a:moveTo>
                <a:lnTo>
                  <a:pt x="0" y="256679"/>
                </a:lnTo>
                <a:lnTo>
                  <a:pt x="253022" y="590727"/>
                </a:lnTo>
                <a:lnTo>
                  <a:pt x="591908" y="334035"/>
                </a:lnTo>
                <a:lnTo>
                  <a:pt x="338886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5875982" y="4698743"/>
            <a:ext cx="592455" cy="591185"/>
          </a:xfrm>
          <a:custGeom>
            <a:avLst/>
            <a:gdLst/>
            <a:ahLst/>
            <a:cxnLst/>
            <a:rect l="l" t="t" r="r" b="b"/>
            <a:pathLst>
              <a:path w="592454" h="591185">
                <a:moveTo>
                  <a:pt x="591908" y="334048"/>
                </a:moveTo>
                <a:lnTo>
                  <a:pt x="253022" y="590740"/>
                </a:lnTo>
                <a:lnTo>
                  <a:pt x="0" y="256692"/>
                </a:lnTo>
                <a:lnTo>
                  <a:pt x="338886" y="0"/>
                </a:lnTo>
                <a:lnTo>
                  <a:pt x="591908" y="334048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6072645" y="7478043"/>
            <a:ext cx="667385" cy="687070"/>
          </a:xfrm>
          <a:custGeom>
            <a:avLst/>
            <a:gdLst/>
            <a:ahLst/>
            <a:cxnLst/>
            <a:rect l="l" t="t" r="r" b="b"/>
            <a:pathLst>
              <a:path w="667384" h="687070">
                <a:moveTo>
                  <a:pt x="359689" y="0"/>
                </a:moveTo>
                <a:lnTo>
                  <a:pt x="0" y="273697"/>
                </a:lnTo>
                <a:lnTo>
                  <a:pt x="313118" y="686625"/>
                </a:lnTo>
                <a:lnTo>
                  <a:pt x="667131" y="418617"/>
                </a:lnTo>
                <a:lnTo>
                  <a:pt x="359689" y="0"/>
                </a:lnTo>
                <a:close/>
              </a:path>
            </a:pathLst>
          </a:custGeom>
          <a:solidFill>
            <a:srgbClr val="58595B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5674575" y="4925193"/>
            <a:ext cx="967105" cy="1219835"/>
          </a:xfrm>
          <a:custGeom>
            <a:avLst/>
            <a:gdLst/>
            <a:ahLst/>
            <a:cxnLst/>
            <a:rect l="l" t="t" r="r" b="b"/>
            <a:pathLst>
              <a:path w="967104" h="1219835">
                <a:moveTo>
                  <a:pt x="11607" y="271157"/>
                </a:moveTo>
                <a:lnTo>
                  <a:pt x="2044" y="370878"/>
                </a:lnTo>
                <a:lnTo>
                  <a:pt x="0" y="477431"/>
                </a:lnTo>
                <a:lnTo>
                  <a:pt x="18427" y="569645"/>
                </a:lnTo>
                <a:lnTo>
                  <a:pt x="34836" y="627697"/>
                </a:lnTo>
                <a:lnTo>
                  <a:pt x="75806" y="748601"/>
                </a:lnTo>
                <a:lnTo>
                  <a:pt x="97675" y="822363"/>
                </a:lnTo>
                <a:lnTo>
                  <a:pt x="152984" y="945311"/>
                </a:lnTo>
                <a:lnTo>
                  <a:pt x="213106" y="1028636"/>
                </a:lnTo>
                <a:lnTo>
                  <a:pt x="288912" y="1089431"/>
                </a:lnTo>
                <a:lnTo>
                  <a:pt x="393420" y="1158405"/>
                </a:lnTo>
                <a:lnTo>
                  <a:pt x="430301" y="1158405"/>
                </a:lnTo>
                <a:lnTo>
                  <a:pt x="562800" y="1219212"/>
                </a:lnTo>
                <a:lnTo>
                  <a:pt x="948042" y="917981"/>
                </a:lnTo>
                <a:lnTo>
                  <a:pt x="942581" y="864031"/>
                </a:lnTo>
                <a:lnTo>
                  <a:pt x="961009" y="864031"/>
                </a:lnTo>
                <a:lnTo>
                  <a:pt x="966482" y="762254"/>
                </a:lnTo>
                <a:lnTo>
                  <a:pt x="948042" y="757478"/>
                </a:lnTo>
                <a:lnTo>
                  <a:pt x="948042" y="667308"/>
                </a:lnTo>
                <a:lnTo>
                  <a:pt x="920026" y="539584"/>
                </a:lnTo>
                <a:lnTo>
                  <a:pt x="885202" y="414604"/>
                </a:lnTo>
                <a:lnTo>
                  <a:pt x="844219" y="320332"/>
                </a:lnTo>
                <a:lnTo>
                  <a:pt x="828832" y="286867"/>
                </a:lnTo>
                <a:lnTo>
                  <a:pt x="66929" y="286867"/>
                </a:lnTo>
                <a:lnTo>
                  <a:pt x="11607" y="271157"/>
                </a:lnTo>
                <a:close/>
              </a:path>
              <a:path w="967104" h="1219835">
                <a:moveTo>
                  <a:pt x="446697" y="0"/>
                </a:moveTo>
                <a:lnTo>
                  <a:pt x="66929" y="286867"/>
                </a:lnTo>
                <a:lnTo>
                  <a:pt x="828832" y="286867"/>
                </a:lnTo>
                <a:lnTo>
                  <a:pt x="792988" y="220624"/>
                </a:lnTo>
                <a:lnTo>
                  <a:pt x="759523" y="174167"/>
                </a:lnTo>
                <a:lnTo>
                  <a:pt x="722642" y="129768"/>
                </a:lnTo>
                <a:lnTo>
                  <a:pt x="669366" y="80594"/>
                </a:lnTo>
                <a:lnTo>
                  <a:pt x="583984" y="68986"/>
                </a:lnTo>
                <a:lnTo>
                  <a:pt x="446697" y="0"/>
                </a:lnTo>
                <a:close/>
              </a:path>
              <a:path w="967104" h="1219835">
                <a:moveTo>
                  <a:pt x="634530" y="57365"/>
                </a:moveTo>
                <a:lnTo>
                  <a:pt x="583984" y="68986"/>
                </a:lnTo>
                <a:lnTo>
                  <a:pt x="651957" y="68986"/>
                </a:lnTo>
                <a:lnTo>
                  <a:pt x="634530" y="5736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5674575" y="4925193"/>
            <a:ext cx="967105" cy="1219835"/>
          </a:xfrm>
          <a:custGeom>
            <a:avLst/>
            <a:gdLst/>
            <a:ahLst/>
            <a:cxnLst/>
            <a:rect l="l" t="t" r="r" b="b"/>
            <a:pathLst>
              <a:path w="967104" h="1219835">
                <a:moveTo>
                  <a:pt x="446697" y="0"/>
                </a:moveTo>
                <a:lnTo>
                  <a:pt x="377037" y="52590"/>
                </a:lnTo>
                <a:lnTo>
                  <a:pt x="66929" y="286867"/>
                </a:lnTo>
                <a:lnTo>
                  <a:pt x="11607" y="271157"/>
                </a:lnTo>
                <a:lnTo>
                  <a:pt x="2044" y="370878"/>
                </a:lnTo>
                <a:lnTo>
                  <a:pt x="0" y="477431"/>
                </a:lnTo>
                <a:lnTo>
                  <a:pt x="18427" y="569645"/>
                </a:lnTo>
                <a:lnTo>
                  <a:pt x="34836" y="627697"/>
                </a:lnTo>
                <a:lnTo>
                  <a:pt x="75806" y="748601"/>
                </a:lnTo>
                <a:lnTo>
                  <a:pt x="97675" y="822363"/>
                </a:lnTo>
                <a:lnTo>
                  <a:pt x="152984" y="945311"/>
                </a:lnTo>
                <a:lnTo>
                  <a:pt x="213106" y="1028636"/>
                </a:lnTo>
                <a:lnTo>
                  <a:pt x="288912" y="1089431"/>
                </a:lnTo>
                <a:lnTo>
                  <a:pt x="393420" y="1158405"/>
                </a:lnTo>
                <a:lnTo>
                  <a:pt x="430301" y="1158405"/>
                </a:lnTo>
                <a:lnTo>
                  <a:pt x="562800" y="1219212"/>
                </a:lnTo>
                <a:lnTo>
                  <a:pt x="948042" y="917981"/>
                </a:lnTo>
                <a:lnTo>
                  <a:pt x="942581" y="864031"/>
                </a:lnTo>
                <a:lnTo>
                  <a:pt x="961009" y="864031"/>
                </a:lnTo>
                <a:lnTo>
                  <a:pt x="966482" y="762254"/>
                </a:lnTo>
                <a:lnTo>
                  <a:pt x="948042" y="757478"/>
                </a:lnTo>
                <a:lnTo>
                  <a:pt x="948042" y="667308"/>
                </a:lnTo>
                <a:lnTo>
                  <a:pt x="920026" y="539584"/>
                </a:lnTo>
                <a:lnTo>
                  <a:pt x="885202" y="414604"/>
                </a:lnTo>
                <a:lnTo>
                  <a:pt x="844219" y="320332"/>
                </a:lnTo>
                <a:lnTo>
                  <a:pt x="816902" y="260921"/>
                </a:lnTo>
                <a:lnTo>
                  <a:pt x="792988" y="220624"/>
                </a:lnTo>
                <a:lnTo>
                  <a:pt x="759523" y="174167"/>
                </a:lnTo>
                <a:lnTo>
                  <a:pt x="722642" y="129768"/>
                </a:lnTo>
                <a:lnTo>
                  <a:pt x="696696" y="105867"/>
                </a:lnTo>
                <a:lnTo>
                  <a:pt x="669366" y="80594"/>
                </a:lnTo>
                <a:lnTo>
                  <a:pt x="634530" y="57365"/>
                </a:lnTo>
                <a:lnTo>
                  <a:pt x="583984" y="68986"/>
                </a:lnTo>
                <a:lnTo>
                  <a:pt x="446697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5627086" y="6691089"/>
            <a:ext cx="698500" cy="535940"/>
          </a:xfrm>
          <a:custGeom>
            <a:avLst/>
            <a:gdLst/>
            <a:ahLst/>
            <a:cxnLst/>
            <a:rect l="l" t="t" r="r" b="b"/>
            <a:pathLst>
              <a:path w="698500" h="535940">
                <a:moveTo>
                  <a:pt x="698182" y="0"/>
                </a:moveTo>
                <a:lnTo>
                  <a:pt x="0" y="535432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5640090" y="7294562"/>
            <a:ext cx="723265" cy="966469"/>
          </a:xfrm>
          <a:custGeom>
            <a:avLst/>
            <a:gdLst/>
            <a:ahLst/>
            <a:cxnLst/>
            <a:rect l="l" t="t" r="r" b="b"/>
            <a:pathLst>
              <a:path w="723264" h="966470">
                <a:moveTo>
                  <a:pt x="0" y="0"/>
                </a:moveTo>
                <a:lnTo>
                  <a:pt x="722884" y="966038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6429176" y="7716709"/>
            <a:ext cx="690880" cy="532130"/>
          </a:xfrm>
          <a:custGeom>
            <a:avLst/>
            <a:gdLst/>
            <a:ahLst/>
            <a:cxnLst/>
            <a:rect l="l" t="t" r="r" b="b"/>
            <a:pathLst>
              <a:path w="690879" h="532129">
                <a:moveTo>
                  <a:pt x="0" y="531990"/>
                </a:moveTo>
                <a:lnTo>
                  <a:pt x="690829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373074" y="6693795"/>
            <a:ext cx="733425" cy="955675"/>
          </a:xfrm>
          <a:custGeom>
            <a:avLst/>
            <a:gdLst/>
            <a:ahLst/>
            <a:cxnLst/>
            <a:rect l="l" t="t" r="r" b="b"/>
            <a:pathLst>
              <a:path w="733425" h="955675">
                <a:moveTo>
                  <a:pt x="733171" y="955573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6373414" y="66541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5603007" y="72449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6381505" y="8285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143847" y="76984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6354263" y="66693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4789339" y="3539505"/>
            <a:ext cx="1322070" cy="1786255"/>
          </a:xfrm>
          <a:custGeom>
            <a:avLst/>
            <a:gdLst/>
            <a:ahLst/>
            <a:cxnLst/>
            <a:rect l="l" t="t" r="r" b="b"/>
            <a:pathLst>
              <a:path w="1322070" h="1786254">
                <a:moveTo>
                  <a:pt x="0" y="0"/>
                </a:moveTo>
                <a:lnTo>
                  <a:pt x="1321523" y="1785912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6177657" y="5043590"/>
            <a:ext cx="365760" cy="270510"/>
          </a:xfrm>
          <a:custGeom>
            <a:avLst/>
            <a:gdLst/>
            <a:ahLst/>
            <a:cxnLst/>
            <a:rect l="l" t="t" r="r" b="b"/>
            <a:pathLst>
              <a:path w="365759" h="270510">
                <a:moveTo>
                  <a:pt x="0" y="270268"/>
                </a:moveTo>
                <a:lnTo>
                  <a:pt x="365252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5209499" y="3190675"/>
            <a:ext cx="1322070" cy="1786255"/>
          </a:xfrm>
          <a:custGeom>
            <a:avLst/>
            <a:gdLst/>
            <a:ahLst/>
            <a:cxnLst/>
            <a:rect l="l" t="t" r="r" b="b"/>
            <a:pathLst>
              <a:path w="1322070" h="1786254">
                <a:moveTo>
                  <a:pt x="1321574" y="1785988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4777479" y="3202284"/>
            <a:ext cx="365760" cy="270510"/>
          </a:xfrm>
          <a:custGeom>
            <a:avLst/>
            <a:gdLst/>
            <a:ahLst/>
            <a:cxnLst/>
            <a:rect l="l" t="t" r="r" b="b"/>
            <a:pathLst>
              <a:path w="365760" h="270510">
                <a:moveTo>
                  <a:pt x="365251" y="0"/>
                </a:moveTo>
                <a:lnTo>
                  <a:pt x="0" y="270268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6128965" y="53499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6567268" y="5025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191426" y="31662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4753123" y="34905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5087317" y="5540871"/>
            <a:ext cx="955675" cy="1256665"/>
          </a:xfrm>
          <a:custGeom>
            <a:avLst/>
            <a:gdLst/>
            <a:ahLst/>
            <a:cxnLst/>
            <a:rect l="l" t="t" r="r" b="b"/>
            <a:pathLst>
              <a:path w="955675" h="1256665">
                <a:moveTo>
                  <a:pt x="0" y="0"/>
                </a:moveTo>
                <a:lnTo>
                  <a:pt x="955408" y="1256233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113214" y="6646222"/>
            <a:ext cx="184150" cy="135890"/>
          </a:xfrm>
          <a:custGeom>
            <a:avLst/>
            <a:gdLst/>
            <a:ahLst/>
            <a:cxnLst/>
            <a:rect l="l" t="t" r="r" b="b"/>
            <a:pathLst>
              <a:path w="184150" h="135890">
                <a:moveTo>
                  <a:pt x="0" y="135801"/>
                </a:moveTo>
                <a:lnTo>
                  <a:pt x="183527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5331487" y="5323160"/>
            <a:ext cx="955675" cy="1256665"/>
          </a:xfrm>
          <a:custGeom>
            <a:avLst/>
            <a:gdLst/>
            <a:ahLst/>
            <a:cxnLst/>
            <a:rect l="l" t="t" r="r" b="b"/>
            <a:pathLst>
              <a:path w="955675" h="1256665">
                <a:moveTo>
                  <a:pt x="955408" y="1256233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5077496" y="5338291"/>
            <a:ext cx="184150" cy="135890"/>
          </a:xfrm>
          <a:custGeom>
            <a:avLst/>
            <a:gdLst/>
            <a:ahLst/>
            <a:cxnLst/>
            <a:rect l="l" t="t" r="r" b="b"/>
            <a:pathLst>
              <a:path w="184150" h="135889">
                <a:moveTo>
                  <a:pt x="183527" y="0"/>
                </a:moveTo>
                <a:lnTo>
                  <a:pt x="0" y="135801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060752" y="68208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322956" y="66268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5313459" y="52994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5051280" y="54934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3452986" y="5748387"/>
            <a:ext cx="1236980" cy="1671320"/>
          </a:xfrm>
          <a:custGeom>
            <a:avLst/>
            <a:gdLst/>
            <a:ahLst/>
            <a:cxnLst/>
            <a:rect l="l" t="t" r="r" b="b"/>
            <a:pathLst>
              <a:path w="1236979" h="1671320">
                <a:moveTo>
                  <a:pt x="0" y="0"/>
                </a:moveTo>
                <a:lnTo>
                  <a:pt x="1236433" y="1670964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4773909" y="6945781"/>
            <a:ext cx="631825" cy="467995"/>
          </a:xfrm>
          <a:custGeom>
            <a:avLst/>
            <a:gdLst/>
            <a:ahLst/>
            <a:cxnLst/>
            <a:rect l="l" t="t" r="r" b="b"/>
            <a:pathLst>
              <a:path w="631825" h="467995">
                <a:moveTo>
                  <a:pt x="0" y="467372"/>
                </a:moveTo>
                <a:lnTo>
                  <a:pt x="631621" y="0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4164116" y="5190953"/>
            <a:ext cx="1236980" cy="1671320"/>
          </a:xfrm>
          <a:custGeom>
            <a:avLst/>
            <a:gdLst/>
            <a:ahLst/>
            <a:cxnLst/>
            <a:rect l="l" t="t" r="r" b="b"/>
            <a:pathLst>
              <a:path w="1236979" h="1671320">
                <a:moveTo>
                  <a:pt x="1236459" y="1671015"/>
                </a:moveTo>
                <a:lnTo>
                  <a:pt x="0" y="0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3448029" y="5197152"/>
            <a:ext cx="631825" cy="467995"/>
          </a:xfrm>
          <a:custGeom>
            <a:avLst/>
            <a:gdLst/>
            <a:ahLst/>
            <a:cxnLst/>
            <a:rect l="l" t="t" r="r" b="b"/>
            <a:pathLst>
              <a:path w="631825" h="467995">
                <a:moveTo>
                  <a:pt x="631621" y="0"/>
                </a:moveTo>
                <a:lnTo>
                  <a:pt x="0" y="467398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4704358" y="7439521"/>
            <a:ext cx="28575" cy="16510"/>
          </a:xfrm>
          <a:custGeom>
            <a:avLst/>
            <a:gdLst/>
            <a:ahLst/>
            <a:cxnLst/>
            <a:rect l="l" t="t" r="r" b="b"/>
            <a:pathLst>
              <a:path w="28575" h="16509">
                <a:moveTo>
                  <a:pt x="0" y="0"/>
                </a:moveTo>
                <a:lnTo>
                  <a:pt x="12001" y="16217"/>
                </a:lnTo>
                <a:lnTo>
                  <a:pt x="28206" y="4216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5426200" y="6902273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10" h="28575">
                <a:moveTo>
                  <a:pt x="0" y="28206"/>
                </a:moveTo>
                <a:lnTo>
                  <a:pt x="16217" y="16230"/>
                </a:lnTo>
                <a:lnTo>
                  <a:pt x="4216" y="0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4120970" y="5154588"/>
            <a:ext cx="28575" cy="16510"/>
          </a:xfrm>
          <a:custGeom>
            <a:avLst/>
            <a:gdLst/>
            <a:ahLst/>
            <a:cxnLst/>
            <a:rect l="l" t="t" r="r" b="b"/>
            <a:pathLst>
              <a:path w="28575" h="16510">
                <a:moveTo>
                  <a:pt x="28232" y="16217"/>
                </a:moveTo>
                <a:lnTo>
                  <a:pt x="16230" y="0"/>
                </a:lnTo>
                <a:lnTo>
                  <a:pt x="0" y="11976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3411142" y="5679822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10" h="28575">
                <a:moveTo>
                  <a:pt x="16192" y="0"/>
                </a:moveTo>
                <a:lnTo>
                  <a:pt x="0" y="12014"/>
                </a:lnTo>
                <a:lnTo>
                  <a:pt x="12001" y="28232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4419103" y="3843735"/>
            <a:ext cx="1070610" cy="1447165"/>
          </a:xfrm>
          <a:custGeom>
            <a:avLst/>
            <a:gdLst/>
            <a:ahLst/>
            <a:cxnLst/>
            <a:rect l="l" t="t" r="r" b="b"/>
            <a:pathLst>
              <a:path w="1070610" h="1447164">
                <a:moveTo>
                  <a:pt x="0" y="0"/>
                </a:moveTo>
                <a:lnTo>
                  <a:pt x="1070521" y="1446733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5572695" y="5092846"/>
            <a:ext cx="260350" cy="192405"/>
          </a:xfrm>
          <a:custGeom>
            <a:avLst/>
            <a:gdLst/>
            <a:ahLst/>
            <a:cxnLst/>
            <a:rect l="l" t="t" r="r" b="b"/>
            <a:pathLst>
              <a:path w="260350" h="192404">
                <a:moveTo>
                  <a:pt x="0" y="192189"/>
                </a:moveTo>
                <a:lnTo>
                  <a:pt x="259753" y="0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4756596" y="3563095"/>
            <a:ext cx="1070610" cy="1447165"/>
          </a:xfrm>
          <a:custGeom>
            <a:avLst/>
            <a:gdLst/>
            <a:ahLst/>
            <a:cxnLst/>
            <a:rect l="l" t="t" r="r" b="b"/>
            <a:pathLst>
              <a:path w="1070610" h="1447164">
                <a:moveTo>
                  <a:pt x="1070495" y="1446682"/>
                </a:moveTo>
                <a:lnTo>
                  <a:pt x="0" y="0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4413748" y="3568501"/>
            <a:ext cx="260350" cy="192405"/>
          </a:xfrm>
          <a:custGeom>
            <a:avLst/>
            <a:gdLst/>
            <a:ahLst/>
            <a:cxnLst/>
            <a:rect l="l" t="t" r="r" b="b"/>
            <a:pathLst>
              <a:path w="260350" h="192404">
                <a:moveTo>
                  <a:pt x="259753" y="0"/>
                </a:moveTo>
                <a:lnTo>
                  <a:pt x="0" y="192189"/>
                </a:lnTo>
              </a:path>
            </a:pathLst>
          </a:custGeom>
          <a:ln w="40322">
            <a:solidFill>
              <a:srgbClr val="7CA93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5504432" y="5310484"/>
            <a:ext cx="28575" cy="16510"/>
          </a:xfrm>
          <a:custGeom>
            <a:avLst/>
            <a:gdLst/>
            <a:ahLst/>
            <a:cxnLst/>
            <a:rect l="l" t="t" r="r" b="b"/>
            <a:pathLst>
              <a:path w="28575" h="16510">
                <a:moveTo>
                  <a:pt x="0" y="0"/>
                </a:moveTo>
                <a:lnTo>
                  <a:pt x="11976" y="16192"/>
                </a:lnTo>
                <a:lnTo>
                  <a:pt x="28206" y="4216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5852488" y="5049817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10" h="28575">
                <a:moveTo>
                  <a:pt x="0" y="28193"/>
                </a:moveTo>
                <a:lnTo>
                  <a:pt x="16205" y="16192"/>
                </a:lnTo>
                <a:lnTo>
                  <a:pt x="4216" y="0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4713590" y="3526833"/>
            <a:ext cx="28575" cy="16510"/>
          </a:xfrm>
          <a:custGeom>
            <a:avLst/>
            <a:gdLst/>
            <a:ahLst/>
            <a:cxnLst/>
            <a:rect l="l" t="t" r="r" b="b"/>
            <a:pathLst>
              <a:path w="28575" h="16510">
                <a:moveTo>
                  <a:pt x="28194" y="16243"/>
                </a:moveTo>
                <a:lnTo>
                  <a:pt x="16192" y="0"/>
                </a:lnTo>
                <a:lnTo>
                  <a:pt x="0" y="12001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4377511" y="3775524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10" h="28575">
                <a:moveTo>
                  <a:pt x="16217" y="0"/>
                </a:moveTo>
                <a:lnTo>
                  <a:pt x="0" y="11976"/>
                </a:lnTo>
                <a:lnTo>
                  <a:pt x="12001" y="28219"/>
                </a:lnTo>
              </a:path>
            </a:pathLst>
          </a:custGeom>
          <a:ln w="40322">
            <a:solidFill>
              <a:srgbClr val="7CA9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3127002" y="4755083"/>
            <a:ext cx="377825" cy="510540"/>
          </a:xfrm>
          <a:custGeom>
            <a:avLst/>
            <a:gdLst/>
            <a:ahLst/>
            <a:cxnLst/>
            <a:rect l="l" t="t" r="r" b="b"/>
            <a:pathLst>
              <a:path w="377825" h="510539">
                <a:moveTo>
                  <a:pt x="0" y="0"/>
                </a:moveTo>
                <a:lnTo>
                  <a:pt x="377405" y="510031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3571825" y="4393087"/>
            <a:ext cx="1162050" cy="859790"/>
          </a:xfrm>
          <a:custGeom>
            <a:avLst/>
            <a:gdLst/>
            <a:ahLst/>
            <a:cxnLst/>
            <a:rect l="l" t="t" r="r" b="b"/>
            <a:pathLst>
              <a:path w="1162050" h="859789">
                <a:moveTo>
                  <a:pt x="0" y="859751"/>
                </a:moveTo>
                <a:lnTo>
                  <a:pt x="1161897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4345084" y="3816178"/>
            <a:ext cx="377825" cy="510540"/>
          </a:xfrm>
          <a:custGeom>
            <a:avLst/>
            <a:gdLst/>
            <a:ahLst/>
            <a:cxnLst/>
            <a:rect l="l" t="t" r="r" b="b"/>
            <a:pathLst>
              <a:path w="377825" h="510539">
                <a:moveTo>
                  <a:pt x="377431" y="510032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3115795" y="3828479"/>
            <a:ext cx="1162050" cy="859790"/>
          </a:xfrm>
          <a:custGeom>
            <a:avLst/>
            <a:gdLst/>
            <a:ahLst/>
            <a:cxnLst/>
            <a:rect l="l" t="t" r="r" b="b"/>
            <a:pathLst>
              <a:path w="1162050" h="859789">
                <a:moveTo>
                  <a:pt x="1161872" y="0"/>
                </a:moveTo>
                <a:lnTo>
                  <a:pt x="0" y="859751"/>
                </a:lnTo>
              </a:path>
            </a:pathLst>
          </a:custGeom>
          <a:ln w="30238">
            <a:solidFill>
              <a:srgbClr val="696A6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3522389" y="52894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4758454" y="43747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4327125" y="37918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3091059" y="47065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0238">
            <a:solidFill>
              <a:srgbClr val="696A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6041521" y="4515760"/>
            <a:ext cx="220979" cy="175260"/>
          </a:xfrm>
          <a:custGeom>
            <a:avLst/>
            <a:gdLst/>
            <a:ahLst/>
            <a:cxnLst/>
            <a:rect l="l" t="t" r="r" b="b"/>
            <a:pathLst>
              <a:path w="220979" h="175260">
                <a:moveTo>
                  <a:pt x="0" y="174955"/>
                </a:moveTo>
                <a:lnTo>
                  <a:pt x="220637" y="0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6424856" y="4484885"/>
            <a:ext cx="2786380" cy="97155"/>
          </a:xfrm>
          <a:custGeom>
            <a:avLst/>
            <a:gdLst/>
            <a:ahLst/>
            <a:cxnLst/>
            <a:rect l="l" t="t" r="r" b="b"/>
            <a:pathLst>
              <a:path w="2786379" h="97154">
                <a:moveTo>
                  <a:pt x="0" y="0"/>
                </a:moveTo>
                <a:lnTo>
                  <a:pt x="2786380" y="96735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5953267" y="47606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6306289" y="44807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9270520" y="45836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5844161" y="4630215"/>
            <a:ext cx="241935" cy="217170"/>
          </a:xfrm>
          <a:custGeom>
            <a:avLst/>
            <a:gdLst/>
            <a:ahLst/>
            <a:cxnLst/>
            <a:rect l="l" t="t" r="r" b="b"/>
            <a:pathLst>
              <a:path w="241935" h="217170">
                <a:moveTo>
                  <a:pt x="133451" y="0"/>
                </a:moveTo>
                <a:lnTo>
                  <a:pt x="0" y="216992"/>
                </a:lnTo>
                <a:lnTo>
                  <a:pt x="241693" y="136512"/>
                </a:lnTo>
                <a:lnTo>
                  <a:pt x="133451" y="0"/>
                </a:lnTo>
                <a:close/>
              </a:path>
            </a:pathLst>
          </a:custGeom>
          <a:solidFill>
            <a:srgbClr val="B0D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9167752" y="4493524"/>
            <a:ext cx="242570" cy="174625"/>
          </a:xfrm>
          <a:custGeom>
            <a:avLst/>
            <a:gdLst/>
            <a:ahLst/>
            <a:cxnLst/>
            <a:rect l="l" t="t" r="r" b="b"/>
            <a:pathLst>
              <a:path w="242570" h="174625">
                <a:moveTo>
                  <a:pt x="5359" y="0"/>
                </a:moveTo>
                <a:lnTo>
                  <a:pt x="0" y="174142"/>
                </a:lnTo>
                <a:lnTo>
                  <a:pt x="241947" y="94449"/>
                </a:lnTo>
                <a:lnTo>
                  <a:pt x="5359" y="0"/>
                </a:lnTo>
                <a:close/>
              </a:path>
            </a:pathLst>
          </a:custGeom>
          <a:solidFill>
            <a:srgbClr val="B0D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5451848" y="5409728"/>
            <a:ext cx="902969" cy="1184910"/>
          </a:xfrm>
          <a:custGeom>
            <a:avLst/>
            <a:gdLst/>
            <a:ahLst/>
            <a:cxnLst/>
            <a:rect l="l" t="t" r="r" b="b"/>
            <a:pathLst>
              <a:path w="902970" h="1184909">
                <a:moveTo>
                  <a:pt x="0" y="0"/>
                </a:moveTo>
                <a:lnTo>
                  <a:pt x="902893" y="1184529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523718" y="6649045"/>
            <a:ext cx="199390" cy="11430"/>
          </a:xfrm>
          <a:custGeom>
            <a:avLst/>
            <a:gdLst/>
            <a:ahLst/>
            <a:cxnLst/>
            <a:rect l="l" t="t" r="r" b="b"/>
            <a:pathLst>
              <a:path w="199390" h="11429">
                <a:moveTo>
                  <a:pt x="0" y="0"/>
                </a:moveTo>
                <a:lnTo>
                  <a:pt x="199301" y="11112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908338" y="6667698"/>
            <a:ext cx="2199640" cy="71120"/>
          </a:xfrm>
          <a:custGeom>
            <a:avLst/>
            <a:gdLst/>
            <a:ahLst/>
            <a:cxnLst/>
            <a:rect l="l" t="t" r="r" b="b"/>
            <a:pathLst>
              <a:path w="2199640" h="71120">
                <a:moveTo>
                  <a:pt x="0" y="0"/>
                </a:moveTo>
                <a:lnTo>
                  <a:pt x="2199525" y="70815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5379616" y="5314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390854" y="66416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789444" y="66638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9167315" y="67404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9064141" y="6649818"/>
            <a:ext cx="242570" cy="174625"/>
          </a:xfrm>
          <a:custGeom>
            <a:avLst/>
            <a:gdLst/>
            <a:ahLst/>
            <a:cxnLst/>
            <a:rect l="l" t="t" r="r" b="b"/>
            <a:pathLst>
              <a:path w="242570" h="174625">
                <a:moveTo>
                  <a:pt x="6197" y="0"/>
                </a:moveTo>
                <a:lnTo>
                  <a:pt x="0" y="174117"/>
                </a:lnTo>
                <a:lnTo>
                  <a:pt x="242328" y="95580"/>
                </a:lnTo>
                <a:lnTo>
                  <a:pt x="6197" y="0"/>
                </a:lnTo>
                <a:close/>
              </a:path>
            </a:pathLst>
          </a:custGeom>
          <a:solidFill>
            <a:srgbClr val="B0D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421850" y="4609120"/>
            <a:ext cx="280670" cy="568325"/>
          </a:xfrm>
          <a:custGeom>
            <a:avLst/>
            <a:gdLst/>
            <a:ahLst/>
            <a:cxnLst/>
            <a:rect l="l" t="t" r="r" b="b"/>
            <a:pathLst>
              <a:path w="280670" h="568325">
                <a:moveTo>
                  <a:pt x="0" y="0"/>
                </a:moveTo>
                <a:lnTo>
                  <a:pt x="46182" y="61123"/>
                </a:lnTo>
                <a:lnTo>
                  <a:pt x="71164" y="96499"/>
                </a:lnTo>
                <a:lnTo>
                  <a:pt x="96792" y="134758"/>
                </a:lnTo>
                <a:lnTo>
                  <a:pt x="122605" y="175652"/>
                </a:lnTo>
                <a:lnTo>
                  <a:pt x="148144" y="218938"/>
                </a:lnTo>
                <a:lnTo>
                  <a:pt x="172949" y="264370"/>
                </a:lnTo>
                <a:lnTo>
                  <a:pt x="196558" y="311701"/>
                </a:lnTo>
                <a:lnTo>
                  <a:pt x="218512" y="360686"/>
                </a:lnTo>
                <a:lnTo>
                  <a:pt x="238350" y="411081"/>
                </a:lnTo>
                <a:lnTo>
                  <a:pt x="255613" y="462638"/>
                </a:lnTo>
                <a:lnTo>
                  <a:pt x="269839" y="515114"/>
                </a:lnTo>
                <a:lnTo>
                  <a:pt x="280568" y="568261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717205" y="5353484"/>
            <a:ext cx="32384" cy="1245235"/>
          </a:xfrm>
          <a:custGeom>
            <a:avLst/>
            <a:gdLst/>
            <a:ahLst/>
            <a:cxnLst/>
            <a:rect l="l" t="t" r="r" b="b"/>
            <a:pathLst>
              <a:path w="32384" h="1245234">
                <a:moveTo>
                  <a:pt x="0" y="0"/>
                </a:moveTo>
                <a:lnTo>
                  <a:pt x="2317" y="45260"/>
                </a:lnTo>
                <a:lnTo>
                  <a:pt x="4539" y="93210"/>
                </a:lnTo>
                <a:lnTo>
                  <a:pt x="6667" y="143545"/>
                </a:lnTo>
                <a:lnTo>
                  <a:pt x="8703" y="195967"/>
                </a:lnTo>
                <a:lnTo>
                  <a:pt x="10646" y="250172"/>
                </a:lnTo>
                <a:lnTo>
                  <a:pt x="12499" y="305861"/>
                </a:lnTo>
                <a:lnTo>
                  <a:pt x="14263" y="362731"/>
                </a:lnTo>
                <a:lnTo>
                  <a:pt x="15938" y="420482"/>
                </a:lnTo>
                <a:lnTo>
                  <a:pt x="17525" y="478812"/>
                </a:lnTo>
                <a:lnTo>
                  <a:pt x="19027" y="537419"/>
                </a:lnTo>
                <a:lnTo>
                  <a:pt x="20443" y="596004"/>
                </a:lnTo>
                <a:lnTo>
                  <a:pt x="21775" y="654263"/>
                </a:lnTo>
                <a:lnTo>
                  <a:pt x="23025" y="711897"/>
                </a:lnTo>
                <a:lnTo>
                  <a:pt x="24192" y="768603"/>
                </a:lnTo>
                <a:lnTo>
                  <a:pt x="25279" y="824081"/>
                </a:lnTo>
                <a:lnTo>
                  <a:pt x="26286" y="878028"/>
                </a:lnTo>
                <a:lnTo>
                  <a:pt x="27215" y="930145"/>
                </a:lnTo>
                <a:lnTo>
                  <a:pt x="28066" y="980130"/>
                </a:lnTo>
                <a:lnTo>
                  <a:pt x="28842" y="1027680"/>
                </a:lnTo>
                <a:lnTo>
                  <a:pt x="29542" y="1072496"/>
                </a:lnTo>
                <a:lnTo>
                  <a:pt x="30167" y="1114276"/>
                </a:lnTo>
                <a:lnTo>
                  <a:pt x="30720" y="1152718"/>
                </a:lnTo>
                <a:lnTo>
                  <a:pt x="31612" y="1218384"/>
                </a:lnTo>
                <a:lnTo>
                  <a:pt x="31953" y="1245006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750184" y="6782643"/>
            <a:ext cx="3175" cy="1061720"/>
          </a:xfrm>
          <a:custGeom>
            <a:avLst/>
            <a:gdLst/>
            <a:ahLst/>
            <a:cxnLst/>
            <a:rect l="l" t="t" r="r" b="b"/>
            <a:pathLst>
              <a:path w="3175" h="1061720">
                <a:moveTo>
                  <a:pt x="0" y="0"/>
                </a:moveTo>
                <a:lnTo>
                  <a:pt x="2743" y="1061199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554371" y="7971656"/>
            <a:ext cx="119380" cy="98425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9227" y="0"/>
                </a:moveTo>
                <a:lnTo>
                  <a:pt x="0" y="98120"/>
                </a:lnTo>
              </a:path>
            </a:pathLst>
          </a:custGeom>
          <a:ln w="60490">
            <a:solidFill>
              <a:srgbClr val="B0D25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346611" y="45203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709539" y="52351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749862" y="6657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753087" y="79062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514620" y="81024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30245"/>
                </a:moveTo>
                <a:lnTo>
                  <a:pt x="0" y="30245"/>
                </a:lnTo>
              </a:path>
            </a:pathLst>
          </a:custGeom>
          <a:ln w="60490">
            <a:solidFill>
              <a:srgbClr val="B0D2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407099" y="7971587"/>
            <a:ext cx="240665" cy="219710"/>
          </a:xfrm>
          <a:custGeom>
            <a:avLst/>
            <a:gdLst/>
            <a:ahLst/>
            <a:cxnLst/>
            <a:rect l="l" t="t" r="r" b="b"/>
            <a:pathLst>
              <a:path w="240665" h="219709">
                <a:moveTo>
                  <a:pt x="129501" y="0"/>
                </a:moveTo>
                <a:lnTo>
                  <a:pt x="0" y="219367"/>
                </a:lnTo>
                <a:lnTo>
                  <a:pt x="240195" y="134518"/>
                </a:lnTo>
                <a:lnTo>
                  <a:pt x="129501" y="0"/>
                </a:lnTo>
                <a:close/>
              </a:path>
            </a:pathLst>
          </a:custGeom>
          <a:solidFill>
            <a:srgbClr val="B0D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0010475" y="8930519"/>
            <a:ext cx="328295" cy="328295"/>
          </a:xfrm>
          <a:custGeom>
            <a:avLst/>
            <a:gdLst/>
            <a:ahLst/>
            <a:cxnLst/>
            <a:rect l="l" t="t" r="r" b="b"/>
            <a:pathLst>
              <a:path w="328295" h="328295">
                <a:moveTo>
                  <a:pt x="164147" y="0"/>
                </a:moveTo>
                <a:lnTo>
                  <a:pt x="120511" y="5863"/>
                </a:lnTo>
                <a:lnTo>
                  <a:pt x="81300" y="22411"/>
                </a:lnTo>
                <a:lnTo>
                  <a:pt x="48079" y="48079"/>
                </a:lnTo>
                <a:lnTo>
                  <a:pt x="22411" y="81300"/>
                </a:lnTo>
                <a:lnTo>
                  <a:pt x="5863" y="120511"/>
                </a:lnTo>
                <a:lnTo>
                  <a:pt x="0" y="164147"/>
                </a:lnTo>
                <a:lnTo>
                  <a:pt x="5863" y="207791"/>
                </a:lnTo>
                <a:lnTo>
                  <a:pt x="22411" y="247005"/>
                </a:lnTo>
                <a:lnTo>
                  <a:pt x="48079" y="280225"/>
                </a:lnTo>
                <a:lnTo>
                  <a:pt x="81300" y="305888"/>
                </a:lnTo>
                <a:lnTo>
                  <a:pt x="120511" y="322433"/>
                </a:lnTo>
                <a:lnTo>
                  <a:pt x="164147" y="328294"/>
                </a:lnTo>
                <a:lnTo>
                  <a:pt x="207783" y="322433"/>
                </a:lnTo>
                <a:lnTo>
                  <a:pt x="218601" y="317868"/>
                </a:lnTo>
                <a:lnTo>
                  <a:pt x="164147" y="317868"/>
                </a:lnTo>
                <a:lnTo>
                  <a:pt x="115617" y="310017"/>
                </a:lnTo>
                <a:lnTo>
                  <a:pt x="73427" y="288165"/>
                </a:lnTo>
                <a:lnTo>
                  <a:pt x="40129" y="254867"/>
                </a:lnTo>
                <a:lnTo>
                  <a:pt x="18277" y="212677"/>
                </a:lnTo>
                <a:lnTo>
                  <a:pt x="10426" y="164147"/>
                </a:lnTo>
                <a:lnTo>
                  <a:pt x="18277" y="115617"/>
                </a:lnTo>
                <a:lnTo>
                  <a:pt x="40129" y="73427"/>
                </a:lnTo>
                <a:lnTo>
                  <a:pt x="73427" y="40129"/>
                </a:lnTo>
                <a:lnTo>
                  <a:pt x="115617" y="18277"/>
                </a:lnTo>
                <a:lnTo>
                  <a:pt x="164147" y="10426"/>
                </a:lnTo>
                <a:lnTo>
                  <a:pt x="218595" y="10426"/>
                </a:lnTo>
                <a:lnTo>
                  <a:pt x="207783" y="5863"/>
                </a:lnTo>
                <a:lnTo>
                  <a:pt x="164147" y="0"/>
                </a:lnTo>
                <a:close/>
              </a:path>
              <a:path w="328295" h="328295">
                <a:moveTo>
                  <a:pt x="218595" y="10426"/>
                </a:moveTo>
                <a:lnTo>
                  <a:pt x="164147" y="10426"/>
                </a:lnTo>
                <a:lnTo>
                  <a:pt x="212677" y="18277"/>
                </a:lnTo>
                <a:lnTo>
                  <a:pt x="254867" y="40129"/>
                </a:lnTo>
                <a:lnTo>
                  <a:pt x="288165" y="73427"/>
                </a:lnTo>
                <a:lnTo>
                  <a:pt x="310017" y="115617"/>
                </a:lnTo>
                <a:lnTo>
                  <a:pt x="317868" y="164147"/>
                </a:lnTo>
                <a:lnTo>
                  <a:pt x="310017" y="212677"/>
                </a:lnTo>
                <a:lnTo>
                  <a:pt x="288165" y="254867"/>
                </a:lnTo>
                <a:lnTo>
                  <a:pt x="254867" y="288165"/>
                </a:lnTo>
                <a:lnTo>
                  <a:pt x="212677" y="310017"/>
                </a:lnTo>
                <a:lnTo>
                  <a:pt x="164147" y="317868"/>
                </a:lnTo>
                <a:lnTo>
                  <a:pt x="218601" y="317868"/>
                </a:lnTo>
                <a:lnTo>
                  <a:pt x="280215" y="280225"/>
                </a:lnTo>
                <a:lnTo>
                  <a:pt x="305883" y="247005"/>
                </a:lnTo>
                <a:lnTo>
                  <a:pt x="322431" y="207791"/>
                </a:lnTo>
                <a:lnTo>
                  <a:pt x="328294" y="164147"/>
                </a:lnTo>
                <a:lnTo>
                  <a:pt x="322431" y="120511"/>
                </a:lnTo>
                <a:lnTo>
                  <a:pt x="305883" y="81300"/>
                </a:lnTo>
                <a:lnTo>
                  <a:pt x="280215" y="48079"/>
                </a:lnTo>
                <a:lnTo>
                  <a:pt x="246994" y="22411"/>
                </a:lnTo>
                <a:lnTo>
                  <a:pt x="218595" y="1042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0174623" y="8930519"/>
            <a:ext cx="0" cy="328295"/>
          </a:xfrm>
          <a:custGeom>
            <a:avLst/>
            <a:gdLst/>
            <a:ahLst/>
            <a:cxnLst/>
            <a:rect l="l" t="t" r="r" b="b"/>
            <a:pathLst>
              <a:path h="328295">
                <a:moveTo>
                  <a:pt x="0" y="0"/>
                </a:moveTo>
                <a:lnTo>
                  <a:pt x="0" y="328294"/>
                </a:lnTo>
              </a:path>
            </a:pathLst>
          </a:custGeom>
          <a:ln w="10426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0010475" y="9094666"/>
            <a:ext cx="328295" cy="0"/>
          </a:xfrm>
          <a:custGeom>
            <a:avLst/>
            <a:gdLst/>
            <a:ahLst/>
            <a:cxnLst/>
            <a:rect l="l" t="t" r="r" b="b"/>
            <a:pathLst>
              <a:path w="328295">
                <a:moveTo>
                  <a:pt x="0" y="0"/>
                </a:moveTo>
                <a:lnTo>
                  <a:pt x="328295" y="0"/>
                </a:lnTo>
              </a:path>
            </a:pathLst>
          </a:custGeom>
          <a:ln w="10426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0174623" y="8934418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4">
                <a:moveTo>
                  <a:pt x="0" y="0"/>
                </a:moveTo>
                <a:lnTo>
                  <a:pt x="0" y="160248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0174623" y="8934418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4">
                <a:moveTo>
                  <a:pt x="0" y="160248"/>
                </a:moveTo>
                <a:lnTo>
                  <a:pt x="0" y="0"/>
                </a:lnTo>
              </a:path>
            </a:pathLst>
          </a:custGeom>
          <a:ln w="416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 txBox="1"/>
          <p:nvPr/>
        </p:nvSpPr>
        <p:spPr>
          <a:xfrm>
            <a:off x="10037571" y="3911857"/>
            <a:ext cx="2181225" cy="1716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6535" indent="-203835">
              <a:lnSpc>
                <a:spcPct val="100000"/>
              </a:lnSpc>
              <a:spcBef>
                <a:spcPts val="90"/>
              </a:spcBef>
              <a:buAutoNum type="alphaUcPeriod"/>
              <a:tabLst>
                <a:tab pos="217170" algn="l"/>
              </a:tabLst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Waterfront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Open</a:t>
            </a:r>
            <a:r>
              <a:rPr sz="1450" spc="-10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Space</a:t>
            </a:r>
            <a:endParaRPr sz="1450">
              <a:latin typeface="MetaBookLF-Roman"/>
              <a:cs typeface="MetaBookLF-Roman"/>
            </a:endParaRPr>
          </a:p>
          <a:p>
            <a:pPr marL="216535" indent="-203835">
              <a:lnSpc>
                <a:spcPct val="100000"/>
              </a:lnSpc>
              <a:spcBef>
                <a:spcPts val="1155"/>
              </a:spcBef>
              <a:buAutoNum type="alphaUcPeriod"/>
              <a:tabLst>
                <a:tab pos="217170" algn="l"/>
              </a:tabLst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</a:t>
            </a:r>
            <a:r>
              <a:rPr sz="1450" spc="-5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Plaza</a:t>
            </a:r>
            <a:endParaRPr sz="1450">
              <a:latin typeface="MetaBookLF-Roman"/>
              <a:cs typeface="MetaBookLF-Roman"/>
            </a:endParaRPr>
          </a:p>
          <a:p>
            <a:pPr marL="12700" marR="5080" algn="just">
              <a:lnSpc>
                <a:spcPct val="166400"/>
              </a:lnSpc>
              <a:buAutoNum type="alphaUcPeriod"/>
              <a:tabLst>
                <a:tab pos="217170" algn="l"/>
              </a:tabLst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Bridgehead Development  </a:t>
            </a:r>
            <a:r>
              <a:rPr sz="1450" spc="-10" dirty="0">
                <a:solidFill>
                  <a:srgbClr val="636466"/>
                </a:solidFill>
                <a:latin typeface="MetaBookLF-Roman"/>
                <a:cs typeface="MetaBookLF-Roman"/>
              </a:rPr>
              <a:t>D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 Plaza Development  </a:t>
            </a:r>
            <a:r>
              <a:rPr sz="1450" spc="-5" dirty="0">
                <a:solidFill>
                  <a:srgbClr val="636466"/>
                </a:solidFill>
                <a:latin typeface="MetaBookLF-Roman"/>
                <a:cs typeface="MetaBookLF-Roman"/>
              </a:rPr>
              <a:t>E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Central</a:t>
            </a:r>
            <a:r>
              <a:rPr sz="1450" spc="-14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Development</a:t>
            </a:r>
            <a:endParaRPr sz="1450">
              <a:latin typeface="MetaBookLF-Roman"/>
              <a:cs typeface="MetaBookLF-Roman"/>
            </a:endParaRPr>
          </a:p>
        </p:txBody>
      </p:sp>
      <p:sp>
        <p:nvSpPr>
          <p:cNvPr id="684" name="object 6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7702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SHORT </a:t>
            </a:r>
            <a:r>
              <a:rPr dirty="0"/>
              <a:t>TERM</a:t>
            </a:r>
            <a:r>
              <a:rPr spc="-50" dirty="0"/>
              <a:t> </a:t>
            </a:r>
            <a:r>
              <a:rPr spc="-15" dirty="0"/>
              <a:t>DEVELOPMENT</a:t>
            </a:r>
          </a:p>
          <a:p>
            <a:pPr marL="9189720" marR="5080">
              <a:lnSpc>
                <a:spcPct val="100000"/>
              </a:lnSpc>
              <a:spcBef>
                <a:spcPts val="40"/>
              </a:spcBef>
            </a:pPr>
            <a:r>
              <a:rPr sz="1600" spc="-15" dirty="0">
                <a:solidFill>
                  <a:srgbClr val="636466"/>
                </a:solidFill>
                <a:latin typeface="MetaBookLF-Roman"/>
                <a:cs typeface="MetaBookLF-Roman"/>
              </a:rPr>
              <a:t>Key </a:t>
            </a:r>
            <a:r>
              <a:rPr sz="1600" spc="-10" dirty="0">
                <a:solidFill>
                  <a:srgbClr val="636466"/>
                </a:solidFill>
                <a:latin typeface="MetaBookLF-Roman"/>
                <a:cs typeface="MetaBookLF-Roman"/>
              </a:rPr>
              <a:t>infrastructure moves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and </a:t>
            </a:r>
            <a:r>
              <a:rPr sz="1600" spc="-10" dirty="0">
                <a:solidFill>
                  <a:srgbClr val="636466"/>
                </a:solidFill>
                <a:latin typeface="MetaBookLF-Roman"/>
                <a:cs typeface="MetaBookLF-Roman"/>
              </a:rPr>
              <a:t>world-class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public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open  </a:t>
            </a:r>
            <a:r>
              <a:rPr sz="1600" spc="-15" dirty="0">
                <a:solidFill>
                  <a:srgbClr val="636466"/>
                </a:solidFill>
                <a:latin typeface="MetaBookLF-Roman"/>
                <a:cs typeface="MetaBookLF-Roman"/>
              </a:rPr>
              <a:t>spaces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re-set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the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district for</a:t>
            </a:r>
            <a:r>
              <a:rPr sz="1600" spc="-3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development.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10058300" y="7229478"/>
            <a:ext cx="137032" cy="137020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0060122" y="6654468"/>
            <a:ext cx="135204" cy="135204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0060122" y="6927927"/>
            <a:ext cx="135204" cy="135204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 txBox="1"/>
          <p:nvPr/>
        </p:nvSpPr>
        <p:spPr>
          <a:xfrm>
            <a:off x="10241772" y="6490690"/>
            <a:ext cx="2271395" cy="21405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877569">
              <a:lnSpc>
                <a:spcPct val="134300"/>
              </a:lnSpc>
              <a:spcBef>
                <a:spcPts val="75"/>
              </a:spcBef>
            </a:pP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New</a:t>
            </a:r>
            <a:r>
              <a:rPr sz="1450" spc="-8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Development  Civic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/Cultural 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Open</a:t>
            </a:r>
            <a:r>
              <a:rPr sz="1450" spc="-6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Space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Cultural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Heritage</a:t>
            </a:r>
            <a:r>
              <a:rPr sz="1450" spc="-8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Installations</a:t>
            </a:r>
            <a:endParaRPr sz="1450">
              <a:latin typeface="MetaBookLF-Roman"/>
              <a:cs typeface="MetaBookLF-Roman"/>
            </a:endParaRPr>
          </a:p>
          <a:p>
            <a:pPr marL="12700" marR="382905">
              <a:lnSpc>
                <a:spcPct val="139700"/>
              </a:lnSpc>
              <a:spcBef>
                <a:spcPts val="100"/>
              </a:spcBef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Bike </a:t>
            </a:r>
            <a:r>
              <a:rPr sz="1450" spc="-5" dirty="0">
                <a:solidFill>
                  <a:srgbClr val="636466"/>
                </a:solidFill>
                <a:latin typeface="MetaBookLF-Roman"/>
                <a:cs typeface="MetaBookLF-Roman"/>
              </a:rPr>
              <a:t>/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Pedestrian</a:t>
            </a:r>
            <a:r>
              <a:rPr sz="1450" spc="-13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Routes 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Urban</a:t>
            </a:r>
            <a:r>
              <a:rPr sz="1450" spc="-4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Development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Key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Open</a:t>
            </a:r>
            <a:r>
              <a:rPr sz="1450" spc="-8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Space</a:t>
            </a:r>
            <a:endParaRPr sz="1450">
              <a:latin typeface="MetaBookLF-Roman"/>
              <a:cs typeface="MetaBookLF-Roman"/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10050271" y="3755119"/>
            <a:ext cx="4635500" cy="0"/>
          </a:xfrm>
          <a:custGeom>
            <a:avLst/>
            <a:gdLst/>
            <a:ahLst/>
            <a:cxnLst/>
            <a:rect l="l" t="t" r="r" b="b"/>
            <a:pathLst>
              <a:path w="4635500">
                <a:moveTo>
                  <a:pt x="0" y="0"/>
                </a:moveTo>
                <a:lnTo>
                  <a:pt x="463499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10067046" y="7532652"/>
            <a:ext cx="137701" cy="13881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3747935" y="5656047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3747935" y="5656047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8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 txBox="1"/>
          <p:nvPr/>
        </p:nvSpPr>
        <p:spPr>
          <a:xfrm>
            <a:off x="3812287" y="5621530"/>
            <a:ext cx="18161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A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5059142" y="4403882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5059142" y="4403882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 txBox="1"/>
          <p:nvPr/>
        </p:nvSpPr>
        <p:spPr>
          <a:xfrm>
            <a:off x="5123493" y="4369356"/>
            <a:ext cx="18986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B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3714263" y="382536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3714263" y="382536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 txBox="1"/>
          <p:nvPr/>
        </p:nvSpPr>
        <p:spPr>
          <a:xfrm>
            <a:off x="3778615" y="3790835"/>
            <a:ext cx="18224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C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6292637" y="724440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6292637" y="724440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8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 txBox="1"/>
          <p:nvPr/>
        </p:nvSpPr>
        <p:spPr>
          <a:xfrm>
            <a:off x="6356988" y="7209881"/>
            <a:ext cx="18224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C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5172628" y="3701562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5172628" y="3701562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 txBox="1"/>
          <p:nvPr/>
        </p:nvSpPr>
        <p:spPr>
          <a:xfrm>
            <a:off x="5236980" y="3667039"/>
            <a:ext cx="19558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D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4913496" y="570580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4913496" y="570580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8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 txBox="1"/>
          <p:nvPr/>
        </p:nvSpPr>
        <p:spPr>
          <a:xfrm>
            <a:off x="4977848" y="5671282"/>
            <a:ext cx="16319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E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09" name="object 70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3654" y="5946331"/>
            <a:ext cx="814069" cy="734060"/>
          </a:xfrm>
          <a:custGeom>
            <a:avLst/>
            <a:gdLst/>
            <a:ahLst/>
            <a:cxnLst/>
            <a:rect l="l" t="t" r="r" b="b"/>
            <a:pathLst>
              <a:path w="814070" h="734059">
                <a:moveTo>
                  <a:pt x="599947" y="0"/>
                </a:moveTo>
                <a:lnTo>
                  <a:pt x="0" y="452729"/>
                </a:lnTo>
                <a:lnTo>
                  <a:pt x="213677" y="733513"/>
                </a:lnTo>
                <a:lnTo>
                  <a:pt x="813625" y="280784"/>
                </a:lnTo>
                <a:lnTo>
                  <a:pt x="599947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5888" y="5892267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9055" y="12039"/>
                </a:moveTo>
                <a:lnTo>
                  <a:pt x="2171" y="265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1394" y="5987661"/>
            <a:ext cx="481965" cy="492759"/>
          </a:xfrm>
          <a:custGeom>
            <a:avLst/>
            <a:gdLst/>
            <a:ahLst/>
            <a:cxnLst/>
            <a:rect l="l" t="t" r="r" b="b"/>
            <a:pathLst>
              <a:path w="481965" h="492760">
                <a:moveTo>
                  <a:pt x="270840" y="0"/>
                </a:moveTo>
                <a:lnTo>
                  <a:pt x="0" y="203847"/>
                </a:lnTo>
                <a:lnTo>
                  <a:pt x="211480" y="492658"/>
                </a:lnTo>
                <a:lnTo>
                  <a:pt x="481558" y="283857"/>
                </a:lnTo>
                <a:lnTo>
                  <a:pt x="270840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3614" y="6511101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330"/>
                </a:moveTo>
                <a:lnTo>
                  <a:pt x="419" y="0"/>
                </a:lnTo>
                <a:lnTo>
                  <a:pt x="1358" y="123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78976" y="6326338"/>
            <a:ext cx="396240" cy="412750"/>
          </a:xfrm>
          <a:custGeom>
            <a:avLst/>
            <a:gdLst/>
            <a:ahLst/>
            <a:cxnLst/>
            <a:rect l="l" t="t" r="r" b="b"/>
            <a:pathLst>
              <a:path w="396239" h="412750">
                <a:moveTo>
                  <a:pt x="207606" y="0"/>
                </a:moveTo>
                <a:lnTo>
                  <a:pt x="0" y="158940"/>
                </a:lnTo>
                <a:lnTo>
                  <a:pt x="182854" y="412432"/>
                </a:lnTo>
                <a:lnTo>
                  <a:pt x="396163" y="247789"/>
                </a:lnTo>
                <a:lnTo>
                  <a:pt x="207606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31190" y="5822143"/>
            <a:ext cx="184802" cy="314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4990" y="6135941"/>
            <a:ext cx="271145" cy="364490"/>
          </a:xfrm>
          <a:custGeom>
            <a:avLst/>
            <a:gdLst/>
            <a:ahLst/>
            <a:cxnLst/>
            <a:rect l="l" t="t" r="r" b="b"/>
            <a:pathLst>
              <a:path w="271145" h="364489">
                <a:moveTo>
                  <a:pt x="270738" y="36389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25759" y="6505743"/>
            <a:ext cx="269240" cy="2540"/>
          </a:xfrm>
          <a:custGeom>
            <a:avLst/>
            <a:gdLst/>
            <a:ahLst/>
            <a:cxnLst/>
            <a:rect l="l" t="t" r="r" b="b"/>
            <a:pathLst>
              <a:path w="269240" h="2540">
                <a:moveTo>
                  <a:pt x="268922" y="0"/>
                </a:moveTo>
                <a:lnTo>
                  <a:pt x="0" y="240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728" y="6499834"/>
            <a:ext cx="40640" cy="15240"/>
          </a:xfrm>
          <a:custGeom>
            <a:avLst/>
            <a:gdLst/>
            <a:ahLst/>
            <a:cxnLst/>
            <a:rect l="l" t="t" r="r" b="b"/>
            <a:pathLst>
              <a:path w="40639" h="15240">
                <a:moveTo>
                  <a:pt x="0" y="0"/>
                </a:moveTo>
                <a:lnTo>
                  <a:pt x="6883" y="9004"/>
                </a:lnTo>
                <a:lnTo>
                  <a:pt x="7620" y="9093"/>
                </a:lnTo>
                <a:lnTo>
                  <a:pt x="8877" y="10731"/>
                </a:lnTo>
                <a:lnTo>
                  <a:pt x="9296" y="10401"/>
                </a:lnTo>
                <a:lnTo>
                  <a:pt x="10236" y="11633"/>
                </a:lnTo>
                <a:lnTo>
                  <a:pt x="10655" y="11303"/>
                </a:lnTo>
                <a:lnTo>
                  <a:pt x="11595" y="12534"/>
                </a:lnTo>
                <a:lnTo>
                  <a:pt x="12026" y="12217"/>
                </a:lnTo>
                <a:lnTo>
                  <a:pt x="12649" y="13030"/>
                </a:lnTo>
                <a:lnTo>
                  <a:pt x="13068" y="12712"/>
                </a:lnTo>
                <a:lnTo>
                  <a:pt x="13385" y="13119"/>
                </a:lnTo>
                <a:lnTo>
                  <a:pt x="14122" y="13208"/>
                </a:lnTo>
                <a:lnTo>
                  <a:pt x="14427" y="13614"/>
                </a:lnTo>
                <a:lnTo>
                  <a:pt x="15176" y="13690"/>
                </a:lnTo>
                <a:lnTo>
                  <a:pt x="15913" y="13779"/>
                </a:lnTo>
                <a:lnTo>
                  <a:pt x="16217" y="14185"/>
                </a:lnTo>
                <a:lnTo>
                  <a:pt x="16967" y="14274"/>
                </a:lnTo>
                <a:lnTo>
                  <a:pt x="17272" y="14681"/>
                </a:lnTo>
                <a:lnTo>
                  <a:pt x="17691" y="14363"/>
                </a:lnTo>
                <a:lnTo>
                  <a:pt x="18008" y="14770"/>
                </a:lnTo>
                <a:lnTo>
                  <a:pt x="18440" y="14439"/>
                </a:lnTo>
                <a:lnTo>
                  <a:pt x="18757" y="14846"/>
                </a:lnTo>
                <a:lnTo>
                  <a:pt x="19494" y="14922"/>
                </a:lnTo>
                <a:lnTo>
                  <a:pt x="19913" y="14604"/>
                </a:lnTo>
                <a:lnTo>
                  <a:pt x="20231" y="15011"/>
                </a:lnTo>
                <a:lnTo>
                  <a:pt x="20650" y="14681"/>
                </a:lnTo>
                <a:lnTo>
                  <a:pt x="20967" y="15087"/>
                </a:lnTo>
                <a:lnTo>
                  <a:pt x="21386" y="14770"/>
                </a:lnTo>
                <a:lnTo>
                  <a:pt x="21704" y="15176"/>
                </a:lnTo>
                <a:lnTo>
                  <a:pt x="22136" y="14859"/>
                </a:lnTo>
                <a:lnTo>
                  <a:pt x="22872" y="14935"/>
                </a:lnTo>
                <a:lnTo>
                  <a:pt x="23609" y="15024"/>
                </a:lnTo>
                <a:lnTo>
                  <a:pt x="24345" y="15113"/>
                </a:lnTo>
                <a:lnTo>
                  <a:pt x="24765" y="14795"/>
                </a:lnTo>
                <a:lnTo>
                  <a:pt x="25082" y="15201"/>
                </a:lnTo>
                <a:lnTo>
                  <a:pt x="25933" y="14541"/>
                </a:lnTo>
                <a:lnTo>
                  <a:pt x="26238" y="14960"/>
                </a:lnTo>
                <a:lnTo>
                  <a:pt x="26670" y="14630"/>
                </a:lnTo>
                <a:lnTo>
                  <a:pt x="27406" y="14719"/>
                </a:lnTo>
                <a:lnTo>
                  <a:pt x="27838" y="14389"/>
                </a:lnTo>
                <a:lnTo>
                  <a:pt x="28575" y="14478"/>
                </a:lnTo>
                <a:lnTo>
                  <a:pt x="28994" y="14147"/>
                </a:lnTo>
                <a:lnTo>
                  <a:pt x="29743" y="14236"/>
                </a:lnTo>
                <a:lnTo>
                  <a:pt x="30594" y="13589"/>
                </a:lnTo>
                <a:lnTo>
                  <a:pt x="31330" y="13665"/>
                </a:lnTo>
                <a:lnTo>
                  <a:pt x="32600" y="12700"/>
                </a:lnTo>
                <a:lnTo>
                  <a:pt x="33337" y="12776"/>
                </a:lnTo>
                <a:lnTo>
                  <a:pt x="35039" y="11480"/>
                </a:lnTo>
                <a:lnTo>
                  <a:pt x="35775" y="11557"/>
                </a:lnTo>
                <a:lnTo>
                  <a:pt x="40030" y="831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81637" y="5198308"/>
            <a:ext cx="579755" cy="621665"/>
          </a:xfrm>
          <a:custGeom>
            <a:avLst/>
            <a:gdLst/>
            <a:ahLst/>
            <a:cxnLst/>
            <a:rect l="l" t="t" r="r" b="b"/>
            <a:pathLst>
              <a:path w="579754" h="621664">
                <a:moveTo>
                  <a:pt x="0" y="0"/>
                </a:moveTo>
                <a:lnTo>
                  <a:pt x="35147" y="46385"/>
                </a:lnTo>
                <a:lnTo>
                  <a:pt x="100102" y="132275"/>
                </a:lnTo>
                <a:lnTo>
                  <a:pt x="162679" y="215057"/>
                </a:lnTo>
                <a:lnTo>
                  <a:pt x="190690" y="252120"/>
                </a:lnTo>
                <a:lnTo>
                  <a:pt x="461187" y="598779"/>
                </a:lnTo>
                <a:lnTo>
                  <a:pt x="475943" y="615316"/>
                </a:lnTo>
                <a:lnTo>
                  <a:pt x="486362" y="621249"/>
                </a:lnTo>
                <a:lnTo>
                  <a:pt x="497395" y="616956"/>
                </a:lnTo>
                <a:lnTo>
                  <a:pt x="513994" y="602818"/>
                </a:lnTo>
                <a:lnTo>
                  <a:pt x="579755" y="54354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5485" y="5198308"/>
            <a:ext cx="96520" cy="76835"/>
          </a:xfrm>
          <a:custGeom>
            <a:avLst/>
            <a:gdLst/>
            <a:ahLst/>
            <a:cxnLst/>
            <a:rect l="l" t="t" r="r" b="b"/>
            <a:pathLst>
              <a:path w="96520" h="76835">
                <a:moveTo>
                  <a:pt x="96151" y="0"/>
                </a:moveTo>
                <a:lnTo>
                  <a:pt x="0" y="7645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52611" y="4638615"/>
            <a:ext cx="3822065" cy="4207510"/>
          </a:xfrm>
          <a:custGeom>
            <a:avLst/>
            <a:gdLst/>
            <a:ahLst/>
            <a:cxnLst/>
            <a:rect l="l" t="t" r="r" b="b"/>
            <a:pathLst>
              <a:path w="3822065" h="4207509">
                <a:moveTo>
                  <a:pt x="1400111" y="0"/>
                </a:moveTo>
                <a:lnTo>
                  <a:pt x="6781" y="1051852"/>
                </a:lnTo>
                <a:lnTo>
                  <a:pt x="0" y="1058405"/>
                </a:lnTo>
                <a:lnTo>
                  <a:pt x="462140" y="1535938"/>
                </a:lnTo>
                <a:lnTo>
                  <a:pt x="430695" y="1589265"/>
                </a:lnTo>
                <a:lnTo>
                  <a:pt x="767765" y="1965325"/>
                </a:lnTo>
                <a:lnTo>
                  <a:pt x="1181430" y="2441194"/>
                </a:lnTo>
                <a:lnTo>
                  <a:pt x="1799526" y="3206978"/>
                </a:lnTo>
                <a:lnTo>
                  <a:pt x="1811832" y="3254832"/>
                </a:lnTo>
                <a:lnTo>
                  <a:pt x="1807730" y="3318421"/>
                </a:lnTo>
                <a:lnTo>
                  <a:pt x="1811832" y="3364915"/>
                </a:lnTo>
                <a:lnTo>
                  <a:pt x="1820037" y="3390214"/>
                </a:lnTo>
                <a:lnTo>
                  <a:pt x="1854225" y="3437394"/>
                </a:lnTo>
                <a:lnTo>
                  <a:pt x="1858327" y="3470897"/>
                </a:lnTo>
                <a:lnTo>
                  <a:pt x="1871306" y="3513289"/>
                </a:lnTo>
                <a:lnTo>
                  <a:pt x="1887727" y="3543376"/>
                </a:lnTo>
                <a:lnTo>
                  <a:pt x="1905495" y="3564572"/>
                </a:lnTo>
                <a:lnTo>
                  <a:pt x="1938997" y="3598760"/>
                </a:lnTo>
                <a:lnTo>
                  <a:pt x="1960879" y="3645255"/>
                </a:lnTo>
                <a:lnTo>
                  <a:pt x="2020366" y="3712933"/>
                </a:lnTo>
                <a:lnTo>
                  <a:pt x="2053869" y="3780624"/>
                </a:lnTo>
                <a:lnTo>
                  <a:pt x="2104466" y="3861993"/>
                </a:lnTo>
                <a:lnTo>
                  <a:pt x="2138654" y="3937889"/>
                </a:lnTo>
                <a:lnTo>
                  <a:pt x="2138654" y="3985056"/>
                </a:lnTo>
                <a:lnTo>
                  <a:pt x="2155748" y="3997375"/>
                </a:lnTo>
                <a:lnTo>
                  <a:pt x="2177630" y="4014470"/>
                </a:lnTo>
                <a:lnTo>
                  <a:pt x="2207018" y="4039768"/>
                </a:lnTo>
                <a:lnTo>
                  <a:pt x="2219337" y="4082148"/>
                </a:lnTo>
                <a:lnTo>
                  <a:pt x="2257615" y="4129328"/>
                </a:lnTo>
                <a:lnTo>
                  <a:pt x="2296591" y="4175823"/>
                </a:lnTo>
                <a:lnTo>
                  <a:pt x="2334196" y="4201121"/>
                </a:lnTo>
                <a:lnTo>
                  <a:pt x="2392146" y="4207268"/>
                </a:lnTo>
                <a:lnTo>
                  <a:pt x="2433345" y="4178554"/>
                </a:lnTo>
                <a:lnTo>
                  <a:pt x="2615209" y="4068483"/>
                </a:lnTo>
                <a:lnTo>
                  <a:pt x="3821823" y="3326053"/>
                </a:lnTo>
                <a:lnTo>
                  <a:pt x="3787813" y="3252787"/>
                </a:lnTo>
                <a:lnTo>
                  <a:pt x="3716705" y="3118764"/>
                </a:lnTo>
                <a:lnTo>
                  <a:pt x="3617556" y="3019640"/>
                </a:lnTo>
                <a:lnTo>
                  <a:pt x="3561522" y="2984080"/>
                </a:lnTo>
                <a:lnTo>
                  <a:pt x="3404920" y="2984080"/>
                </a:lnTo>
                <a:lnTo>
                  <a:pt x="2775204" y="2296934"/>
                </a:lnTo>
                <a:lnTo>
                  <a:pt x="2859303" y="2240178"/>
                </a:lnTo>
                <a:lnTo>
                  <a:pt x="2753214" y="2167420"/>
                </a:lnTo>
                <a:lnTo>
                  <a:pt x="2614129" y="2167420"/>
                </a:lnTo>
                <a:lnTo>
                  <a:pt x="2399157" y="1815299"/>
                </a:lnTo>
                <a:lnTo>
                  <a:pt x="2311527" y="1680375"/>
                </a:lnTo>
                <a:lnTo>
                  <a:pt x="2234717" y="1554861"/>
                </a:lnTo>
                <a:lnTo>
                  <a:pt x="2215172" y="1521802"/>
                </a:lnTo>
                <a:lnTo>
                  <a:pt x="1949259" y="1096975"/>
                </a:lnTo>
                <a:lnTo>
                  <a:pt x="1843963" y="923315"/>
                </a:lnTo>
                <a:lnTo>
                  <a:pt x="1766023" y="753744"/>
                </a:lnTo>
                <a:lnTo>
                  <a:pt x="1606715" y="427609"/>
                </a:lnTo>
                <a:lnTo>
                  <a:pt x="1524660" y="264871"/>
                </a:lnTo>
                <a:lnTo>
                  <a:pt x="1443977" y="102158"/>
                </a:lnTo>
                <a:lnTo>
                  <a:pt x="1422107" y="56349"/>
                </a:lnTo>
                <a:lnTo>
                  <a:pt x="1400111" y="0"/>
                </a:lnTo>
                <a:close/>
              </a:path>
              <a:path w="3822065" h="4207509">
                <a:moveTo>
                  <a:pt x="3482873" y="2934169"/>
                </a:moveTo>
                <a:lnTo>
                  <a:pt x="3404920" y="2984080"/>
                </a:lnTo>
                <a:lnTo>
                  <a:pt x="3561522" y="2984080"/>
                </a:lnTo>
                <a:lnTo>
                  <a:pt x="3482873" y="2934169"/>
                </a:lnTo>
                <a:close/>
              </a:path>
              <a:path w="3822065" h="4207509">
                <a:moveTo>
                  <a:pt x="2732697" y="2153348"/>
                </a:moveTo>
                <a:lnTo>
                  <a:pt x="2614129" y="2167420"/>
                </a:lnTo>
                <a:lnTo>
                  <a:pt x="2753214" y="2167420"/>
                </a:lnTo>
                <a:lnTo>
                  <a:pt x="2732697" y="2153348"/>
                </a:lnTo>
                <a:close/>
              </a:path>
            </a:pathLst>
          </a:custGeom>
          <a:solidFill>
            <a:srgbClr val="CCE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843379"/>
            <a:ext cx="3016250" cy="4780280"/>
          </a:xfrm>
          <a:custGeom>
            <a:avLst/>
            <a:gdLst/>
            <a:ahLst/>
            <a:cxnLst/>
            <a:rect l="l" t="t" r="r" b="b"/>
            <a:pathLst>
              <a:path w="3016250" h="4780280">
                <a:moveTo>
                  <a:pt x="2019" y="0"/>
                </a:moveTo>
                <a:lnTo>
                  <a:pt x="113" y="1522107"/>
                </a:lnTo>
                <a:lnTo>
                  <a:pt x="0" y="3271532"/>
                </a:lnTo>
                <a:lnTo>
                  <a:pt x="114833" y="3364763"/>
                </a:lnTo>
                <a:lnTo>
                  <a:pt x="184581" y="3434499"/>
                </a:lnTo>
                <a:lnTo>
                  <a:pt x="246113" y="3504920"/>
                </a:lnTo>
                <a:lnTo>
                  <a:pt x="305600" y="3560317"/>
                </a:lnTo>
                <a:lnTo>
                  <a:pt x="324065" y="3588334"/>
                </a:lnTo>
                <a:lnTo>
                  <a:pt x="345935" y="3605441"/>
                </a:lnTo>
                <a:lnTo>
                  <a:pt x="378752" y="3653294"/>
                </a:lnTo>
                <a:lnTo>
                  <a:pt x="416356" y="3700475"/>
                </a:lnTo>
                <a:lnTo>
                  <a:pt x="436880" y="3721671"/>
                </a:lnTo>
                <a:lnTo>
                  <a:pt x="458749" y="3733977"/>
                </a:lnTo>
                <a:lnTo>
                  <a:pt x="505942" y="3789362"/>
                </a:lnTo>
                <a:lnTo>
                  <a:pt x="561314" y="3848836"/>
                </a:lnTo>
                <a:lnTo>
                  <a:pt x="590029" y="3874147"/>
                </a:lnTo>
                <a:lnTo>
                  <a:pt x="641311" y="3912425"/>
                </a:lnTo>
                <a:lnTo>
                  <a:pt x="692594" y="3954818"/>
                </a:lnTo>
                <a:lnTo>
                  <a:pt x="743877" y="4001312"/>
                </a:lnTo>
                <a:lnTo>
                  <a:pt x="764387" y="4027296"/>
                </a:lnTo>
                <a:lnTo>
                  <a:pt x="807466" y="4065587"/>
                </a:lnTo>
                <a:lnTo>
                  <a:pt x="828649" y="4083367"/>
                </a:lnTo>
                <a:lnTo>
                  <a:pt x="832065" y="4086783"/>
                </a:lnTo>
                <a:lnTo>
                  <a:pt x="866940" y="4120286"/>
                </a:lnTo>
                <a:lnTo>
                  <a:pt x="900442" y="4150359"/>
                </a:lnTo>
                <a:lnTo>
                  <a:pt x="930529" y="4171568"/>
                </a:lnTo>
                <a:lnTo>
                  <a:pt x="972235" y="4226255"/>
                </a:lnTo>
                <a:lnTo>
                  <a:pt x="1035824" y="4298734"/>
                </a:lnTo>
                <a:lnTo>
                  <a:pt x="1095311" y="4383519"/>
                </a:lnTo>
                <a:lnTo>
                  <a:pt x="1142492" y="4438904"/>
                </a:lnTo>
                <a:lnTo>
                  <a:pt x="1218387" y="4438904"/>
                </a:lnTo>
                <a:lnTo>
                  <a:pt x="1244358" y="4451896"/>
                </a:lnTo>
                <a:lnTo>
                  <a:pt x="1265567" y="4473092"/>
                </a:lnTo>
                <a:lnTo>
                  <a:pt x="1295654" y="4473092"/>
                </a:lnTo>
                <a:lnTo>
                  <a:pt x="1590332" y="4780089"/>
                </a:lnTo>
                <a:lnTo>
                  <a:pt x="3016021" y="3703891"/>
                </a:lnTo>
                <a:lnTo>
                  <a:pt x="2972155" y="3645776"/>
                </a:lnTo>
                <a:lnTo>
                  <a:pt x="2957791" y="3596551"/>
                </a:lnTo>
                <a:lnTo>
                  <a:pt x="2947530" y="3560991"/>
                </a:lnTo>
                <a:lnTo>
                  <a:pt x="2918815" y="3518611"/>
                </a:lnTo>
                <a:lnTo>
                  <a:pt x="2898305" y="3490569"/>
                </a:lnTo>
                <a:lnTo>
                  <a:pt x="2862757" y="3391420"/>
                </a:lnTo>
                <a:lnTo>
                  <a:pt x="2826512" y="3355873"/>
                </a:lnTo>
                <a:lnTo>
                  <a:pt x="2801899" y="3338093"/>
                </a:lnTo>
                <a:lnTo>
                  <a:pt x="2789978" y="3316897"/>
                </a:lnTo>
                <a:lnTo>
                  <a:pt x="2784805" y="3316897"/>
                </a:lnTo>
                <a:lnTo>
                  <a:pt x="2770454" y="3267671"/>
                </a:lnTo>
                <a:lnTo>
                  <a:pt x="2699346" y="3221177"/>
                </a:lnTo>
                <a:lnTo>
                  <a:pt x="2650109" y="3199980"/>
                </a:lnTo>
                <a:lnTo>
                  <a:pt x="2625509" y="3193148"/>
                </a:lnTo>
                <a:lnTo>
                  <a:pt x="2594051" y="3154171"/>
                </a:lnTo>
                <a:lnTo>
                  <a:pt x="2561907" y="3107677"/>
                </a:lnTo>
                <a:lnTo>
                  <a:pt x="2533192" y="3058452"/>
                </a:lnTo>
                <a:lnTo>
                  <a:pt x="2522943" y="3016059"/>
                </a:lnTo>
                <a:lnTo>
                  <a:pt x="2514053" y="3004438"/>
                </a:lnTo>
                <a:lnTo>
                  <a:pt x="2452509" y="2916923"/>
                </a:lnTo>
                <a:lnTo>
                  <a:pt x="2367051" y="2775381"/>
                </a:lnTo>
                <a:lnTo>
                  <a:pt x="2317140" y="2686507"/>
                </a:lnTo>
                <a:lnTo>
                  <a:pt x="2292527" y="2651632"/>
                </a:lnTo>
                <a:lnTo>
                  <a:pt x="2239873" y="2598292"/>
                </a:lnTo>
                <a:lnTo>
                  <a:pt x="2140737" y="2392502"/>
                </a:lnTo>
                <a:lnTo>
                  <a:pt x="2026551" y="2123795"/>
                </a:lnTo>
                <a:lnTo>
                  <a:pt x="1952713" y="1985670"/>
                </a:lnTo>
                <a:lnTo>
                  <a:pt x="1952713" y="1894065"/>
                </a:lnTo>
                <a:lnTo>
                  <a:pt x="1835797" y="1691614"/>
                </a:lnTo>
                <a:lnTo>
                  <a:pt x="1789988" y="1617827"/>
                </a:lnTo>
                <a:lnTo>
                  <a:pt x="1765363" y="1599996"/>
                </a:lnTo>
                <a:lnTo>
                  <a:pt x="1743481" y="1567916"/>
                </a:lnTo>
                <a:lnTo>
                  <a:pt x="1726399" y="1522107"/>
                </a:lnTo>
                <a:lnTo>
                  <a:pt x="1694256" y="1451000"/>
                </a:lnTo>
                <a:lnTo>
                  <a:pt x="1652549" y="1405242"/>
                </a:lnTo>
                <a:lnTo>
                  <a:pt x="1609471" y="1341602"/>
                </a:lnTo>
                <a:lnTo>
                  <a:pt x="1567091" y="1281379"/>
                </a:lnTo>
                <a:lnTo>
                  <a:pt x="1513751" y="1228153"/>
                </a:lnTo>
                <a:lnTo>
                  <a:pt x="1472044" y="1213751"/>
                </a:lnTo>
                <a:lnTo>
                  <a:pt x="1428965" y="1182344"/>
                </a:lnTo>
                <a:lnTo>
                  <a:pt x="1382483" y="1132370"/>
                </a:lnTo>
                <a:lnTo>
                  <a:pt x="1357858" y="1104290"/>
                </a:lnTo>
                <a:lnTo>
                  <a:pt x="1340777" y="1047661"/>
                </a:lnTo>
                <a:lnTo>
                  <a:pt x="1326400" y="973023"/>
                </a:lnTo>
                <a:lnTo>
                  <a:pt x="1312049" y="920356"/>
                </a:lnTo>
                <a:lnTo>
                  <a:pt x="1273086" y="860310"/>
                </a:lnTo>
                <a:lnTo>
                  <a:pt x="1240942" y="817930"/>
                </a:lnTo>
                <a:lnTo>
                  <a:pt x="1187615" y="810348"/>
                </a:lnTo>
                <a:lnTo>
                  <a:pt x="1156169" y="784364"/>
                </a:lnTo>
                <a:lnTo>
                  <a:pt x="1156843" y="780262"/>
                </a:lnTo>
                <a:lnTo>
                  <a:pt x="1082319" y="725563"/>
                </a:lnTo>
                <a:lnTo>
                  <a:pt x="862838" y="598449"/>
                </a:lnTo>
                <a:lnTo>
                  <a:pt x="494309" y="357035"/>
                </a:lnTo>
                <a:lnTo>
                  <a:pt x="196888" y="145135"/>
                </a:lnTo>
                <a:lnTo>
                  <a:pt x="2019" y="0"/>
                </a:lnTo>
                <a:close/>
              </a:path>
              <a:path w="3016250" h="4780280">
                <a:moveTo>
                  <a:pt x="2789593" y="3316211"/>
                </a:moveTo>
                <a:lnTo>
                  <a:pt x="2784805" y="3316897"/>
                </a:lnTo>
                <a:lnTo>
                  <a:pt x="2789978" y="3316897"/>
                </a:lnTo>
                <a:lnTo>
                  <a:pt x="2789593" y="3316211"/>
                </a:lnTo>
                <a:close/>
              </a:path>
            </a:pathLst>
          </a:custGeom>
          <a:solidFill>
            <a:srgbClr val="CCE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50228" y="8058794"/>
            <a:ext cx="2394585" cy="1199515"/>
          </a:xfrm>
          <a:custGeom>
            <a:avLst/>
            <a:gdLst/>
            <a:ahLst/>
            <a:cxnLst/>
            <a:rect l="l" t="t" r="r" b="b"/>
            <a:pathLst>
              <a:path w="2394584" h="1199515">
                <a:moveTo>
                  <a:pt x="1402219" y="0"/>
                </a:moveTo>
                <a:lnTo>
                  <a:pt x="1378394" y="17894"/>
                </a:lnTo>
                <a:lnTo>
                  <a:pt x="127850" y="791197"/>
                </a:lnTo>
                <a:lnTo>
                  <a:pt x="0" y="872566"/>
                </a:lnTo>
                <a:lnTo>
                  <a:pt x="19138" y="887603"/>
                </a:lnTo>
                <a:lnTo>
                  <a:pt x="86829" y="1044168"/>
                </a:lnTo>
                <a:lnTo>
                  <a:pt x="140474" y="1199502"/>
                </a:lnTo>
                <a:lnTo>
                  <a:pt x="2394343" y="1199502"/>
                </a:lnTo>
                <a:lnTo>
                  <a:pt x="2316480" y="912215"/>
                </a:lnTo>
                <a:lnTo>
                  <a:pt x="2229650" y="724877"/>
                </a:lnTo>
                <a:lnTo>
                  <a:pt x="1978025" y="486930"/>
                </a:lnTo>
                <a:lnTo>
                  <a:pt x="1965045" y="469836"/>
                </a:lnTo>
                <a:lnTo>
                  <a:pt x="1658035" y="201142"/>
                </a:lnTo>
                <a:lnTo>
                  <a:pt x="1477543" y="60972"/>
                </a:lnTo>
                <a:lnTo>
                  <a:pt x="1402219" y="63"/>
                </a:lnTo>
                <a:close/>
              </a:path>
            </a:pathLst>
          </a:custGeom>
          <a:solidFill>
            <a:srgbClr val="CCE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91600" y="9182291"/>
            <a:ext cx="5715" cy="48895"/>
          </a:xfrm>
          <a:custGeom>
            <a:avLst/>
            <a:gdLst/>
            <a:ahLst/>
            <a:cxnLst/>
            <a:rect l="l" t="t" r="r" b="b"/>
            <a:pathLst>
              <a:path w="5714" h="48895">
                <a:moveTo>
                  <a:pt x="0" y="48539"/>
                </a:moveTo>
                <a:lnTo>
                  <a:pt x="0" y="47180"/>
                </a:lnTo>
                <a:lnTo>
                  <a:pt x="2743" y="16408"/>
                </a:lnTo>
                <a:lnTo>
                  <a:pt x="3429" y="8890"/>
                </a:lnTo>
                <a:lnTo>
                  <a:pt x="547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81192" y="8932731"/>
            <a:ext cx="17780" cy="1905"/>
          </a:xfrm>
          <a:custGeom>
            <a:avLst/>
            <a:gdLst/>
            <a:ahLst/>
            <a:cxnLst/>
            <a:rect l="l" t="t" r="r" b="b"/>
            <a:pathLst>
              <a:path w="17779" h="1904">
                <a:moveTo>
                  <a:pt x="17767" y="137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-2390" y="0"/>
            <a:ext cx="9555083" cy="9260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57934" y="1742413"/>
            <a:ext cx="5080" cy="168275"/>
          </a:xfrm>
          <a:custGeom>
            <a:avLst/>
            <a:gdLst/>
            <a:ahLst/>
            <a:cxnLst/>
            <a:rect l="l" t="t" r="r" b="b"/>
            <a:pathLst>
              <a:path w="5079" h="168275">
                <a:moveTo>
                  <a:pt x="0" y="168046"/>
                </a:moveTo>
                <a:lnTo>
                  <a:pt x="472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81885" y="7856535"/>
            <a:ext cx="87630" cy="953135"/>
          </a:xfrm>
          <a:custGeom>
            <a:avLst/>
            <a:gdLst/>
            <a:ahLst/>
            <a:cxnLst/>
            <a:rect l="l" t="t" r="r" b="b"/>
            <a:pathLst>
              <a:path w="87629" h="953134">
                <a:moveTo>
                  <a:pt x="60337" y="953033"/>
                </a:moveTo>
                <a:lnTo>
                  <a:pt x="73164" y="909358"/>
                </a:lnTo>
                <a:lnTo>
                  <a:pt x="82740" y="864920"/>
                </a:lnTo>
                <a:lnTo>
                  <a:pt x="87515" y="818413"/>
                </a:lnTo>
                <a:lnTo>
                  <a:pt x="87515" y="772617"/>
                </a:lnTo>
                <a:lnTo>
                  <a:pt x="85458" y="746632"/>
                </a:lnTo>
                <a:lnTo>
                  <a:pt x="85458" y="745261"/>
                </a:lnTo>
                <a:lnTo>
                  <a:pt x="84785" y="744575"/>
                </a:lnTo>
                <a:lnTo>
                  <a:pt x="45808" y="40477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26573" y="6183443"/>
            <a:ext cx="125730" cy="4445"/>
          </a:xfrm>
          <a:custGeom>
            <a:avLst/>
            <a:gdLst/>
            <a:ahLst/>
            <a:cxnLst/>
            <a:rect l="l" t="t" r="r" b="b"/>
            <a:pathLst>
              <a:path w="125729" h="4445">
                <a:moveTo>
                  <a:pt x="0" y="0"/>
                </a:moveTo>
                <a:lnTo>
                  <a:pt x="125120" y="410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44270" y="8966226"/>
            <a:ext cx="63500" cy="46355"/>
          </a:xfrm>
          <a:custGeom>
            <a:avLst/>
            <a:gdLst/>
            <a:ahLst/>
            <a:cxnLst/>
            <a:rect l="l" t="t" r="r" b="b"/>
            <a:pathLst>
              <a:path w="63500" h="46354">
                <a:moveTo>
                  <a:pt x="63500" y="46342"/>
                </a:moveTo>
                <a:lnTo>
                  <a:pt x="13690" y="10248"/>
                </a:lnTo>
                <a:lnTo>
                  <a:pt x="13004" y="9575"/>
                </a:lnTo>
                <a:lnTo>
                  <a:pt x="11633" y="8902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07007" y="9084510"/>
            <a:ext cx="263525" cy="173990"/>
          </a:xfrm>
          <a:custGeom>
            <a:avLst/>
            <a:gdLst/>
            <a:ahLst/>
            <a:cxnLst/>
            <a:rect l="l" t="t" r="r" b="b"/>
            <a:pathLst>
              <a:path w="263525" h="173990">
                <a:moveTo>
                  <a:pt x="263463" y="173789"/>
                </a:moveTo>
                <a:lnTo>
                  <a:pt x="263232" y="173672"/>
                </a:lnTo>
                <a:lnTo>
                  <a:pt x="221526" y="14837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32825" y="8885542"/>
            <a:ext cx="22860" cy="16510"/>
          </a:xfrm>
          <a:custGeom>
            <a:avLst/>
            <a:gdLst/>
            <a:ahLst/>
            <a:cxnLst/>
            <a:rect l="l" t="t" r="r" b="b"/>
            <a:pathLst>
              <a:path w="22859" h="16509">
                <a:moveTo>
                  <a:pt x="22567" y="1642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50141" y="8384744"/>
            <a:ext cx="101130" cy="248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30626" y="8321474"/>
            <a:ext cx="0" cy="2540"/>
          </a:xfrm>
          <a:custGeom>
            <a:avLst/>
            <a:gdLst/>
            <a:ahLst/>
            <a:cxnLst/>
            <a:rect l="l" t="t" r="r" b="b"/>
            <a:pathLst>
              <a:path h="2540">
                <a:moveTo>
                  <a:pt x="-996" y="1022"/>
                </a:moveTo>
                <a:lnTo>
                  <a:pt x="996" y="102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8997008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76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9070164"/>
            <a:ext cx="299085" cy="1270"/>
          </a:xfrm>
          <a:custGeom>
            <a:avLst/>
            <a:gdLst/>
            <a:ahLst/>
            <a:cxnLst/>
            <a:rect l="l" t="t" r="r" b="b"/>
            <a:pathLst>
              <a:path w="299085" h="1270">
                <a:moveTo>
                  <a:pt x="0" y="0"/>
                </a:moveTo>
                <a:lnTo>
                  <a:pt x="298766" y="66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26550" y="8563506"/>
            <a:ext cx="1270" cy="354965"/>
          </a:xfrm>
          <a:custGeom>
            <a:avLst/>
            <a:gdLst/>
            <a:ahLst/>
            <a:cxnLst/>
            <a:rect l="l" t="t" r="r" b="b"/>
            <a:pathLst>
              <a:path w="1269" h="354965">
                <a:moveTo>
                  <a:pt x="0" y="354850"/>
                </a:moveTo>
                <a:lnTo>
                  <a:pt x="69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36304" y="8569666"/>
            <a:ext cx="0" cy="396240"/>
          </a:xfrm>
          <a:custGeom>
            <a:avLst/>
            <a:gdLst/>
            <a:ahLst/>
            <a:cxnLst/>
            <a:rect l="l" t="t" r="r" b="b"/>
            <a:pathLst>
              <a:path h="396240">
                <a:moveTo>
                  <a:pt x="0" y="395884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29398" y="9129641"/>
            <a:ext cx="5080" cy="128905"/>
          </a:xfrm>
          <a:custGeom>
            <a:avLst/>
            <a:gdLst/>
            <a:ahLst/>
            <a:cxnLst/>
            <a:rect l="l" t="t" r="r" b="b"/>
            <a:pathLst>
              <a:path w="5079" h="128904">
                <a:moveTo>
                  <a:pt x="0" y="0"/>
                </a:moveTo>
                <a:lnTo>
                  <a:pt x="1371" y="2730"/>
                </a:lnTo>
                <a:lnTo>
                  <a:pt x="2730" y="6845"/>
                </a:lnTo>
                <a:lnTo>
                  <a:pt x="4102" y="10934"/>
                </a:lnTo>
                <a:lnTo>
                  <a:pt x="4102" y="15036"/>
                </a:lnTo>
                <a:lnTo>
                  <a:pt x="4775" y="19824"/>
                </a:lnTo>
                <a:lnTo>
                  <a:pt x="4567" y="12865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64734" y="9122129"/>
            <a:ext cx="635" cy="136525"/>
          </a:xfrm>
          <a:custGeom>
            <a:avLst/>
            <a:gdLst/>
            <a:ahLst/>
            <a:cxnLst/>
            <a:rect l="l" t="t" r="r" b="b"/>
            <a:pathLst>
              <a:path w="635" h="136525">
                <a:moveTo>
                  <a:pt x="218" y="0"/>
                </a:moveTo>
                <a:lnTo>
                  <a:pt x="0" y="13617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95228" y="9162463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83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04708" y="9098188"/>
            <a:ext cx="635" cy="160655"/>
          </a:xfrm>
          <a:custGeom>
            <a:avLst/>
            <a:gdLst/>
            <a:ahLst/>
            <a:cxnLst/>
            <a:rect l="l" t="t" r="r" b="b"/>
            <a:pathLst>
              <a:path w="635" h="160654">
                <a:moveTo>
                  <a:pt x="134" y="-996"/>
                </a:moveTo>
                <a:lnTo>
                  <a:pt x="134" y="16110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093" y="8562145"/>
            <a:ext cx="1270" cy="404495"/>
          </a:xfrm>
          <a:custGeom>
            <a:avLst/>
            <a:gdLst/>
            <a:ahLst/>
            <a:cxnLst/>
            <a:rect l="l" t="t" r="r" b="b"/>
            <a:pathLst>
              <a:path w="1269" h="404495">
                <a:moveTo>
                  <a:pt x="685" y="0"/>
                </a:moveTo>
                <a:lnTo>
                  <a:pt x="0" y="40408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5825" y="9101607"/>
            <a:ext cx="635" cy="156845"/>
          </a:xfrm>
          <a:custGeom>
            <a:avLst/>
            <a:gdLst/>
            <a:ahLst/>
            <a:cxnLst/>
            <a:rect l="l" t="t" r="r" b="b"/>
            <a:pathLst>
              <a:path w="634" h="156845">
                <a:moveTo>
                  <a:pt x="265" y="0"/>
                </a:moveTo>
                <a:lnTo>
                  <a:pt x="0" y="15669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34637" y="9101608"/>
            <a:ext cx="0" cy="156845"/>
          </a:xfrm>
          <a:custGeom>
            <a:avLst/>
            <a:gdLst/>
            <a:ahLst/>
            <a:cxnLst/>
            <a:rect l="l" t="t" r="r" b="b"/>
            <a:pathLst>
              <a:path h="156845">
                <a:moveTo>
                  <a:pt x="0" y="15669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76572" y="9102294"/>
            <a:ext cx="635" cy="156210"/>
          </a:xfrm>
          <a:custGeom>
            <a:avLst/>
            <a:gdLst/>
            <a:ahLst/>
            <a:cxnLst/>
            <a:rect l="l" t="t" r="r" b="b"/>
            <a:pathLst>
              <a:path w="634" h="156209">
                <a:moveTo>
                  <a:pt x="0" y="156005"/>
                </a:moveTo>
                <a:lnTo>
                  <a:pt x="26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0224" y="8568300"/>
            <a:ext cx="0" cy="398145"/>
          </a:xfrm>
          <a:custGeom>
            <a:avLst/>
            <a:gdLst/>
            <a:ahLst/>
            <a:cxnLst/>
            <a:rect l="l" t="t" r="r" b="b"/>
            <a:pathLst>
              <a:path h="398145">
                <a:moveTo>
                  <a:pt x="0" y="0"/>
                </a:moveTo>
                <a:lnTo>
                  <a:pt x="0" y="39792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2777" y="8562140"/>
            <a:ext cx="0" cy="394335"/>
          </a:xfrm>
          <a:custGeom>
            <a:avLst/>
            <a:gdLst/>
            <a:ahLst/>
            <a:cxnLst/>
            <a:rect l="l" t="t" r="r" b="b"/>
            <a:pathLst>
              <a:path h="394334">
                <a:moveTo>
                  <a:pt x="0" y="393839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9539" y="9095454"/>
            <a:ext cx="0" cy="163195"/>
          </a:xfrm>
          <a:custGeom>
            <a:avLst/>
            <a:gdLst/>
            <a:ahLst/>
            <a:cxnLst/>
            <a:rect l="l" t="t" r="r" b="b"/>
            <a:pathLst>
              <a:path h="163195">
                <a:moveTo>
                  <a:pt x="0" y="0"/>
                </a:moveTo>
                <a:lnTo>
                  <a:pt x="0" y="16284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2093" y="9095458"/>
            <a:ext cx="0" cy="163195"/>
          </a:xfrm>
          <a:custGeom>
            <a:avLst/>
            <a:gdLst/>
            <a:ahLst/>
            <a:cxnLst/>
            <a:rect l="l" t="t" r="r" b="b"/>
            <a:pathLst>
              <a:path h="163195">
                <a:moveTo>
                  <a:pt x="0" y="16284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27363" y="9072896"/>
            <a:ext cx="361950" cy="12700"/>
          </a:xfrm>
          <a:custGeom>
            <a:avLst/>
            <a:gdLst/>
            <a:ahLst/>
            <a:cxnLst/>
            <a:rect l="l" t="t" r="r" b="b"/>
            <a:pathLst>
              <a:path w="361950" h="12700">
                <a:moveTo>
                  <a:pt x="0" y="0"/>
                </a:moveTo>
                <a:lnTo>
                  <a:pt x="321348" y="1371"/>
                </a:lnTo>
                <a:lnTo>
                  <a:pt x="324091" y="1371"/>
                </a:lnTo>
                <a:lnTo>
                  <a:pt x="332981" y="2057"/>
                </a:lnTo>
                <a:lnTo>
                  <a:pt x="341172" y="3429"/>
                </a:lnTo>
                <a:lnTo>
                  <a:pt x="350075" y="6159"/>
                </a:lnTo>
                <a:lnTo>
                  <a:pt x="356908" y="8890"/>
                </a:lnTo>
                <a:lnTo>
                  <a:pt x="361696" y="1229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3553" y="9070837"/>
            <a:ext cx="389255" cy="0"/>
          </a:xfrm>
          <a:custGeom>
            <a:avLst/>
            <a:gdLst/>
            <a:ahLst/>
            <a:cxnLst/>
            <a:rect l="l" t="t" r="r" b="b"/>
            <a:pathLst>
              <a:path w="389255">
                <a:moveTo>
                  <a:pt x="0" y="0"/>
                </a:moveTo>
                <a:lnTo>
                  <a:pt x="38903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73798" y="8997001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4">
                <a:moveTo>
                  <a:pt x="37879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75662" y="9070837"/>
            <a:ext cx="411480" cy="1270"/>
          </a:xfrm>
          <a:custGeom>
            <a:avLst/>
            <a:gdLst/>
            <a:ahLst/>
            <a:cxnLst/>
            <a:rect l="l" t="t" r="r" b="b"/>
            <a:pathLst>
              <a:path w="411480" h="1270">
                <a:moveTo>
                  <a:pt x="0" y="0"/>
                </a:moveTo>
                <a:lnTo>
                  <a:pt x="410921" y="68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09654" y="9071527"/>
            <a:ext cx="398145" cy="1270"/>
          </a:xfrm>
          <a:custGeom>
            <a:avLst/>
            <a:gdLst/>
            <a:ahLst/>
            <a:cxnLst/>
            <a:rect l="l" t="t" r="r" b="b"/>
            <a:pathLst>
              <a:path w="398144" h="1270">
                <a:moveTo>
                  <a:pt x="0" y="0"/>
                </a:moveTo>
                <a:lnTo>
                  <a:pt x="397941" y="67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61429" y="8893759"/>
            <a:ext cx="369570" cy="55244"/>
          </a:xfrm>
          <a:custGeom>
            <a:avLst/>
            <a:gdLst/>
            <a:ahLst/>
            <a:cxnLst/>
            <a:rect l="l" t="t" r="r" b="b"/>
            <a:pathLst>
              <a:path w="369569" h="55245">
                <a:moveTo>
                  <a:pt x="0" y="54698"/>
                </a:moveTo>
                <a:lnTo>
                  <a:pt x="36921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63677" y="8538898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0" y="0"/>
                </a:moveTo>
                <a:lnTo>
                  <a:pt x="34185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3125" y="8463688"/>
            <a:ext cx="257175" cy="1270"/>
          </a:xfrm>
          <a:custGeom>
            <a:avLst/>
            <a:gdLst/>
            <a:ahLst/>
            <a:cxnLst/>
            <a:rect l="l" t="t" r="r" b="b"/>
            <a:pathLst>
              <a:path w="257175" h="1270">
                <a:moveTo>
                  <a:pt x="0" y="0"/>
                </a:moveTo>
                <a:lnTo>
                  <a:pt x="257086" y="68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3552" y="8537526"/>
            <a:ext cx="346710" cy="1270"/>
          </a:xfrm>
          <a:custGeom>
            <a:avLst/>
            <a:gdLst/>
            <a:ahLst/>
            <a:cxnLst/>
            <a:rect l="l" t="t" r="r" b="b"/>
            <a:pathLst>
              <a:path w="346709" h="1270">
                <a:moveTo>
                  <a:pt x="0" y="0"/>
                </a:moveTo>
                <a:lnTo>
                  <a:pt x="346659" y="69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-1394" y="8536853"/>
            <a:ext cx="300990" cy="1270"/>
          </a:xfrm>
          <a:custGeom>
            <a:avLst/>
            <a:gdLst/>
            <a:ahLst/>
            <a:cxnLst/>
            <a:rect l="l" t="t" r="r" b="b"/>
            <a:pathLst>
              <a:path w="300990" h="1270">
                <a:moveTo>
                  <a:pt x="300850" y="67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2953" y="8003542"/>
            <a:ext cx="360680" cy="1270"/>
          </a:xfrm>
          <a:custGeom>
            <a:avLst/>
            <a:gdLst/>
            <a:ahLst/>
            <a:cxnLst/>
            <a:rect l="l" t="t" r="r" b="b"/>
            <a:pathLst>
              <a:path w="360680" h="1270">
                <a:moveTo>
                  <a:pt x="0" y="0"/>
                </a:moveTo>
                <a:lnTo>
                  <a:pt x="360324" y="67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71448" y="8910168"/>
            <a:ext cx="113030" cy="8890"/>
          </a:xfrm>
          <a:custGeom>
            <a:avLst/>
            <a:gdLst/>
            <a:ahLst/>
            <a:cxnLst/>
            <a:rect l="l" t="t" r="r" b="b"/>
            <a:pathLst>
              <a:path w="113029" h="8890">
                <a:moveTo>
                  <a:pt x="112826" y="8877"/>
                </a:moveTo>
                <a:lnTo>
                  <a:pt x="88214" y="6845"/>
                </a:lnTo>
                <a:lnTo>
                  <a:pt x="49923" y="4102"/>
                </a:lnTo>
                <a:lnTo>
                  <a:pt x="30784" y="2730"/>
                </a:lnTo>
                <a:lnTo>
                  <a:pt x="9575" y="137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32992" y="8914944"/>
            <a:ext cx="6985" cy="1270"/>
          </a:xfrm>
          <a:custGeom>
            <a:avLst/>
            <a:gdLst/>
            <a:ahLst/>
            <a:cxnLst/>
            <a:rect l="l" t="t" r="r" b="b"/>
            <a:pathLst>
              <a:path w="6985" h="1270">
                <a:moveTo>
                  <a:pt x="6845" y="69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298978" y="8809662"/>
            <a:ext cx="93980" cy="92710"/>
          </a:xfrm>
          <a:custGeom>
            <a:avLst/>
            <a:gdLst/>
            <a:ahLst/>
            <a:cxnLst/>
            <a:rect l="l" t="t" r="r" b="b"/>
            <a:pathLst>
              <a:path w="93979" h="92709">
                <a:moveTo>
                  <a:pt x="0" y="8204"/>
                </a:moveTo>
                <a:lnTo>
                  <a:pt x="8890" y="0"/>
                </a:lnTo>
                <a:lnTo>
                  <a:pt x="60172" y="55371"/>
                </a:lnTo>
                <a:lnTo>
                  <a:pt x="90246" y="86829"/>
                </a:lnTo>
                <a:lnTo>
                  <a:pt x="91630" y="89560"/>
                </a:lnTo>
                <a:lnTo>
                  <a:pt x="93675" y="9230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83593" y="8908798"/>
            <a:ext cx="77470" cy="15875"/>
          </a:xfrm>
          <a:custGeom>
            <a:avLst/>
            <a:gdLst/>
            <a:ahLst/>
            <a:cxnLst/>
            <a:rect l="l" t="t" r="r" b="b"/>
            <a:pathLst>
              <a:path w="77470" h="15875">
                <a:moveTo>
                  <a:pt x="77254" y="15722"/>
                </a:moveTo>
                <a:lnTo>
                  <a:pt x="64274" y="15049"/>
                </a:lnTo>
                <a:lnTo>
                  <a:pt x="56057" y="14351"/>
                </a:lnTo>
                <a:lnTo>
                  <a:pt x="8890" y="11620"/>
                </a:lnTo>
                <a:lnTo>
                  <a:pt x="8204" y="1093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91792" y="8919735"/>
            <a:ext cx="3810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34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698961" y="8932043"/>
            <a:ext cx="220345" cy="15240"/>
          </a:xfrm>
          <a:custGeom>
            <a:avLst/>
            <a:gdLst/>
            <a:ahLst/>
            <a:cxnLst/>
            <a:rect l="l" t="t" r="r" b="b"/>
            <a:pathLst>
              <a:path w="220345" h="15240">
                <a:moveTo>
                  <a:pt x="220154" y="0"/>
                </a:moveTo>
                <a:lnTo>
                  <a:pt x="208533" y="4787"/>
                </a:lnTo>
                <a:lnTo>
                  <a:pt x="196240" y="10261"/>
                </a:lnTo>
                <a:lnTo>
                  <a:pt x="183934" y="12979"/>
                </a:lnTo>
                <a:lnTo>
                  <a:pt x="170256" y="14363"/>
                </a:lnTo>
                <a:lnTo>
                  <a:pt x="157251" y="15049"/>
                </a:lnTo>
                <a:lnTo>
                  <a:pt x="145643" y="14363"/>
                </a:lnTo>
                <a:lnTo>
                  <a:pt x="94360" y="10261"/>
                </a:lnTo>
                <a:lnTo>
                  <a:pt x="56057" y="5460"/>
                </a:lnTo>
                <a:lnTo>
                  <a:pt x="0" y="205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560845" y="8924529"/>
            <a:ext cx="120650" cy="8255"/>
          </a:xfrm>
          <a:custGeom>
            <a:avLst/>
            <a:gdLst/>
            <a:ahLst/>
            <a:cxnLst/>
            <a:rect l="l" t="t" r="r" b="b"/>
            <a:pathLst>
              <a:path w="120650" h="8254">
                <a:moveTo>
                  <a:pt x="120345" y="8204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484276" y="8919043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7518" y="69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96073" y="8930365"/>
            <a:ext cx="155143" cy="252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51924" y="8050037"/>
            <a:ext cx="0" cy="315595"/>
          </a:xfrm>
          <a:custGeom>
            <a:avLst/>
            <a:gdLst/>
            <a:ahLst/>
            <a:cxnLst/>
            <a:rect l="l" t="t" r="r" b="b"/>
            <a:pathLst>
              <a:path h="315595">
                <a:moveTo>
                  <a:pt x="0" y="0"/>
                </a:moveTo>
                <a:lnTo>
                  <a:pt x="0" y="31518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8771" y="9070837"/>
            <a:ext cx="31115" cy="24765"/>
          </a:xfrm>
          <a:custGeom>
            <a:avLst/>
            <a:gdLst/>
            <a:ahLst/>
            <a:cxnLst/>
            <a:rect l="l" t="t" r="r" b="b"/>
            <a:pathLst>
              <a:path w="31114" h="24765">
                <a:moveTo>
                  <a:pt x="0" y="0"/>
                </a:moveTo>
                <a:lnTo>
                  <a:pt x="14363" y="0"/>
                </a:lnTo>
                <a:lnTo>
                  <a:pt x="17094" y="685"/>
                </a:lnTo>
                <a:lnTo>
                  <a:pt x="19151" y="1358"/>
                </a:lnTo>
                <a:lnTo>
                  <a:pt x="20510" y="2057"/>
                </a:lnTo>
                <a:lnTo>
                  <a:pt x="22555" y="4114"/>
                </a:lnTo>
                <a:lnTo>
                  <a:pt x="23926" y="5486"/>
                </a:lnTo>
                <a:lnTo>
                  <a:pt x="30086" y="14351"/>
                </a:lnTo>
                <a:lnTo>
                  <a:pt x="30772" y="16421"/>
                </a:lnTo>
                <a:lnTo>
                  <a:pt x="30772" y="2461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98766" y="8966230"/>
            <a:ext cx="31750" cy="31115"/>
          </a:xfrm>
          <a:custGeom>
            <a:avLst/>
            <a:gdLst/>
            <a:ahLst/>
            <a:cxnLst/>
            <a:rect l="l" t="t" r="r" b="b"/>
            <a:pathLst>
              <a:path w="31750" h="31115">
                <a:moveTo>
                  <a:pt x="31457" y="0"/>
                </a:moveTo>
                <a:lnTo>
                  <a:pt x="30772" y="2730"/>
                </a:lnTo>
                <a:lnTo>
                  <a:pt x="30772" y="6159"/>
                </a:lnTo>
                <a:lnTo>
                  <a:pt x="29400" y="9588"/>
                </a:lnTo>
                <a:lnTo>
                  <a:pt x="28714" y="12306"/>
                </a:lnTo>
                <a:lnTo>
                  <a:pt x="27355" y="15722"/>
                </a:lnTo>
                <a:lnTo>
                  <a:pt x="24625" y="17780"/>
                </a:lnTo>
                <a:lnTo>
                  <a:pt x="23253" y="20510"/>
                </a:lnTo>
                <a:lnTo>
                  <a:pt x="21196" y="22567"/>
                </a:lnTo>
                <a:lnTo>
                  <a:pt x="18478" y="25298"/>
                </a:lnTo>
                <a:lnTo>
                  <a:pt x="15735" y="26682"/>
                </a:lnTo>
                <a:lnTo>
                  <a:pt x="12992" y="28041"/>
                </a:lnTo>
                <a:lnTo>
                  <a:pt x="9575" y="29400"/>
                </a:lnTo>
                <a:lnTo>
                  <a:pt x="6845" y="30073"/>
                </a:lnTo>
                <a:lnTo>
                  <a:pt x="3429" y="30073"/>
                </a:lnTo>
                <a:lnTo>
                  <a:pt x="0" y="307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9455" y="853752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0" y="0"/>
                </a:moveTo>
                <a:lnTo>
                  <a:pt x="2743" y="0"/>
                </a:lnTo>
                <a:lnTo>
                  <a:pt x="6832" y="685"/>
                </a:lnTo>
                <a:lnTo>
                  <a:pt x="9563" y="1371"/>
                </a:lnTo>
                <a:lnTo>
                  <a:pt x="12306" y="2730"/>
                </a:lnTo>
                <a:lnTo>
                  <a:pt x="15722" y="4102"/>
                </a:lnTo>
                <a:lnTo>
                  <a:pt x="18465" y="5473"/>
                </a:lnTo>
                <a:lnTo>
                  <a:pt x="20510" y="8216"/>
                </a:lnTo>
                <a:lnTo>
                  <a:pt x="22555" y="10261"/>
                </a:lnTo>
                <a:lnTo>
                  <a:pt x="25298" y="12306"/>
                </a:lnTo>
                <a:lnTo>
                  <a:pt x="26670" y="15049"/>
                </a:lnTo>
                <a:lnTo>
                  <a:pt x="28028" y="18465"/>
                </a:lnTo>
                <a:lnTo>
                  <a:pt x="29400" y="21196"/>
                </a:lnTo>
                <a:lnTo>
                  <a:pt x="30086" y="23939"/>
                </a:lnTo>
                <a:lnTo>
                  <a:pt x="30086" y="24612"/>
                </a:lnTo>
                <a:lnTo>
                  <a:pt x="30772" y="28041"/>
                </a:lnTo>
                <a:lnTo>
                  <a:pt x="30772" y="307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2093" y="9070841"/>
            <a:ext cx="31750" cy="24765"/>
          </a:xfrm>
          <a:custGeom>
            <a:avLst/>
            <a:gdLst/>
            <a:ahLst/>
            <a:cxnLst/>
            <a:rect l="l" t="t" r="r" b="b"/>
            <a:pathLst>
              <a:path w="31750" h="24765">
                <a:moveTo>
                  <a:pt x="0" y="24612"/>
                </a:moveTo>
                <a:lnTo>
                  <a:pt x="0" y="20510"/>
                </a:lnTo>
                <a:lnTo>
                  <a:pt x="685" y="18465"/>
                </a:lnTo>
                <a:lnTo>
                  <a:pt x="685" y="16408"/>
                </a:lnTo>
                <a:lnTo>
                  <a:pt x="1371" y="14350"/>
                </a:lnTo>
                <a:lnTo>
                  <a:pt x="2057" y="11620"/>
                </a:lnTo>
                <a:lnTo>
                  <a:pt x="2730" y="10248"/>
                </a:lnTo>
                <a:lnTo>
                  <a:pt x="4102" y="8204"/>
                </a:lnTo>
                <a:lnTo>
                  <a:pt x="5473" y="6845"/>
                </a:lnTo>
                <a:lnTo>
                  <a:pt x="7531" y="5486"/>
                </a:lnTo>
                <a:lnTo>
                  <a:pt x="8902" y="4114"/>
                </a:lnTo>
                <a:lnTo>
                  <a:pt x="10934" y="2057"/>
                </a:lnTo>
                <a:lnTo>
                  <a:pt x="12319" y="1358"/>
                </a:lnTo>
                <a:lnTo>
                  <a:pt x="14363" y="685"/>
                </a:lnTo>
                <a:lnTo>
                  <a:pt x="17106" y="0"/>
                </a:lnTo>
                <a:lnTo>
                  <a:pt x="3145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32777" y="8537533"/>
            <a:ext cx="31115" cy="24765"/>
          </a:xfrm>
          <a:custGeom>
            <a:avLst/>
            <a:gdLst/>
            <a:ahLst/>
            <a:cxnLst/>
            <a:rect l="l" t="t" r="r" b="b"/>
            <a:pathLst>
              <a:path w="31115" h="24765">
                <a:moveTo>
                  <a:pt x="0" y="24612"/>
                </a:moveTo>
                <a:lnTo>
                  <a:pt x="0" y="16408"/>
                </a:lnTo>
                <a:lnTo>
                  <a:pt x="685" y="14350"/>
                </a:lnTo>
                <a:lnTo>
                  <a:pt x="685" y="12306"/>
                </a:lnTo>
                <a:lnTo>
                  <a:pt x="1371" y="10947"/>
                </a:lnTo>
                <a:lnTo>
                  <a:pt x="2730" y="9575"/>
                </a:lnTo>
                <a:lnTo>
                  <a:pt x="3429" y="7518"/>
                </a:lnTo>
                <a:lnTo>
                  <a:pt x="4787" y="5473"/>
                </a:lnTo>
                <a:lnTo>
                  <a:pt x="6845" y="4787"/>
                </a:lnTo>
                <a:lnTo>
                  <a:pt x="8204" y="3416"/>
                </a:lnTo>
                <a:lnTo>
                  <a:pt x="9575" y="2057"/>
                </a:lnTo>
                <a:lnTo>
                  <a:pt x="10934" y="1371"/>
                </a:lnTo>
                <a:lnTo>
                  <a:pt x="12992" y="685"/>
                </a:lnTo>
                <a:lnTo>
                  <a:pt x="14363" y="685"/>
                </a:lnTo>
                <a:lnTo>
                  <a:pt x="17094" y="0"/>
                </a:lnTo>
                <a:lnTo>
                  <a:pt x="3077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2777" y="895598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0" y="0"/>
                </a:moveTo>
                <a:lnTo>
                  <a:pt x="0" y="4775"/>
                </a:lnTo>
                <a:lnTo>
                  <a:pt x="685" y="8204"/>
                </a:lnTo>
                <a:lnTo>
                  <a:pt x="1371" y="12306"/>
                </a:lnTo>
                <a:lnTo>
                  <a:pt x="2730" y="16408"/>
                </a:lnTo>
                <a:lnTo>
                  <a:pt x="2730" y="17094"/>
                </a:lnTo>
                <a:lnTo>
                  <a:pt x="4787" y="20497"/>
                </a:lnTo>
                <a:lnTo>
                  <a:pt x="7531" y="24599"/>
                </a:lnTo>
                <a:lnTo>
                  <a:pt x="10261" y="27343"/>
                </a:lnTo>
                <a:lnTo>
                  <a:pt x="12992" y="30073"/>
                </a:lnTo>
                <a:lnTo>
                  <a:pt x="17094" y="32816"/>
                </a:lnTo>
                <a:lnTo>
                  <a:pt x="20523" y="35547"/>
                </a:lnTo>
                <a:lnTo>
                  <a:pt x="23939" y="37604"/>
                </a:lnTo>
                <a:lnTo>
                  <a:pt x="28041" y="38963"/>
                </a:lnTo>
                <a:lnTo>
                  <a:pt x="30772" y="39649"/>
                </a:lnTo>
                <a:lnTo>
                  <a:pt x="32143" y="40322"/>
                </a:lnTo>
                <a:lnTo>
                  <a:pt x="36931" y="41021"/>
                </a:lnTo>
                <a:lnTo>
                  <a:pt x="41021" y="4102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2037" y="8364231"/>
            <a:ext cx="112077" cy="100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51924" y="8003542"/>
            <a:ext cx="41275" cy="46990"/>
          </a:xfrm>
          <a:custGeom>
            <a:avLst/>
            <a:gdLst/>
            <a:ahLst/>
            <a:cxnLst/>
            <a:rect l="l" t="t" r="r" b="b"/>
            <a:pathLst>
              <a:path w="41275" h="46990">
                <a:moveTo>
                  <a:pt x="0" y="46494"/>
                </a:moveTo>
                <a:lnTo>
                  <a:pt x="0" y="37592"/>
                </a:lnTo>
                <a:lnTo>
                  <a:pt x="685" y="33502"/>
                </a:lnTo>
                <a:lnTo>
                  <a:pt x="2044" y="28727"/>
                </a:lnTo>
                <a:lnTo>
                  <a:pt x="3429" y="25298"/>
                </a:lnTo>
                <a:lnTo>
                  <a:pt x="5461" y="20510"/>
                </a:lnTo>
                <a:lnTo>
                  <a:pt x="8204" y="17767"/>
                </a:lnTo>
                <a:lnTo>
                  <a:pt x="10947" y="14351"/>
                </a:lnTo>
                <a:lnTo>
                  <a:pt x="13677" y="10934"/>
                </a:lnTo>
                <a:lnTo>
                  <a:pt x="16408" y="8204"/>
                </a:lnTo>
                <a:lnTo>
                  <a:pt x="20523" y="6159"/>
                </a:lnTo>
                <a:lnTo>
                  <a:pt x="23926" y="4114"/>
                </a:lnTo>
                <a:lnTo>
                  <a:pt x="28727" y="2730"/>
                </a:lnTo>
                <a:lnTo>
                  <a:pt x="32816" y="2044"/>
                </a:lnTo>
                <a:lnTo>
                  <a:pt x="36245" y="673"/>
                </a:lnTo>
                <a:lnTo>
                  <a:pt x="38976" y="673"/>
                </a:lnTo>
                <a:lnTo>
                  <a:pt x="410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10210" y="8525899"/>
            <a:ext cx="76835" cy="36830"/>
          </a:xfrm>
          <a:custGeom>
            <a:avLst/>
            <a:gdLst/>
            <a:ahLst/>
            <a:cxnLst/>
            <a:rect l="l" t="t" r="r" b="b"/>
            <a:pathLst>
              <a:path w="76834" h="36829">
                <a:moveTo>
                  <a:pt x="76568" y="36245"/>
                </a:moveTo>
                <a:lnTo>
                  <a:pt x="76568" y="30784"/>
                </a:lnTo>
                <a:lnTo>
                  <a:pt x="75882" y="26670"/>
                </a:lnTo>
                <a:lnTo>
                  <a:pt x="75882" y="23939"/>
                </a:lnTo>
                <a:lnTo>
                  <a:pt x="75196" y="21209"/>
                </a:lnTo>
                <a:lnTo>
                  <a:pt x="73139" y="17780"/>
                </a:lnTo>
                <a:lnTo>
                  <a:pt x="71793" y="15049"/>
                </a:lnTo>
                <a:lnTo>
                  <a:pt x="70408" y="12319"/>
                </a:lnTo>
                <a:lnTo>
                  <a:pt x="68364" y="10261"/>
                </a:lnTo>
                <a:lnTo>
                  <a:pt x="66319" y="7518"/>
                </a:lnTo>
                <a:lnTo>
                  <a:pt x="62903" y="5486"/>
                </a:lnTo>
                <a:lnTo>
                  <a:pt x="60845" y="3416"/>
                </a:lnTo>
                <a:lnTo>
                  <a:pt x="58102" y="2057"/>
                </a:lnTo>
                <a:lnTo>
                  <a:pt x="55371" y="1371"/>
                </a:lnTo>
                <a:lnTo>
                  <a:pt x="51269" y="685"/>
                </a:lnTo>
                <a:lnTo>
                  <a:pt x="48539" y="0"/>
                </a:lnTo>
                <a:lnTo>
                  <a:pt x="39649" y="0"/>
                </a:lnTo>
                <a:lnTo>
                  <a:pt x="36906" y="685"/>
                </a:lnTo>
                <a:lnTo>
                  <a:pt x="34175" y="1371"/>
                </a:lnTo>
                <a:lnTo>
                  <a:pt x="30759" y="2057"/>
                </a:lnTo>
                <a:lnTo>
                  <a:pt x="28028" y="3416"/>
                </a:lnTo>
                <a:lnTo>
                  <a:pt x="27343" y="4102"/>
                </a:lnTo>
                <a:lnTo>
                  <a:pt x="22555" y="6858"/>
                </a:lnTo>
                <a:lnTo>
                  <a:pt x="17081" y="8890"/>
                </a:lnTo>
                <a:lnTo>
                  <a:pt x="12293" y="10947"/>
                </a:lnTo>
                <a:lnTo>
                  <a:pt x="6832" y="11633"/>
                </a:lnTo>
                <a:lnTo>
                  <a:pt x="2044" y="12319"/>
                </a:lnTo>
                <a:lnTo>
                  <a:pt x="0" y="1231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10206" y="8439072"/>
            <a:ext cx="76835" cy="38100"/>
          </a:xfrm>
          <a:custGeom>
            <a:avLst/>
            <a:gdLst/>
            <a:ahLst/>
            <a:cxnLst/>
            <a:rect l="l" t="t" r="r" b="b"/>
            <a:pathLst>
              <a:path w="76834" h="38100">
                <a:moveTo>
                  <a:pt x="0" y="25298"/>
                </a:moveTo>
                <a:lnTo>
                  <a:pt x="6832" y="25298"/>
                </a:lnTo>
                <a:lnTo>
                  <a:pt x="12306" y="26670"/>
                </a:lnTo>
                <a:lnTo>
                  <a:pt x="17081" y="28028"/>
                </a:lnTo>
                <a:lnTo>
                  <a:pt x="22555" y="30086"/>
                </a:lnTo>
                <a:lnTo>
                  <a:pt x="27343" y="32143"/>
                </a:lnTo>
                <a:lnTo>
                  <a:pt x="28028" y="33515"/>
                </a:lnTo>
                <a:lnTo>
                  <a:pt x="30759" y="34886"/>
                </a:lnTo>
                <a:lnTo>
                  <a:pt x="34175" y="35560"/>
                </a:lnTo>
                <a:lnTo>
                  <a:pt x="36918" y="36931"/>
                </a:lnTo>
                <a:lnTo>
                  <a:pt x="39649" y="36931"/>
                </a:lnTo>
                <a:lnTo>
                  <a:pt x="43751" y="37617"/>
                </a:lnTo>
                <a:lnTo>
                  <a:pt x="45808" y="37617"/>
                </a:lnTo>
                <a:lnTo>
                  <a:pt x="48539" y="36931"/>
                </a:lnTo>
                <a:lnTo>
                  <a:pt x="51269" y="36931"/>
                </a:lnTo>
                <a:lnTo>
                  <a:pt x="55372" y="36245"/>
                </a:lnTo>
                <a:lnTo>
                  <a:pt x="58102" y="34886"/>
                </a:lnTo>
                <a:lnTo>
                  <a:pt x="60845" y="33515"/>
                </a:lnTo>
                <a:lnTo>
                  <a:pt x="62903" y="31457"/>
                </a:lnTo>
                <a:lnTo>
                  <a:pt x="66319" y="29400"/>
                </a:lnTo>
                <a:lnTo>
                  <a:pt x="68364" y="27355"/>
                </a:lnTo>
                <a:lnTo>
                  <a:pt x="70421" y="24625"/>
                </a:lnTo>
                <a:lnTo>
                  <a:pt x="71793" y="22567"/>
                </a:lnTo>
                <a:lnTo>
                  <a:pt x="73152" y="19151"/>
                </a:lnTo>
                <a:lnTo>
                  <a:pt x="75209" y="16408"/>
                </a:lnTo>
                <a:lnTo>
                  <a:pt x="75882" y="12992"/>
                </a:lnTo>
                <a:lnTo>
                  <a:pt x="75882" y="9575"/>
                </a:lnTo>
                <a:lnTo>
                  <a:pt x="76568" y="6832"/>
                </a:lnTo>
                <a:lnTo>
                  <a:pt x="7656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52589" y="9070837"/>
            <a:ext cx="33655" cy="31115"/>
          </a:xfrm>
          <a:custGeom>
            <a:avLst/>
            <a:gdLst/>
            <a:ahLst/>
            <a:cxnLst/>
            <a:rect l="l" t="t" r="r" b="b"/>
            <a:pathLst>
              <a:path w="33655" h="31115">
                <a:moveTo>
                  <a:pt x="0" y="0"/>
                </a:moveTo>
                <a:lnTo>
                  <a:pt x="5473" y="0"/>
                </a:lnTo>
                <a:lnTo>
                  <a:pt x="8890" y="685"/>
                </a:lnTo>
                <a:lnTo>
                  <a:pt x="12319" y="1358"/>
                </a:lnTo>
                <a:lnTo>
                  <a:pt x="15036" y="3429"/>
                </a:lnTo>
                <a:lnTo>
                  <a:pt x="17780" y="4800"/>
                </a:lnTo>
                <a:lnTo>
                  <a:pt x="20523" y="6159"/>
                </a:lnTo>
                <a:lnTo>
                  <a:pt x="23253" y="8216"/>
                </a:lnTo>
                <a:lnTo>
                  <a:pt x="25298" y="10261"/>
                </a:lnTo>
                <a:lnTo>
                  <a:pt x="27355" y="13677"/>
                </a:lnTo>
                <a:lnTo>
                  <a:pt x="28727" y="15722"/>
                </a:lnTo>
                <a:lnTo>
                  <a:pt x="30086" y="18465"/>
                </a:lnTo>
                <a:lnTo>
                  <a:pt x="32131" y="21209"/>
                </a:lnTo>
                <a:lnTo>
                  <a:pt x="32816" y="25298"/>
                </a:lnTo>
                <a:lnTo>
                  <a:pt x="33502" y="28041"/>
                </a:lnTo>
                <a:lnTo>
                  <a:pt x="33502" y="307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52589" y="8966229"/>
            <a:ext cx="33655" cy="31115"/>
          </a:xfrm>
          <a:custGeom>
            <a:avLst/>
            <a:gdLst/>
            <a:ahLst/>
            <a:cxnLst/>
            <a:rect l="l" t="t" r="r" b="b"/>
            <a:pathLst>
              <a:path w="33655" h="31115">
                <a:moveTo>
                  <a:pt x="0" y="30772"/>
                </a:moveTo>
                <a:lnTo>
                  <a:pt x="5473" y="30772"/>
                </a:lnTo>
                <a:lnTo>
                  <a:pt x="8890" y="30086"/>
                </a:lnTo>
                <a:lnTo>
                  <a:pt x="12319" y="29400"/>
                </a:lnTo>
                <a:lnTo>
                  <a:pt x="15036" y="28714"/>
                </a:lnTo>
                <a:lnTo>
                  <a:pt x="17780" y="27355"/>
                </a:lnTo>
                <a:lnTo>
                  <a:pt x="20523" y="25298"/>
                </a:lnTo>
                <a:lnTo>
                  <a:pt x="23253" y="23253"/>
                </a:lnTo>
                <a:lnTo>
                  <a:pt x="25298" y="20510"/>
                </a:lnTo>
                <a:lnTo>
                  <a:pt x="27355" y="18465"/>
                </a:lnTo>
                <a:lnTo>
                  <a:pt x="28727" y="15722"/>
                </a:lnTo>
                <a:lnTo>
                  <a:pt x="30086" y="12306"/>
                </a:lnTo>
                <a:lnTo>
                  <a:pt x="32131" y="9588"/>
                </a:lnTo>
                <a:lnTo>
                  <a:pt x="32816" y="6845"/>
                </a:lnTo>
                <a:lnTo>
                  <a:pt x="33502" y="4102"/>
                </a:lnTo>
                <a:lnTo>
                  <a:pt x="3350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34637" y="9070835"/>
            <a:ext cx="41275" cy="31115"/>
          </a:xfrm>
          <a:custGeom>
            <a:avLst/>
            <a:gdLst/>
            <a:ahLst/>
            <a:cxnLst/>
            <a:rect l="l" t="t" r="r" b="b"/>
            <a:pathLst>
              <a:path w="41275" h="31115">
                <a:moveTo>
                  <a:pt x="0" y="30772"/>
                </a:moveTo>
                <a:lnTo>
                  <a:pt x="0" y="28041"/>
                </a:lnTo>
                <a:lnTo>
                  <a:pt x="685" y="25311"/>
                </a:lnTo>
                <a:lnTo>
                  <a:pt x="2044" y="21208"/>
                </a:lnTo>
                <a:lnTo>
                  <a:pt x="3429" y="18478"/>
                </a:lnTo>
                <a:lnTo>
                  <a:pt x="4787" y="15722"/>
                </a:lnTo>
                <a:lnTo>
                  <a:pt x="6159" y="13677"/>
                </a:lnTo>
                <a:lnTo>
                  <a:pt x="8204" y="10261"/>
                </a:lnTo>
                <a:lnTo>
                  <a:pt x="10261" y="8216"/>
                </a:lnTo>
                <a:lnTo>
                  <a:pt x="12992" y="6159"/>
                </a:lnTo>
                <a:lnTo>
                  <a:pt x="15722" y="4800"/>
                </a:lnTo>
                <a:lnTo>
                  <a:pt x="18465" y="3428"/>
                </a:lnTo>
                <a:lnTo>
                  <a:pt x="21196" y="1371"/>
                </a:lnTo>
                <a:lnTo>
                  <a:pt x="24625" y="698"/>
                </a:lnTo>
                <a:lnTo>
                  <a:pt x="28041" y="698"/>
                </a:lnTo>
                <a:lnTo>
                  <a:pt x="30759" y="0"/>
                </a:lnTo>
                <a:lnTo>
                  <a:pt x="4102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76837" y="9071526"/>
            <a:ext cx="33020" cy="31115"/>
          </a:xfrm>
          <a:custGeom>
            <a:avLst/>
            <a:gdLst/>
            <a:ahLst/>
            <a:cxnLst/>
            <a:rect l="l" t="t" r="r" b="b"/>
            <a:pathLst>
              <a:path w="33019" h="31115">
                <a:moveTo>
                  <a:pt x="0" y="30772"/>
                </a:moveTo>
                <a:lnTo>
                  <a:pt x="0" y="28028"/>
                </a:lnTo>
                <a:lnTo>
                  <a:pt x="685" y="25298"/>
                </a:lnTo>
                <a:lnTo>
                  <a:pt x="685" y="24612"/>
                </a:lnTo>
                <a:lnTo>
                  <a:pt x="1371" y="21183"/>
                </a:lnTo>
                <a:lnTo>
                  <a:pt x="2730" y="18465"/>
                </a:lnTo>
                <a:lnTo>
                  <a:pt x="4102" y="15722"/>
                </a:lnTo>
                <a:lnTo>
                  <a:pt x="5473" y="12992"/>
                </a:lnTo>
                <a:lnTo>
                  <a:pt x="7518" y="10261"/>
                </a:lnTo>
                <a:lnTo>
                  <a:pt x="10261" y="8204"/>
                </a:lnTo>
                <a:lnTo>
                  <a:pt x="12306" y="6159"/>
                </a:lnTo>
                <a:lnTo>
                  <a:pt x="15049" y="4800"/>
                </a:lnTo>
                <a:lnTo>
                  <a:pt x="17780" y="3428"/>
                </a:lnTo>
                <a:lnTo>
                  <a:pt x="21196" y="1371"/>
                </a:lnTo>
                <a:lnTo>
                  <a:pt x="23926" y="673"/>
                </a:lnTo>
                <a:lnTo>
                  <a:pt x="27355" y="0"/>
                </a:lnTo>
                <a:lnTo>
                  <a:pt x="3281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903483" y="896555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0" y="32816"/>
                </a:moveTo>
                <a:lnTo>
                  <a:pt x="3429" y="32816"/>
                </a:lnTo>
                <a:lnTo>
                  <a:pt x="6159" y="32131"/>
                </a:lnTo>
                <a:lnTo>
                  <a:pt x="10261" y="31445"/>
                </a:lnTo>
                <a:lnTo>
                  <a:pt x="25984" y="19138"/>
                </a:lnTo>
                <a:lnTo>
                  <a:pt x="28727" y="16395"/>
                </a:lnTo>
                <a:lnTo>
                  <a:pt x="30086" y="12992"/>
                </a:lnTo>
                <a:lnTo>
                  <a:pt x="31457" y="10261"/>
                </a:lnTo>
                <a:lnTo>
                  <a:pt x="31457" y="8191"/>
                </a:lnTo>
                <a:lnTo>
                  <a:pt x="32131" y="6832"/>
                </a:lnTo>
                <a:lnTo>
                  <a:pt x="32816" y="3416"/>
                </a:lnTo>
                <a:lnTo>
                  <a:pt x="3281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905537" y="8538898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0" y="0"/>
                </a:moveTo>
                <a:lnTo>
                  <a:pt x="3416" y="0"/>
                </a:lnTo>
                <a:lnTo>
                  <a:pt x="6832" y="685"/>
                </a:lnTo>
                <a:lnTo>
                  <a:pt x="9575" y="1371"/>
                </a:lnTo>
                <a:lnTo>
                  <a:pt x="12992" y="2730"/>
                </a:lnTo>
                <a:lnTo>
                  <a:pt x="14363" y="3429"/>
                </a:lnTo>
                <a:lnTo>
                  <a:pt x="15036" y="4102"/>
                </a:lnTo>
                <a:lnTo>
                  <a:pt x="18465" y="6159"/>
                </a:lnTo>
                <a:lnTo>
                  <a:pt x="21196" y="8216"/>
                </a:lnTo>
                <a:lnTo>
                  <a:pt x="23241" y="10248"/>
                </a:lnTo>
                <a:lnTo>
                  <a:pt x="24612" y="12306"/>
                </a:lnTo>
                <a:lnTo>
                  <a:pt x="27355" y="15049"/>
                </a:lnTo>
                <a:lnTo>
                  <a:pt x="28714" y="18465"/>
                </a:lnTo>
                <a:lnTo>
                  <a:pt x="29400" y="21196"/>
                </a:lnTo>
                <a:lnTo>
                  <a:pt x="30759" y="23939"/>
                </a:lnTo>
                <a:lnTo>
                  <a:pt x="30759" y="307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027241" y="8538897"/>
            <a:ext cx="15875" cy="24765"/>
          </a:xfrm>
          <a:custGeom>
            <a:avLst/>
            <a:gdLst/>
            <a:ahLst/>
            <a:cxnLst/>
            <a:rect l="l" t="t" r="r" b="b"/>
            <a:pathLst>
              <a:path w="15875" h="24765">
                <a:moveTo>
                  <a:pt x="0" y="24612"/>
                </a:moveTo>
                <a:lnTo>
                  <a:pt x="0" y="7518"/>
                </a:lnTo>
                <a:lnTo>
                  <a:pt x="685" y="6845"/>
                </a:lnTo>
                <a:lnTo>
                  <a:pt x="1371" y="4787"/>
                </a:lnTo>
                <a:lnTo>
                  <a:pt x="1371" y="4102"/>
                </a:lnTo>
                <a:lnTo>
                  <a:pt x="2057" y="3428"/>
                </a:lnTo>
                <a:lnTo>
                  <a:pt x="2730" y="2743"/>
                </a:lnTo>
                <a:lnTo>
                  <a:pt x="4102" y="2057"/>
                </a:lnTo>
                <a:lnTo>
                  <a:pt x="4775" y="1371"/>
                </a:lnTo>
                <a:lnTo>
                  <a:pt x="5461" y="698"/>
                </a:lnTo>
                <a:lnTo>
                  <a:pt x="7518" y="698"/>
                </a:lnTo>
                <a:lnTo>
                  <a:pt x="8890" y="0"/>
                </a:lnTo>
                <a:lnTo>
                  <a:pt x="1572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26556" y="8918361"/>
            <a:ext cx="34925" cy="30480"/>
          </a:xfrm>
          <a:custGeom>
            <a:avLst/>
            <a:gdLst/>
            <a:ahLst/>
            <a:cxnLst/>
            <a:rect l="l" t="t" r="r" b="b"/>
            <a:pathLst>
              <a:path w="34925" h="30479">
                <a:moveTo>
                  <a:pt x="0" y="0"/>
                </a:moveTo>
                <a:lnTo>
                  <a:pt x="0" y="3428"/>
                </a:lnTo>
                <a:lnTo>
                  <a:pt x="685" y="6159"/>
                </a:lnTo>
                <a:lnTo>
                  <a:pt x="1371" y="8902"/>
                </a:lnTo>
                <a:lnTo>
                  <a:pt x="2730" y="12318"/>
                </a:lnTo>
                <a:lnTo>
                  <a:pt x="4102" y="15049"/>
                </a:lnTo>
                <a:lnTo>
                  <a:pt x="4787" y="16421"/>
                </a:lnTo>
                <a:lnTo>
                  <a:pt x="5461" y="17779"/>
                </a:lnTo>
                <a:lnTo>
                  <a:pt x="7518" y="19837"/>
                </a:lnTo>
                <a:lnTo>
                  <a:pt x="10261" y="23266"/>
                </a:lnTo>
                <a:lnTo>
                  <a:pt x="12992" y="24637"/>
                </a:lnTo>
                <a:lnTo>
                  <a:pt x="15049" y="26669"/>
                </a:lnTo>
                <a:lnTo>
                  <a:pt x="16408" y="26669"/>
                </a:lnTo>
                <a:lnTo>
                  <a:pt x="17780" y="28041"/>
                </a:lnTo>
                <a:lnTo>
                  <a:pt x="21196" y="28727"/>
                </a:lnTo>
                <a:lnTo>
                  <a:pt x="24612" y="29400"/>
                </a:lnTo>
                <a:lnTo>
                  <a:pt x="27343" y="30098"/>
                </a:lnTo>
                <a:lnTo>
                  <a:pt x="34874" y="3009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430644" y="8870520"/>
            <a:ext cx="33020" cy="23495"/>
          </a:xfrm>
          <a:custGeom>
            <a:avLst/>
            <a:gdLst/>
            <a:ahLst/>
            <a:cxnLst/>
            <a:rect l="l" t="t" r="r" b="b"/>
            <a:pathLst>
              <a:path w="33019" h="23495">
                <a:moveTo>
                  <a:pt x="0" y="23241"/>
                </a:moveTo>
                <a:lnTo>
                  <a:pt x="4102" y="22555"/>
                </a:lnTo>
                <a:lnTo>
                  <a:pt x="8204" y="21183"/>
                </a:lnTo>
                <a:lnTo>
                  <a:pt x="12306" y="19812"/>
                </a:lnTo>
                <a:lnTo>
                  <a:pt x="12979" y="19138"/>
                </a:lnTo>
                <a:lnTo>
                  <a:pt x="17094" y="17081"/>
                </a:lnTo>
                <a:lnTo>
                  <a:pt x="21196" y="13665"/>
                </a:lnTo>
                <a:lnTo>
                  <a:pt x="24612" y="10934"/>
                </a:lnTo>
                <a:lnTo>
                  <a:pt x="27355" y="7505"/>
                </a:lnTo>
                <a:lnTo>
                  <a:pt x="30759" y="3416"/>
                </a:lnTo>
                <a:lnTo>
                  <a:pt x="3281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980364" y="9072892"/>
            <a:ext cx="24765" cy="25400"/>
          </a:xfrm>
          <a:custGeom>
            <a:avLst/>
            <a:gdLst/>
            <a:ahLst/>
            <a:cxnLst/>
            <a:rect l="l" t="t" r="r" b="b"/>
            <a:pathLst>
              <a:path w="24764" h="25400">
                <a:moveTo>
                  <a:pt x="24612" y="25298"/>
                </a:moveTo>
                <a:lnTo>
                  <a:pt x="24612" y="22567"/>
                </a:lnTo>
                <a:lnTo>
                  <a:pt x="23926" y="19824"/>
                </a:lnTo>
                <a:lnTo>
                  <a:pt x="23240" y="17094"/>
                </a:lnTo>
                <a:lnTo>
                  <a:pt x="22555" y="15049"/>
                </a:lnTo>
                <a:lnTo>
                  <a:pt x="21183" y="12992"/>
                </a:lnTo>
                <a:lnTo>
                  <a:pt x="19151" y="10248"/>
                </a:lnTo>
                <a:lnTo>
                  <a:pt x="17779" y="8204"/>
                </a:lnTo>
                <a:lnTo>
                  <a:pt x="16408" y="6832"/>
                </a:lnTo>
                <a:lnTo>
                  <a:pt x="14350" y="5473"/>
                </a:lnTo>
                <a:lnTo>
                  <a:pt x="12306" y="4102"/>
                </a:lnTo>
                <a:lnTo>
                  <a:pt x="10248" y="2743"/>
                </a:lnTo>
                <a:lnTo>
                  <a:pt x="7518" y="2057"/>
                </a:lnTo>
                <a:lnTo>
                  <a:pt x="6146" y="1371"/>
                </a:lnTo>
                <a:lnTo>
                  <a:pt x="4787" y="1371"/>
                </a:lnTo>
                <a:lnTo>
                  <a:pt x="274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078820" y="9072890"/>
            <a:ext cx="48895" cy="90170"/>
          </a:xfrm>
          <a:custGeom>
            <a:avLst/>
            <a:gdLst/>
            <a:ahLst/>
            <a:cxnLst/>
            <a:rect l="l" t="t" r="r" b="b"/>
            <a:pathLst>
              <a:path w="48894" h="90170">
                <a:moveTo>
                  <a:pt x="16408" y="89573"/>
                </a:moveTo>
                <a:lnTo>
                  <a:pt x="16408" y="86144"/>
                </a:lnTo>
                <a:lnTo>
                  <a:pt x="15722" y="82740"/>
                </a:lnTo>
                <a:lnTo>
                  <a:pt x="15036" y="79997"/>
                </a:lnTo>
                <a:lnTo>
                  <a:pt x="12992" y="77266"/>
                </a:lnTo>
                <a:lnTo>
                  <a:pt x="11633" y="74536"/>
                </a:lnTo>
                <a:lnTo>
                  <a:pt x="10261" y="71107"/>
                </a:lnTo>
                <a:lnTo>
                  <a:pt x="8204" y="69049"/>
                </a:lnTo>
                <a:lnTo>
                  <a:pt x="7518" y="68364"/>
                </a:lnTo>
                <a:lnTo>
                  <a:pt x="6146" y="66332"/>
                </a:lnTo>
                <a:lnTo>
                  <a:pt x="3429" y="63588"/>
                </a:lnTo>
                <a:lnTo>
                  <a:pt x="2044" y="60172"/>
                </a:lnTo>
                <a:lnTo>
                  <a:pt x="1371" y="57442"/>
                </a:lnTo>
                <a:lnTo>
                  <a:pt x="685" y="54698"/>
                </a:lnTo>
                <a:lnTo>
                  <a:pt x="0" y="51269"/>
                </a:lnTo>
                <a:lnTo>
                  <a:pt x="0" y="19824"/>
                </a:lnTo>
                <a:lnTo>
                  <a:pt x="685" y="17792"/>
                </a:lnTo>
                <a:lnTo>
                  <a:pt x="2044" y="15049"/>
                </a:lnTo>
                <a:lnTo>
                  <a:pt x="2743" y="12992"/>
                </a:lnTo>
                <a:lnTo>
                  <a:pt x="4775" y="10248"/>
                </a:lnTo>
                <a:lnTo>
                  <a:pt x="6146" y="8204"/>
                </a:lnTo>
                <a:lnTo>
                  <a:pt x="8204" y="6832"/>
                </a:lnTo>
                <a:lnTo>
                  <a:pt x="10261" y="5473"/>
                </a:lnTo>
                <a:lnTo>
                  <a:pt x="12306" y="4102"/>
                </a:lnTo>
                <a:lnTo>
                  <a:pt x="15036" y="2743"/>
                </a:lnTo>
                <a:lnTo>
                  <a:pt x="17094" y="2070"/>
                </a:lnTo>
                <a:lnTo>
                  <a:pt x="19151" y="1384"/>
                </a:lnTo>
                <a:lnTo>
                  <a:pt x="21869" y="1384"/>
                </a:lnTo>
                <a:lnTo>
                  <a:pt x="23926" y="0"/>
                </a:lnTo>
                <a:lnTo>
                  <a:pt x="4853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103252" y="8865715"/>
            <a:ext cx="76200" cy="42545"/>
          </a:xfrm>
          <a:custGeom>
            <a:avLst/>
            <a:gdLst/>
            <a:ahLst/>
            <a:cxnLst/>
            <a:rect l="l" t="t" r="r" b="b"/>
            <a:pathLst>
              <a:path w="76200" h="42545">
                <a:moveTo>
                  <a:pt x="75895" y="41033"/>
                </a:moveTo>
                <a:lnTo>
                  <a:pt x="72478" y="42405"/>
                </a:lnTo>
                <a:lnTo>
                  <a:pt x="65646" y="42405"/>
                </a:lnTo>
                <a:lnTo>
                  <a:pt x="62915" y="41033"/>
                </a:lnTo>
                <a:lnTo>
                  <a:pt x="60172" y="41033"/>
                </a:lnTo>
                <a:lnTo>
                  <a:pt x="57429" y="39662"/>
                </a:lnTo>
                <a:lnTo>
                  <a:pt x="54025" y="38303"/>
                </a:lnTo>
                <a:lnTo>
                  <a:pt x="51282" y="36931"/>
                </a:lnTo>
                <a:lnTo>
                  <a:pt x="49923" y="36245"/>
                </a:lnTo>
                <a:lnTo>
                  <a:pt x="20523" y="15049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309742" y="8815801"/>
            <a:ext cx="59690" cy="161925"/>
          </a:xfrm>
          <a:custGeom>
            <a:avLst/>
            <a:gdLst/>
            <a:ahLst/>
            <a:cxnLst/>
            <a:rect l="l" t="t" r="r" b="b"/>
            <a:pathLst>
              <a:path w="59690" h="161925">
                <a:moveTo>
                  <a:pt x="7531" y="0"/>
                </a:moveTo>
                <a:lnTo>
                  <a:pt x="2743" y="13677"/>
                </a:lnTo>
                <a:lnTo>
                  <a:pt x="685" y="28727"/>
                </a:lnTo>
                <a:lnTo>
                  <a:pt x="0" y="43776"/>
                </a:lnTo>
                <a:lnTo>
                  <a:pt x="685" y="58801"/>
                </a:lnTo>
                <a:lnTo>
                  <a:pt x="11633" y="102565"/>
                </a:lnTo>
                <a:lnTo>
                  <a:pt x="35559" y="140169"/>
                </a:lnTo>
                <a:lnTo>
                  <a:pt x="58115" y="160680"/>
                </a:lnTo>
                <a:lnTo>
                  <a:pt x="59486" y="16136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89055" y="9085190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37604" y="41033"/>
                </a:moveTo>
                <a:lnTo>
                  <a:pt x="27355" y="25298"/>
                </a:lnTo>
                <a:lnTo>
                  <a:pt x="22567" y="17792"/>
                </a:lnTo>
                <a:lnTo>
                  <a:pt x="16408" y="12318"/>
                </a:lnTo>
                <a:lnTo>
                  <a:pt x="10261" y="6172"/>
                </a:lnTo>
                <a:lnTo>
                  <a:pt x="3429" y="137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153725" y="7263055"/>
            <a:ext cx="33020" cy="34925"/>
          </a:xfrm>
          <a:custGeom>
            <a:avLst/>
            <a:gdLst/>
            <a:ahLst/>
            <a:cxnLst/>
            <a:rect l="l" t="t" r="r" b="b"/>
            <a:pathLst>
              <a:path w="33019" h="34925">
                <a:moveTo>
                  <a:pt x="31457" y="27355"/>
                </a:moveTo>
                <a:lnTo>
                  <a:pt x="32143" y="26670"/>
                </a:lnTo>
                <a:lnTo>
                  <a:pt x="32829" y="25298"/>
                </a:lnTo>
                <a:lnTo>
                  <a:pt x="32829" y="21196"/>
                </a:lnTo>
                <a:lnTo>
                  <a:pt x="32143" y="21196"/>
                </a:lnTo>
                <a:lnTo>
                  <a:pt x="17094" y="2057"/>
                </a:lnTo>
                <a:lnTo>
                  <a:pt x="17094" y="1358"/>
                </a:lnTo>
                <a:lnTo>
                  <a:pt x="15735" y="673"/>
                </a:lnTo>
                <a:lnTo>
                  <a:pt x="14363" y="673"/>
                </a:lnTo>
                <a:lnTo>
                  <a:pt x="13677" y="0"/>
                </a:lnTo>
                <a:lnTo>
                  <a:pt x="12992" y="0"/>
                </a:lnTo>
                <a:lnTo>
                  <a:pt x="12992" y="673"/>
                </a:lnTo>
                <a:lnTo>
                  <a:pt x="11633" y="673"/>
                </a:lnTo>
                <a:lnTo>
                  <a:pt x="10947" y="1358"/>
                </a:lnTo>
                <a:lnTo>
                  <a:pt x="1371" y="8890"/>
                </a:lnTo>
                <a:lnTo>
                  <a:pt x="698" y="9575"/>
                </a:lnTo>
                <a:lnTo>
                  <a:pt x="698" y="10261"/>
                </a:lnTo>
                <a:lnTo>
                  <a:pt x="0" y="10934"/>
                </a:lnTo>
                <a:lnTo>
                  <a:pt x="0" y="12992"/>
                </a:lnTo>
                <a:lnTo>
                  <a:pt x="698" y="12992"/>
                </a:lnTo>
                <a:lnTo>
                  <a:pt x="698" y="14363"/>
                </a:lnTo>
                <a:lnTo>
                  <a:pt x="15735" y="33502"/>
                </a:lnTo>
                <a:lnTo>
                  <a:pt x="17094" y="34188"/>
                </a:lnTo>
                <a:lnTo>
                  <a:pt x="17792" y="34861"/>
                </a:lnTo>
                <a:lnTo>
                  <a:pt x="21882" y="34861"/>
                </a:lnTo>
                <a:lnTo>
                  <a:pt x="21882" y="34188"/>
                </a:lnTo>
                <a:lnTo>
                  <a:pt x="31457" y="27355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70843" y="6791966"/>
            <a:ext cx="386080" cy="468630"/>
          </a:xfrm>
          <a:custGeom>
            <a:avLst/>
            <a:gdLst/>
            <a:ahLst/>
            <a:cxnLst/>
            <a:rect l="l" t="t" r="r" b="b"/>
            <a:pathLst>
              <a:path w="386080" h="468629">
                <a:moveTo>
                  <a:pt x="13677" y="13677"/>
                </a:moveTo>
                <a:lnTo>
                  <a:pt x="42392" y="45808"/>
                </a:lnTo>
                <a:lnTo>
                  <a:pt x="71107" y="72478"/>
                </a:lnTo>
                <a:lnTo>
                  <a:pt x="102565" y="101193"/>
                </a:lnTo>
                <a:lnTo>
                  <a:pt x="128549" y="130594"/>
                </a:lnTo>
                <a:lnTo>
                  <a:pt x="384251" y="453313"/>
                </a:lnTo>
                <a:lnTo>
                  <a:pt x="384937" y="454012"/>
                </a:lnTo>
                <a:lnTo>
                  <a:pt x="384937" y="454672"/>
                </a:lnTo>
                <a:lnTo>
                  <a:pt x="385610" y="456044"/>
                </a:lnTo>
                <a:lnTo>
                  <a:pt x="385610" y="457415"/>
                </a:lnTo>
                <a:lnTo>
                  <a:pt x="384937" y="457415"/>
                </a:lnTo>
                <a:lnTo>
                  <a:pt x="384937" y="458787"/>
                </a:lnTo>
                <a:lnTo>
                  <a:pt x="384251" y="458787"/>
                </a:lnTo>
                <a:lnTo>
                  <a:pt x="384251" y="459460"/>
                </a:lnTo>
                <a:lnTo>
                  <a:pt x="374002" y="467677"/>
                </a:lnTo>
                <a:lnTo>
                  <a:pt x="373316" y="467677"/>
                </a:lnTo>
                <a:lnTo>
                  <a:pt x="372630" y="468363"/>
                </a:lnTo>
                <a:lnTo>
                  <a:pt x="370586" y="468363"/>
                </a:lnTo>
                <a:lnTo>
                  <a:pt x="370586" y="467677"/>
                </a:lnTo>
                <a:lnTo>
                  <a:pt x="369900" y="467677"/>
                </a:lnTo>
                <a:lnTo>
                  <a:pt x="369201" y="466991"/>
                </a:lnTo>
                <a:lnTo>
                  <a:pt x="367855" y="466991"/>
                </a:lnTo>
                <a:lnTo>
                  <a:pt x="685" y="2743"/>
                </a:lnTo>
                <a:lnTo>
                  <a:pt x="0" y="2743"/>
                </a:lnTo>
                <a:lnTo>
                  <a:pt x="0" y="1371"/>
                </a:lnTo>
                <a:lnTo>
                  <a:pt x="685" y="0"/>
                </a:lnTo>
                <a:lnTo>
                  <a:pt x="3416" y="0"/>
                </a:lnTo>
                <a:lnTo>
                  <a:pt x="3416" y="698"/>
                </a:lnTo>
                <a:lnTo>
                  <a:pt x="13677" y="13677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84500" y="7302031"/>
            <a:ext cx="609600" cy="749935"/>
          </a:xfrm>
          <a:custGeom>
            <a:avLst/>
            <a:gdLst/>
            <a:ahLst/>
            <a:cxnLst/>
            <a:rect l="l" t="t" r="r" b="b"/>
            <a:pathLst>
              <a:path w="609600" h="749934">
                <a:moveTo>
                  <a:pt x="608520" y="749363"/>
                </a:moveTo>
                <a:lnTo>
                  <a:pt x="608520" y="748004"/>
                </a:lnTo>
                <a:lnTo>
                  <a:pt x="609206" y="748004"/>
                </a:lnTo>
                <a:lnTo>
                  <a:pt x="609206" y="747331"/>
                </a:lnTo>
                <a:lnTo>
                  <a:pt x="608520" y="747331"/>
                </a:lnTo>
                <a:lnTo>
                  <a:pt x="608520" y="746633"/>
                </a:lnTo>
                <a:lnTo>
                  <a:pt x="16408" y="1371"/>
                </a:lnTo>
                <a:lnTo>
                  <a:pt x="15722" y="673"/>
                </a:lnTo>
                <a:lnTo>
                  <a:pt x="15036" y="673"/>
                </a:lnTo>
                <a:lnTo>
                  <a:pt x="15036" y="0"/>
                </a:lnTo>
                <a:lnTo>
                  <a:pt x="12306" y="0"/>
                </a:lnTo>
                <a:lnTo>
                  <a:pt x="11620" y="673"/>
                </a:lnTo>
                <a:lnTo>
                  <a:pt x="10947" y="673"/>
                </a:lnTo>
                <a:lnTo>
                  <a:pt x="1371" y="8890"/>
                </a:lnTo>
                <a:lnTo>
                  <a:pt x="685" y="9575"/>
                </a:lnTo>
                <a:lnTo>
                  <a:pt x="685" y="10261"/>
                </a:lnTo>
                <a:lnTo>
                  <a:pt x="0" y="10261"/>
                </a:lnTo>
                <a:lnTo>
                  <a:pt x="0" y="12979"/>
                </a:lnTo>
                <a:lnTo>
                  <a:pt x="685" y="13665"/>
                </a:lnTo>
                <a:lnTo>
                  <a:pt x="685" y="14351"/>
                </a:lnTo>
                <a:lnTo>
                  <a:pt x="492290" y="633818"/>
                </a:lnTo>
                <a:lnTo>
                  <a:pt x="518261" y="663219"/>
                </a:lnTo>
                <a:lnTo>
                  <a:pt x="549719" y="691934"/>
                </a:lnTo>
                <a:lnTo>
                  <a:pt x="581177" y="721347"/>
                </a:lnTo>
                <a:lnTo>
                  <a:pt x="605091" y="748703"/>
                </a:lnTo>
                <a:lnTo>
                  <a:pt x="605091" y="749363"/>
                </a:lnTo>
                <a:lnTo>
                  <a:pt x="608520" y="749363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467182" y="8891028"/>
            <a:ext cx="19050" cy="29845"/>
          </a:xfrm>
          <a:custGeom>
            <a:avLst/>
            <a:gdLst/>
            <a:ahLst/>
            <a:cxnLst/>
            <a:rect l="l" t="t" r="r" b="b"/>
            <a:pathLst>
              <a:path w="19050" h="29845">
                <a:moveTo>
                  <a:pt x="16408" y="17767"/>
                </a:moveTo>
                <a:lnTo>
                  <a:pt x="14350" y="15036"/>
                </a:lnTo>
                <a:lnTo>
                  <a:pt x="12979" y="12979"/>
                </a:lnTo>
                <a:lnTo>
                  <a:pt x="4775" y="1358"/>
                </a:lnTo>
                <a:lnTo>
                  <a:pt x="4089" y="673"/>
                </a:lnTo>
                <a:lnTo>
                  <a:pt x="3416" y="673"/>
                </a:lnTo>
                <a:lnTo>
                  <a:pt x="3416" y="0"/>
                </a:lnTo>
                <a:lnTo>
                  <a:pt x="1358" y="0"/>
                </a:lnTo>
                <a:lnTo>
                  <a:pt x="1358" y="673"/>
                </a:lnTo>
                <a:lnTo>
                  <a:pt x="673" y="673"/>
                </a:lnTo>
                <a:lnTo>
                  <a:pt x="673" y="1358"/>
                </a:lnTo>
                <a:lnTo>
                  <a:pt x="0" y="1358"/>
                </a:lnTo>
                <a:lnTo>
                  <a:pt x="0" y="4089"/>
                </a:lnTo>
                <a:lnTo>
                  <a:pt x="673" y="4089"/>
                </a:lnTo>
                <a:lnTo>
                  <a:pt x="5473" y="12293"/>
                </a:lnTo>
                <a:lnTo>
                  <a:pt x="6832" y="12979"/>
                </a:lnTo>
                <a:lnTo>
                  <a:pt x="7518" y="14338"/>
                </a:lnTo>
                <a:lnTo>
                  <a:pt x="8889" y="17094"/>
                </a:lnTo>
                <a:lnTo>
                  <a:pt x="17094" y="28016"/>
                </a:lnTo>
                <a:lnTo>
                  <a:pt x="18453" y="2938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53698" y="9013787"/>
            <a:ext cx="172924" cy="222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26668" y="9126225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730" y="3416"/>
                </a:moveTo>
                <a:lnTo>
                  <a:pt x="1358" y="2743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969431" y="8279758"/>
            <a:ext cx="370205" cy="462915"/>
          </a:xfrm>
          <a:custGeom>
            <a:avLst/>
            <a:gdLst/>
            <a:ahLst/>
            <a:cxnLst/>
            <a:rect l="l" t="t" r="r" b="b"/>
            <a:pathLst>
              <a:path w="370204" h="462915">
                <a:moveTo>
                  <a:pt x="8191" y="1371"/>
                </a:moveTo>
                <a:lnTo>
                  <a:pt x="369214" y="456057"/>
                </a:lnTo>
                <a:lnTo>
                  <a:pt x="369214" y="456742"/>
                </a:lnTo>
                <a:lnTo>
                  <a:pt x="369887" y="457428"/>
                </a:lnTo>
                <a:lnTo>
                  <a:pt x="369887" y="459473"/>
                </a:lnTo>
                <a:lnTo>
                  <a:pt x="369214" y="459473"/>
                </a:lnTo>
                <a:lnTo>
                  <a:pt x="369214" y="460844"/>
                </a:lnTo>
                <a:lnTo>
                  <a:pt x="368528" y="460844"/>
                </a:lnTo>
                <a:lnTo>
                  <a:pt x="368528" y="462216"/>
                </a:lnTo>
                <a:lnTo>
                  <a:pt x="367842" y="462216"/>
                </a:lnTo>
                <a:lnTo>
                  <a:pt x="367157" y="462889"/>
                </a:lnTo>
                <a:lnTo>
                  <a:pt x="364426" y="462889"/>
                </a:lnTo>
                <a:lnTo>
                  <a:pt x="364426" y="462216"/>
                </a:lnTo>
                <a:lnTo>
                  <a:pt x="363740" y="462216"/>
                </a:lnTo>
                <a:lnTo>
                  <a:pt x="363054" y="460844"/>
                </a:lnTo>
                <a:lnTo>
                  <a:pt x="354850" y="450583"/>
                </a:lnTo>
                <a:lnTo>
                  <a:pt x="336384" y="429387"/>
                </a:lnTo>
                <a:lnTo>
                  <a:pt x="305625" y="399986"/>
                </a:lnTo>
                <a:lnTo>
                  <a:pt x="275539" y="369900"/>
                </a:lnTo>
                <a:lnTo>
                  <a:pt x="257073" y="348018"/>
                </a:lnTo>
                <a:lnTo>
                  <a:pt x="67678" y="109410"/>
                </a:lnTo>
                <a:lnTo>
                  <a:pt x="673" y="7531"/>
                </a:lnTo>
                <a:lnTo>
                  <a:pt x="673" y="6172"/>
                </a:lnTo>
                <a:lnTo>
                  <a:pt x="0" y="6172"/>
                </a:lnTo>
                <a:lnTo>
                  <a:pt x="0" y="2743"/>
                </a:lnTo>
                <a:lnTo>
                  <a:pt x="673" y="2743"/>
                </a:lnTo>
                <a:lnTo>
                  <a:pt x="673" y="2057"/>
                </a:lnTo>
                <a:lnTo>
                  <a:pt x="1358" y="1371"/>
                </a:lnTo>
                <a:lnTo>
                  <a:pt x="1358" y="698"/>
                </a:lnTo>
                <a:lnTo>
                  <a:pt x="2044" y="698"/>
                </a:lnTo>
                <a:lnTo>
                  <a:pt x="2730" y="0"/>
                </a:lnTo>
                <a:lnTo>
                  <a:pt x="6819" y="0"/>
                </a:lnTo>
                <a:lnTo>
                  <a:pt x="6819" y="698"/>
                </a:lnTo>
                <a:lnTo>
                  <a:pt x="7505" y="698"/>
                </a:lnTo>
                <a:lnTo>
                  <a:pt x="8191" y="1371"/>
                </a:lnTo>
                <a:close/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76071" y="8780941"/>
            <a:ext cx="75565" cy="130175"/>
          </a:xfrm>
          <a:custGeom>
            <a:avLst/>
            <a:gdLst/>
            <a:ahLst/>
            <a:cxnLst/>
            <a:rect l="l" t="t" r="r" b="b"/>
            <a:pathLst>
              <a:path w="75564" h="130175">
                <a:moveTo>
                  <a:pt x="0" y="0"/>
                </a:moveTo>
                <a:lnTo>
                  <a:pt x="30759" y="39649"/>
                </a:lnTo>
                <a:lnTo>
                  <a:pt x="62217" y="93662"/>
                </a:lnTo>
                <a:lnTo>
                  <a:pt x="75209" y="12992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192317" y="8687953"/>
            <a:ext cx="106680" cy="130175"/>
          </a:xfrm>
          <a:custGeom>
            <a:avLst/>
            <a:gdLst/>
            <a:ahLst/>
            <a:cxnLst/>
            <a:rect l="l" t="t" r="r" b="b"/>
            <a:pathLst>
              <a:path w="106679" h="130175">
                <a:moveTo>
                  <a:pt x="0" y="0"/>
                </a:moveTo>
                <a:lnTo>
                  <a:pt x="23253" y="35560"/>
                </a:lnTo>
                <a:lnTo>
                  <a:pt x="71107" y="95034"/>
                </a:lnTo>
                <a:lnTo>
                  <a:pt x="106667" y="12992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908895" y="9046912"/>
            <a:ext cx="52705" cy="211454"/>
          </a:xfrm>
          <a:custGeom>
            <a:avLst/>
            <a:gdLst/>
            <a:ahLst/>
            <a:cxnLst/>
            <a:rect l="l" t="t" r="r" b="b"/>
            <a:pathLst>
              <a:path w="52704" h="211454">
                <a:moveTo>
                  <a:pt x="52615" y="0"/>
                </a:moveTo>
                <a:lnTo>
                  <a:pt x="34162" y="39649"/>
                </a:lnTo>
                <a:lnTo>
                  <a:pt x="19125" y="81356"/>
                </a:lnTo>
                <a:lnTo>
                  <a:pt x="8863" y="123761"/>
                </a:lnTo>
                <a:lnTo>
                  <a:pt x="2031" y="167513"/>
                </a:lnTo>
                <a:lnTo>
                  <a:pt x="0" y="21138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769608" y="9223309"/>
            <a:ext cx="22225" cy="35560"/>
          </a:xfrm>
          <a:custGeom>
            <a:avLst/>
            <a:gdLst/>
            <a:ahLst/>
            <a:cxnLst/>
            <a:rect l="l" t="t" r="r" b="b"/>
            <a:pathLst>
              <a:path w="22225" h="35559">
                <a:moveTo>
                  <a:pt x="0" y="34991"/>
                </a:moveTo>
                <a:lnTo>
                  <a:pt x="2165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791951" y="9016155"/>
            <a:ext cx="184785" cy="208915"/>
          </a:xfrm>
          <a:custGeom>
            <a:avLst/>
            <a:gdLst/>
            <a:ahLst/>
            <a:cxnLst/>
            <a:rect l="l" t="t" r="r" b="b"/>
            <a:pathLst>
              <a:path w="184785" h="208915">
                <a:moveTo>
                  <a:pt x="0" y="208521"/>
                </a:moveTo>
                <a:lnTo>
                  <a:pt x="47167" y="138798"/>
                </a:lnTo>
                <a:lnTo>
                  <a:pt x="88201" y="90246"/>
                </a:lnTo>
                <a:lnTo>
                  <a:pt x="128536" y="47853"/>
                </a:lnTo>
                <a:lnTo>
                  <a:pt x="178447" y="0"/>
                </a:lnTo>
                <a:lnTo>
                  <a:pt x="184607" y="6832"/>
                </a:lnTo>
                <a:lnTo>
                  <a:pt x="169557" y="3075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91958" y="9224671"/>
            <a:ext cx="26670" cy="33655"/>
          </a:xfrm>
          <a:custGeom>
            <a:avLst/>
            <a:gdLst/>
            <a:ahLst/>
            <a:cxnLst/>
            <a:rect l="l" t="t" r="r" b="b"/>
            <a:pathLst>
              <a:path w="26670" h="33654">
                <a:moveTo>
                  <a:pt x="26394" y="33628"/>
                </a:moveTo>
                <a:lnTo>
                  <a:pt x="19824" y="24625"/>
                </a:lnTo>
                <a:lnTo>
                  <a:pt x="10934" y="1300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629911" y="9020246"/>
            <a:ext cx="127000" cy="161925"/>
          </a:xfrm>
          <a:custGeom>
            <a:avLst/>
            <a:gdLst/>
            <a:ahLst/>
            <a:cxnLst/>
            <a:rect l="l" t="t" r="r" b="b"/>
            <a:pathLst>
              <a:path w="127000" h="161925">
                <a:moveTo>
                  <a:pt x="126479" y="161353"/>
                </a:moveTo>
                <a:lnTo>
                  <a:pt x="118287" y="151104"/>
                </a:lnTo>
                <a:lnTo>
                  <a:pt x="115544" y="149733"/>
                </a:lnTo>
                <a:lnTo>
                  <a:pt x="112128" y="144945"/>
                </a:lnTo>
                <a:lnTo>
                  <a:pt x="76581" y="103238"/>
                </a:lnTo>
                <a:lnTo>
                  <a:pt x="13665" y="19837"/>
                </a:lnTo>
                <a:lnTo>
                  <a:pt x="12293" y="18465"/>
                </a:lnTo>
                <a:lnTo>
                  <a:pt x="12293" y="17767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551271" y="8910856"/>
            <a:ext cx="10160" cy="13970"/>
          </a:xfrm>
          <a:custGeom>
            <a:avLst/>
            <a:gdLst/>
            <a:ahLst/>
            <a:cxnLst/>
            <a:rect l="l" t="t" r="r" b="b"/>
            <a:pathLst>
              <a:path w="10160" h="13970">
                <a:moveTo>
                  <a:pt x="9575" y="13665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564951" y="9122123"/>
            <a:ext cx="60960" cy="136525"/>
          </a:xfrm>
          <a:custGeom>
            <a:avLst/>
            <a:gdLst/>
            <a:ahLst/>
            <a:cxnLst/>
            <a:rect l="l" t="t" r="r" b="b"/>
            <a:pathLst>
              <a:path w="60960" h="136525">
                <a:moveTo>
                  <a:pt x="60750" y="136177"/>
                </a:moveTo>
                <a:lnTo>
                  <a:pt x="37604" y="73164"/>
                </a:lnTo>
                <a:lnTo>
                  <a:pt x="4787" y="8890"/>
                </a:lnTo>
                <a:lnTo>
                  <a:pt x="3416" y="546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93155" y="9022295"/>
            <a:ext cx="1270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342" y="-996"/>
                </a:moveTo>
                <a:lnTo>
                  <a:pt x="342" y="99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392660" y="8901963"/>
            <a:ext cx="11430" cy="13335"/>
          </a:xfrm>
          <a:custGeom>
            <a:avLst/>
            <a:gdLst/>
            <a:ahLst/>
            <a:cxnLst/>
            <a:rect l="l" t="t" r="r" b="b"/>
            <a:pathLst>
              <a:path w="11429" h="13334">
                <a:moveTo>
                  <a:pt x="0" y="0"/>
                </a:moveTo>
                <a:lnTo>
                  <a:pt x="10921" y="1299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82906" y="9009316"/>
            <a:ext cx="10795" cy="13335"/>
          </a:xfrm>
          <a:custGeom>
            <a:avLst/>
            <a:gdLst/>
            <a:ahLst/>
            <a:cxnLst/>
            <a:rect l="l" t="t" r="r" b="b"/>
            <a:pathLst>
              <a:path w="10795" h="13334">
                <a:moveTo>
                  <a:pt x="0" y="0"/>
                </a:moveTo>
                <a:lnTo>
                  <a:pt x="10248" y="1297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53273" y="8004222"/>
            <a:ext cx="33655" cy="434975"/>
          </a:xfrm>
          <a:custGeom>
            <a:avLst/>
            <a:gdLst/>
            <a:ahLst/>
            <a:cxnLst/>
            <a:rect l="l" t="t" r="r" b="b"/>
            <a:pathLst>
              <a:path w="33655" h="434975">
                <a:moveTo>
                  <a:pt x="0" y="0"/>
                </a:moveTo>
                <a:lnTo>
                  <a:pt x="4787" y="0"/>
                </a:lnTo>
                <a:lnTo>
                  <a:pt x="9575" y="685"/>
                </a:lnTo>
                <a:lnTo>
                  <a:pt x="33502" y="27355"/>
                </a:lnTo>
                <a:lnTo>
                  <a:pt x="33502" y="202387"/>
                </a:lnTo>
                <a:lnTo>
                  <a:pt x="32816" y="205803"/>
                </a:lnTo>
                <a:lnTo>
                  <a:pt x="32131" y="209232"/>
                </a:lnTo>
                <a:lnTo>
                  <a:pt x="30073" y="211950"/>
                </a:lnTo>
                <a:lnTo>
                  <a:pt x="28727" y="214693"/>
                </a:lnTo>
                <a:lnTo>
                  <a:pt x="27343" y="217424"/>
                </a:lnTo>
                <a:lnTo>
                  <a:pt x="24612" y="222211"/>
                </a:lnTo>
                <a:lnTo>
                  <a:pt x="21882" y="226999"/>
                </a:lnTo>
                <a:lnTo>
                  <a:pt x="19138" y="231787"/>
                </a:lnTo>
                <a:lnTo>
                  <a:pt x="17780" y="236575"/>
                </a:lnTo>
                <a:lnTo>
                  <a:pt x="17094" y="242722"/>
                </a:lnTo>
                <a:lnTo>
                  <a:pt x="17094" y="248196"/>
                </a:lnTo>
                <a:lnTo>
                  <a:pt x="16408" y="350761"/>
                </a:lnTo>
                <a:lnTo>
                  <a:pt x="16408" y="351434"/>
                </a:lnTo>
                <a:lnTo>
                  <a:pt x="17094" y="357593"/>
                </a:lnTo>
                <a:lnTo>
                  <a:pt x="17780" y="362381"/>
                </a:lnTo>
                <a:lnTo>
                  <a:pt x="19138" y="367855"/>
                </a:lnTo>
                <a:lnTo>
                  <a:pt x="21882" y="372630"/>
                </a:lnTo>
                <a:lnTo>
                  <a:pt x="23939" y="377418"/>
                </a:lnTo>
                <a:lnTo>
                  <a:pt x="26670" y="381520"/>
                </a:lnTo>
                <a:lnTo>
                  <a:pt x="27343" y="382206"/>
                </a:lnTo>
                <a:lnTo>
                  <a:pt x="28727" y="384949"/>
                </a:lnTo>
                <a:lnTo>
                  <a:pt x="30073" y="387680"/>
                </a:lnTo>
                <a:lnTo>
                  <a:pt x="32131" y="391083"/>
                </a:lnTo>
                <a:lnTo>
                  <a:pt x="32816" y="393827"/>
                </a:lnTo>
                <a:lnTo>
                  <a:pt x="33502" y="397256"/>
                </a:lnTo>
                <a:lnTo>
                  <a:pt x="33502" y="43484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75313" y="6087047"/>
            <a:ext cx="2027555" cy="2600960"/>
          </a:xfrm>
          <a:custGeom>
            <a:avLst/>
            <a:gdLst/>
            <a:ahLst/>
            <a:cxnLst/>
            <a:rect l="l" t="t" r="r" b="b"/>
            <a:pathLst>
              <a:path w="2027555" h="2600959">
                <a:moveTo>
                  <a:pt x="0" y="0"/>
                </a:moveTo>
                <a:lnTo>
                  <a:pt x="13665" y="16408"/>
                </a:lnTo>
                <a:lnTo>
                  <a:pt x="56057" y="73837"/>
                </a:lnTo>
                <a:lnTo>
                  <a:pt x="255714" y="362381"/>
                </a:lnTo>
                <a:lnTo>
                  <a:pt x="2027262" y="2593390"/>
                </a:lnTo>
                <a:lnTo>
                  <a:pt x="2017001" y="260090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-1389" y="6462414"/>
            <a:ext cx="281940" cy="50800"/>
          </a:xfrm>
          <a:custGeom>
            <a:avLst/>
            <a:gdLst/>
            <a:ahLst/>
            <a:cxnLst/>
            <a:rect l="l" t="t" r="r" b="b"/>
            <a:pathLst>
              <a:path w="281940" h="50800">
                <a:moveTo>
                  <a:pt x="281698" y="5059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243691" y="6004314"/>
            <a:ext cx="2232025" cy="2776855"/>
          </a:xfrm>
          <a:custGeom>
            <a:avLst/>
            <a:gdLst/>
            <a:ahLst/>
            <a:cxnLst/>
            <a:rect l="l" t="t" r="r" b="b"/>
            <a:pathLst>
              <a:path w="2232025" h="2776854">
                <a:moveTo>
                  <a:pt x="2231694" y="2776626"/>
                </a:moveTo>
                <a:lnTo>
                  <a:pt x="2186559" y="2764320"/>
                </a:lnTo>
                <a:lnTo>
                  <a:pt x="2155799" y="2725343"/>
                </a:lnTo>
                <a:lnTo>
                  <a:pt x="448525" y="575690"/>
                </a:lnTo>
                <a:lnTo>
                  <a:pt x="419798" y="539457"/>
                </a:lnTo>
                <a:lnTo>
                  <a:pt x="399288" y="512102"/>
                </a:lnTo>
                <a:lnTo>
                  <a:pt x="393141" y="503237"/>
                </a:lnTo>
                <a:lnTo>
                  <a:pt x="214680" y="260502"/>
                </a:lnTo>
                <a:lnTo>
                  <a:pt x="145630" y="171615"/>
                </a:lnTo>
                <a:lnTo>
                  <a:pt x="16408" y="19824"/>
                </a:lnTo>
                <a:lnTo>
                  <a:pt x="15722" y="19138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-2395" y="4332348"/>
            <a:ext cx="3870554" cy="49269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377354" y="6854865"/>
            <a:ext cx="10160" cy="322580"/>
          </a:xfrm>
          <a:custGeom>
            <a:avLst/>
            <a:gdLst/>
            <a:ahLst/>
            <a:cxnLst/>
            <a:rect l="l" t="t" r="r" b="b"/>
            <a:pathLst>
              <a:path w="10159" h="322579">
                <a:moveTo>
                  <a:pt x="0" y="322046"/>
                </a:moveTo>
                <a:lnTo>
                  <a:pt x="956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561746" y="3432793"/>
            <a:ext cx="165735" cy="5715"/>
          </a:xfrm>
          <a:custGeom>
            <a:avLst/>
            <a:gdLst/>
            <a:ahLst/>
            <a:cxnLst/>
            <a:rect l="l" t="t" r="r" b="b"/>
            <a:pathLst>
              <a:path w="165734" h="5714">
                <a:moveTo>
                  <a:pt x="0" y="0"/>
                </a:moveTo>
                <a:lnTo>
                  <a:pt x="165455" y="547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349110" y="3426645"/>
            <a:ext cx="212725" cy="6350"/>
          </a:xfrm>
          <a:custGeom>
            <a:avLst/>
            <a:gdLst/>
            <a:ahLst/>
            <a:cxnLst/>
            <a:rect l="l" t="t" r="r" b="b"/>
            <a:pathLst>
              <a:path w="212725" h="6350">
                <a:moveTo>
                  <a:pt x="0" y="0"/>
                </a:moveTo>
                <a:lnTo>
                  <a:pt x="212636" y="614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49701" y="3017443"/>
            <a:ext cx="412233" cy="4149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991600" y="9230831"/>
            <a:ext cx="1905" cy="27940"/>
          </a:xfrm>
          <a:custGeom>
            <a:avLst/>
            <a:gdLst/>
            <a:ahLst/>
            <a:cxnLst/>
            <a:rect l="l" t="t" r="r" b="b"/>
            <a:pathLst>
              <a:path w="1904" h="27940">
                <a:moveTo>
                  <a:pt x="1344" y="2746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027152" y="5053922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159" y="0"/>
                </a:moveTo>
                <a:lnTo>
                  <a:pt x="0" y="478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121601" y="842816"/>
            <a:ext cx="359410" cy="1701164"/>
          </a:xfrm>
          <a:custGeom>
            <a:avLst/>
            <a:gdLst/>
            <a:ahLst/>
            <a:cxnLst/>
            <a:rect l="l" t="t" r="r" b="b"/>
            <a:pathLst>
              <a:path w="359410" h="1701164">
                <a:moveTo>
                  <a:pt x="25298" y="0"/>
                </a:moveTo>
                <a:lnTo>
                  <a:pt x="10934" y="235165"/>
                </a:lnTo>
                <a:lnTo>
                  <a:pt x="3416" y="367157"/>
                </a:lnTo>
                <a:lnTo>
                  <a:pt x="0" y="495706"/>
                </a:lnTo>
                <a:lnTo>
                  <a:pt x="2057" y="624967"/>
                </a:lnTo>
                <a:lnTo>
                  <a:pt x="9575" y="724738"/>
                </a:lnTo>
                <a:lnTo>
                  <a:pt x="23240" y="823201"/>
                </a:lnTo>
                <a:lnTo>
                  <a:pt x="39662" y="917524"/>
                </a:lnTo>
                <a:lnTo>
                  <a:pt x="62903" y="1018095"/>
                </a:lnTo>
                <a:lnTo>
                  <a:pt x="96405" y="1130947"/>
                </a:lnTo>
                <a:lnTo>
                  <a:pt x="129908" y="1222552"/>
                </a:lnTo>
                <a:lnTo>
                  <a:pt x="179819" y="1338732"/>
                </a:lnTo>
                <a:lnTo>
                  <a:pt x="231787" y="1449476"/>
                </a:lnTo>
                <a:lnTo>
                  <a:pt x="352805" y="1689481"/>
                </a:lnTo>
                <a:lnTo>
                  <a:pt x="359206" y="17008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525330" y="2636928"/>
            <a:ext cx="854710" cy="1633855"/>
          </a:xfrm>
          <a:custGeom>
            <a:avLst/>
            <a:gdLst/>
            <a:ahLst/>
            <a:cxnLst/>
            <a:rect l="l" t="t" r="r" b="b"/>
            <a:pathLst>
              <a:path w="854710" h="1633854">
                <a:moveTo>
                  <a:pt x="0" y="0"/>
                </a:moveTo>
                <a:lnTo>
                  <a:pt x="37020" y="70281"/>
                </a:lnTo>
                <a:lnTo>
                  <a:pt x="366839" y="726503"/>
                </a:lnTo>
                <a:lnTo>
                  <a:pt x="410044" y="811517"/>
                </a:lnTo>
                <a:lnTo>
                  <a:pt x="519074" y="1029563"/>
                </a:lnTo>
                <a:lnTo>
                  <a:pt x="556780" y="1104303"/>
                </a:lnTo>
                <a:lnTo>
                  <a:pt x="594499" y="1176985"/>
                </a:lnTo>
                <a:lnTo>
                  <a:pt x="671982" y="1320990"/>
                </a:lnTo>
                <a:lnTo>
                  <a:pt x="770039" y="1489659"/>
                </a:lnTo>
                <a:lnTo>
                  <a:pt x="836536" y="1606232"/>
                </a:lnTo>
                <a:lnTo>
                  <a:pt x="854671" y="163329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19043" y="830535"/>
            <a:ext cx="38100" cy="341630"/>
          </a:xfrm>
          <a:custGeom>
            <a:avLst/>
            <a:gdLst/>
            <a:ahLst/>
            <a:cxnLst/>
            <a:rect l="l" t="t" r="r" b="b"/>
            <a:pathLst>
              <a:path w="38100" h="341630">
                <a:moveTo>
                  <a:pt x="37604" y="0"/>
                </a:moveTo>
                <a:lnTo>
                  <a:pt x="17767" y="192786"/>
                </a:lnTo>
                <a:lnTo>
                  <a:pt x="15722" y="309664"/>
                </a:lnTo>
                <a:lnTo>
                  <a:pt x="15036" y="312483"/>
                </a:lnTo>
                <a:lnTo>
                  <a:pt x="14351" y="315899"/>
                </a:lnTo>
                <a:lnTo>
                  <a:pt x="13665" y="318630"/>
                </a:lnTo>
                <a:lnTo>
                  <a:pt x="11620" y="320636"/>
                </a:lnTo>
                <a:lnTo>
                  <a:pt x="10248" y="323354"/>
                </a:lnTo>
                <a:lnTo>
                  <a:pt x="7518" y="325462"/>
                </a:lnTo>
                <a:lnTo>
                  <a:pt x="5473" y="327482"/>
                </a:lnTo>
                <a:lnTo>
                  <a:pt x="3416" y="329501"/>
                </a:lnTo>
                <a:lnTo>
                  <a:pt x="2044" y="332320"/>
                </a:lnTo>
                <a:lnTo>
                  <a:pt x="673" y="335038"/>
                </a:lnTo>
                <a:lnTo>
                  <a:pt x="0" y="338455"/>
                </a:lnTo>
                <a:lnTo>
                  <a:pt x="0" y="3411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25195" y="792883"/>
            <a:ext cx="31750" cy="38100"/>
          </a:xfrm>
          <a:custGeom>
            <a:avLst/>
            <a:gdLst/>
            <a:ahLst/>
            <a:cxnLst/>
            <a:rect l="l" t="t" r="r" b="b"/>
            <a:pathLst>
              <a:path w="31750" h="38100">
                <a:moveTo>
                  <a:pt x="0" y="0"/>
                </a:moveTo>
                <a:lnTo>
                  <a:pt x="30073" y="25971"/>
                </a:lnTo>
                <a:lnTo>
                  <a:pt x="31457" y="32207"/>
                </a:lnTo>
                <a:lnTo>
                  <a:pt x="31457" y="3765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385216" y="751202"/>
            <a:ext cx="640080" cy="41910"/>
          </a:xfrm>
          <a:custGeom>
            <a:avLst/>
            <a:gdLst/>
            <a:ahLst/>
            <a:cxnLst/>
            <a:rect l="l" t="t" r="r" b="b"/>
            <a:pathLst>
              <a:path w="640080" h="41909">
                <a:moveTo>
                  <a:pt x="639978" y="41681"/>
                </a:moveTo>
                <a:lnTo>
                  <a:pt x="431431" y="15709"/>
                </a:lnTo>
                <a:lnTo>
                  <a:pt x="147688" y="5448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43878" y="633611"/>
            <a:ext cx="641350" cy="118110"/>
          </a:xfrm>
          <a:custGeom>
            <a:avLst/>
            <a:gdLst/>
            <a:ahLst/>
            <a:cxnLst/>
            <a:rect l="l" t="t" r="r" b="b"/>
            <a:pathLst>
              <a:path w="641350" h="118109">
                <a:moveTo>
                  <a:pt x="641337" y="117589"/>
                </a:moveTo>
                <a:lnTo>
                  <a:pt x="509371" y="112763"/>
                </a:lnTo>
                <a:lnTo>
                  <a:pt x="399300" y="105308"/>
                </a:lnTo>
                <a:lnTo>
                  <a:pt x="320675" y="94335"/>
                </a:lnTo>
                <a:lnTo>
                  <a:pt x="242722" y="79336"/>
                </a:lnTo>
                <a:lnTo>
                  <a:pt x="166141" y="59512"/>
                </a:lnTo>
                <a:lnTo>
                  <a:pt x="90944" y="35547"/>
                </a:lnTo>
                <a:lnTo>
                  <a:pt x="17081" y="7556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03313" y="1171712"/>
            <a:ext cx="15875" cy="411480"/>
          </a:xfrm>
          <a:custGeom>
            <a:avLst/>
            <a:gdLst/>
            <a:ahLst/>
            <a:cxnLst/>
            <a:rect l="l" t="t" r="r" b="b"/>
            <a:pathLst>
              <a:path w="15875" h="411480">
                <a:moveTo>
                  <a:pt x="15722" y="0"/>
                </a:moveTo>
                <a:lnTo>
                  <a:pt x="0" y="41093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76470" y="1656444"/>
            <a:ext cx="334010" cy="835025"/>
          </a:xfrm>
          <a:custGeom>
            <a:avLst/>
            <a:gdLst/>
            <a:ahLst/>
            <a:cxnLst/>
            <a:rect l="l" t="t" r="r" b="b"/>
            <a:pathLst>
              <a:path w="334010" h="835025">
                <a:moveTo>
                  <a:pt x="0" y="0"/>
                </a:moveTo>
                <a:lnTo>
                  <a:pt x="4102" y="46507"/>
                </a:lnTo>
                <a:lnTo>
                  <a:pt x="18465" y="123723"/>
                </a:lnTo>
                <a:lnTo>
                  <a:pt x="42392" y="199034"/>
                </a:lnTo>
                <a:lnTo>
                  <a:pt x="110769" y="363118"/>
                </a:lnTo>
                <a:lnTo>
                  <a:pt x="188023" y="520382"/>
                </a:lnTo>
                <a:lnTo>
                  <a:pt x="242722" y="639978"/>
                </a:lnTo>
                <a:lnTo>
                  <a:pt x="278282" y="711149"/>
                </a:lnTo>
                <a:lnTo>
                  <a:pt x="278968" y="717296"/>
                </a:lnTo>
                <a:lnTo>
                  <a:pt x="278968" y="724141"/>
                </a:lnTo>
                <a:lnTo>
                  <a:pt x="333667" y="83487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470984" y="2613734"/>
            <a:ext cx="871219" cy="1688464"/>
          </a:xfrm>
          <a:custGeom>
            <a:avLst/>
            <a:gdLst/>
            <a:ahLst/>
            <a:cxnLst/>
            <a:rect l="l" t="t" r="r" b="b"/>
            <a:pathLst>
              <a:path w="871220" h="1688464">
                <a:moveTo>
                  <a:pt x="0" y="0"/>
                </a:moveTo>
                <a:lnTo>
                  <a:pt x="8636" y="17145"/>
                </a:lnTo>
                <a:lnTo>
                  <a:pt x="55816" y="103822"/>
                </a:lnTo>
                <a:lnTo>
                  <a:pt x="377431" y="742784"/>
                </a:lnTo>
                <a:lnTo>
                  <a:pt x="420623" y="830757"/>
                </a:lnTo>
                <a:lnTo>
                  <a:pt x="484149" y="956437"/>
                </a:lnTo>
                <a:lnTo>
                  <a:pt x="565365" y="1132674"/>
                </a:lnTo>
                <a:lnTo>
                  <a:pt x="843267" y="1646148"/>
                </a:lnTo>
                <a:lnTo>
                  <a:pt x="850559" y="1657626"/>
                </a:lnTo>
                <a:lnTo>
                  <a:pt x="855886" y="1665820"/>
                </a:lnTo>
                <a:lnTo>
                  <a:pt x="861853" y="1674662"/>
                </a:lnTo>
                <a:lnTo>
                  <a:pt x="871067" y="168808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663968" y="2679274"/>
            <a:ext cx="807085" cy="1494155"/>
          </a:xfrm>
          <a:custGeom>
            <a:avLst/>
            <a:gdLst/>
            <a:ahLst/>
            <a:cxnLst/>
            <a:rect l="l" t="t" r="r" b="b"/>
            <a:pathLst>
              <a:path w="807085" h="1494154">
                <a:moveTo>
                  <a:pt x="806627" y="1493570"/>
                </a:moveTo>
                <a:lnTo>
                  <a:pt x="792645" y="1470240"/>
                </a:lnTo>
                <a:lnTo>
                  <a:pt x="650506" y="1217752"/>
                </a:lnTo>
                <a:lnTo>
                  <a:pt x="504291" y="959840"/>
                </a:lnTo>
                <a:lnTo>
                  <a:pt x="347243" y="682320"/>
                </a:lnTo>
                <a:lnTo>
                  <a:pt x="324904" y="643737"/>
                </a:lnTo>
                <a:lnTo>
                  <a:pt x="254520" y="514451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286373" y="1840374"/>
            <a:ext cx="340360" cy="765810"/>
          </a:xfrm>
          <a:custGeom>
            <a:avLst/>
            <a:gdLst/>
            <a:ahLst/>
            <a:cxnLst/>
            <a:rect l="l" t="t" r="r" b="b"/>
            <a:pathLst>
              <a:path w="340360" h="765810">
                <a:moveTo>
                  <a:pt x="339813" y="765809"/>
                </a:moveTo>
                <a:lnTo>
                  <a:pt x="202387" y="486143"/>
                </a:lnTo>
                <a:lnTo>
                  <a:pt x="130594" y="333019"/>
                </a:lnTo>
                <a:lnTo>
                  <a:pt x="71107" y="200329"/>
                </a:lnTo>
                <a:lnTo>
                  <a:pt x="34874" y="110134"/>
                </a:lnTo>
                <a:lnTo>
                  <a:pt x="14363" y="51333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250137" y="801138"/>
            <a:ext cx="7620" cy="658495"/>
          </a:xfrm>
          <a:custGeom>
            <a:avLst/>
            <a:gdLst/>
            <a:ahLst/>
            <a:cxnLst/>
            <a:rect l="l" t="t" r="r" b="b"/>
            <a:pathLst>
              <a:path w="7619" h="658494">
                <a:moveTo>
                  <a:pt x="0" y="658393"/>
                </a:moveTo>
                <a:lnTo>
                  <a:pt x="751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248080" y="1459527"/>
            <a:ext cx="55880" cy="323215"/>
          </a:xfrm>
          <a:custGeom>
            <a:avLst/>
            <a:gdLst/>
            <a:ahLst/>
            <a:cxnLst/>
            <a:rect l="l" t="t" r="r" b="b"/>
            <a:pathLst>
              <a:path w="55880" h="323214">
                <a:moveTo>
                  <a:pt x="55384" y="322757"/>
                </a:moveTo>
                <a:lnTo>
                  <a:pt x="36931" y="281089"/>
                </a:lnTo>
                <a:lnTo>
                  <a:pt x="10261" y="144970"/>
                </a:lnTo>
                <a:lnTo>
                  <a:pt x="2743" y="97154"/>
                </a:lnTo>
                <a:lnTo>
                  <a:pt x="0" y="48526"/>
                </a:lnTo>
                <a:lnTo>
                  <a:pt x="205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179713" y="845531"/>
            <a:ext cx="395605" cy="1744345"/>
          </a:xfrm>
          <a:custGeom>
            <a:avLst/>
            <a:gdLst/>
            <a:ahLst/>
            <a:cxnLst/>
            <a:rect l="l" t="t" r="r" b="b"/>
            <a:pathLst>
              <a:path w="395605" h="1744345">
                <a:moveTo>
                  <a:pt x="20510" y="0"/>
                </a:moveTo>
                <a:lnTo>
                  <a:pt x="8890" y="217449"/>
                </a:lnTo>
                <a:lnTo>
                  <a:pt x="2044" y="346722"/>
                </a:lnTo>
                <a:lnTo>
                  <a:pt x="0" y="475881"/>
                </a:lnTo>
                <a:lnTo>
                  <a:pt x="2730" y="607148"/>
                </a:lnTo>
                <a:lnTo>
                  <a:pt x="9575" y="697458"/>
                </a:lnTo>
                <a:lnTo>
                  <a:pt x="21196" y="788365"/>
                </a:lnTo>
                <a:lnTo>
                  <a:pt x="37604" y="879271"/>
                </a:lnTo>
                <a:lnTo>
                  <a:pt x="58115" y="969568"/>
                </a:lnTo>
                <a:lnTo>
                  <a:pt x="87515" y="1070038"/>
                </a:lnTo>
                <a:lnTo>
                  <a:pt x="115557" y="1144549"/>
                </a:lnTo>
                <a:lnTo>
                  <a:pt x="167513" y="1264945"/>
                </a:lnTo>
                <a:lnTo>
                  <a:pt x="218795" y="1377696"/>
                </a:lnTo>
                <a:lnTo>
                  <a:pt x="250926" y="1452295"/>
                </a:lnTo>
                <a:lnTo>
                  <a:pt x="380834" y="1715554"/>
                </a:lnTo>
                <a:lnTo>
                  <a:pt x="395541" y="174411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12515" y="2666288"/>
            <a:ext cx="828675" cy="1534160"/>
          </a:xfrm>
          <a:custGeom>
            <a:avLst/>
            <a:gdLst/>
            <a:ahLst/>
            <a:cxnLst/>
            <a:rect l="l" t="t" r="r" b="b"/>
            <a:pathLst>
              <a:path w="828675" h="1534160">
                <a:moveTo>
                  <a:pt x="0" y="0"/>
                </a:moveTo>
                <a:lnTo>
                  <a:pt x="184607" y="369976"/>
                </a:lnTo>
                <a:lnTo>
                  <a:pt x="227685" y="457454"/>
                </a:lnTo>
                <a:lnTo>
                  <a:pt x="310413" y="616762"/>
                </a:lnTo>
                <a:lnTo>
                  <a:pt x="395884" y="774712"/>
                </a:lnTo>
                <a:lnTo>
                  <a:pt x="420497" y="819162"/>
                </a:lnTo>
                <a:lnTo>
                  <a:pt x="658444" y="1234173"/>
                </a:lnTo>
                <a:lnTo>
                  <a:pt x="684415" y="1284084"/>
                </a:lnTo>
                <a:lnTo>
                  <a:pt x="713130" y="1333322"/>
                </a:lnTo>
                <a:lnTo>
                  <a:pt x="787654" y="1460500"/>
                </a:lnTo>
                <a:lnTo>
                  <a:pt x="811593" y="1498104"/>
                </a:lnTo>
                <a:lnTo>
                  <a:pt x="828484" y="153396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146899" y="838688"/>
            <a:ext cx="7620" cy="4445"/>
          </a:xfrm>
          <a:custGeom>
            <a:avLst/>
            <a:gdLst/>
            <a:ahLst/>
            <a:cxnLst/>
            <a:rect l="l" t="t" r="r" b="b"/>
            <a:pathLst>
              <a:path w="7619" h="4444">
                <a:moveTo>
                  <a:pt x="0" y="4127"/>
                </a:moveTo>
                <a:lnTo>
                  <a:pt x="0" y="3416"/>
                </a:lnTo>
                <a:lnTo>
                  <a:pt x="685" y="2717"/>
                </a:lnTo>
                <a:lnTo>
                  <a:pt x="685" y="2108"/>
                </a:lnTo>
                <a:lnTo>
                  <a:pt x="1371" y="1409"/>
                </a:lnTo>
                <a:lnTo>
                  <a:pt x="2044" y="698"/>
                </a:lnTo>
                <a:lnTo>
                  <a:pt x="2730" y="698"/>
                </a:lnTo>
                <a:lnTo>
                  <a:pt x="2730" y="0"/>
                </a:lnTo>
                <a:lnTo>
                  <a:pt x="7518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102449" y="63413"/>
            <a:ext cx="29845" cy="489584"/>
          </a:xfrm>
          <a:custGeom>
            <a:avLst/>
            <a:gdLst/>
            <a:ahLst/>
            <a:cxnLst/>
            <a:rect l="l" t="t" r="r" b="b"/>
            <a:pathLst>
              <a:path w="29844" h="489584">
                <a:moveTo>
                  <a:pt x="28041" y="0"/>
                </a:moveTo>
                <a:lnTo>
                  <a:pt x="28041" y="22555"/>
                </a:lnTo>
                <a:lnTo>
                  <a:pt x="29400" y="125031"/>
                </a:lnTo>
                <a:lnTo>
                  <a:pt x="28727" y="170942"/>
                </a:lnTo>
                <a:lnTo>
                  <a:pt x="20523" y="236474"/>
                </a:lnTo>
                <a:lnTo>
                  <a:pt x="6845" y="341782"/>
                </a:lnTo>
                <a:lnTo>
                  <a:pt x="0" y="48947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093321" y="0"/>
            <a:ext cx="37465" cy="63500"/>
          </a:xfrm>
          <a:custGeom>
            <a:avLst/>
            <a:gdLst/>
            <a:ahLst/>
            <a:cxnLst/>
            <a:rect l="l" t="t" r="r" b="b"/>
            <a:pathLst>
              <a:path w="37464" h="63500">
                <a:moveTo>
                  <a:pt x="0" y="0"/>
                </a:moveTo>
                <a:lnTo>
                  <a:pt x="29651" y="35321"/>
                </a:lnTo>
                <a:lnTo>
                  <a:pt x="34426" y="49024"/>
                </a:lnTo>
                <a:lnTo>
                  <a:pt x="37170" y="6341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980059" y="0"/>
            <a:ext cx="18415" cy="17145"/>
          </a:xfrm>
          <a:custGeom>
            <a:avLst/>
            <a:gdLst/>
            <a:ahLst/>
            <a:cxnLst/>
            <a:rect l="l" t="t" r="r" b="b"/>
            <a:pathLst>
              <a:path w="18414" h="17145">
                <a:moveTo>
                  <a:pt x="18023" y="0"/>
                </a:moveTo>
                <a:lnTo>
                  <a:pt x="9588" y="5933"/>
                </a:lnTo>
                <a:lnTo>
                  <a:pt x="0" y="1690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272019" y="0"/>
            <a:ext cx="7620" cy="102870"/>
          </a:xfrm>
          <a:custGeom>
            <a:avLst/>
            <a:gdLst/>
            <a:ahLst/>
            <a:cxnLst/>
            <a:rect l="l" t="t" r="r" b="b"/>
            <a:pathLst>
              <a:path w="7619" h="102870">
                <a:moveTo>
                  <a:pt x="7296" y="0"/>
                </a:moveTo>
                <a:lnTo>
                  <a:pt x="0" y="10236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261767" y="232937"/>
            <a:ext cx="6985" cy="367665"/>
          </a:xfrm>
          <a:custGeom>
            <a:avLst/>
            <a:gdLst/>
            <a:ahLst/>
            <a:cxnLst/>
            <a:rect l="l" t="t" r="r" b="b"/>
            <a:pathLst>
              <a:path w="6985" h="367665">
                <a:moveTo>
                  <a:pt x="0" y="367156"/>
                </a:moveTo>
                <a:lnTo>
                  <a:pt x="683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61082" y="600097"/>
            <a:ext cx="60325" cy="75565"/>
          </a:xfrm>
          <a:custGeom>
            <a:avLst/>
            <a:gdLst/>
            <a:ahLst/>
            <a:cxnLst/>
            <a:rect l="l" t="t" r="r" b="b"/>
            <a:pathLst>
              <a:path w="60325" h="75565">
                <a:moveTo>
                  <a:pt x="60159" y="75196"/>
                </a:moveTo>
                <a:lnTo>
                  <a:pt x="21196" y="60198"/>
                </a:lnTo>
                <a:lnTo>
                  <a:pt x="1358" y="23952"/>
                </a:lnTo>
                <a:lnTo>
                  <a:pt x="0" y="13690"/>
                </a:lnTo>
                <a:lnTo>
                  <a:pt x="68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018166" y="6702084"/>
            <a:ext cx="1679180" cy="25572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409754" y="4115160"/>
            <a:ext cx="152400" cy="126364"/>
          </a:xfrm>
          <a:custGeom>
            <a:avLst/>
            <a:gdLst/>
            <a:ahLst/>
            <a:cxnLst/>
            <a:rect l="l" t="t" r="r" b="b"/>
            <a:pathLst>
              <a:path w="152400" h="126364">
                <a:moveTo>
                  <a:pt x="151777" y="0"/>
                </a:moveTo>
                <a:lnTo>
                  <a:pt x="52616" y="62903"/>
                </a:lnTo>
                <a:lnTo>
                  <a:pt x="17081" y="99822"/>
                </a:lnTo>
                <a:lnTo>
                  <a:pt x="0" y="12580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716271" y="8472572"/>
            <a:ext cx="135255" cy="261620"/>
          </a:xfrm>
          <a:custGeom>
            <a:avLst/>
            <a:gdLst/>
            <a:ahLst/>
            <a:cxnLst/>
            <a:rect l="l" t="t" r="r" b="b"/>
            <a:pathLst>
              <a:path w="135254" h="261620">
                <a:moveTo>
                  <a:pt x="0" y="0"/>
                </a:moveTo>
                <a:lnTo>
                  <a:pt x="15722" y="47866"/>
                </a:lnTo>
                <a:lnTo>
                  <a:pt x="38290" y="108711"/>
                </a:lnTo>
                <a:lnTo>
                  <a:pt x="67005" y="166141"/>
                </a:lnTo>
                <a:lnTo>
                  <a:pt x="92290" y="205803"/>
                </a:lnTo>
                <a:lnTo>
                  <a:pt x="131279" y="257086"/>
                </a:lnTo>
                <a:lnTo>
                  <a:pt x="134683" y="26118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733757" y="3404772"/>
            <a:ext cx="435609" cy="734060"/>
          </a:xfrm>
          <a:custGeom>
            <a:avLst/>
            <a:gdLst/>
            <a:ahLst/>
            <a:cxnLst/>
            <a:rect l="l" t="t" r="r" b="b"/>
            <a:pathLst>
              <a:path w="435610" h="734060">
                <a:moveTo>
                  <a:pt x="435533" y="13665"/>
                </a:moveTo>
                <a:lnTo>
                  <a:pt x="24599" y="0"/>
                </a:lnTo>
                <a:lnTo>
                  <a:pt x="21183" y="0"/>
                </a:lnTo>
                <a:lnTo>
                  <a:pt x="4089" y="16395"/>
                </a:lnTo>
                <a:lnTo>
                  <a:pt x="3403" y="19812"/>
                </a:lnTo>
                <a:lnTo>
                  <a:pt x="0" y="249542"/>
                </a:lnTo>
                <a:lnTo>
                  <a:pt x="1358" y="270751"/>
                </a:lnTo>
                <a:lnTo>
                  <a:pt x="6146" y="290576"/>
                </a:lnTo>
                <a:lnTo>
                  <a:pt x="14350" y="309714"/>
                </a:lnTo>
                <a:lnTo>
                  <a:pt x="25298" y="327494"/>
                </a:lnTo>
                <a:lnTo>
                  <a:pt x="332282" y="73362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169286" y="341843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248" y="10261"/>
                </a:moveTo>
                <a:lnTo>
                  <a:pt x="10248" y="8889"/>
                </a:lnTo>
                <a:lnTo>
                  <a:pt x="9563" y="6832"/>
                </a:lnTo>
                <a:lnTo>
                  <a:pt x="8877" y="5473"/>
                </a:lnTo>
                <a:lnTo>
                  <a:pt x="8191" y="4102"/>
                </a:lnTo>
                <a:lnTo>
                  <a:pt x="7518" y="2730"/>
                </a:lnTo>
                <a:lnTo>
                  <a:pt x="6134" y="2057"/>
                </a:lnTo>
                <a:lnTo>
                  <a:pt x="4787" y="685"/>
                </a:lnTo>
                <a:lnTo>
                  <a:pt x="341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161755" y="3428697"/>
            <a:ext cx="17780" cy="546735"/>
          </a:xfrm>
          <a:custGeom>
            <a:avLst/>
            <a:gdLst/>
            <a:ahLst/>
            <a:cxnLst/>
            <a:rect l="l" t="t" r="r" b="b"/>
            <a:pathLst>
              <a:path w="17779" h="546735">
                <a:moveTo>
                  <a:pt x="17779" y="0"/>
                </a:moveTo>
                <a:lnTo>
                  <a:pt x="0" y="54629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066042" y="4138402"/>
            <a:ext cx="55880" cy="26670"/>
          </a:xfrm>
          <a:custGeom>
            <a:avLst/>
            <a:gdLst/>
            <a:ahLst/>
            <a:cxnLst/>
            <a:rect l="l" t="t" r="r" b="b"/>
            <a:pathLst>
              <a:path w="55879" h="26670">
                <a:moveTo>
                  <a:pt x="0" y="0"/>
                </a:moveTo>
                <a:lnTo>
                  <a:pt x="8890" y="8890"/>
                </a:lnTo>
                <a:lnTo>
                  <a:pt x="19138" y="16408"/>
                </a:lnTo>
                <a:lnTo>
                  <a:pt x="30759" y="21882"/>
                </a:lnTo>
                <a:lnTo>
                  <a:pt x="42379" y="25298"/>
                </a:lnTo>
                <a:lnTo>
                  <a:pt x="55372" y="2667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835920" y="8084894"/>
            <a:ext cx="15875" cy="1173480"/>
          </a:xfrm>
          <a:custGeom>
            <a:avLst/>
            <a:gdLst/>
            <a:ahLst/>
            <a:cxnLst/>
            <a:rect l="l" t="t" r="r" b="b"/>
            <a:pathLst>
              <a:path w="15875" h="1173479">
                <a:moveTo>
                  <a:pt x="12859" y="1173405"/>
                </a:moveTo>
                <a:lnTo>
                  <a:pt x="12992" y="1167129"/>
                </a:lnTo>
                <a:lnTo>
                  <a:pt x="15723" y="908011"/>
                </a:lnTo>
                <a:lnTo>
                  <a:pt x="15037" y="648855"/>
                </a:lnTo>
                <a:lnTo>
                  <a:pt x="14351" y="547674"/>
                </a:lnTo>
                <a:lnTo>
                  <a:pt x="8890" y="273494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804466" y="7493471"/>
            <a:ext cx="8255" cy="132715"/>
          </a:xfrm>
          <a:custGeom>
            <a:avLst/>
            <a:gdLst/>
            <a:ahLst/>
            <a:cxnLst/>
            <a:rect l="l" t="t" r="r" b="b"/>
            <a:pathLst>
              <a:path w="8254" h="132715">
                <a:moveTo>
                  <a:pt x="8204" y="132651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65259" y="8652396"/>
            <a:ext cx="202565" cy="606425"/>
          </a:xfrm>
          <a:custGeom>
            <a:avLst/>
            <a:gdLst/>
            <a:ahLst/>
            <a:cxnLst/>
            <a:rect l="l" t="t" r="r" b="b"/>
            <a:pathLst>
              <a:path w="202565" h="606425">
                <a:moveTo>
                  <a:pt x="0" y="605903"/>
                </a:moveTo>
                <a:lnTo>
                  <a:pt x="3671" y="565442"/>
                </a:lnTo>
                <a:lnTo>
                  <a:pt x="11876" y="505282"/>
                </a:lnTo>
                <a:lnTo>
                  <a:pt x="22823" y="445795"/>
                </a:lnTo>
                <a:lnTo>
                  <a:pt x="35802" y="386994"/>
                </a:lnTo>
                <a:lnTo>
                  <a:pt x="52224" y="328879"/>
                </a:lnTo>
                <a:lnTo>
                  <a:pt x="70677" y="271449"/>
                </a:lnTo>
                <a:lnTo>
                  <a:pt x="91873" y="214680"/>
                </a:lnTo>
                <a:lnTo>
                  <a:pt x="115800" y="159321"/>
                </a:lnTo>
                <a:lnTo>
                  <a:pt x="141784" y="105295"/>
                </a:lnTo>
                <a:lnTo>
                  <a:pt x="170499" y="51968"/>
                </a:lnTo>
                <a:lnTo>
                  <a:pt x="20195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420972" y="8678382"/>
            <a:ext cx="194310" cy="580390"/>
          </a:xfrm>
          <a:custGeom>
            <a:avLst/>
            <a:gdLst/>
            <a:ahLst/>
            <a:cxnLst/>
            <a:rect l="l" t="t" r="r" b="b"/>
            <a:pathLst>
              <a:path w="194309" h="580390">
                <a:moveTo>
                  <a:pt x="0" y="579917"/>
                </a:moveTo>
                <a:lnTo>
                  <a:pt x="10867" y="489546"/>
                </a:lnTo>
                <a:lnTo>
                  <a:pt x="21116" y="432117"/>
                </a:lnTo>
                <a:lnTo>
                  <a:pt x="33435" y="374688"/>
                </a:lnTo>
                <a:lnTo>
                  <a:pt x="49157" y="318617"/>
                </a:lnTo>
                <a:lnTo>
                  <a:pt x="66924" y="262547"/>
                </a:lnTo>
                <a:lnTo>
                  <a:pt x="87435" y="207848"/>
                </a:lnTo>
                <a:lnTo>
                  <a:pt x="110676" y="154508"/>
                </a:lnTo>
                <a:lnTo>
                  <a:pt x="135987" y="101866"/>
                </a:lnTo>
                <a:lnTo>
                  <a:pt x="164029" y="50596"/>
                </a:lnTo>
                <a:lnTo>
                  <a:pt x="19410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7216" y="7626122"/>
            <a:ext cx="246379" cy="1026794"/>
          </a:xfrm>
          <a:custGeom>
            <a:avLst/>
            <a:gdLst/>
            <a:ahLst/>
            <a:cxnLst/>
            <a:rect l="l" t="t" r="r" b="b"/>
            <a:pathLst>
              <a:path w="246379" h="1026795">
                <a:moveTo>
                  <a:pt x="0" y="1026274"/>
                </a:moveTo>
                <a:lnTo>
                  <a:pt x="36220" y="955167"/>
                </a:lnTo>
                <a:lnTo>
                  <a:pt x="70421" y="882002"/>
                </a:lnTo>
                <a:lnTo>
                  <a:pt x="101180" y="808164"/>
                </a:lnTo>
                <a:lnTo>
                  <a:pt x="129908" y="732955"/>
                </a:lnTo>
                <a:lnTo>
                  <a:pt x="155206" y="656374"/>
                </a:lnTo>
                <a:lnTo>
                  <a:pt x="175044" y="585266"/>
                </a:lnTo>
                <a:lnTo>
                  <a:pt x="193484" y="513473"/>
                </a:lnTo>
                <a:lnTo>
                  <a:pt x="208534" y="440994"/>
                </a:lnTo>
                <a:lnTo>
                  <a:pt x="221526" y="368528"/>
                </a:lnTo>
                <a:lnTo>
                  <a:pt x="231101" y="294678"/>
                </a:lnTo>
                <a:lnTo>
                  <a:pt x="238620" y="221526"/>
                </a:lnTo>
                <a:lnTo>
                  <a:pt x="244081" y="147688"/>
                </a:lnTo>
                <a:lnTo>
                  <a:pt x="246138" y="73837"/>
                </a:lnTo>
                <a:lnTo>
                  <a:pt x="245452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15075" y="8084898"/>
            <a:ext cx="220979" cy="593725"/>
          </a:xfrm>
          <a:custGeom>
            <a:avLst/>
            <a:gdLst/>
            <a:ahLst/>
            <a:cxnLst/>
            <a:rect l="l" t="t" r="r" b="b"/>
            <a:pathLst>
              <a:path w="220979" h="593725">
                <a:moveTo>
                  <a:pt x="0" y="593483"/>
                </a:moveTo>
                <a:lnTo>
                  <a:pt x="38290" y="522363"/>
                </a:lnTo>
                <a:lnTo>
                  <a:pt x="73837" y="449897"/>
                </a:lnTo>
                <a:lnTo>
                  <a:pt x="105981" y="376047"/>
                </a:lnTo>
                <a:lnTo>
                  <a:pt x="136055" y="300837"/>
                </a:lnTo>
                <a:lnTo>
                  <a:pt x="161353" y="226999"/>
                </a:lnTo>
                <a:lnTo>
                  <a:pt x="183934" y="152476"/>
                </a:lnTo>
                <a:lnTo>
                  <a:pt x="203746" y="76581"/>
                </a:lnTo>
                <a:lnTo>
                  <a:pt x="22084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71576" y="8433943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565" y="0"/>
                </a:lnTo>
              </a:path>
            </a:pathLst>
          </a:custGeom>
          <a:ln w="1026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69016" y="8433967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565" y="0"/>
                </a:lnTo>
              </a:path>
            </a:pathLst>
          </a:custGeom>
          <a:ln w="10160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74146" y="8028837"/>
            <a:ext cx="0" cy="400050"/>
          </a:xfrm>
          <a:custGeom>
            <a:avLst/>
            <a:gdLst/>
            <a:ahLst/>
            <a:cxnLst/>
            <a:rect l="l" t="t" r="r" b="b"/>
            <a:pathLst>
              <a:path h="400050">
                <a:moveTo>
                  <a:pt x="0" y="0"/>
                </a:moveTo>
                <a:lnTo>
                  <a:pt x="0" y="400049"/>
                </a:lnTo>
              </a:path>
            </a:pathLst>
          </a:custGeom>
          <a:ln w="10261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79285" y="8028838"/>
            <a:ext cx="194945" cy="400050"/>
          </a:xfrm>
          <a:custGeom>
            <a:avLst/>
            <a:gdLst/>
            <a:ahLst/>
            <a:cxnLst/>
            <a:rect l="l" t="t" r="r" b="b"/>
            <a:pathLst>
              <a:path w="194945" h="400050">
                <a:moveTo>
                  <a:pt x="194856" y="0"/>
                </a:moveTo>
                <a:lnTo>
                  <a:pt x="0" y="0"/>
                </a:lnTo>
                <a:lnTo>
                  <a:pt x="0" y="399973"/>
                </a:lnTo>
                <a:lnTo>
                  <a:pt x="194856" y="399973"/>
                </a:lnTo>
                <a:lnTo>
                  <a:pt x="19485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61657" y="8056194"/>
            <a:ext cx="0" cy="337185"/>
          </a:xfrm>
          <a:custGeom>
            <a:avLst/>
            <a:gdLst/>
            <a:ahLst/>
            <a:cxnLst/>
            <a:rect l="l" t="t" r="r" b="b"/>
            <a:pathLst>
              <a:path h="337184">
                <a:moveTo>
                  <a:pt x="0" y="0"/>
                </a:moveTo>
                <a:lnTo>
                  <a:pt x="0" y="337083"/>
                </a:lnTo>
              </a:path>
            </a:pathLst>
          </a:custGeom>
          <a:ln w="58115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212568" y="2245881"/>
            <a:ext cx="102870" cy="104139"/>
          </a:xfrm>
          <a:custGeom>
            <a:avLst/>
            <a:gdLst/>
            <a:ahLst/>
            <a:cxnLst/>
            <a:rect l="l" t="t" r="r" b="b"/>
            <a:pathLst>
              <a:path w="102870" h="104139">
                <a:moveTo>
                  <a:pt x="3428" y="0"/>
                </a:moveTo>
                <a:lnTo>
                  <a:pt x="0" y="100469"/>
                </a:lnTo>
                <a:lnTo>
                  <a:pt x="99136" y="103898"/>
                </a:lnTo>
                <a:lnTo>
                  <a:pt x="102565" y="3416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599250" y="126939"/>
            <a:ext cx="313055" cy="320040"/>
          </a:xfrm>
          <a:custGeom>
            <a:avLst/>
            <a:gdLst/>
            <a:ahLst/>
            <a:cxnLst/>
            <a:rect l="l" t="t" r="r" b="b"/>
            <a:pathLst>
              <a:path w="313054" h="320040">
                <a:moveTo>
                  <a:pt x="155905" y="0"/>
                </a:moveTo>
                <a:lnTo>
                  <a:pt x="153162" y="98463"/>
                </a:lnTo>
                <a:lnTo>
                  <a:pt x="152488" y="127139"/>
                </a:lnTo>
                <a:lnTo>
                  <a:pt x="151803" y="133388"/>
                </a:lnTo>
                <a:lnTo>
                  <a:pt x="66939" y="133388"/>
                </a:lnTo>
                <a:lnTo>
                  <a:pt x="64287" y="229031"/>
                </a:lnTo>
                <a:lnTo>
                  <a:pt x="1983" y="229031"/>
                </a:lnTo>
                <a:lnTo>
                  <a:pt x="0" y="283083"/>
                </a:lnTo>
                <a:lnTo>
                  <a:pt x="162052" y="287921"/>
                </a:lnTo>
                <a:lnTo>
                  <a:pt x="161378" y="315201"/>
                </a:lnTo>
                <a:lnTo>
                  <a:pt x="309740" y="320027"/>
                </a:lnTo>
                <a:lnTo>
                  <a:pt x="310426" y="292658"/>
                </a:lnTo>
                <a:lnTo>
                  <a:pt x="311797" y="252984"/>
                </a:lnTo>
                <a:lnTo>
                  <a:pt x="312483" y="236575"/>
                </a:lnTo>
                <a:lnTo>
                  <a:pt x="166154" y="231851"/>
                </a:lnTo>
                <a:lnTo>
                  <a:pt x="166251" y="229031"/>
                </a:lnTo>
                <a:lnTo>
                  <a:pt x="64287" y="229031"/>
                </a:lnTo>
                <a:lnTo>
                  <a:pt x="2057" y="227012"/>
                </a:lnTo>
                <a:lnTo>
                  <a:pt x="166321" y="227012"/>
                </a:lnTo>
                <a:lnTo>
                  <a:pt x="168211" y="172351"/>
                </a:lnTo>
                <a:lnTo>
                  <a:pt x="169583" y="133388"/>
                </a:lnTo>
                <a:lnTo>
                  <a:pt x="151803" y="133388"/>
                </a:lnTo>
                <a:lnTo>
                  <a:pt x="67017" y="130568"/>
                </a:lnTo>
                <a:lnTo>
                  <a:pt x="169583" y="130568"/>
                </a:lnTo>
                <a:lnTo>
                  <a:pt x="169583" y="127139"/>
                </a:lnTo>
                <a:lnTo>
                  <a:pt x="239387" y="127139"/>
                </a:lnTo>
                <a:lnTo>
                  <a:pt x="243420" y="2717"/>
                </a:lnTo>
                <a:lnTo>
                  <a:pt x="155905" y="0"/>
                </a:lnTo>
                <a:close/>
              </a:path>
              <a:path w="313054" h="320040">
                <a:moveTo>
                  <a:pt x="239387" y="127139"/>
                </a:moveTo>
                <a:lnTo>
                  <a:pt x="169583" y="127139"/>
                </a:lnTo>
                <a:lnTo>
                  <a:pt x="239318" y="129260"/>
                </a:lnTo>
                <a:lnTo>
                  <a:pt x="239387" y="127139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084712" y="284190"/>
            <a:ext cx="377190" cy="259079"/>
          </a:xfrm>
          <a:custGeom>
            <a:avLst/>
            <a:gdLst/>
            <a:ahLst/>
            <a:cxnLst/>
            <a:rect l="l" t="t" r="r" b="b"/>
            <a:pathLst>
              <a:path w="377190" h="259079">
                <a:moveTo>
                  <a:pt x="4102" y="0"/>
                </a:moveTo>
                <a:lnTo>
                  <a:pt x="0" y="126542"/>
                </a:lnTo>
                <a:lnTo>
                  <a:pt x="181876" y="131978"/>
                </a:lnTo>
                <a:lnTo>
                  <a:pt x="178447" y="252272"/>
                </a:lnTo>
                <a:lnTo>
                  <a:pt x="371259" y="258521"/>
                </a:lnTo>
                <a:lnTo>
                  <a:pt x="376732" y="79324"/>
                </a:lnTo>
                <a:lnTo>
                  <a:pt x="195541" y="73190"/>
                </a:lnTo>
                <a:lnTo>
                  <a:pt x="197599" y="6134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280946" y="576842"/>
            <a:ext cx="181190" cy="2228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478240" y="772445"/>
            <a:ext cx="420370" cy="618490"/>
          </a:xfrm>
          <a:custGeom>
            <a:avLst/>
            <a:gdLst/>
            <a:ahLst/>
            <a:cxnLst/>
            <a:rect l="l" t="t" r="r" b="b"/>
            <a:pathLst>
              <a:path w="420370" h="618490">
                <a:moveTo>
                  <a:pt x="9575" y="292557"/>
                </a:moveTo>
                <a:lnTo>
                  <a:pt x="8163" y="339064"/>
                </a:lnTo>
                <a:lnTo>
                  <a:pt x="0" y="603021"/>
                </a:lnTo>
                <a:lnTo>
                  <a:pt x="25984" y="604342"/>
                </a:lnTo>
                <a:lnTo>
                  <a:pt x="35547" y="604342"/>
                </a:lnTo>
                <a:lnTo>
                  <a:pt x="35547" y="606450"/>
                </a:lnTo>
                <a:lnTo>
                  <a:pt x="408190" y="618020"/>
                </a:lnTo>
                <a:lnTo>
                  <a:pt x="414350" y="412953"/>
                </a:lnTo>
                <a:lnTo>
                  <a:pt x="330238" y="410235"/>
                </a:lnTo>
                <a:lnTo>
                  <a:pt x="332330" y="337756"/>
                </a:lnTo>
                <a:lnTo>
                  <a:pt x="333472" y="294665"/>
                </a:lnTo>
                <a:lnTo>
                  <a:pt x="79984" y="294665"/>
                </a:lnTo>
                <a:lnTo>
                  <a:pt x="9575" y="292557"/>
                </a:lnTo>
                <a:close/>
              </a:path>
              <a:path w="420370" h="618490">
                <a:moveTo>
                  <a:pt x="192138" y="0"/>
                </a:moveTo>
                <a:lnTo>
                  <a:pt x="185293" y="222884"/>
                </a:lnTo>
                <a:lnTo>
                  <a:pt x="81960" y="222884"/>
                </a:lnTo>
                <a:lnTo>
                  <a:pt x="79984" y="294665"/>
                </a:lnTo>
                <a:lnTo>
                  <a:pt x="333472" y="294665"/>
                </a:lnTo>
                <a:lnTo>
                  <a:pt x="333654" y="287820"/>
                </a:lnTo>
                <a:lnTo>
                  <a:pt x="334340" y="272719"/>
                </a:lnTo>
                <a:lnTo>
                  <a:pt x="417080" y="272719"/>
                </a:lnTo>
                <a:lnTo>
                  <a:pt x="417080" y="263867"/>
                </a:lnTo>
                <a:lnTo>
                  <a:pt x="411607" y="263867"/>
                </a:lnTo>
                <a:lnTo>
                  <a:pt x="412914" y="222884"/>
                </a:lnTo>
                <a:lnTo>
                  <a:pt x="185293" y="222884"/>
                </a:lnTo>
                <a:lnTo>
                  <a:pt x="82054" y="219468"/>
                </a:lnTo>
                <a:lnTo>
                  <a:pt x="413023" y="219468"/>
                </a:lnTo>
                <a:lnTo>
                  <a:pt x="419811" y="6743"/>
                </a:lnTo>
                <a:lnTo>
                  <a:pt x="192138" y="0"/>
                </a:lnTo>
                <a:close/>
              </a:path>
              <a:path w="420370" h="618490">
                <a:moveTo>
                  <a:pt x="417080" y="272719"/>
                </a:moveTo>
                <a:lnTo>
                  <a:pt x="334340" y="272719"/>
                </a:lnTo>
                <a:lnTo>
                  <a:pt x="417080" y="275539"/>
                </a:lnTo>
                <a:lnTo>
                  <a:pt x="417080" y="272719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448924" y="912582"/>
            <a:ext cx="173990" cy="282575"/>
          </a:xfrm>
          <a:custGeom>
            <a:avLst/>
            <a:gdLst/>
            <a:ahLst/>
            <a:cxnLst/>
            <a:rect l="l" t="t" r="r" b="b"/>
            <a:pathLst>
              <a:path w="173990" h="282575">
                <a:moveTo>
                  <a:pt x="7531" y="0"/>
                </a:moveTo>
                <a:lnTo>
                  <a:pt x="0" y="276847"/>
                </a:lnTo>
                <a:lnTo>
                  <a:pt x="76581" y="279666"/>
                </a:lnTo>
                <a:lnTo>
                  <a:pt x="86156" y="279666"/>
                </a:lnTo>
                <a:lnTo>
                  <a:pt x="114871" y="280974"/>
                </a:lnTo>
                <a:lnTo>
                  <a:pt x="128549" y="280974"/>
                </a:lnTo>
                <a:lnTo>
                  <a:pt x="166154" y="282384"/>
                </a:lnTo>
                <a:lnTo>
                  <a:pt x="170942" y="133286"/>
                </a:lnTo>
                <a:lnTo>
                  <a:pt x="169570" y="133286"/>
                </a:lnTo>
                <a:lnTo>
                  <a:pt x="173672" y="5435"/>
                </a:lnTo>
                <a:lnTo>
                  <a:pt x="753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49160" y="1061577"/>
            <a:ext cx="197485" cy="327025"/>
          </a:xfrm>
          <a:custGeom>
            <a:avLst/>
            <a:gdLst/>
            <a:ahLst/>
            <a:cxnLst/>
            <a:rect l="l" t="t" r="r" b="b"/>
            <a:pathLst>
              <a:path w="197484" h="327025">
                <a:moveTo>
                  <a:pt x="21183" y="0"/>
                </a:moveTo>
                <a:lnTo>
                  <a:pt x="19824" y="53365"/>
                </a:lnTo>
                <a:lnTo>
                  <a:pt x="8204" y="53365"/>
                </a:lnTo>
                <a:lnTo>
                  <a:pt x="0" y="320738"/>
                </a:lnTo>
                <a:lnTo>
                  <a:pt x="36918" y="322046"/>
                </a:lnTo>
                <a:lnTo>
                  <a:pt x="69735" y="322757"/>
                </a:lnTo>
                <a:lnTo>
                  <a:pt x="188709" y="326885"/>
                </a:lnTo>
                <a:lnTo>
                  <a:pt x="190068" y="278955"/>
                </a:lnTo>
                <a:lnTo>
                  <a:pt x="191439" y="244830"/>
                </a:lnTo>
                <a:lnTo>
                  <a:pt x="196913" y="57480"/>
                </a:lnTo>
                <a:lnTo>
                  <a:pt x="194170" y="57480"/>
                </a:lnTo>
                <a:lnTo>
                  <a:pt x="195541" y="5537"/>
                </a:lnTo>
                <a:lnTo>
                  <a:pt x="116916" y="2819"/>
                </a:lnTo>
                <a:lnTo>
                  <a:pt x="103238" y="2819"/>
                </a:lnTo>
                <a:lnTo>
                  <a:pt x="2118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121629" y="1123792"/>
            <a:ext cx="55244" cy="180975"/>
          </a:xfrm>
          <a:custGeom>
            <a:avLst/>
            <a:gdLst/>
            <a:ahLst/>
            <a:cxnLst/>
            <a:rect l="l" t="t" r="r" b="b"/>
            <a:pathLst>
              <a:path w="55245" h="180975">
                <a:moveTo>
                  <a:pt x="5473" y="0"/>
                </a:moveTo>
                <a:lnTo>
                  <a:pt x="0" y="179197"/>
                </a:lnTo>
                <a:lnTo>
                  <a:pt x="49237" y="180505"/>
                </a:lnTo>
                <a:lnTo>
                  <a:pt x="54698" y="2120"/>
                </a:lnTo>
                <a:lnTo>
                  <a:pt x="547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642336" y="1592221"/>
            <a:ext cx="238620" cy="2077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248128" y="1573688"/>
            <a:ext cx="304165" cy="238760"/>
          </a:xfrm>
          <a:custGeom>
            <a:avLst/>
            <a:gdLst/>
            <a:ahLst/>
            <a:cxnLst/>
            <a:rect l="l" t="t" r="r" b="b"/>
            <a:pathLst>
              <a:path w="304165" h="238760">
                <a:moveTo>
                  <a:pt x="104597" y="0"/>
                </a:moveTo>
                <a:lnTo>
                  <a:pt x="102552" y="58801"/>
                </a:lnTo>
                <a:lnTo>
                  <a:pt x="82025" y="58801"/>
                </a:lnTo>
                <a:lnTo>
                  <a:pt x="80683" y="107416"/>
                </a:lnTo>
                <a:lnTo>
                  <a:pt x="4021" y="107416"/>
                </a:lnTo>
                <a:lnTo>
                  <a:pt x="0" y="233159"/>
                </a:lnTo>
                <a:lnTo>
                  <a:pt x="172300" y="238696"/>
                </a:lnTo>
                <a:lnTo>
                  <a:pt x="175031" y="148399"/>
                </a:lnTo>
                <a:lnTo>
                  <a:pt x="299613" y="148399"/>
                </a:lnTo>
                <a:lnTo>
                  <a:pt x="300837" y="114261"/>
                </a:lnTo>
                <a:lnTo>
                  <a:pt x="300837" y="107416"/>
                </a:lnTo>
                <a:lnTo>
                  <a:pt x="80683" y="107416"/>
                </a:lnTo>
                <a:lnTo>
                  <a:pt x="4089" y="105308"/>
                </a:lnTo>
                <a:lnTo>
                  <a:pt x="300837" y="105308"/>
                </a:lnTo>
                <a:lnTo>
                  <a:pt x="300837" y="100571"/>
                </a:lnTo>
                <a:lnTo>
                  <a:pt x="302196" y="65036"/>
                </a:lnTo>
                <a:lnTo>
                  <a:pt x="302343" y="58801"/>
                </a:lnTo>
                <a:lnTo>
                  <a:pt x="102552" y="58801"/>
                </a:lnTo>
                <a:lnTo>
                  <a:pt x="82042" y="58191"/>
                </a:lnTo>
                <a:lnTo>
                  <a:pt x="302357" y="58191"/>
                </a:lnTo>
                <a:lnTo>
                  <a:pt x="303568" y="6845"/>
                </a:lnTo>
                <a:lnTo>
                  <a:pt x="303568" y="6146"/>
                </a:lnTo>
                <a:lnTo>
                  <a:pt x="104597" y="0"/>
                </a:lnTo>
                <a:close/>
              </a:path>
              <a:path w="304165" h="238760">
                <a:moveTo>
                  <a:pt x="299613" y="148399"/>
                </a:moveTo>
                <a:lnTo>
                  <a:pt x="175031" y="148399"/>
                </a:lnTo>
                <a:lnTo>
                  <a:pt x="299466" y="152527"/>
                </a:lnTo>
                <a:lnTo>
                  <a:pt x="299613" y="148399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675154" y="1921722"/>
            <a:ext cx="194310" cy="411480"/>
          </a:xfrm>
          <a:custGeom>
            <a:avLst/>
            <a:gdLst/>
            <a:ahLst/>
            <a:cxnLst/>
            <a:rect l="l" t="t" r="r" b="b"/>
            <a:pathLst>
              <a:path w="194309" h="411480">
                <a:moveTo>
                  <a:pt x="12306" y="0"/>
                </a:moveTo>
                <a:lnTo>
                  <a:pt x="9575" y="98450"/>
                </a:lnTo>
                <a:lnTo>
                  <a:pt x="9575" y="104597"/>
                </a:lnTo>
                <a:lnTo>
                  <a:pt x="0" y="405498"/>
                </a:lnTo>
                <a:lnTo>
                  <a:pt x="181190" y="410933"/>
                </a:lnTo>
                <a:lnTo>
                  <a:pt x="194183" y="6134"/>
                </a:lnTo>
                <a:lnTo>
                  <a:pt x="1230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530500" y="2151448"/>
            <a:ext cx="21590" cy="207010"/>
          </a:xfrm>
          <a:custGeom>
            <a:avLst/>
            <a:gdLst/>
            <a:ahLst/>
            <a:cxnLst/>
            <a:rect l="l" t="t" r="r" b="b"/>
            <a:pathLst>
              <a:path w="21590" h="207010">
                <a:moveTo>
                  <a:pt x="21196" y="0"/>
                </a:moveTo>
                <a:lnTo>
                  <a:pt x="6832" y="0"/>
                </a:lnTo>
                <a:lnTo>
                  <a:pt x="0" y="205879"/>
                </a:lnTo>
                <a:lnTo>
                  <a:pt x="21196" y="206476"/>
                </a:lnTo>
                <a:lnTo>
                  <a:pt x="2119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021127" y="2240344"/>
            <a:ext cx="182880" cy="106045"/>
          </a:xfrm>
          <a:custGeom>
            <a:avLst/>
            <a:gdLst/>
            <a:ahLst/>
            <a:cxnLst/>
            <a:rect l="l" t="t" r="r" b="b"/>
            <a:pathLst>
              <a:path w="182879" h="106044">
                <a:moveTo>
                  <a:pt x="2730" y="0"/>
                </a:moveTo>
                <a:lnTo>
                  <a:pt x="0" y="100571"/>
                </a:lnTo>
                <a:lnTo>
                  <a:pt x="179133" y="106006"/>
                </a:lnTo>
                <a:lnTo>
                  <a:pt x="182562" y="5537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941514" y="2104939"/>
            <a:ext cx="407670" cy="207010"/>
          </a:xfrm>
          <a:custGeom>
            <a:avLst/>
            <a:gdLst/>
            <a:ahLst/>
            <a:cxnLst/>
            <a:rect l="l" t="t" r="r" b="b"/>
            <a:pathLst>
              <a:path w="407670" h="207010">
                <a:moveTo>
                  <a:pt x="6845" y="0"/>
                </a:moveTo>
                <a:lnTo>
                  <a:pt x="0" y="201739"/>
                </a:lnTo>
                <a:lnTo>
                  <a:pt x="137439" y="206578"/>
                </a:lnTo>
                <a:lnTo>
                  <a:pt x="138125" y="165506"/>
                </a:lnTo>
                <a:lnTo>
                  <a:pt x="179175" y="165506"/>
                </a:lnTo>
                <a:lnTo>
                  <a:pt x="180505" y="121107"/>
                </a:lnTo>
                <a:lnTo>
                  <a:pt x="219481" y="81445"/>
                </a:lnTo>
                <a:lnTo>
                  <a:pt x="405597" y="81445"/>
                </a:lnTo>
                <a:lnTo>
                  <a:pt x="407504" y="12382"/>
                </a:lnTo>
                <a:lnTo>
                  <a:pt x="143586" y="4127"/>
                </a:lnTo>
                <a:lnTo>
                  <a:pt x="135381" y="4127"/>
                </a:lnTo>
                <a:lnTo>
                  <a:pt x="6845" y="0"/>
                </a:lnTo>
                <a:close/>
              </a:path>
              <a:path w="407670" h="207010">
                <a:moveTo>
                  <a:pt x="179175" y="165506"/>
                </a:moveTo>
                <a:lnTo>
                  <a:pt x="138125" y="165506"/>
                </a:lnTo>
                <a:lnTo>
                  <a:pt x="179133" y="166916"/>
                </a:lnTo>
                <a:lnTo>
                  <a:pt x="179175" y="165506"/>
                </a:lnTo>
                <a:close/>
              </a:path>
              <a:path w="407670" h="207010">
                <a:moveTo>
                  <a:pt x="405597" y="81445"/>
                </a:moveTo>
                <a:lnTo>
                  <a:pt x="219481" y="81445"/>
                </a:lnTo>
                <a:lnTo>
                  <a:pt x="405447" y="86880"/>
                </a:lnTo>
                <a:lnTo>
                  <a:pt x="405597" y="81445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278203" y="710840"/>
            <a:ext cx="69850" cy="87630"/>
          </a:xfrm>
          <a:custGeom>
            <a:avLst/>
            <a:gdLst/>
            <a:ahLst/>
            <a:cxnLst/>
            <a:rect l="l" t="t" r="r" b="b"/>
            <a:pathLst>
              <a:path w="69850" h="87629">
                <a:moveTo>
                  <a:pt x="2743" y="0"/>
                </a:moveTo>
                <a:lnTo>
                  <a:pt x="0" y="85470"/>
                </a:lnTo>
                <a:lnTo>
                  <a:pt x="67005" y="87579"/>
                </a:lnTo>
                <a:lnTo>
                  <a:pt x="69735" y="2108"/>
                </a:lnTo>
                <a:lnTo>
                  <a:pt x="2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33026" y="1201107"/>
            <a:ext cx="31115" cy="57785"/>
          </a:xfrm>
          <a:custGeom>
            <a:avLst/>
            <a:gdLst/>
            <a:ahLst/>
            <a:cxnLst/>
            <a:rect l="l" t="t" r="r" b="b"/>
            <a:pathLst>
              <a:path w="31115" h="57784">
                <a:moveTo>
                  <a:pt x="2057" y="0"/>
                </a:moveTo>
                <a:lnTo>
                  <a:pt x="0" y="56070"/>
                </a:lnTo>
                <a:lnTo>
                  <a:pt x="28727" y="57378"/>
                </a:lnTo>
                <a:lnTo>
                  <a:pt x="30772" y="711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138046" y="920734"/>
            <a:ext cx="111442" cy="1312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512422" y="1562117"/>
            <a:ext cx="136067" cy="2071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595169" y="1918999"/>
            <a:ext cx="83185" cy="100965"/>
          </a:xfrm>
          <a:custGeom>
            <a:avLst/>
            <a:gdLst/>
            <a:ahLst/>
            <a:cxnLst/>
            <a:rect l="l" t="t" r="r" b="b"/>
            <a:pathLst>
              <a:path w="83184" h="100964">
                <a:moveTo>
                  <a:pt x="3403" y="0"/>
                </a:moveTo>
                <a:lnTo>
                  <a:pt x="0" y="98463"/>
                </a:lnTo>
                <a:lnTo>
                  <a:pt x="79984" y="100571"/>
                </a:lnTo>
                <a:lnTo>
                  <a:pt x="82715" y="2717"/>
                </a:lnTo>
                <a:lnTo>
                  <a:pt x="340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996215" y="1056847"/>
            <a:ext cx="39370" cy="43180"/>
          </a:xfrm>
          <a:custGeom>
            <a:avLst/>
            <a:gdLst/>
            <a:ahLst/>
            <a:cxnLst/>
            <a:rect l="l" t="t" r="r" b="b"/>
            <a:pathLst>
              <a:path w="39370" h="43180">
                <a:moveTo>
                  <a:pt x="1371" y="0"/>
                </a:moveTo>
                <a:lnTo>
                  <a:pt x="0" y="42379"/>
                </a:lnTo>
                <a:lnTo>
                  <a:pt x="37604" y="43091"/>
                </a:lnTo>
                <a:lnTo>
                  <a:pt x="38976" y="698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517218" y="81836"/>
            <a:ext cx="55244" cy="93980"/>
          </a:xfrm>
          <a:custGeom>
            <a:avLst/>
            <a:gdLst/>
            <a:ahLst/>
            <a:cxnLst/>
            <a:rect l="l" t="t" r="r" b="b"/>
            <a:pathLst>
              <a:path w="55245" h="93980">
                <a:moveTo>
                  <a:pt x="2730" y="0"/>
                </a:moveTo>
                <a:lnTo>
                  <a:pt x="0" y="91605"/>
                </a:lnTo>
                <a:lnTo>
                  <a:pt x="47180" y="93624"/>
                </a:lnTo>
                <a:lnTo>
                  <a:pt x="47180" y="92316"/>
                </a:lnTo>
                <a:lnTo>
                  <a:pt x="51977" y="92316"/>
                </a:lnTo>
                <a:lnTo>
                  <a:pt x="54698" y="2019"/>
                </a:lnTo>
                <a:lnTo>
                  <a:pt x="49911" y="2019"/>
                </a:lnTo>
                <a:lnTo>
                  <a:pt x="31457" y="1409"/>
                </a:lnTo>
                <a:lnTo>
                  <a:pt x="2730" y="0"/>
                </a:lnTo>
                <a:close/>
              </a:path>
              <a:path w="55245" h="93980">
                <a:moveTo>
                  <a:pt x="51977" y="92316"/>
                </a:moveTo>
                <a:lnTo>
                  <a:pt x="47180" y="92316"/>
                </a:lnTo>
                <a:lnTo>
                  <a:pt x="51955" y="93027"/>
                </a:lnTo>
                <a:lnTo>
                  <a:pt x="51977" y="92316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236879" y="1487617"/>
            <a:ext cx="78105" cy="50165"/>
          </a:xfrm>
          <a:custGeom>
            <a:avLst/>
            <a:gdLst/>
            <a:ahLst/>
            <a:cxnLst/>
            <a:rect l="l" t="t" r="r" b="b"/>
            <a:pathLst>
              <a:path w="78104" h="50165">
                <a:moveTo>
                  <a:pt x="1371" y="0"/>
                </a:moveTo>
                <a:lnTo>
                  <a:pt x="0" y="47828"/>
                </a:lnTo>
                <a:lnTo>
                  <a:pt x="76581" y="49834"/>
                </a:lnTo>
                <a:lnTo>
                  <a:pt x="77952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832494" y="1200400"/>
            <a:ext cx="68376" cy="1080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178770" y="1221644"/>
            <a:ext cx="46990" cy="121920"/>
          </a:xfrm>
          <a:custGeom>
            <a:avLst/>
            <a:gdLst/>
            <a:ahLst/>
            <a:cxnLst/>
            <a:rect l="l" t="t" r="r" b="b"/>
            <a:pathLst>
              <a:path w="46990" h="121919">
                <a:moveTo>
                  <a:pt x="3416" y="0"/>
                </a:moveTo>
                <a:lnTo>
                  <a:pt x="0" y="120307"/>
                </a:lnTo>
                <a:lnTo>
                  <a:pt x="43065" y="121716"/>
                </a:lnTo>
                <a:lnTo>
                  <a:pt x="46494" y="1308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158638" y="1181976"/>
            <a:ext cx="64274" cy="1210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471785" y="1253759"/>
            <a:ext cx="90170" cy="64135"/>
          </a:xfrm>
          <a:custGeom>
            <a:avLst/>
            <a:gdLst/>
            <a:ahLst/>
            <a:cxnLst/>
            <a:rect l="l" t="t" r="r" b="b"/>
            <a:pathLst>
              <a:path w="90170" h="64134">
                <a:moveTo>
                  <a:pt x="1371" y="0"/>
                </a:moveTo>
                <a:lnTo>
                  <a:pt x="0" y="60794"/>
                </a:lnTo>
                <a:lnTo>
                  <a:pt x="87515" y="63627"/>
                </a:lnTo>
                <a:lnTo>
                  <a:pt x="89573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644473" y="1100640"/>
            <a:ext cx="78625" cy="19066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749756" y="1164863"/>
            <a:ext cx="55880" cy="120014"/>
          </a:xfrm>
          <a:custGeom>
            <a:avLst/>
            <a:gdLst/>
            <a:ahLst/>
            <a:cxnLst/>
            <a:rect l="l" t="t" r="r" b="b"/>
            <a:pathLst>
              <a:path w="55879" h="120015">
                <a:moveTo>
                  <a:pt x="3428" y="0"/>
                </a:moveTo>
                <a:lnTo>
                  <a:pt x="0" y="118287"/>
                </a:lnTo>
                <a:lnTo>
                  <a:pt x="51968" y="119608"/>
                </a:lnTo>
                <a:lnTo>
                  <a:pt x="55397" y="2019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371293" y="1223658"/>
            <a:ext cx="51435" cy="76835"/>
          </a:xfrm>
          <a:custGeom>
            <a:avLst/>
            <a:gdLst/>
            <a:ahLst/>
            <a:cxnLst/>
            <a:rect l="l" t="t" r="r" b="b"/>
            <a:pathLst>
              <a:path w="51434" h="76834">
                <a:moveTo>
                  <a:pt x="2730" y="0"/>
                </a:moveTo>
                <a:lnTo>
                  <a:pt x="0" y="75196"/>
                </a:lnTo>
                <a:lnTo>
                  <a:pt x="49212" y="76606"/>
                </a:lnTo>
                <a:lnTo>
                  <a:pt x="51269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952151" y="1213388"/>
            <a:ext cx="50800" cy="72390"/>
          </a:xfrm>
          <a:custGeom>
            <a:avLst/>
            <a:gdLst/>
            <a:ahLst/>
            <a:cxnLst/>
            <a:rect l="l" t="t" r="r" b="b"/>
            <a:pathLst>
              <a:path w="50800" h="72390">
                <a:moveTo>
                  <a:pt x="2730" y="0"/>
                </a:moveTo>
                <a:lnTo>
                  <a:pt x="0" y="70472"/>
                </a:lnTo>
                <a:lnTo>
                  <a:pt x="47866" y="71780"/>
                </a:lnTo>
                <a:lnTo>
                  <a:pt x="50596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479310" y="1161440"/>
            <a:ext cx="78740" cy="51435"/>
          </a:xfrm>
          <a:custGeom>
            <a:avLst/>
            <a:gdLst/>
            <a:ahLst/>
            <a:cxnLst/>
            <a:rect l="l" t="t" r="r" b="b"/>
            <a:pathLst>
              <a:path w="78740" h="51434">
                <a:moveTo>
                  <a:pt x="2057" y="0"/>
                </a:moveTo>
                <a:lnTo>
                  <a:pt x="0" y="49237"/>
                </a:lnTo>
                <a:lnTo>
                  <a:pt x="76568" y="51244"/>
                </a:lnTo>
                <a:lnTo>
                  <a:pt x="78625" y="2019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450599" y="1077984"/>
            <a:ext cx="88265" cy="55244"/>
          </a:xfrm>
          <a:custGeom>
            <a:avLst/>
            <a:gdLst/>
            <a:ahLst/>
            <a:cxnLst/>
            <a:rect l="l" t="t" r="r" b="b"/>
            <a:pathLst>
              <a:path w="88265" h="55244">
                <a:moveTo>
                  <a:pt x="1358" y="0"/>
                </a:moveTo>
                <a:lnTo>
                  <a:pt x="0" y="52044"/>
                </a:lnTo>
                <a:lnTo>
                  <a:pt x="86829" y="54762"/>
                </a:lnTo>
                <a:lnTo>
                  <a:pt x="88201" y="2819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272058" y="938554"/>
            <a:ext cx="64135" cy="91440"/>
          </a:xfrm>
          <a:custGeom>
            <a:avLst/>
            <a:gdLst/>
            <a:ahLst/>
            <a:cxnLst/>
            <a:rect l="l" t="t" r="r" b="b"/>
            <a:pathLst>
              <a:path w="64134" h="91440">
                <a:moveTo>
                  <a:pt x="2730" y="0"/>
                </a:moveTo>
                <a:lnTo>
                  <a:pt x="0" y="88900"/>
                </a:lnTo>
                <a:lnTo>
                  <a:pt x="60845" y="90906"/>
                </a:lnTo>
                <a:lnTo>
                  <a:pt x="63576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103178" y="667749"/>
            <a:ext cx="93980" cy="85090"/>
          </a:xfrm>
          <a:custGeom>
            <a:avLst/>
            <a:gdLst/>
            <a:ahLst/>
            <a:cxnLst/>
            <a:rect l="l" t="t" r="r" b="b"/>
            <a:pathLst>
              <a:path w="93979" h="85090">
                <a:moveTo>
                  <a:pt x="2730" y="0"/>
                </a:moveTo>
                <a:lnTo>
                  <a:pt x="0" y="81445"/>
                </a:lnTo>
                <a:lnTo>
                  <a:pt x="91617" y="84874"/>
                </a:lnTo>
                <a:lnTo>
                  <a:pt x="93662" y="281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9505208" y="323851"/>
            <a:ext cx="40640" cy="75565"/>
          </a:xfrm>
          <a:custGeom>
            <a:avLst/>
            <a:gdLst/>
            <a:ahLst/>
            <a:cxnLst/>
            <a:rect l="l" t="t" r="r" b="b"/>
            <a:pathLst>
              <a:path w="40640" h="75564">
                <a:moveTo>
                  <a:pt x="2044" y="0"/>
                </a:moveTo>
                <a:lnTo>
                  <a:pt x="0" y="74599"/>
                </a:lnTo>
                <a:lnTo>
                  <a:pt x="37604" y="75196"/>
                </a:lnTo>
                <a:lnTo>
                  <a:pt x="40335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459404" y="45591"/>
            <a:ext cx="49530" cy="93345"/>
          </a:xfrm>
          <a:custGeom>
            <a:avLst/>
            <a:gdLst/>
            <a:ahLst/>
            <a:cxnLst/>
            <a:rect l="l" t="t" r="r" b="b"/>
            <a:pathLst>
              <a:path w="49529" h="93345">
                <a:moveTo>
                  <a:pt x="2730" y="0"/>
                </a:moveTo>
                <a:lnTo>
                  <a:pt x="0" y="91617"/>
                </a:lnTo>
                <a:lnTo>
                  <a:pt x="46482" y="93027"/>
                </a:lnTo>
                <a:lnTo>
                  <a:pt x="49212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309655" y="38746"/>
            <a:ext cx="127173" cy="970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530510" y="41462"/>
            <a:ext cx="21590" cy="95250"/>
          </a:xfrm>
          <a:custGeom>
            <a:avLst/>
            <a:gdLst/>
            <a:ahLst/>
            <a:cxnLst/>
            <a:rect l="l" t="t" r="r" b="b"/>
            <a:pathLst>
              <a:path w="21590" h="95250">
                <a:moveTo>
                  <a:pt x="2730" y="0"/>
                </a:moveTo>
                <a:lnTo>
                  <a:pt x="0" y="94335"/>
                </a:lnTo>
                <a:lnTo>
                  <a:pt x="21183" y="95034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099755" y="0"/>
            <a:ext cx="104139" cy="27940"/>
          </a:xfrm>
          <a:custGeom>
            <a:avLst/>
            <a:gdLst/>
            <a:ahLst/>
            <a:cxnLst/>
            <a:rect l="l" t="t" r="r" b="b"/>
            <a:pathLst>
              <a:path w="104140" h="27940">
                <a:moveTo>
                  <a:pt x="103657" y="0"/>
                </a:moveTo>
                <a:lnTo>
                  <a:pt x="965" y="0"/>
                </a:lnTo>
                <a:lnTo>
                  <a:pt x="0" y="25069"/>
                </a:lnTo>
                <a:lnTo>
                  <a:pt x="102565" y="27774"/>
                </a:lnTo>
                <a:lnTo>
                  <a:pt x="1036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027281" y="2029736"/>
            <a:ext cx="193675" cy="109855"/>
          </a:xfrm>
          <a:custGeom>
            <a:avLst/>
            <a:gdLst/>
            <a:ahLst/>
            <a:cxnLst/>
            <a:rect l="l" t="t" r="r" b="b"/>
            <a:pathLst>
              <a:path w="193675" h="109855">
                <a:moveTo>
                  <a:pt x="2730" y="0"/>
                </a:moveTo>
                <a:lnTo>
                  <a:pt x="0" y="104000"/>
                </a:lnTo>
                <a:lnTo>
                  <a:pt x="190068" y="109435"/>
                </a:lnTo>
                <a:lnTo>
                  <a:pt x="193497" y="624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517215" y="2027028"/>
            <a:ext cx="83185" cy="69850"/>
          </a:xfrm>
          <a:custGeom>
            <a:avLst/>
            <a:gdLst/>
            <a:ahLst/>
            <a:cxnLst/>
            <a:rect l="l" t="t" r="r" b="b"/>
            <a:pathLst>
              <a:path w="83184" h="69850">
                <a:moveTo>
                  <a:pt x="2057" y="0"/>
                </a:moveTo>
                <a:lnTo>
                  <a:pt x="0" y="67741"/>
                </a:lnTo>
                <a:lnTo>
                  <a:pt x="80670" y="69761"/>
                </a:lnTo>
                <a:lnTo>
                  <a:pt x="82727" y="2108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588316" y="80427"/>
            <a:ext cx="97155" cy="130175"/>
          </a:xfrm>
          <a:custGeom>
            <a:avLst/>
            <a:gdLst/>
            <a:ahLst/>
            <a:cxnLst/>
            <a:rect l="l" t="t" r="r" b="b"/>
            <a:pathLst>
              <a:path w="97154" h="130175">
                <a:moveTo>
                  <a:pt x="94424" y="97142"/>
                </a:moveTo>
                <a:lnTo>
                  <a:pt x="38290" y="97142"/>
                </a:lnTo>
                <a:lnTo>
                  <a:pt x="58127" y="97853"/>
                </a:lnTo>
                <a:lnTo>
                  <a:pt x="57442" y="129260"/>
                </a:lnTo>
                <a:lnTo>
                  <a:pt x="92989" y="129959"/>
                </a:lnTo>
                <a:lnTo>
                  <a:pt x="94360" y="99161"/>
                </a:lnTo>
                <a:lnTo>
                  <a:pt x="94424" y="97142"/>
                </a:lnTo>
                <a:close/>
              </a:path>
              <a:path w="97154" h="130175">
                <a:moveTo>
                  <a:pt x="4102" y="0"/>
                </a:moveTo>
                <a:lnTo>
                  <a:pt x="2057" y="60896"/>
                </a:lnTo>
                <a:lnTo>
                  <a:pt x="698" y="95732"/>
                </a:lnTo>
                <a:lnTo>
                  <a:pt x="0" y="128562"/>
                </a:lnTo>
                <a:lnTo>
                  <a:pt x="36931" y="129260"/>
                </a:lnTo>
                <a:lnTo>
                  <a:pt x="38290" y="97142"/>
                </a:lnTo>
                <a:lnTo>
                  <a:pt x="94424" y="97142"/>
                </a:lnTo>
                <a:lnTo>
                  <a:pt x="95732" y="55371"/>
                </a:lnTo>
                <a:lnTo>
                  <a:pt x="97091" y="2819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166764" y="1556683"/>
            <a:ext cx="53340" cy="129539"/>
          </a:xfrm>
          <a:custGeom>
            <a:avLst/>
            <a:gdLst/>
            <a:ahLst/>
            <a:cxnLst/>
            <a:rect l="l" t="t" r="r" b="b"/>
            <a:pathLst>
              <a:path w="53340" h="129539">
                <a:moveTo>
                  <a:pt x="3403" y="0"/>
                </a:moveTo>
                <a:lnTo>
                  <a:pt x="0" y="127850"/>
                </a:lnTo>
                <a:lnTo>
                  <a:pt x="49898" y="129158"/>
                </a:lnTo>
                <a:lnTo>
                  <a:pt x="53327" y="1308"/>
                </a:lnTo>
                <a:lnTo>
                  <a:pt x="340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353415" y="947412"/>
            <a:ext cx="55880" cy="81915"/>
          </a:xfrm>
          <a:custGeom>
            <a:avLst/>
            <a:gdLst/>
            <a:ahLst/>
            <a:cxnLst/>
            <a:rect l="l" t="t" r="r" b="b"/>
            <a:pathLst>
              <a:path w="55879" h="81915">
                <a:moveTo>
                  <a:pt x="2730" y="0"/>
                </a:moveTo>
                <a:lnTo>
                  <a:pt x="0" y="80035"/>
                </a:lnTo>
                <a:lnTo>
                  <a:pt x="52641" y="81343"/>
                </a:lnTo>
                <a:lnTo>
                  <a:pt x="55384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420425" y="941976"/>
            <a:ext cx="53340" cy="110489"/>
          </a:xfrm>
          <a:custGeom>
            <a:avLst/>
            <a:gdLst/>
            <a:ahLst/>
            <a:cxnLst/>
            <a:rect l="l" t="t" r="r" b="b"/>
            <a:pathLst>
              <a:path w="53340" h="110490">
                <a:moveTo>
                  <a:pt x="3416" y="0"/>
                </a:moveTo>
                <a:lnTo>
                  <a:pt x="0" y="108724"/>
                </a:lnTo>
                <a:lnTo>
                  <a:pt x="49911" y="110032"/>
                </a:lnTo>
                <a:lnTo>
                  <a:pt x="53327" y="1308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507939" y="963128"/>
            <a:ext cx="42545" cy="69850"/>
          </a:xfrm>
          <a:custGeom>
            <a:avLst/>
            <a:gdLst/>
            <a:ahLst/>
            <a:cxnLst/>
            <a:rect l="l" t="t" r="r" b="b"/>
            <a:pathLst>
              <a:path w="42545" h="69850">
                <a:moveTo>
                  <a:pt x="2730" y="0"/>
                </a:moveTo>
                <a:lnTo>
                  <a:pt x="0" y="69049"/>
                </a:lnTo>
                <a:lnTo>
                  <a:pt x="40335" y="69761"/>
                </a:lnTo>
                <a:lnTo>
                  <a:pt x="42379" y="1397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477175" y="674597"/>
            <a:ext cx="64769" cy="83185"/>
          </a:xfrm>
          <a:custGeom>
            <a:avLst/>
            <a:gdLst/>
            <a:ahLst/>
            <a:cxnLst/>
            <a:rect l="l" t="t" r="r" b="b"/>
            <a:pathLst>
              <a:path w="64770" h="83184">
                <a:moveTo>
                  <a:pt x="2044" y="0"/>
                </a:moveTo>
                <a:lnTo>
                  <a:pt x="0" y="80733"/>
                </a:lnTo>
                <a:lnTo>
                  <a:pt x="62217" y="82753"/>
                </a:lnTo>
                <a:lnTo>
                  <a:pt x="64261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692248" y="70864"/>
            <a:ext cx="53340" cy="74295"/>
          </a:xfrm>
          <a:custGeom>
            <a:avLst/>
            <a:gdLst/>
            <a:ahLst/>
            <a:cxnLst/>
            <a:rect l="l" t="t" r="r" b="b"/>
            <a:pathLst>
              <a:path w="53340" h="74295">
                <a:moveTo>
                  <a:pt x="2743" y="0"/>
                </a:moveTo>
                <a:lnTo>
                  <a:pt x="0" y="72478"/>
                </a:lnTo>
                <a:lnTo>
                  <a:pt x="51282" y="73888"/>
                </a:lnTo>
                <a:lnTo>
                  <a:pt x="53327" y="2108"/>
                </a:lnTo>
                <a:lnTo>
                  <a:pt x="2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462806" y="1254462"/>
            <a:ext cx="76200" cy="109220"/>
          </a:xfrm>
          <a:custGeom>
            <a:avLst/>
            <a:gdLst/>
            <a:ahLst/>
            <a:cxnLst/>
            <a:rect l="l" t="t" r="r" b="b"/>
            <a:pathLst>
              <a:path w="76200" h="109219">
                <a:moveTo>
                  <a:pt x="3428" y="0"/>
                </a:moveTo>
                <a:lnTo>
                  <a:pt x="0" y="106616"/>
                </a:lnTo>
                <a:lnTo>
                  <a:pt x="72478" y="108724"/>
                </a:lnTo>
                <a:lnTo>
                  <a:pt x="75907" y="2019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574734" y="1209963"/>
            <a:ext cx="38100" cy="78740"/>
          </a:xfrm>
          <a:custGeom>
            <a:avLst/>
            <a:gdLst/>
            <a:ahLst/>
            <a:cxnLst/>
            <a:rect l="l" t="t" r="r" b="b"/>
            <a:pathLst>
              <a:path w="38100" h="78740">
                <a:moveTo>
                  <a:pt x="2044" y="0"/>
                </a:moveTo>
                <a:lnTo>
                  <a:pt x="0" y="77317"/>
                </a:lnTo>
                <a:lnTo>
                  <a:pt x="34874" y="78625"/>
                </a:lnTo>
                <a:lnTo>
                  <a:pt x="37604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399695" y="1215500"/>
            <a:ext cx="121285" cy="75565"/>
          </a:xfrm>
          <a:custGeom>
            <a:avLst/>
            <a:gdLst/>
            <a:ahLst/>
            <a:cxnLst/>
            <a:rect l="l" t="t" r="r" b="b"/>
            <a:pathLst>
              <a:path w="121284" h="75565">
                <a:moveTo>
                  <a:pt x="2057" y="0"/>
                </a:moveTo>
                <a:lnTo>
                  <a:pt x="0" y="71780"/>
                </a:lnTo>
                <a:lnTo>
                  <a:pt x="118973" y="75209"/>
                </a:lnTo>
                <a:lnTo>
                  <a:pt x="121030" y="3429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952446" y="1206536"/>
            <a:ext cx="192125" cy="1340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685801" y="1246211"/>
            <a:ext cx="237261" cy="1087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404102" y="2087216"/>
            <a:ext cx="410845" cy="214629"/>
          </a:xfrm>
          <a:custGeom>
            <a:avLst/>
            <a:gdLst/>
            <a:ahLst/>
            <a:cxnLst/>
            <a:rect l="l" t="t" r="r" b="b"/>
            <a:pathLst>
              <a:path w="410845" h="214630">
                <a:moveTo>
                  <a:pt x="6146" y="0"/>
                </a:moveTo>
                <a:lnTo>
                  <a:pt x="0" y="201650"/>
                </a:lnTo>
                <a:lnTo>
                  <a:pt x="403402" y="214033"/>
                </a:lnTo>
                <a:lnTo>
                  <a:pt x="410235" y="12280"/>
                </a:lnTo>
                <a:lnTo>
                  <a:pt x="614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417775" y="1908728"/>
            <a:ext cx="43180" cy="67310"/>
          </a:xfrm>
          <a:custGeom>
            <a:avLst/>
            <a:gdLst/>
            <a:ahLst/>
            <a:cxnLst/>
            <a:rect l="l" t="t" r="r" b="b"/>
            <a:pathLst>
              <a:path w="43179" h="67310">
                <a:moveTo>
                  <a:pt x="2044" y="0"/>
                </a:moveTo>
                <a:lnTo>
                  <a:pt x="0" y="66344"/>
                </a:lnTo>
                <a:lnTo>
                  <a:pt x="41021" y="67056"/>
                </a:lnTo>
                <a:lnTo>
                  <a:pt x="43078" y="698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488195" y="1910853"/>
            <a:ext cx="39370" cy="69850"/>
          </a:xfrm>
          <a:custGeom>
            <a:avLst/>
            <a:gdLst/>
            <a:ahLst/>
            <a:cxnLst/>
            <a:rect l="l" t="t" r="r" b="b"/>
            <a:pathLst>
              <a:path w="39370" h="69850">
                <a:moveTo>
                  <a:pt x="2044" y="0"/>
                </a:moveTo>
                <a:lnTo>
                  <a:pt x="0" y="69049"/>
                </a:lnTo>
                <a:lnTo>
                  <a:pt x="36918" y="69659"/>
                </a:lnTo>
                <a:lnTo>
                  <a:pt x="38976" y="596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957236" y="1926551"/>
            <a:ext cx="84455" cy="106680"/>
          </a:xfrm>
          <a:custGeom>
            <a:avLst/>
            <a:gdLst/>
            <a:ahLst/>
            <a:cxnLst/>
            <a:rect l="l" t="t" r="r" b="b"/>
            <a:pathLst>
              <a:path w="84454" h="106680">
                <a:moveTo>
                  <a:pt x="3428" y="0"/>
                </a:moveTo>
                <a:lnTo>
                  <a:pt x="0" y="104597"/>
                </a:lnTo>
                <a:lnTo>
                  <a:pt x="81368" y="106616"/>
                </a:lnTo>
                <a:lnTo>
                  <a:pt x="84099" y="2717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976383" y="1694098"/>
            <a:ext cx="123760" cy="888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692636" y="1159427"/>
            <a:ext cx="237490" cy="55244"/>
          </a:xfrm>
          <a:custGeom>
            <a:avLst/>
            <a:gdLst/>
            <a:ahLst/>
            <a:cxnLst/>
            <a:rect l="l" t="t" r="r" b="b"/>
            <a:pathLst>
              <a:path w="237490" h="55244">
                <a:moveTo>
                  <a:pt x="1358" y="0"/>
                </a:moveTo>
                <a:lnTo>
                  <a:pt x="0" y="47117"/>
                </a:lnTo>
                <a:lnTo>
                  <a:pt x="235877" y="54673"/>
                </a:lnTo>
                <a:lnTo>
                  <a:pt x="237261" y="6845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289920" y="1207949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59" h="93980">
                <a:moveTo>
                  <a:pt x="2730" y="0"/>
                </a:moveTo>
                <a:lnTo>
                  <a:pt x="0" y="91617"/>
                </a:lnTo>
                <a:lnTo>
                  <a:pt x="58115" y="93637"/>
                </a:lnTo>
                <a:lnTo>
                  <a:pt x="60845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056762" y="1208656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2730" y="0"/>
                </a:moveTo>
                <a:lnTo>
                  <a:pt x="0" y="84061"/>
                </a:lnTo>
                <a:lnTo>
                  <a:pt x="58115" y="86080"/>
                </a:lnTo>
                <a:lnTo>
                  <a:pt x="60858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620157" y="1994205"/>
            <a:ext cx="170936" cy="895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555879" y="1914869"/>
            <a:ext cx="41910" cy="68580"/>
          </a:xfrm>
          <a:custGeom>
            <a:avLst/>
            <a:gdLst/>
            <a:ahLst/>
            <a:cxnLst/>
            <a:rect l="l" t="t" r="r" b="b"/>
            <a:pathLst>
              <a:path w="41909" h="68580">
                <a:moveTo>
                  <a:pt x="2057" y="0"/>
                </a:moveTo>
                <a:lnTo>
                  <a:pt x="0" y="67056"/>
                </a:lnTo>
                <a:lnTo>
                  <a:pt x="39662" y="68465"/>
                </a:lnTo>
                <a:lnTo>
                  <a:pt x="41719" y="1409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684430" y="1924433"/>
            <a:ext cx="111125" cy="45720"/>
          </a:xfrm>
          <a:custGeom>
            <a:avLst/>
            <a:gdLst/>
            <a:ahLst/>
            <a:cxnLst/>
            <a:rect l="l" t="t" r="r" b="b"/>
            <a:pathLst>
              <a:path w="111125" h="45719">
                <a:moveTo>
                  <a:pt x="1371" y="0"/>
                </a:moveTo>
                <a:lnTo>
                  <a:pt x="0" y="41783"/>
                </a:lnTo>
                <a:lnTo>
                  <a:pt x="109385" y="45212"/>
                </a:lnTo>
                <a:lnTo>
                  <a:pt x="110756" y="2819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149365" y="1905308"/>
            <a:ext cx="208279" cy="78740"/>
          </a:xfrm>
          <a:custGeom>
            <a:avLst/>
            <a:gdLst/>
            <a:ahLst/>
            <a:cxnLst/>
            <a:rect l="l" t="t" r="r" b="b"/>
            <a:pathLst>
              <a:path w="208279" h="78739">
                <a:moveTo>
                  <a:pt x="2743" y="0"/>
                </a:moveTo>
                <a:lnTo>
                  <a:pt x="0" y="72478"/>
                </a:lnTo>
                <a:lnTo>
                  <a:pt x="205803" y="78625"/>
                </a:lnTo>
                <a:lnTo>
                  <a:pt x="207860" y="6845"/>
                </a:lnTo>
                <a:lnTo>
                  <a:pt x="2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344906" y="1635305"/>
            <a:ext cx="81915" cy="132080"/>
          </a:xfrm>
          <a:custGeom>
            <a:avLst/>
            <a:gdLst/>
            <a:ahLst/>
            <a:cxnLst/>
            <a:rect l="l" t="t" r="r" b="b"/>
            <a:pathLst>
              <a:path w="81915" h="132080">
                <a:moveTo>
                  <a:pt x="3428" y="0"/>
                </a:moveTo>
                <a:lnTo>
                  <a:pt x="0" y="129159"/>
                </a:lnTo>
                <a:lnTo>
                  <a:pt x="77266" y="131876"/>
                </a:lnTo>
                <a:lnTo>
                  <a:pt x="81381" y="2717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771950" y="1661883"/>
            <a:ext cx="49530" cy="77470"/>
          </a:xfrm>
          <a:custGeom>
            <a:avLst/>
            <a:gdLst/>
            <a:ahLst/>
            <a:cxnLst/>
            <a:rect l="l" t="t" r="r" b="b"/>
            <a:pathLst>
              <a:path w="49529" h="77469">
                <a:moveTo>
                  <a:pt x="2057" y="0"/>
                </a:moveTo>
                <a:lnTo>
                  <a:pt x="0" y="75907"/>
                </a:lnTo>
                <a:lnTo>
                  <a:pt x="46494" y="77317"/>
                </a:lnTo>
                <a:lnTo>
                  <a:pt x="49225" y="1409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0140" y="1631883"/>
            <a:ext cx="57150" cy="110489"/>
          </a:xfrm>
          <a:custGeom>
            <a:avLst/>
            <a:gdLst/>
            <a:ahLst/>
            <a:cxnLst/>
            <a:rect l="l" t="t" r="r" b="b"/>
            <a:pathLst>
              <a:path w="57150" h="110489">
                <a:moveTo>
                  <a:pt x="3429" y="0"/>
                </a:moveTo>
                <a:lnTo>
                  <a:pt x="0" y="108026"/>
                </a:lnTo>
                <a:lnTo>
                  <a:pt x="54025" y="110032"/>
                </a:lnTo>
                <a:lnTo>
                  <a:pt x="56756" y="1308"/>
                </a:lnTo>
                <a:lnTo>
                  <a:pt x="34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689211" y="1659862"/>
            <a:ext cx="54610" cy="76200"/>
          </a:xfrm>
          <a:custGeom>
            <a:avLst/>
            <a:gdLst/>
            <a:ahLst/>
            <a:cxnLst/>
            <a:rect l="l" t="t" r="r" b="b"/>
            <a:pathLst>
              <a:path w="54609" h="76200">
                <a:moveTo>
                  <a:pt x="2057" y="0"/>
                </a:moveTo>
                <a:lnTo>
                  <a:pt x="0" y="73901"/>
                </a:lnTo>
                <a:lnTo>
                  <a:pt x="51968" y="75907"/>
                </a:lnTo>
                <a:lnTo>
                  <a:pt x="54025" y="2019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701523" y="1483492"/>
            <a:ext cx="51435" cy="80645"/>
          </a:xfrm>
          <a:custGeom>
            <a:avLst/>
            <a:gdLst/>
            <a:ahLst/>
            <a:cxnLst/>
            <a:rect l="l" t="t" r="r" b="b"/>
            <a:pathLst>
              <a:path w="51434" h="80644">
                <a:moveTo>
                  <a:pt x="2730" y="0"/>
                </a:moveTo>
                <a:lnTo>
                  <a:pt x="0" y="78625"/>
                </a:lnTo>
                <a:lnTo>
                  <a:pt x="48539" y="80035"/>
                </a:lnTo>
                <a:lnTo>
                  <a:pt x="51282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76557" y="1479360"/>
            <a:ext cx="48895" cy="81915"/>
          </a:xfrm>
          <a:custGeom>
            <a:avLst/>
            <a:gdLst/>
            <a:ahLst/>
            <a:cxnLst/>
            <a:rect l="l" t="t" r="r" b="b"/>
            <a:pathLst>
              <a:path w="48895" h="81915">
                <a:moveTo>
                  <a:pt x="2057" y="0"/>
                </a:moveTo>
                <a:lnTo>
                  <a:pt x="0" y="80035"/>
                </a:lnTo>
                <a:lnTo>
                  <a:pt x="46494" y="81343"/>
                </a:lnTo>
                <a:lnTo>
                  <a:pt x="48539" y="1409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797930" y="1480064"/>
            <a:ext cx="51435" cy="76200"/>
          </a:xfrm>
          <a:custGeom>
            <a:avLst/>
            <a:gdLst/>
            <a:ahLst/>
            <a:cxnLst/>
            <a:rect l="l" t="t" r="r" b="b"/>
            <a:pathLst>
              <a:path w="51434" h="76200">
                <a:moveTo>
                  <a:pt x="2057" y="0"/>
                </a:moveTo>
                <a:lnTo>
                  <a:pt x="0" y="74498"/>
                </a:lnTo>
                <a:lnTo>
                  <a:pt x="49225" y="75907"/>
                </a:lnTo>
                <a:lnTo>
                  <a:pt x="51282" y="2019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760314" y="232943"/>
            <a:ext cx="121716" cy="717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080306" y="491370"/>
            <a:ext cx="73164" cy="11416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091634" y="466105"/>
            <a:ext cx="76580" cy="1195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780534" y="20326"/>
            <a:ext cx="63500" cy="120014"/>
          </a:xfrm>
          <a:custGeom>
            <a:avLst/>
            <a:gdLst/>
            <a:ahLst/>
            <a:cxnLst/>
            <a:rect l="l" t="t" r="r" b="b"/>
            <a:pathLst>
              <a:path w="63500" h="120014">
                <a:moveTo>
                  <a:pt x="14363" y="0"/>
                </a:moveTo>
                <a:lnTo>
                  <a:pt x="3428" y="0"/>
                </a:lnTo>
                <a:lnTo>
                  <a:pt x="0" y="118287"/>
                </a:lnTo>
                <a:lnTo>
                  <a:pt x="38976" y="119595"/>
                </a:lnTo>
                <a:lnTo>
                  <a:pt x="39662" y="91617"/>
                </a:lnTo>
                <a:lnTo>
                  <a:pt x="60193" y="91617"/>
                </a:lnTo>
                <a:lnTo>
                  <a:pt x="62903" y="1308"/>
                </a:lnTo>
                <a:lnTo>
                  <a:pt x="42405" y="1308"/>
                </a:lnTo>
                <a:lnTo>
                  <a:pt x="14363" y="0"/>
                </a:lnTo>
                <a:close/>
              </a:path>
              <a:path w="63500" h="120014">
                <a:moveTo>
                  <a:pt x="60193" y="91617"/>
                </a:moveTo>
                <a:lnTo>
                  <a:pt x="39662" y="91617"/>
                </a:lnTo>
                <a:lnTo>
                  <a:pt x="60172" y="92316"/>
                </a:lnTo>
                <a:lnTo>
                  <a:pt x="60193" y="9161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457426" y="882487"/>
            <a:ext cx="105410" cy="55244"/>
          </a:xfrm>
          <a:custGeom>
            <a:avLst/>
            <a:gdLst/>
            <a:ahLst/>
            <a:cxnLst/>
            <a:rect l="l" t="t" r="r" b="b"/>
            <a:pathLst>
              <a:path w="105409" h="55244">
                <a:moveTo>
                  <a:pt x="2057" y="0"/>
                </a:moveTo>
                <a:lnTo>
                  <a:pt x="0" y="51231"/>
                </a:lnTo>
                <a:lnTo>
                  <a:pt x="103251" y="54660"/>
                </a:lnTo>
                <a:lnTo>
                  <a:pt x="105295" y="2705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423923" y="756036"/>
            <a:ext cx="62230" cy="106045"/>
          </a:xfrm>
          <a:custGeom>
            <a:avLst/>
            <a:gdLst/>
            <a:ahLst/>
            <a:cxnLst/>
            <a:rect l="l" t="t" r="r" b="b"/>
            <a:pathLst>
              <a:path w="62229" h="106044">
                <a:moveTo>
                  <a:pt x="2730" y="0"/>
                </a:moveTo>
                <a:lnTo>
                  <a:pt x="0" y="104597"/>
                </a:lnTo>
                <a:lnTo>
                  <a:pt x="58801" y="105905"/>
                </a:lnTo>
                <a:lnTo>
                  <a:pt x="62230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158643" y="755326"/>
            <a:ext cx="44450" cy="116205"/>
          </a:xfrm>
          <a:custGeom>
            <a:avLst/>
            <a:gdLst/>
            <a:ahLst/>
            <a:cxnLst/>
            <a:rect l="l" t="t" r="r" b="b"/>
            <a:pathLst>
              <a:path w="44450" h="116205">
                <a:moveTo>
                  <a:pt x="3416" y="0"/>
                </a:moveTo>
                <a:lnTo>
                  <a:pt x="0" y="114871"/>
                </a:lnTo>
                <a:lnTo>
                  <a:pt x="41021" y="116179"/>
                </a:lnTo>
                <a:lnTo>
                  <a:pt x="44437" y="1320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795578" y="242506"/>
            <a:ext cx="48260" cy="40640"/>
          </a:xfrm>
          <a:custGeom>
            <a:avLst/>
            <a:gdLst/>
            <a:ahLst/>
            <a:cxnLst/>
            <a:rect l="l" t="t" r="r" b="b"/>
            <a:pathLst>
              <a:path w="48259" h="40639">
                <a:moveTo>
                  <a:pt x="1371" y="0"/>
                </a:moveTo>
                <a:lnTo>
                  <a:pt x="0" y="38963"/>
                </a:lnTo>
                <a:lnTo>
                  <a:pt x="46494" y="40373"/>
                </a:lnTo>
                <a:lnTo>
                  <a:pt x="47866" y="1409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932324" y="161869"/>
            <a:ext cx="26034" cy="35560"/>
          </a:xfrm>
          <a:custGeom>
            <a:avLst/>
            <a:gdLst/>
            <a:ahLst/>
            <a:cxnLst/>
            <a:rect l="l" t="t" r="r" b="b"/>
            <a:pathLst>
              <a:path w="26034" h="35560">
                <a:moveTo>
                  <a:pt x="1371" y="0"/>
                </a:moveTo>
                <a:lnTo>
                  <a:pt x="0" y="34836"/>
                </a:lnTo>
                <a:lnTo>
                  <a:pt x="24612" y="35534"/>
                </a:lnTo>
                <a:lnTo>
                  <a:pt x="25984" y="609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735018" y="324556"/>
            <a:ext cx="131979" cy="17024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735018" y="544729"/>
            <a:ext cx="126364" cy="72390"/>
          </a:xfrm>
          <a:custGeom>
            <a:avLst/>
            <a:gdLst/>
            <a:ahLst/>
            <a:cxnLst/>
            <a:rect l="l" t="t" r="r" b="b"/>
            <a:pathLst>
              <a:path w="126365" h="72390">
                <a:moveTo>
                  <a:pt x="2057" y="0"/>
                </a:moveTo>
                <a:lnTo>
                  <a:pt x="0" y="68351"/>
                </a:lnTo>
                <a:lnTo>
                  <a:pt x="123761" y="71780"/>
                </a:lnTo>
                <a:lnTo>
                  <a:pt x="125806" y="3416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876554" y="544019"/>
            <a:ext cx="77470" cy="48895"/>
          </a:xfrm>
          <a:custGeom>
            <a:avLst/>
            <a:gdLst/>
            <a:ahLst/>
            <a:cxnLst/>
            <a:rect l="l" t="t" r="r" b="b"/>
            <a:pathLst>
              <a:path w="77470" h="48895">
                <a:moveTo>
                  <a:pt x="1371" y="0"/>
                </a:moveTo>
                <a:lnTo>
                  <a:pt x="0" y="45808"/>
                </a:lnTo>
                <a:lnTo>
                  <a:pt x="75895" y="48526"/>
                </a:lnTo>
                <a:lnTo>
                  <a:pt x="77266" y="2019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190388" y="490059"/>
            <a:ext cx="64135" cy="108585"/>
          </a:xfrm>
          <a:custGeom>
            <a:avLst/>
            <a:gdLst/>
            <a:ahLst/>
            <a:cxnLst/>
            <a:rect l="l" t="t" r="r" b="b"/>
            <a:pathLst>
              <a:path w="64134" h="108584">
                <a:moveTo>
                  <a:pt x="3428" y="0"/>
                </a:moveTo>
                <a:lnTo>
                  <a:pt x="0" y="105905"/>
                </a:lnTo>
                <a:lnTo>
                  <a:pt x="60858" y="108026"/>
                </a:lnTo>
                <a:lnTo>
                  <a:pt x="63588" y="2019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277230" y="507070"/>
            <a:ext cx="64769" cy="114300"/>
          </a:xfrm>
          <a:custGeom>
            <a:avLst/>
            <a:gdLst/>
            <a:ahLst/>
            <a:cxnLst/>
            <a:rect l="l" t="t" r="r" b="b"/>
            <a:pathLst>
              <a:path w="64770" h="114300">
                <a:moveTo>
                  <a:pt x="3416" y="0"/>
                </a:moveTo>
                <a:lnTo>
                  <a:pt x="0" y="112153"/>
                </a:lnTo>
                <a:lnTo>
                  <a:pt x="60845" y="114261"/>
                </a:lnTo>
                <a:lnTo>
                  <a:pt x="64274" y="2120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179454" y="787453"/>
            <a:ext cx="164787" cy="9230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32292" y="755333"/>
            <a:ext cx="70485" cy="72390"/>
          </a:xfrm>
          <a:custGeom>
            <a:avLst/>
            <a:gdLst/>
            <a:ahLst/>
            <a:cxnLst/>
            <a:rect l="l" t="t" r="r" b="b"/>
            <a:pathLst>
              <a:path w="70484" h="72390">
                <a:moveTo>
                  <a:pt x="2044" y="0"/>
                </a:moveTo>
                <a:lnTo>
                  <a:pt x="0" y="69761"/>
                </a:lnTo>
                <a:lnTo>
                  <a:pt x="68376" y="71780"/>
                </a:lnTo>
                <a:lnTo>
                  <a:pt x="70421" y="2006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895703" y="761475"/>
            <a:ext cx="43815" cy="81915"/>
          </a:xfrm>
          <a:custGeom>
            <a:avLst/>
            <a:gdLst/>
            <a:ahLst/>
            <a:cxnLst/>
            <a:rect l="l" t="t" r="r" b="b"/>
            <a:pathLst>
              <a:path w="43815" h="81915">
                <a:moveTo>
                  <a:pt x="2730" y="0"/>
                </a:moveTo>
                <a:lnTo>
                  <a:pt x="0" y="79933"/>
                </a:lnTo>
                <a:lnTo>
                  <a:pt x="41706" y="81343"/>
                </a:lnTo>
                <a:lnTo>
                  <a:pt x="43751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23912" y="752614"/>
            <a:ext cx="57150" cy="83820"/>
          </a:xfrm>
          <a:custGeom>
            <a:avLst/>
            <a:gdLst/>
            <a:ahLst/>
            <a:cxnLst/>
            <a:rect l="l" t="t" r="r" b="b"/>
            <a:pathLst>
              <a:path w="57150" h="83819">
                <a:moveTo>
                  <a:pt x="2044" y="0"/>
                </a:moveTo>
                <a:lnTo>
                  <a:pt x="0" y="81343"/>
                </a:lnTo>
                <a:lnTo>
                  <a:pt x="54013" y="83350"/>
                </a:lnTo>
                <a:lnTo>
                  <a:pt x="56756" y="2019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99802" y="979523"/>
            <a:ext cx="42545" cy="74295"/>
          </a:xfrm>
          <a:custGeom>
            <a:avLst/>
            <a:gdLst/>
            <a:ahLst/>
            <a:cxnLst/>
            <a:rect l="l" t="t" r="r" b="b"/>
            <a:pathLst>
              <a:path w="42545" h="74294">
                <a:moveTo>
                  <a:pt x="2044" y="0"/>
                </a:moveTo>
                <a:lnTo>
                  <a:pt x="0" y="72491"/>
                </a:lnTo>
                <a:lnTo>
                  <a:pt x="39649" y="73901"/>
                </a:lnTo>
                <a:lnTo>
                  <a:pt x="42379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718624" y="1064393"/>
            <a:ext cx="173355" cy="76835"/>
          </a:xfrm>
          <a:custGeom>
            <a:avLst/>
            <a:gdLst/>
            <a:ahLst/>
            <a:cxnLst/>
            <a:rect l="l" t="t" r="r" b="b"/>
            <a:pathLst>
              <a:path w="173354" h="76834">
                <a:moveTo>
                  <a:pt x="1346" y="0"/>
                </a:moveTo>
                <a:lnTo>
                  <a:pt x="0" y="38963"/>
                </a:lnTo>
                <a:lnTo>
                  <a:pt x="4089" y="38963"/>
                </a:lnTo>
                <a:lnTo>
                  <a:pt x="2730" y="71081"/>
                </a:lnTo>
                <a:lnTo>
                  <a:pt x="170243" y="76517"/>
                </a:lnTo>
                <a:lnTo>
                  <a:pt x="170929" y="44399"/>
                </a:lnTo>
                <a:lnTo>
                  <a:pt x="172973" y="5435"/>
                </a:lnTo>
                <a:lnTo>
                  <a:pt x="134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084115" y="940563"/>
            <a:ext cx="54610" cy="81915"/>
          </a:xfrm>
          <a:custGeom>
            <a:avLst/>
            <a:gdLst/>
            <a:ahLst/>
            <a:cxnLst/>
            <a:rect l="l" t="t" r="r" b="b"/>
            <a:pathLst>
              <a:path w="54609" h="81915">
                <a:moveTo>
                  <a:pt x="2730" y="0"/>
                </a:moveTo>
                <a:lnTo>
                  <a:pt x="0" y="80035"/>
                </a:lnTo>
                <a:lnTo>
                  <a:pt x="51282" y="81343"/>
                </a:lnTo>
                <a:lnTo>
                  <a:pt x="54013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373036" y="736809"/>
            <a:ext cx="265965" cy="16691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658152" y="742337"/>
            <a:ext cx="40640" cy="95885"/>
          </a:xfrm>
          <a:custGeom>
            <a:avLst/>
            <a:gdLst/>
            <a:ahLst/>
            <a:cxnLst/>
            <a:rect l="l" t="t" r="r" b="b"/>
            <a:pathLst>
              <a:path w="40640" h="95884">
                <a:moveTo>
                  <a:pt x="2730" y="0"/>
                </a:moveTo>
                <a:lnTo>
                  <a:pt x="0" y="94335"/>
                </a:lnTo>
                <a:lnTo>
                  <a:pt x="37604" y="95745"/>
                </a:lnTo>
                <a:lnTo>
                  <a:pt x="40335" y="1320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011635" y="474957"/>
            <a:ext cx="46355" cy="107314"/>
          </a:xfrm>
          <a:custGeom>
            <a:avLst/>
            <a:gdLst/>
            <a:ahLst/>
            <a:cxnLst/>
            <a:rect l="l" t="t" r="r" b="b"/>
            <a:pathLst>
              <a:path w="46354" h="107315">
                <a:moveTo>
                  <a:pt x="23253" y="0"/>
                </a:moveTo>
                <a:lnTo>
                  <a:pt x="23253" y="9563"/>
                </a:lnTo>
                <a:lnTo>
                  <a:pt x="2710" y="9563"/>
                </a:lnTo>
                <a:lnTo>
                  <a:pt x="0" y="106019"/>
                </a:lnTo>
                <a:lnTo>
                  <a:pt x="42392" y="106718"/>
                </a:lnTo>
                <a:lnTo>
                  <a:pt x="45523" y="9563"/>
                </a:lnTo>
                <a:lnTo>
                  <a:pt x="23253" y="9563"/>
                </a:lnTo>
                <a:lnTo>
                  <a:pt x="2730" y="8864"/>
                </a:lnTo>
                <a:lnTo>
                  <a:pt x="45545" y="8864"/>
                </a:lnTo>
                <a:lnTo>
                  <a:pt x="45808" y="698"/>
                </a:lnTo>
                <a:lnTo>
                  <a:pt x="2325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321367" y="496905"/>
            <a:ext cx="44450" cy="92075"/>
          </a:xfrm>
          <a:custGeom>
            <a:avLst/>
            <a:gdLst/>
            <a:ahLst/>
            <a:cxnLst/>
            <a:rect l="l" t="t" r="r" b="b"/>
            <a:pathLst>
              <a:path w="44450" h="92075">
                <a:moveTo>
                  <a:pt x="2730" y="0"/>
                </a:moveTo>
                <a:lnTo>
                  <a:pt x="0" y="90208"/>
                </a:lnTo>
                <a:lnTo>
                  <a:pt x="41706" y="91617"/>
                </a:lnTo>
                <a:lnTo>
                  <a:pt x="44437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387695" y="498919"/>
            <a:ext cx="33020" cy="87630"/>
          </a:xfrm>
          <a:custGeom>
            <a:avLst/>
            <a:gdLst/>
            <a:ahLst/>
            <a:cxnLst/>
            <a:rect l="l" t="t" r="r" b="b"/>
            <a:pathLst>
              <a:path w="33020" h="87629">
                <a:moveTo>
                  <a:pt x="2730" y="0"/>
                </a:moveTo>
                <a:lnTo>
                  <a:pt x="0" y="86779"/>
                </a:lnTo>
                <a:lnTo>
                  <a:pt x="30086" y="87477"/>
                </a:lnTo>
                <a:lnTo>
                  <a:pt x="32816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987317" y="521475"/>
            <a:ext cx="69850" cy="76835"/>
          </a:xfrm>
          <a:custGeom>
            <a:avLst/>
            <a:gdLst/>
            <a:ahLst/>
            <a:cxnLst/>
            <a:rect l="l" t="t" r="r" b="b"/>
            <a:pathLst>
              <a:path w="69850" h="76834">
                <a:moveTo>
                  <a:pt x="18465" y="0"/>
                </a:moveTo>
                <a:lnTo>
                  <a:pt x="17106" y="43078"/>
                </a:lnTo>
                <a:lnTo>
                  <a:pt x="1341" y="43078"/>
                </a:lnTo>
                <a:lnTo>
                  <a:pt x="0" y="74485"/>
                </a:lnTo>
                <a:lnTo>
                  <a:pt x="15735" y="75196"/>
                </a:lnTo>
                <a:lnTo>
                  <a:pt x="67703" y="76606"/>
                </a:lnTo>
                <a:lnTo>
                  <a:pt x="68615" y="43078"/>
                </a:lnTo>
                <a:lnTo>
                  <a:pt x="17106" y="43078"/>
                </a:lnTo>
                <a:lnTo>
                  <a:pt x="1371" y="42379"/>
                </a:lnTo>
                <a:lnTo>
                  <a:pt x="68634" y="42379"/>
                </a:lnTo>
                <a:lnTo>
                  <a:pt x="69748" y="1409"/>
                </a:lnTo>
                <a:lnTo>
                  <a:pt x="1846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965444" y="506479"/>
            <a:ext cx="29845" cy="30480"/>
          </a:xfrm>
          <a:custGeom>
            <a:avLst/>
            <a:gdLst/>
            <a:ahLst/>
            <a:cxnLst/>
            <a:rect l="l" t="t" r="r" b="b"/>
            <a:pathLst>
              <a:path w="29845" h="30479">
                <a:moveTo>
                  <a:pt x="673" y="0"/>
                </a:moveTo>
                <a:lnTo>
                  <a:pt x="0" y="28689"/>
                </a:lnTo>
                <a:lnTo>
                  <a:pt x="28028" y="29984"/>
                </a:lnTo>
                <a:lnTo>
                  <a:pt x="29400" y="596"/>
                </a:lnTo>
                <a:lnTo>
                  <a:pt x="67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498446" y="431871"/>
            <a:ext cx="83185" cy="43180"/>
          </a:xfrm>
          <a:custGeom>
            <a:avLst/>
            <a:gdLst/>
            <a:ahLst/>
            <a:cxnLst/>
            <a:rect l="l" t="t" r="r" b="b"/>
            <a:pathLst>
              <a:path w="83184" h="43179">
                <a:moveTo>
                  <a:pt x="1371" y="0"/>
                </a:moveTo>
                <a:lnTo>
                  <a:pt x="0" y="40373"/>
                </a:lnTo>
                <a:lnTo>
                  <a:pt x="81381" y="43091"/>
                </a:lnTo>
                <a:lnTo>
                  <a:pt x="82740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371281" y="421606"/>
            <a:ext cx="25400" cy="39370"/>
          </a:xfrm>
          <a:custGeom>
            <a:avLst/>
            <a:gdLst/>
            <a:ahLst/>
            <a:cxnLst/>
            <a:rect l="l" t="t" r="r" b="b"/>
            <a:pathLst>
              <a:path w="25400" h="39370">
                <a:moveTo>
                  <a:pt x="1371" y="0"/>
                </a:moveTo>
                <a:lnTo>
                  <a:pt x="0" y="38353"/>
                </a:lnTo>
                <a:lnTo>
                  <a:pt x="24612" y="39052"/>
                </a:lnTo>
                <a:lnTo>
                  <a:pt x="25298" y="698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717" y="342372"/>
            <a:ext cx="83185" cy="50800"/>
          </a:xfrm>
          <a:custGeom>
            <a:avLst/>
            <a:gdLst/>
            <a:ahLst/>
            <a:cxnLst/>
            <a:rect l="l" t="t" r="r" b="b"/>
            <a:pathLst>
              <a:path w="83184" h="50800">
                <a:moveTo>
                  <a:pt x="2057" y="0"/>
                </a:moveTo>
                <a:lnTo>
                  <a:pt x="0" y="48526"/>
                </a:lnTo>
                <a:lnTo>
                  <a:pt x="81368" y="50546"/>
                </a:lnTo>
                <a:lnTo>
                  <a:pt x="82740" y="2717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235218" y="346407"/>
            <a:ext cx="33020" cy="20320"/>
          </a:xfrm>
          <a:custGeom>
            <a:avLst/>
            <a:gdLst/>
            <a:ahLst/>
            <a:cxnLst/>
            <a:rect l="l" t="t" r="r" b="b"/>
            <a:pathLst>
              <a:path w="33020" h="20320">
                <a:moveTo>
                  <a:pt x="685" y="0"/>
                </a:moveTo>
                <a:lnTo>
                  <a:pt x="0" y="19126"/>
                </a:lnTo>
                <a:lnTo>
                  <a:pt x="32130" y="19824"/>
                </a:lnTo>
                <a:lnTo>
                  <a:pt x="32816" y="698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486836" y="226801"/>
            <a:ext cx="90805" cy="48260"/>
          </a:xfrm>
          <a:custGeom>
            <a:avLst/>
            <a:gdLst/>
            <a:ahLst/>
            <a:cxnLst/>
            <a:rect l="l" t="t" r="r" b="b"/>
            <a:pathLst>
              <a:path w="90804" h="48260">
                <a:moveTo>
                  <a:pt x="1358" y="0"/>
                </a:moveTo>
                <a:lnTo>
                  <a:pt x="0" y="45097"/>
                </a:lnTo>
                <a:lnTo>
                  <a:pt x="88874" y="47828"/>
                </a:lnTo>
                <a:lnTo>
                  <a:pt x="90246" y="2717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503928" y="133078"/>
            <a:ext cx="87630" cy="69850"/>
          </a:xfrm>
          <a:custGeom>
            <a:avLst/>
            <a:gdLst/>
            <a:ahLst/>
            <a:cxnLst/>
            <a:rect l="l" t="t" r="r" b="b"/>
            <a:pathLst>
              <a:path w="87629" h="69850">
                <a:moveTo>
                  <a:pt x="2044" y="0"/>
                </a:moveTo>
                <a:lnTo>
                  <a:pt x="0" y="67043"/>
                </a:lnTo>
                <a:lnTo>
                  <a:pt x="85458" y="69761"/>
                </a:lnTo>
                <a:lnTo>
                  <a:pt x="87515" y="2717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872460" y="184416"/>
            <a:ext cx="33020" cy="24130"/>
          </a:xfrm>
          <a:custGeom>
            <a:avLst/>
            <a:gdLst/>
            <a:ahLst/>
            <a:cxnLst/>
            <a:rect l="l" t="t" r="r" b="b"/>
            <a:pathLst>
              <a:path w="33020" h="24129">
                <a:moveTo>
                  <a:pt x="685" y="0"/>
                </a:moveTo>
                <a:lnTo>
                  <a:pt x="0" y="23266"/>
                </a:lnTo>
                <a:lnTo>
                  <a:pt x="32130" y="23863"/>
                </a:lnTo>
                <a:lnTo>
                  <a:pt x="32816" y="609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197917" y="92097"/>
            <a:ext cx="63500" cy="100965"/>
          </a:xfrm>
          <a:custGeom>
            <a:avLst/>
            <a:gdLst/>
            <a:ahLst/>
            <a:cxnLst/>
            <a:rect l="l" t="t" r="r" b="b"/>
            <a:pathLst>
              <a:path w="63500" h="100964">
                <a:moveTo>
                  <a:pt x="2730" y="0"/>
                </a:moveTo>
                <a:lnTo>
                  <a:pt x="0" y="98463"/>
                </a:lnTo>
                <a:lnTo>
                  <a:pt x="60172" y="100482"/>
                </a:lnTo>
                <a:lnTo>
                  <a:pt x="62903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763744" y="131066"/>
            <a:ext cx="91440" cy="50800"/>
          </a:xfrm>
          <a:custGeom>
            <a:avLst/>
            <a:gdLst/>
            <a:ahLst/>
            <a:cxnLst/>
            <a:rect l="l" t="t" r="r" b="b"/>
            <a:pathLst>
              <a:path w="91440" h="50800">
                <a:moveTo>
                  <a:pt x="1358" y="0"/>
                </a:moveTo>
                <a:lnTo>
                  <a:pt x="0" y="47815"/>
                </a:lnTo>
                <a:lnTo>
                  <a:pt x="89560" y="50634"/>
                </a:lnTo>
                <a:lnTo>
                  <a:pt x="90931" y="2717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119969" y="70258"/>
            <a:ext cx="50800" cy="96520"/>
          </a:xfrm>
          <a:custGeom>
            <a:avLst/>
            <a:gdLst/>
            <a:ahLst/>
            <a:cxnLst/>
            <a:rect l="l" t="t" r="r" b="b"/>
            <a:pathLst>
              <a:path w="50800" h="96520">
                <a:moveTo>
                  <a:pt x="2730" y="0"/>
                </a:moveTo>
                <a:lnTo>
                  <a:pt x="0" y="95034"/>
                </a:lnTo>
                <a:lnTo>
                  <a:pt x="47180" y="96342"/>
                </a:lnTo>
                <a:lnTo>
                  <a:pt x="50584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909368" y="48318"/>
            <a:ext cx="55880" cy="111760"/>
          </a:xfrm>
          <a:custGeom>
            <a:avLst/>
            <a:gdLst/>
            <a:ahLst/>
            <a:cxnLst/>
            <a:rect l="l" t="t" r="r" b="b"/>
            <a:pathLst>
              <a:path w="55879" h="111760">
                <a:moveTo>
                  <a:pt x="3428" y="0"/>
                </a:moveTo>
                <a:lnTo>
                  <a:pt x="0" y="110121"/>
                </a:lnTo>
                <a:lnTo>
                  <a:pt x="51968" y="111442"/>
                </a:lnTo>
                <a:lnTo>
                  <a:pt x="55397" y="2108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405181" y="0"/>
            <a:ext cx="139065" cy="121285"/>
          </a:xfrm>
          <a:custGeom>
            <a:avLst/>
            <a:gdLst/>
            <a:ahLst/>
            <a:cxnLst/>
            <a:rect l="l" t="t" r="r" b="b"/>
            <a:pathLst>
              <a:path w="139065" h="121285">
                <a:moveTo>
                  <a:pt x="139064" y="0"/>
                </a:moveTo>
                <a:lnTo>
                  <a:pt x="3555" y="0"/>
                </a:lnTo>
                <a:lnTo>
                  <a:pt x="0" y="116065"/>
                </a:lnTo>
                <a:lnTo>
                  <a:pt x="135356" y="120802"/>
                </a:lnTo>
                <a:lnTo>
                  <a:pt x="13906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979120" y="42877"/>
            <a:ext cx="55244" cy="114935"/>
          </a:xfrm>
          <a:custGeom>
            <a:avLst/>
            <a:gdLst/>
            <a:ahLst/>
            <a:cxnLst/>
            <a:rect l="l" t="t" r="r" b="b"/>
            <a:pathLst>
              <a:path w="55245" h="114935">
                <a:moveTo>
                  <a:pt x="2730" y="0"/>
                </a:moveTo>
                <a:lnTo>
                  <a:pt x="0" y="86779"/>
                </a:lnTo>
                <a:lnTo>
                  <a:pt x="13665" y="86779"/>
                </a:lnTo>
                <a:lnTo>
                  <a:pt x="12979" y="113461"/>
                </a:lnTo>
                <a:lnTo>
                  <a:pt x="51968" y="114871"/>
                </a:lnTo>
                <a:lnTo>
                  <a:pt x="54698" y="27990"/>
                </a:lnTo>
                <a:lnTo>
                  <a:pt x="32131" y="27381"/>
                </a:lnTo>
                <a:lnTo>
                  <a:pt x="32816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089583" y="26466"/>
            <a:ext cx="51435" cy="99060"/>
          </a:xfrm>
          <a:custGeom>
            <a:avLst/>
            <a:gdLst/>
            <a:ahLst/>
            <a:cxnLst/>
            <a:rect l="l" t="t" r="r" b="b"/>
            <a:pathLst>
              <a:path w="51434" h="99060">
                <a:moveTo>
                  <a:pt x="2730" y="0"/>
                </a:moveTo>
                <a:lnTo>
                  <a:pt x="0" y="97053"/>
                </a:lnTo>
                <a:lnTo>
                  <a:pt x="48552" y="98463"/>
                </a:lnTo>
                <a:lnTo>
                  <a:pt x="51282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619181" y="8655"/>
            <a:ext cx="38735" cy="102235"/>
          </a:xfrm>
          <a:custGeom>
            <a:avLst/>
            <a:gdLst/>
            <a:ahLst/>
            <a:cxnLst/>
            <a:rect l="l" t="t" r="r" b="b"/>
            <a:pathLst>
              <a:path w="38734" h="102235">
                <a:moveTo>
                  <a:pt x="3416" y="0"/>
                </a:moveTo>
                <a:lnTo>
                  <a:pt x="0" y="100558"/>
                </a:lnTo>
                <a:lnTo>
                  <a:pt x="35547" y="101879"/>
                </a:lnTo>
                <a:lnTo>
                  <a:pt x="38290" y="698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421492" y="76404"/>
            <a:ext cx="59690" cy="73660"/>
          </a:xfrm>
          <a:custGeom>
            <a:avLst/>
            <a:gdLst/>
            <a:ahLst/>
            <a:cxnLst/>
            <a:rect l="l" t="t" r="r" b="b"/>
            <a:pathLst>
              <a:path w="59690" h="73660">
                <a:moveTo>
                  <a:pt x="18465" y="0"/>
                </a:moveTo>
                <a:lnTo>
                  <a:pt x="17094" y="35534"/>
                </a:lnTo>
                <a:lnTo>
                  <a:pt x="1345" y="35534"/>
                </a:lnTo>
                <a:lnTo>
                  <a:pt x="0" y="71767"/>
                </a:lnTo>
                <a:lnTo>
                  <a:pt x="57429" y="73088"/>
                </a:lnTo>
                <a:lnTo>
                  <a:pt x="58505" y="35534"/>
                </a:lnTo>
                <a:lnTo>
                  <a:pt x="17094" y="35534"/>
                </a:lnTo>
                <a:lnTo>
                  <a:pt x="1371" y="34823"/>
                </a:lnTo>
                <a:lnTo>
                  <a:pt x="58526" y="34823"/>
                </a:lnTo>
                <a:lnTo>
                  <a:pt x="59486" y="1308"/>
                </a:lnTo>
                <a:lnTo>
                  <a:pt x="1846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061853" y="76400"/>
            <a:ext cx="40005" cy="62865"/>
          </a:xfrm>
          <a:custGeom>
            <a:avLst/>
            <a:gdLst/>
            <a:ahLst/>
            <a:cxnLst/>
            <a:rect l="l" t="t" r="r" b="b"/>
            <a:pathLst>
              <a:path w="40004" h="62864">
                <a:moveTo>
                  <a:pt x="2044" y="0"/>
                </a:moveTo>
                <a:lnTo>
                  <a:pt x="0" y="61506"/>
                </a:lnTo>
                <a:lnTo>
                  <a:pt x="37591" y="62814"/>
                </a:lnTo>
                <a:lnTo>
                  <a:pt x="39649" y="1308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218127" y="31903"/>
            <a:ext cx="46355" cy="67310"/>
          </a:xfrm>
          <a:custGeom>
            <a:avLst/>
            <a:gdLst/>
            <a:ahLst/>
            <a:cxnLst/>
            <a:rect l="l" t="t" r="r" b="b"/>
            <a:pathLst>
              <a:path w="46354" h="67310">
                <a:moveTo>
                  <a:pt x="2044" y="0"/>
                </a:moveTo>
                <a:lnTo>
                  <a:pt x="0" y="65633"/>
                </a:lnTo>
                <a:lnTo>
                  <a:pt x="43751" y="67056"/>
                </a:lnTo>
                <a:lnTo>
                  <a:pt x="45808" y="1409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508021" y="34620"/>
            <a:ext cx="83820" cy="67945"/>
          </a:xfrm>
          <a:custGeom>
            <a:avLst/>
            <a:gdLst/>
            <a:ahLst/>
            <a:cxnLst/>
            <a:rect l="l" t="t" r="r" b="b"/>
            <a:pathLst>
              <a:path w="83820" h="67945">
                <a:moveTo>
                  <a:pt x="2057" y="0"/>
                </a:moveTo>
                <a:lnTo>
                  <a:pt x="0" y="65646"/>
                </a:lnTo>
                <a:lnTo>
                  <a:pt x="81368" y="67754"/>
                </a:lnTo>
                <a:lnTo>
                  <a:pt x="83426" y="2108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763740" y="52439"/>
            <a:ext cx="86995" cy="46990"/>
          </a:xfrm>
          <a:custGeom>
            <a:avLst/>
            <a:gdLst/>
            <a:ahLst/>
            <a:cxnLst/>
            <a:rect l="l" t="t" r="r" b="b"/>
            <a:pathLst>
              <a:path w="86995" h="46990">
                <a:moveTo>
                  <a:pt x="1371" y="0"/>
                </a:moveTo>
                <a:lnTo>
                  <a:pt x="0" y="43789"/>
                </a:lnTo>
                <a:lnTo>
                  <a:pt x="85470" y="46520"/>
                </a:lnTo>
                <a:lnTo>
                  <a:pt x="86842" y="2717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150436" y="1038318"/>
            <a:ext cx="43180" cy="22860"/>
          </a:xfrm>
          <a:custGeom>
            <a:avLst/>
            <a:gdLst/>
            <a:ahLst/>
            <a:cxnLst/>
            <a:rect l="l" t="t" r="r" b="b"/>
            <a:pathLst>
              <a:path w="43179" h="22859">
                <a:moveTo>
                  <a:pt x="685" y="0"/>
                </a:moveTo>
                <a:lnTo>
                  <a:pt x="0" y="21234"/>
                </a:lnTo>
                <a:lnTo>
                  <a:pt x="42392" y="22656"/>
                </a:lnTo>
                <a:lnTo>
                  <a:pt x="43078" y="1409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356916" y="1017883"/>
            <a:ext cx="43815" cy="41275"/>
          </a:xfrm>
          <a:custGeom>
            <a:avLst/>
            <a:gdLst/>
            <a:ahLst/>
            <a:cxnLst/>
            <a:rect l="l" t="t" r="r" b="b"/>
            <a:pathLst>
              <a:path w="43815" h="41275">
                <a:moveTo>
                  <a:pt x="1384" y="0"/>
                </a:moveTo>
                <a:lnTo>
                  <a:pt x="0" y="39662"/>
                </a:lnTo>
                <a:lnTo>
                  <a:pt x="42405" y="40982"/>
                </a:lnTo>
                <a:lnTo>
                  <a:pt x="43764" y="1308"/>
                </a:lnTo>
                <a:lnTo>
                  <a:pt x="138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958603" y="995331"/>
            <a:ext cx="117475" cy="46355"/>
          </a:xfrm>
          <a:custGeom>
            <a:avLst/>
            <a:gdLst/>
            <a:ahLst/>
            <a:cxnLst/>
            <a:rect l="l" t="t" r="r" b="b"/>
            <a:pathLst>
              <a:path w="117475" h="46355">
                <a:moveTo>
                  <a:pt x="1371" y="0"/>
                </a:moveTo>
                <a:lnTo>
                  <a:pt x="0" y="41681"/>
                </a:lnTo>
                <a:lnTo>
                  <a:pt x="115544" y="45808"/>
                </a:lnTo>
                <a:lnTo>
                  <a:pt x="116916" y="3429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719290" y="969364"/>
            <a:ext cx="108585" cy="60325"/>
          </a:xfrm>
          <a:custGeom>
            <a:avLst/>
            <a:gdLst/>
            <a:ahLst/>
            <a:cxnLst/>
            <a:rect l="l" t="t" r="r" b="b"/>
            <a:pathLst>
              <a:path w="108584" h="60325">
                <a:moveTo>
                  <a:pt x="2057" y="0"/>
                </a:moveTo>
                <a:lnTo>
                  <a:pt x="0" y="56680"/>
                </a:lnTo>
                <a:lnTo>
                  <a:pt x="105994" y="60096"/>
                </a:lnTo>
                <a:lnTo>
                  <a:pt x="108038" y="3416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447161" y="954257"/>
            <a:ext cx="123825" cy="66675"/>
          </a:xfrm>
          <a:custGeom>
            <a:avLst/>
            <a:gdLst/>
            <a:ahLst/>
            <a:cxnLst/>
            <a:rect l="l" t="t" r="r" b="b"/>
            <a:pathLst>
              <a:path w="123825" h="66675">
                <a:moveTo>
                  <a:pt x="2057" y="0"/>
                </a:moveTo>
                <a:lnTo>
                  <a:pt x="0" y="62928"/>
                </a:lnTo>
                <a:lnTo>
                  <a:pt x="121716" y="66344"/>
                </a:lnTo>
                <a:lnTo>
                  <a:pt x="123761" y="4127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264619" y="892750"/>
            <a:ext cx="46990" cy="106045"/>
          </a:xfrm>
          <a:custGeom>
            <a:avLst/>
            <a:gdLst/>
            <a:ahLst/>
            <a:cxnLst/>
            <a:rect l="l" t="t" r="r" b="b"/>
            <a:pathLst>
              <a:path w="46990" h="106044">
                <a:moveTo>
                  <a:pt x="3416" y="0"/>
                </a:moveTo>
                <a:lnTo>
                  <a:pt x="0" y="104597"/>
                </a:lnTo>
                <a:lnTo>
                  <a:pt x="43078" y="105994"/>
                </a:lnTo>
                <a:lnTo>
                  <a:pt x="46494" y="1308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726827" y="903015"/>
            <a:ext cx="88265" cy="38735"/>
          </a:xfrm>
          <a:custGeom>
            <a:avLst/>
            <a:gdLst/>
            <a:ahLst/>
            <a:cxnLst/>
            <a:rect l="l" t="t" r="r" b="b"/>
            <a:pathLst>
              <a:path w="88265" h="38734">
                <a:moveTo>
                  <a:pt x="685" y="0"/>
                </a:moveTo>
                <a:lnTo>
                  <a:pt x="0" y="35534"/>
                </a:lnTo>
                <a:lnTo>
                  <a:pt x="87515" y="38265"/>
                </a:lnTo>
                <a:lnTo>
                  <a:pt x="88201" y="2717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111076" y="782010"/>
            <a:ext cx="40005" cy="135890"/>
          </a:xfrm>
          <a:custGeom>
            <a:avLst/>
            <a:gdLst/>
            <a:ahLst/>
            <a:cxnLst/>
            <a:rect l="l" t="t" r="r" b="b"/>
            <a:pathLst>
              <a:path w="40004" h="135890">
                <a:moveTo>
                  <a:pt x="4102" y="0"/>
                </a:moveTo>
                <a:lnTo>
                  <a:pt x="0" y="133997"/>
                </a:lnTo>
                <a:lnTo>
                  <a:pt x="35547" y="135305"/>
                </a:lnTo>
                <a:lnTo>
                  <a:pt x="39662" y="1308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728884" y="846234"/>
            <a:ext cx="85725" cy="43180"/>
          </a:xfrm>
          <a:custGeom>
            <a:avLst/>
            <a:gdLst/>
            <a:ahLst/>
            <a:cxnLst/>
            <a:rect l="l" t="t" r="r" b="b"/>
            <a:pathLst>
              <a:path w="85725" h="43180">
                <a:moveTo>
                  <a:pt x="1358" y="0"/>
                </a:moveTo>
                <a:lnTo>
                  <a:pt x="0" y="40373"/>
                </a:lnTo>
                <a:lnTo>
                  <a:pt x="84086" y="43091"/>
                </a:lnTo>
                <a:lnTo>
                  <a:pt x="85458" y="2019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304967" y="768316"/>
            <a:ext cx="52069" cy="100965"/>
          </a:xfrm>
          <a:custGeom>
            <a:avLst/>
            <a:gdLst/>
            <a:ahLst/>
            <a:cxnLst/>
            <a:rect l="l" t="t" r="r" b="b"/>
            <a:pathLst>
              <a:path w="52070" h="100965">
                <a:moveTo>
                  <a:pt x="2730" y="0"/>
                </a:moveTo>
                <a:lnTo>
                  <a:pt x="0" y="99161"/>
                </a:lnTo>
                <a:lnTo>
                  <a:pt x="49212" y="100469"/>
                </a:lnTo>
                <a:lnTo>
                  <a:pt x="51955" y="130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008509" y="771738"/>
            <a:ext cx="44450" cy="111125"/>
          </a:xfrm>
          <a:custGeom>
            <a:avLst/>
            <a:gdLst/>
            <a:ahLst/>
            <a:cxnLst/>
            <a:rect l="l" t="t" r="r" b="b"/>
            <a:pathLst>
              <a:path w="44450" h="111125">
                <a:moveTo>
                  <a:pt x="3428" y="0"/>
                </a:moveTo>
                <a:lnTo>
                  <a:pt x="0" y="109334"/>
                </a:lnTo>
                <a:lnTo>
                  <a:pt x="41033" y="110744"/>
                </a:lnTo>
                <a:lnTo>
                  <a:pt x="44449" y="1308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080693" y="752614"/>
            <a:ext cx="60325" cy="99060"/>
          </a:xfrm>
          <a:custGeom>
            <a:avLst/>
            <a:gdLst/>
            <a:ahLst/>
            <a:cxnLst/>
            <a:rect l="l" t="t" r="r" b="b"/>
            <a:pathLst>
              <a:path w="60325" h="99059">
                <a:moveTo>
                  <a:pt x="2743" y="0"/>
                </a:moveTo>
                <a:lnTo>
                  <a:pt x="0" y="96342"/>
                </a:lnTo>
                <a:lnTo>
                  <a:pt x="57442" y="98450"/>
                </a:lnTo>
                <a:lnTo>
                  <a:pt x="60172" y="1308"/>
                </a:lnTo>
                <a:lnTo>
                  <a:pt x="2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20343" y="759357"/>
            <a:ext cx="55880" cy="92075"/>
          </a:xfrm>
          <a:custGeom>
            <a:avLst/>
            <a:gdLst/>
            <a:ahLst/>
            <a:cxnLst/>
            <a:rect l="l" t="t" r="r" b="b"/>
            <a:pathLst>
              <a:path w="55879" h="92075">
                <a:moveTo>
                  <a:pt x="2730" y="0"/>
                </a:moveTo>
                <a:lnTo>
                  <a:pt x="0" y="89598"/>
                </a:lnTo>
                <a:lnTo>
                  <a:pt x="52641" y="91719"/>
                </a:lnTo>
                <a:lnTo>
                  <a:pt x="55372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955874" y="769028"/>
            <a:ext cx="36830" cy="77470"/>
          </a:xfrm>
          <a:custGeom>
            <a:avLst/>
            <a:gdLst/>
            <a:ahLst/>
            <a:cxnLst/>
            <a:rect l="l" t="t" r="r" b="b"/>
            <a:pathLst>
              <a:path w="36829" h="77469">
                <a:moveTo>
                  <a:pt x="2044" y="0"/>
                </a:moveTo>
                <a:lnTo>
                  <a:pt x="0" y="75806"/>
                </a:lnTo>
                <a:lnTo>
                  <a:pt x="33502" y="77203"/>
                </a:lnTo>
                <a:lnTo>
                  <a:pt x="36233" y="596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762761" y="415469"/>
            <a:ext cx="79375" cy="165100"/>
          </a:xfrm>
          <a:custGeom>
            <a:avLst/>
            <a:gdLst/>
            <a:ahLst/>
            <a:cxnLst/>
            <a:rect l="l" t="t" r="r" b="b"/>
            <a:pathLst>
              <a:path w="79375" h="165100">
                <a:moveTo>
                  <a:pt x="5461" y="0"/>
                </a:moveTo>
                <a:lnTo>
                  <a:pt x="0" y="162775"/>
                </a:lnTo>
                <a:lnTo>
                  <a:pt x="74523" y="164795"/>
                </a:lnTo>
                <a:lnTo>
                  <a:pt x="79311" y="2108"/>
                </a:lnTo>
                <a:lnTo>
                  <a:pt x="546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394830" y="533751"/>
            <a:ext cx="49530" cy="95250"/>
          </a:xfrm>
          <a:custGeom>
            <a:avLst/>
            <a:gdLst/>
            <a:ahLst/>
            <a:cxnLst/>
            <a:rect l="l" t="t" r="r" b="b"/>
            <a:pathLst>
              <a:path w="49529" h="95250">
                <a:moveTo>
                  <a:pt x="2730" y="0"/>
                </a:moveTo>
                <a:lnTo>
                  <a:pt x="0" y="93726"/>
                </a:lnTo>
                <a:lnTo>
                  <a:pt x="45808" y="95034"/>
                </a:lnTo>
                <a:lnTo>
                  <a:pt x="49225" y="140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401762" y="194694"/>
            <a:ext cx="252095" cy="373380"/>
          </a:xfrm>
          <a:custGeom>
            <a:avLst/>
            <a:gdLst/>
            <a:ahLst/>
            <a:cxnLst/>
            <a:rect l="l" t="t" r="r" b="b"/>
            <a:pathLst>
              <a:path w="252095" h="373380">
                <a:moveTo>
                  <a:pt x="3416" y="59385"/>
                </a:moveTo>
                <a:lnTo>
                  <a:pt x="0" y="170827"/>
                </a:lnTo>
                <a:lnTo>
                  <a:pt x="105283" y="174256"/>
                </a:lnTo>
                <a:lnTo>
                  <a:pt x="99123" y="369163"/>
                </a:lnTo>
                <a:lnTo>
                  <a:pt x="240665" y="373291"/>
                </a:lnTo>
                <a:lnTo>
                  <a:pt x="249784" y="64223"/>
                </a:lnTo>
                <a:lnTo>
                  <a:pt x="167513" y="64223"/>
                </a:lnTo>
                <a:lnTo>
                  <a:pt x="3416" y="59385"/>
                </a:lnTo>
                <a:close/>
              </a:path>
              <a:path w="252095" h="373380">
                <a:moveTo>
                  <a:pt x="169545" y="0"/>
                </a:moveTo>
                <a:lnTo>
                  <a:pt x="167513" y="64223"/>
                </a:lnTo>
                <a:lnTo>
                  <a:pt x="249784" y="64223"/>
                </a:lnTo>
                <a:lnTo>
                  <a:pt x="251599" y="2717"/>
                </a:lnTo>
                <a:lnTo>
                  <a:pt x="16954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473150" y="522879"/>
            <a:ext cx="97790" cy="67310"/>
          </a:xfrm>
          <a:custGeom>
            <a:avLst/>
            <a:gdLst/>
            <a:ahLst/>
            <a:cxnLst/>
            <a:rect l="l" t="t" r="r" b="b"/>
            <a:pathLst>
              <a:path w="97790" h="67309">
                <a:moveTo>
                  <a:pt x="2057" y="0"/>
                </a:moveTo>
                <a:lnTo>
                  <a:pt x="0" y="64223"/>
                </a:lnTo>
                <a:lnTo>
                  <a:pt x="95732" y="66954"/>
                </a:lnTo>
                <a:lnTo>
                  <a:pt x="97777" y="2717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863957" y="416871"/>
            <a:ext cx="76200" cy="158750"/>
          </a:xfrm>
          <a:custGeom>
            <a:avLst/>
            <a:gdLst/>
            <a:ahLst/>
            <a:cxnLst/>
            <a:rect l="l" t="t" r="r" b="b"/>
            <a:pathLst>
              <a:path w="76200" h="158750">
                <a:moveTo>
                  <a:pt x="4775" y="0"/>
                </a:moveTo>
                <a:lnTo>
                  <a:pt x="0" y="155841"/>
                </a:lnTo>
                <a:lnTo>
                  <a:pt x="71107" y="158661"/>
                </a:lnTo>
                <a:lnTo>
                  <a:pt x="75882" y="2019"/>
                </a:lnTo>
                <a:lnTo>
                  <a:pt x="477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283076" y="27782"/>
            <a:ext cx="155892" cy="11898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187355" y="230216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2730" y="0"/>
                </a:moveTo>
                <a:lnTo>
                  <a:pt x="0" y="72491"/>
                </a:lnTo>
                <a:lnTo>
                  <a:pt x="73837" y="74510"/>
                </a:lnTo>
                <a:lnTo>
                  <a:pt x="75895" y="2730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953524" y="20321"/>
            <a:ext cx="113498" cy="1217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865325" y="21635"/>
            <a:ext cx="49530" cy="129539"/>
          </a:xfrm>
          <a:custGeom>
            <a:avLst/>
            <a:gdLst/>
            <a:ahLst/>
            <a:cxnLst/>
            <a:rect l="l" t="t" r="r" b="b"/>
            <a:pathLst>
              <a:path w="49529" h="129539">
                <a:moveTo>
                  <a:pt x="4102" y="0"/>
                </a:moveTo>
                <a:lnTo>
                  <a:pt x="0" y="127850"/>
                </a:lnTo>
                <a:lnTo>
                  <a:pt x="45123" y="129260"/>
                </a:lnTo>
                <a:lnTo>
                  <a:pt x="49212" y="1409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684728" y="3770556"/>
            <a:ext cx="120650" cy="33655"/>
          </a:xfrm>
          <a:custGeom>
            <a:avLst/>
            <a:gdLst/>
            <a:ahLst/>
            <a:cxnLst/>
            <a:rect l="l" t="t" r="r" b="b"/>
            <a:pathLst>
              <a:path w="120650" h="33654">
                <a:moveTo>
                  <a:pt x="15049" y="0"/>
                </a:moveTo>
                <a:lnTo>
                  <a:pt x="12992" y="685"/>
                </a:lnTo>
                <a:lnTo>
                  <a:pt x="7518" y="2057"/>
                </a:lnTo>
                <a:lnTo>
                  <a:pt x="5460" y="3416"/>
                </a:lnTo>
                <a:lnTo>
                  <a:pt x="3416" y="5460"/>
                </a:lnTo>
                <a:lnTo>
                  <a:pt x="2057" y="7518"/>
                </a:lnTo>
                <a:lnTo>
                  <a:pt x="685" y="10261"/>
                </a:lnTo>
                <a:lnTo>
                  <a:pt x="0" y="12992"/>
                </a:lnTo>
                <a:lnTo>
                  <a:pt x="0" y="17779"/>
                </a:lnTo>
                <a:lnTo>
                  <a:pt x="12992" y="30759"/>
                </a:lnTo>
                <a:lnTo>
                  <a:pt x="17094" y="30759"/>
                </a:lnTo>
                <a:lnTo>
                  <a:pt x="105295" y="33502"/>
                </a:lnTo>
                <a:lnTo>
                  <a:pt x="109397" y="32143"/>
                </a:lnTo>
                <a:lnTo>
                  <a:pt x="112140" y="31445"/>
                </a:lnTo>
                <a:lnTo>
                  <a:pt x="118287" y="25298"/>
                </a:lnTo>
                <a:lnTo>
                  <a:pt x="118973" y="22567"/>
                </a:lnTo>
                <a:lnTo>
                  <a:pt x="119659" y="20510"/>
                </a:lnTo>
                <a:lnTo>
                  <a:pt x="120345" y="17779"/>
                </a:lnTo>
                <a:lnTo>
                  <a:pt x="107353" y="2057"/>
                </a:lnTo>
                <a:lnTo>
                  <a:pt x="101193" y="2057"/>
                </a:lnTo>
                <a:lnTo>
                  <a:pt x="17779" y="685"/>
                </a:lnTo>
                <a:lnTo>
                  <a:pt x="1504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827704" y="1506038"/>
            <a:ext cx="83426" cy="1853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905665" y="1443117"/>
            <a:ext cx="309880" cy="230504"/>
          </a:xfrm>
          <a:custGeom>
            <a:avLst/>
            <a:gdLst/>
            <a:ahLst/>
            <a:cxnLst/>
            <a:rect l="l" t="t" r="r" b="b"/>
            <a:pathLst>
              <a:path w="309879" h="230505">
                <a:moveTo>
                  <a:pt x="28028" y="0"/>
                </a:moveTo>
                <a:lnTo>
                  <a:pt x="11620" y="0"/>
                </a:lnTo>
                <a:lnTo>
                  <a:pt x="10934" y="15113"/>
                </a:lnTo>
                <a:lnTo>
                  <a:pt x="7518" y="15113"/>
                </a:lnTo>
                <a:lnTo>
                  <a:pt x="6832" y="32118"/>
                </a:lnTo>
                <a:lnTo>
                  <a:pt x="6146" y="64947"/>
                </a:lnTo>
                <a:lnTo>
                  <a:pt x="5461" y="64947"/>
                </a:lnTo>
                <a:lnTo>
                  <a:pt x="0" y="220878"/>
                </a:lnTo>
                <a:lnTo>
                  <a:pt x="303568" y="230441"/>
                </a:lnTo>
                <a:lnTo>
                  <a:pt x="309727" y="23964"/>
                </a:lnTo>
                <a:lnTo>
                  <a:pt x="37604" y="16421"/>
                </a:lnTo>
                <a:lnTo>
                  <a:pt x="28028" y="16421"/>
                </a:lnTo>
                <a:lnTo>
                  <a:pt x="280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100225" y="2040015"/>
            <a:ext cx="116916" cy="1770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936817" y="1500605"/>
            <a:ext cx="296738" cy="21261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993568" y="1317990"/>
            <a:ext cx="77470" cy="131445"/>
          </a:xfrm>
          <a:custGeom>
            <a:avLst/>
            <a:gdLst/>
            <a:ahLst/>
            <a:cxnLst/>
            <a:rect l="l" t="t" r="r" b="b"/>
            <a:pathLst>
              <a:path w="77470" h="131444">
                <a:moveTo>
                  <a:pt x="4775" y="0"/>
                </a:moveTo>
                <a:lnTo>
                  <a:pt x="0" y="127254"/>
                </a:lnTo>
                <a:lnTo>
                  <a:pt x="71107" y="131279"/>
                </a:lnTo>
                <a:lnTo>
                  <a:pt x="77254" y="2108"/>
                </a:lnTo>
                <a:lnTo>
                  <a:pt x="477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839873" y="0"/>
            <a:ext cx="368548" cy="17345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064674" y="1320095"/>
            <a:ext cx="177165" cy="139065"/>
          </a:xfrm>
          <a:custGeom>
            <a:avLst/>
            <a:gdLst/>
            <a:ahLst/>
            <a:cxnLst/>
            <a:rect l="l" t="t" r="r" b="b"/>
            <a:pathLst>
              <a:path w="177164" h="139065">
                <a:moveTo>
                  <a:pt x="6146" y="0"/>
                </a:moveTo>
                <a:lnTo>
                  <a:pt x="0" y="129171"/>
                </a:lnTo>
                <a:lnTo>
                  <a:pt x="172974" y="138734"/>
                </a:lnTo>
                <a:lnTo>
                  <a:pt x="177076" y="4025"/>
                </a:lnTo>
                <a:lnTo>
                  <a:pt x="614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113891" y="890738"/>
            <a:ext cx="138115" cy="10660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432218" y="667142"/>
            <a:ext cx="294686" cy="33362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331031" y="233655"/>
            <a:ext cx="193497" cy="10247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985361" y="485937"/>
            <a:ext cx="73660" cy="80010"/>
          </a:xfrm>
          <a:custGeom>
            <a:avLst/>
            <a:gdLst/>
            <a:ahLst/>
            <a:cxnLst/>
            <a:rect l="l" t="t" r="r" b="b"/>
            <a:pathLst>
              <a:path w="73660" h="80009">
                <a:moveTo>
                  <a:pt x="25971" y="30098"/>
                </a:moveTo>
                <a:lnTo>
                  <a:pt x="1371" y="30098"/>
                </a:lnTo>
                <a:lnTo>
                  <a:pt x="0" y="79324"/>
                </a:lnTo>
                <a:lnTo>
                  <a:pt x="25971" y="79933"/>
                </a:lnTo>
                <a:lnTo>
                  <a:pt x="27343" y="62915"/>
                </a:lnTo>
                <a:lnTo>
                  <a:pt x="25971" y="30098"/>
                </a:lnTo>
                <a:close/>
              </a:path>
              <a:path w="73660" h="80009">
                <a:moveTo>
                  <a:pt x="70421" y="0"/>
                </a:moveTo>
                <a:lnTo>
                  <a:pt x="31445" y="698"/>
                </a:lnTo>
                <a:lnTo>
                  <a:pt x="31445" y="2006"/>
                </a:lnTo>
                <a:lnTo>
                  <a:pt x="27343" y="2006"/>
                </a:lnTo>
                <a:lnTo>
                  <a:pt x="25971" y="30098"/>
                </a:lnTo>
                <a:lnTo>
                  <a:pt x="27343" y="62915"/>
                </a:lnTo>
                <a:lnTo>
                  <a:pt x="71793" y="63512"/>
                </a:lnTo>
                <a:lnTo>
                  <a:pt x="73152" y="4127"/>
                </a:lnTo>
                <a:lnTo>
                  <a:pt x="70421" y="4127"/>
                </a:lnTo>
                <a:lnTo>
                  <a:pt x="7042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016805" y="463988"/>
            <a:ext cx="40005" cy="22860"/>
          </a:xfrm>
          <a:custGeom>
            <a:avLst/>
            <a:gdLst/>
            <a:ahLst/>
            <a:cxnLst/>
            <a:rect l="l" t="t" r="r" b="b"/>
            <a:pathLst>
              <a:path w="40004" h="22859">
                <a:moveTo>
                  <a:pt x="685" y="0"/>
                </a:moveTo>
                <a:lnTo>
                  <a:pt x="0" y="22656"/>
                </a:lnTo>
                <a:lnTo>
                  <a:pt x="38976" y="21945"/>
                </a:lnTo>
                <a:lnTo>
                  <a:pt x="39662" y="698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048941" y="49720"/>
            <a:ext cx="27940" cy="46990"/>
          </a:xfrm>
          <a:custGeom>
            <a:avLst/>
            <a:gdLst/>
            <a:ahLst/>
            <a:cxnLst/>
            <a:rect l="l" t="t" r="r" b="b"/>
            <a:pathLst>
              <a:path w="27939" h="46990">
                <a:moveTo>
                  <a:pt x="27355" y="0"/>
                </a:moveTo>
                <a:lnTo>
                  <a:pt x="25298" y="0"/>
                </a:lnTo>
                <a:lnTo>
                  <a:pt x="25298" y="711"/>
                </a:lnTo>
                <a:lnTo>
                  <a:pt x="1350" y="711"/>
                </a:lnTo>
                <a:lnTo>
                  <a:pt x="0" y="45808"/>
                </a:lnTo>
                <a:lnTo>
                  <a:pt x="23253" y="46507"/>
                </a:lnTo>
                <a:lnTo>
                  <a:pt x="27293" y="711"/>
                </a:lnTo>
                <a:lnTo>
                  <a:pt x="25298" y="711"/>
                </a:lnTo>
                <a:lnTo>
                  <a:pt x="1371" y="0"/>
                </a:lnTo>
                <a:lnTo>
                  <a:pt x="2735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068778" y="49720"/>
            <a:ext cx="211454" cy="201930"/>
          </a:xfrm>
          <a:custGeom>
            <a:avLst/>
            <a:gdLst/>
            <a:ahLst/>
            <a:cxnLst/>
            <a:rect l="l" t="t" r="r" b="b"/>
            <a:pathLst>
              <a:path w="211454" h="201929">
                <a:moveTo>
                  <a:pt x="7518" y="0"/>
                </a:moveTo>
                <a:lnTo>
                  <a:pt x="3416" y="46507"/>
                </a:lnTo>
                <a:lnTo>
                  <a:pt x="4787" y="46507"/>
                </a:lnTo>
                <a:lnTo>
                  <a:pt x="0" y="196215"/>
                </a:lnTo>
                <a:lnTo>
                  <a:pt x="205117" y="201650"/>
                </a:lnTo>
                <a:lnTo>
                  <a:pt x="211264" y="6845"/>
                </a:lnTo>
                <a:lnTo>
                  <a:pt x="751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066038" y="245931"/>
            <a:ext cx="208279" cy="111125"/>
          </a:xfrm>
          <a:custGeom>
            <a:avLst/>
            <a:gdLst/>
            <a:ahLst/>
            <a:cxnLst/>
            <a:rect l="l" t="t" r="r" b="b"/>
            <a:pathLst>
              <a:path w="208279" h="111125">
                <a:moveTo>
                  <a:pt x="2743" y="0"/>
                </a:moveTo>
                <a:lnTo>
                  <a:pt x="0" y="105295"/>
                </a:lnTo>
                <a:lnTo>
                  <a:pt x="204431" y="110743"/>
                </a:lnTo>
                <a:lnTo>
                  <a:pt x="207860" y="5435"/>
                </a:lnTo>
                <a:lnTo>
                  <a:pt x="2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059886" y="351235"/>
            <a:ext cx="210820" cy="214629"/>
          </a:xfrm>
          <a:custGeom>
            <a:avLst/>
            <a:gdLst/>
            <a:ahLst/>
            <a:cxnLst/>
            <a:rect l="l" t="t" r="r" b="b"/>
            <a:pathLst>
              <a:path w="210820" h="214629">
                <a:moveTo>
                  <a:pt x="6159" y="0"/>
                </a:moveTo>
                <a:lnTo>
                  <a:pt x="0" y="208495"/>
                </a:lnTo>
                <a:lnTo>
                  <a:pt x="204431" y="214629"/>
                </a:lnTo>
                <a:lnTo>
                  <a:pt x="210591" y="5435"/>
                </a:lnTo>
                <a:lnTo>
                  <a:pt x="615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074244" y="0"/>
            <a:ext cx="207645" cy="57150"/>
          </a:xfrm>
          <a:custGeom>
            <a:avLst/>
            <a:gdLst/>
            <a:ahLst/>
            <a:cxnLst/>
            <a:rect l="l" t="t" r="r" b="b"/>
            <a:pathLst>
              <a:path w="207645" h="57150">
                <a:moveTo>
                  <a:pt x="207111" y="0"/>
                </a:moveTo>
                <a:lnTo>
                  <a:pt x="1968" y="0"/>
                </a:lnTo>
                <a:lnTo>
                  <a:pt x="0" y="49720"/>
                </a:lnTo>
                <a:lnTo>
                  <a:pt x="2057" y="49720"/>
                </a:lnTo>
                <a:lnTo>
                  <a:pt x="205803" y="56565"/>
                </a:lnTo>
                <a:lnTo>
                  <a:pt x="20711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542992" y="0"/>
            <a:ext cx="204470" cy="37465"/>
          </a:xfrm>
          <a:custGeom>
            <a:avLst/>
            <a:gdLst/>
            <a:ahLst/>
            <a:cxnLst/>
            <a:rect l="l" t="t" r="r" b="b"/>
            <a:pathLst>
              <a:path w="204470" h="37465">
                <a:moveTo>
                  <a:pt x="204304" y="0"/>
                </a:moveTo>
                <a:lnTo>
                  <a:pt x="825" y="0"/>
                </a:lnTo>
                <a:lnTo>
                  <a:pt x="0" y="31191"/>
                </a:lnTo>
                <a:lnTo>
                  <a:pt x="203060" y="37338"/>
                </a:lnTo>
                <a:lnTo>
                  <a:pt x="20430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179144" y="2135033"/>
            <a:ext cx="81915" cy="51435"/>
          </a:xfrm>
          <a:custGeom>
            <a:avLst/>
            <a:gdLst/>
            <a:ahLst/>
            <a:cxnLst/>
            <a:rect l="l" t="t" r="r" b="b"/>
            <a:pathLst>
              <a:path w="81915" h="51435">
                <a:moveTo>
                  <a:pt x="81368" y="0"/>
                </a:moveTo>
                <a:lnTo>
                  <a:pt x="2057" y="0"/>
                </a:lnTo>
                <a:lnTo>
                  <a:pt x="0" y="51346"/>
                </a:lnTo>
                <a:lnTo>
                  <a:pt x="81368" y="51346"/>
                </a:lnTo>
                <a:lnTo>
                  <a:pt x="8136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287874" y="1620918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60">
                <a:moveTo>
                  <a:pt x="44437" y="0"/>
                </a:moveTo>
                <a:lnTo>
                  <a:pt x="6146" y="0"/>
                </a:lnTo>
                <a:lnTo>
                  <a:pt x="0" y="108013"/>
                </a:lnTo>
                <a:lnTo>
                  <a:pt x="33489" y="111429"/>
                </a:lnTo>
                <a:lnTo>
                  <a:pt x="36220" y="92303"/>
                </a:lnTo>
                <a:lnTo>
                  <a:pt x="44437" y="92303"/>
                </a:lnTo>
                <a:lnTo>
                  <a:pt x="4443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356242" y="1641442"/>
            <a:ext cx="68364" cy="9574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471106" y="1663998"/>
            <a:ext cx="87630" cy="59055"/>
          </a:xfrm>
          <a:custGeom>
            <a:avLst/>
            <a:gdLst/>
            <a:ahLst/>
            <a:cxnLst/>
            <a:rect l="l" t="t" r="r" b="b"/>
            <a:pathLst>
              <a:path w="87629" h="59055">
                <a:moveTo>
                  <a:pt x="1358" y="0"/>
                </a:moveTo>
                <a:lnTo>
                  <a:pt x="0" y="51943"/>
                </a:lnTo>
                <a:lnTo>
                  <a:pt x="23939" y="53962"/>
                </a:lnTo>
                <a:lnTo>
                  <a:pt x="23939" y="58788"/>
                </a:lnTo>
                <a:lnTo>
                  <a:pt x="54013" y="58788"/>
                </a:lnTo>
                <a:lnTo>
                  <a:pt x="54013" y="51943"/>
                </a:lnTo>
                <a:lnTo>
                  <a:pt x="87515" y="51943"/>
                </a:lnTo>
                <a:lnTo>
                  <a:pt x="87515" y="2717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228385" y="1634599"/>
            <a:ext cx="46990" cy="99695"/>
          </a:xfrm>
          <a:custGeom>
            <a:avLst/>
            <a:gdLst/>
            <a:ahLst/>
            <a:cxnLst/>
            <a:rect l="l" t="t" r="r" b="b"/>
            <a:pathLst>
              <a:path w="46990" h="99694">
                <a:moveTo>
                  <a:pt x="46494" y="0"/>
                </a:moveTo>
                <a:lnTo>
                  <a:pt x="2044" y="0"/>
                </a:lnTo>
                <a:lnTo>
                  <a:pt x="0" y="80632"/>
                </a:lnTo>
                <a:lnTo>
                  <a:pt x="11620" y="80632"/>
                </a:lnTo>
                <a:lnTo>
                  <a:pt x="11620" y="99161"/>
                </a:lnTo>
                <a:lnTo>
                  <a:pt x="42392" y="99161"/>
                </a:lnTo>
                <a:lnTo>
                  <a:pt x="4649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134704" y="2276587"/>
            <a:ext cx="124447" cy="717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134717" y="2191113"/>
            <a:ext cx="127635" cy="59055"/>
          </a:xfrm>
          <a:custGeom>
            <a:avLst/>
            <a:gdLst/>
            <a:ahLst/>
            <a:cxnLst/>
            <a:rect l="l" t="t" r="r" b="b"/>
            <a:pathLst>
              <a:path w="127634" h="59055">
                <a:moveTo>
                  <a:pt x="44424" y="0"/>
                </a:moveTo>
                <a:lnTo>
                  <a:pt x="25285" y="1409"/>
                </a:lnTo>
                <a:lnTo>
                  <a:pt x="27330" y="20535"/>
                </a:lnTo>
                <a:lnTo>
                  <a:pt x="0" y="20535"/>
                </a:lnTo>
                <a:lnTo>
                  <a:pt x="0" y="49225"/>
                </a:lnTo>
                <a:lnTo>
                  <a:pt x="41706" y="50634"/>
                </a:lnTo>
                <a:lnTo>
                  <a:pt x="41706" y="54063"/>
                </a:lnTo>
                <a:lnTo>
                  <a:pt x="125793" y="58801"/>
                </a:lnTo>
                <a:lnTo>
                  <a:pt x="127165" y="2717"/>
                </a:lnTo>
                <a:lnTo>
                  <a:pt x="4442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456747" y="1585367"/>
            <a:ext cx="114935" cy="64135"/>
          </a:xfrm>
          <a:custGeom>
            <a:avLst/>
            <a:gdLst/>
            <a:ahLst/>
            <a:cxnLst/>
            <a:rect l="l" t="t" r="r" b="b"/>
            <a:pathLst>
              <a:path w="114934" h="64135">
                <a:moveTo>
                  <a:pt x="673" y="0"/>
                </a:moveTo>
                <a:lnTo>
                  <a:pt x="0" y="60210"/>
                </a:lnTo>
                <a:lnTo>
                  <a:pt x="114858" y="63525"/>
                </a:lnTo>
                <a:lnTo>
                  <a:pt x="112814" y="45097"/>
                </a:lnTo>
                <a:lnTo>
                  <a:pt x="114765" y="15709"/>
                </a:lnTo>
                <a:lnTo>
                  <a:pt x="101193" y="15709"/>
                </a:lnTo>
                <a:lnTo>
                  <a:pt x="49225" y="14300"/>
                </a:lnTo>
                <a:lnTo>
                  <a:pt x="49225" y="1320"/>
                </a:lnTo>
                <a:lnTo>
                  <a:pt x="673" y="0"/>
                </a:lnTo>
                <a:close/>
              </a:path>
              <a:path w="114934" h="64135">
                <a:moveTo>
                  <a:pt x="114858" y="14300"/>
                </a:moveTo>
                <a:lnTo>
                  <a:pt x="101193" y="15709"/>
                </a:lnTo>
                <a:lnTo>
                  <a:pt x="114765" y="15709"/>
                </a:lnTo>
                <a:lnTo>
                  <a:pt x="114858" y="1430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228374" y="1452678"/>
            <a:ext cx="103254" cy="11014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480373" y="1500609"/>
            <a:ext cx="273050" cy="228600"/>
          </a:xfrm>
          <a:custGeom>
            <a:avLst/>
            <a:gdLst/>
            <a:ahLst/>
            <a:cxnLst/>
            <a:rect l="l" t="t" r="r" b="b"/>
            <a:pathLst>
              <a:path w="273050" h="228600">
                <a:moveTo>
                  <a:pt x="19824" y="0"/>
                </a:moveTo>
                <a:lnTo>
                  <a:pt x="19151" y="17005"/>
                </a:lnTo>
                <a:lnTo>
                  <a:pt x="3428" y="17005"/>
                </a:lnTo>
                <a:lnTo>
                  <a:pt x="1371" y="153822"/>
                </a:lnTo>
                <a:lnTo>
                  <a:pt x="0" y="220167"/>
                </a:lnTo>
                <a:lnTo>
                  <a:pt x="265976" y="228320"/>
                </a:lnTo>
                <a:lnTo>
                  <a:pt x="272808" y="25971"/>
                </a:lnTo>
                <a:lnTo>
                  <a:pt x="64261" y="18415"/>
                </a:lnTo>
                <a:lnTo>
                  <a:pt x="64947" y="1308"/>
                </a:lnTo>
                <a:lnTo>
                  <a:pt x="1982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332312" y="1460945"/>
            <a:ext cx="55244" cy="102870"/>
          </a:xfrm>
          <a:custGeom>
            <a:avLst/>
            <a:gdLst/>
            <a:ahLst/>
            <a:cxnLst/>
            <a:rect l="l" t="t" r="r" b="b"/>
            <a:pathLst>
              <a:path w="55245" h="102869">
                <a:moveTo>
                  <a:pt x="4775" y="0"/>
                </a:moveTo>
                <a:lnTo>
                  <a:pt x="4775" y="25971"/>
                </a:lnTo>
                <a:lnTo>
                  <a:pt x="1371" y="25971"/>
                </a:lnTo>
                <a:lnTo>
                  <a:pt x="0" y="90906"/>
                </a:lnTo>
                <a:lnTo>
                  <a:pt x="20510" y="91617"/>
                </a:lnTo>
                <a:lnTo>
                  <a:pt x="19812" y="101879"/>
                </a:lnTo>
                <a:lnTo>
                  <a:pt x="53327" y="102577"/>
                </a:lnTo>
                <a:lnTo>
                  <a:pt x="54698" y="28689"/>
                </a:lnTo>
                <a:lnTo>
                  <a:pt x="50584" y="28689"/>
                </a:lnTo>
                <a:lnTo>
                  <a:pt x="51269" y="1308"/>
                </a:lnTo>
                <a:lnTo>
                  <a:pt x="477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065362" y="697854"/>
            <a:ext cx="181863" cy="9160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882798" y="693718"/>
            <a:ext cx="160680" cy="8487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118010" y="1004188"/>
            <a:ext cx="101866" cy="663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839044" y="857820"/>
            <a:ext cx="197599" cy="21614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828786" y="1168988"/>
            <a:ext cx="214007" cy="11074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326242" y="238385"/>
            <a:ext cx="402035" cy="30905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334457" y="29184"/>
            <a:ext cx="208279" cy="108585"/>
          </a:xfrm>
          <a:custGeom>
            <a:avLst/>
            <a:gdLst/>
            <a:ahLst/>
            <a:cxnLst/>
            <a:rect l="l" t="t" r="r" b="b"/>
            <a:pathLst>
              <a:path w="208279" h="108585">
                <a:moveTo>
                  <a:pt x="2730" y="0"/>
                </a:moveTo>
                <a:lnTo>
                  <a:pt x="0" y="102590"/>
                </a:lnTo>
                <a:lnTo>
                  <a:pt x="204419" y="108026"/>
                </a:lnTo>
                <a:lnTo>
                  <a:pt x="207848" y="5435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028824" y="217839"/>
            <a:ext cx="174345" cy="9574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164496" y="1836244"/>
            <a:ext cx="53340" cy="100965"/>
          </a:xfrm>
          <a:custGeom>
            <a:avLst/>
            <a:gdLst/>
            <a:ahLst/>
            <a:cxnLst/>
            <a:rect l="l" t="t" r="r" b="b"/>
            <a:pathLst>
              <a:path w="53339" h="100964">
                <a:moveTo>
                  <a:pt x="3416" y="0"/>
                </a:moveTo>
                <a:lnTo>
                  <a:pt x="0" y="99161"/>
                </a:lnTo>
                <a:lnTo>
                  <a:pt x="49911" y="100571"/>
                </a:lnTo>
                <a:lnTo>
                  <a:pt x="53327" y="1409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437602" y="1458821"/>
            <a:ext cx="126497" cy="889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773709" y="1581238"/>
            <a:ext cx="59055" cy="109855"/>
          </a:xfrm>
          <a:custGeom>
            <a:avLst/>
            <a:gdLst/>
            <a:ahLst/>
            <a:cxnLst/>
            <a:rect l="l" t="t" r="r" b="b"/>
            <a:pathLst>
              <a:path w="59054" h="109855">
                <a:moveTo>
                  <a:pt x="4089" y="0"/>
                </a:moveTo>
                <a:lnTo>
                  <a:pt x="0" y="108026"/>
                </a:lnTo>
                <a:lnTo>
                  <a:pt x="54000" y="109435"/>
                </a:lnTo>
                <a:lnTo>
                  <a:pt x="58788" y="2019"/>
                </a:lnTo>
                <a:lnTo>
                  <a:pt x="408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634223" y="1420573"/>
            <a:ext cx="122555" cy="106045"/>
          </a:xfrm>
          <a:custGeom>
            <a:avLst/>
            <a:gdLst/>
            <a:ahLst/>
            <a:cxnLst/>
            <a:rect l="l" t="t" r="r" b="b"/>
            <a:pathLst>
              <a:path w="122554" h="106044">
                <a:moveTo>
                  <a:pt x="2730" y="0"/>
                </a:moveTo>
                <a:lnTo>
                  <a:pt x="0" y="101879"/>
                </a:lnTo>
                <a:lnTo>
                  <a:pt x="118960" y="106006"/>
                </a:lnTo>
                <a:lnTo>
                  <a:pt x="122389" y="4127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353204" y="1495772"/>
            <a:ext cx="131445" cy="158750"/>
          </a:xfrm>
          <a:custGeom>
            <a:avLst/>
            <a:gdLst/>
            <a:ahLst/>
            <a:cxnLst/>
            <a:rect l="l" t="t" r="r" b="b"/>
            <a:pathLst>
              <a:path w="131445" h="158750">
                <a:moveTo>
                  <a:pt x="4787" y="0"/>
                </a:moveTo>
                <a:lnTo>
                  <a:pt x="0" y="155232"/>
                </a:lnTo>
                <a:lnTo>
                  <a:pt x="128536" y="158661"/>
                </a:lnTo>
                <a:lnTo>
                  <a:pt x="130594" y="21844"/>
                </a:lnTo>
                <a:lnTo>
                  <a:pt x="131279" y="9563"/>
                </a:lnTo>
                <a:lnTo>
                  <a:pt x="478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990356" y="9122811"/>
            <a:ext cx="186651" cy="1093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369222" y="5078535"/>
            <a:ext cx="66040" cy="123189"/>
          </a:xfrm>
          <a:custGeom>
            <a:avLst/>
            <a:gdLst/>
            <a:ahLst/>
            <a:cxnLst/>
            <a:rect l="l" t="t" r="r" b="b"/>
            <a:pathLst>
              <a:path w="66040" h="123189">
                <a:moveTo>
                  <a:pt x="4114" y="0"/>
                </a:moveTo>
                <a:lnTo>
                  <a:pt x="0" y="123075"/>
                </a:lnTo>
                <a:lnTo>
                  <a:pt x="64960" y="66319"/>
                </a:lnTo>
                <a:lnTo>
                  <a:pt x="65646" y="2044"/>
                </a:lnTo>
                <a:lnTo>
                  <a:pt x="411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294702" y="5077168"/>
            <a:ext cx="384175" cy="424180"/>
          </a:xfrm>
          <a:custGeom>
            <a:avLst/>
            <a:gdLst/>
            <a:ahLst/>
            <a:cxnLst/>
            <a:rect l="l" t="t" r="r" b="b"/>
            <a:pathLst>
              <a:path w="384175" h="424179">
                <a:moveTo>
                  <a:pt x="258457" y="0"/>
                </a:moveTo>
                <a:lnTo>
                  <a:pt x="140169" y="3416"/>
                </a:lnTo>
                <a:lnTo>
                  <a:pt x="139484" y="67691"/>
                </a:lnTo>
                <a:lnTo>
                  <a:pt x="74523" y="124434"/>
                </a:lnTo>
                <a:lnTo>
                  <a:pt x="2699" y="124434"/>
                </a:lnTo>
                <a:lnTo>
                  <a:pt x="2057" y="154533"/>
                </a:lnTo>
                <a:lnTo>
                  <a:pt x="0" y="218109"/>
                </a:lnTo>
                <a:lnTo>
                  <a:pt x="8889" y="244779"/>
                </a:lnTo>
                <a:lnTo>
                  <a:pt x="8889" y="250926"/>
                </a:lnTo>
                <a:lnTo>
                  <a:pt x="208533" y="257086"/>
                </a:lnTo>
                <a:lnTo>
                  <a:pt x="204431" y="377418"/>
                </a:lnTo>
                <a:lnTo>
                  <a:pt x="202387" y="417766"/>
                </a:lnTo>
                <a:lnTo>
                  <a:pt x="376732" y="423913"/>
                </a:lnTo>
                <a:lnTo>
                  <a:pt x="378790" y="381520"/>
                </a:lnTo>
                <a:lnTo>
                  <a:pt x="383578" y="193497"/>
                </a:lnTo>
                <a:lnTo>
                  <a:pt x="311784" y="190754"/>
                </a:lnTo>
                <a:lnTo>
                  <a:pt x="313945" y="124434"/>
                </a:lnTo>
                <a:lnTo>
                  <a:pt x="74523" y="124434"/>
                </a:lnTo>
                <a:lnTo>
                  <a:pt x="2743" y="122389"/>
                </a:lnTo>
                <a:lnTo>
                  <a:pt x="314011" y="122389"/>
                </a:lnTo>
                <a:lnTo>
                  <a:pt x="317931" y="2044"/>
                </a:lnTo>
                <a:lnTo>
                  <a:pt x="2584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548369" y="5299379"/>
            <a:ext cx="72390" cy="150495"/>
          </a:xfrm>
          <a:custGeom>
            <a:avLst/>
            <a:gdLst/>
            <a:ahLst/>
            <a:cxnLst/>
            <a:rect l="l" t="t" r="r" b="b"/>
            <a:pathLst>
              <a:path w="72390" h="150495">
                <a:moveTo>
                  <a:pt x="4102" y="0"/>
                </a:moveTo>
                <a:lnTo>
                  <a:pt x="0" y="147688"/>
                </a:lnTo>
                <a:lnTo>
                  <a:pt x="66319" y="150418"/>
                </a:lnTo>
                <a:lnTo>
                  <a:pt x="71793" y="1371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434868" y="5021092"/>
            <a:ext cx="306995" cy="24956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835325" y="2489212"/>
            <a:ext cx="300355" cy="235585"/>
          </a:xfrm>
          <a:custGeom>
            <a:avLst/>
            <a:gdLst/>
            <a:ahLst/>
            <a:cxnLst/>
            <a:rect l="l" t="t" r="r" b="b"/>
            <a:pathLst>
              <a:path w="300354" h="235585">
                <a:moveTo>
                  <a:pt x="107340" y="144957"/>
                </a:moveTo>
                <a:lnTo>
                  <a:pt x="172986" y="230428"/>
                </a:lnTo>
                <a:lnTo>
                  <a:pt x="293319" y="235254"/>
                </a:lnTo>
                <a:lnTo>
                  <a:pt x="295996" y="147078"/>
                </a:lnTo>
                <a:lnTo>
                  <a:pt x="211264" y="147078"/>
                </a:lnTo>
                <a:lnTo>
                  <a:pt x="107340" y="144957"/>
                </a:lnTo>
                <a:close/>
              </a:path>
              <a:path w="300354" h="235585">
                <a:moveTo>
                  <a:pt x="2743" y="0"/>
                </a:moveTo>
                <a:lnTo>
                  <a:pt x="0" y="2806"/>
                </a:lnTo>
                <a:lnTo>
                  <a:pt x="84099" y="113550"/>
                </a:lnTo>
                <a:lnTo>
                  <a:pt x="213321" y="117678"/>
                </a:lnTo>
                <a:lnTo>
                  <a:pt x="211264" y="147078"/>
                </a:lnTo>
                <a:lnTo>
                  <a:pt x="295996" y="147078"/>
                </a:lnTo>
                <a:lnTo>
                  <a:pt x="300151" y="10261"/>
                </a:lnTo>
                <a:lnTo>
                  <a:pt x="2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083521" y="2619173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4" h="28575">
                <a:moveTo>
                  <a:pt x="24612" y="0"/>
                </a:moveTo>
                <a:lnTo>
                  <a:pt x="0" y="0"/>
                </a:lnTo>
                <a:lnTo>
                  <a:pt x="0" y="27990"/>
                </a:lnTo>
                <a:lnTo>
                  <a:pt x="24612" y="27279"/>
                </a:lnTo>
                <a:lnTo>
                  <a:pt x="2461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006248" y="2695785"/>
            <a:ext cx="20955" cy="12065"/>
          </a:xfrm>
          <a:custGeom>
            <a:avLst/>
            <a:gdLst/>
            <a:ahLst/>
            <a:cxnLst/>
            <a:rect l="l" t="t" r="r" b="b"/>
            <a:pathLst>
              <a:path w="20954" h="12064">
                <a:moveTo>
                  <a:pt x="0" y="0"/>
                </a:moveTo>
                <a:lnTo>
                  <a:pt x="0" y="11569"/>
                </a:lnTo>
                <a:lnTo>
                  <a:pt x="20523" y="11569"/>
                </a:lnTo>
                <a:lnTo>
                  <a:pt x="20523" y="596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9101129" y="2472189"/>
            <a:ext cx="76835" cy="49530"/>
          </a:xfrm>
          <a:custGeom>
            <a:avLst/>
            <a:gdLst/>
            <a:ahLst/>
            <a:cxnLst/>
            <a:rect l="l" t="t" r="r" b="b"/>
            <a:pathLst>
              <a:path w="76834" h="49530">
                <a:moveTo>
                  <a:pt x="2730" y="0"/>
                </a:moveTo>
                <a:lnTo>
                  <a:pt x="0" y="45808"/>
                </a:lnTo>
                <a:lnTo>
                  <a:pt x="73837" y="47815"/>
                </a:lnTo>
                <a:lnTo>
                  <a:pt x="74510" y="49225"/>
                </a:lnTo>
                <a:lnTo>
                  <a:pt x="76568" y="2717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447485" y="2442093"/>
            <a:ext cx="219075" cy="394335"/>
          </a:xfrm>
          <a:custGeom>
            <a:avLst/>
            <a:gdLst/>
            <a:ahLst/>
            <a:cxnLst/>
            <a:rect l="l" t="t" r="r" b="b"/>
            <a:pathLst>
              <a:path w="219075" h="394335">
                <a:moveTo>
                  <a:pt x="136740" y="0"/>
                </a:moveTo>
                <a:lnTo>
                  <a:pt x="132638" y="165404"/>
                </a:lnTo>
                <a:lnTo>
                  <a:pt x="90235" y="165404"/>
                </a:lnTo>
                <a:lnTo>
                  <a:pt x="89560" y="202349"/>
                </a:lnTo>
                <a:lnTo>
                  <a:pt x="5402" y="202349"/>
                </a:lnTo>
                <a:lnTo>
                  <a:pt x="0" y="388289"/>
                </a:lnTo>
                <a:lnTo>
                  <a:pt x="207149" y="393827"/>
                </a:lnTo>
                <a:lnTo>
                  <a:pt x="212845" y="202349"/>
                </a:lnTo>
                <a:lnTo>
                  <a:pt x="89560" y="202349"/>
                </a:lnTo>
                <a:lnTo>
                  <a:pt x="5460" y="200342"/>
                </a:lnTo>
                <a:lnTo>
                  <a:pt x="212904" y="200342"/>
                </a:lnTo>
                <a:lnTo>
                  <a:pt x="213943" y="165404"/>
                </a:lnTo>
                <a:lnTo>
                  <a:pt x="132638" y="165404"/>
                </a:lnTo>
                <a:lnTo>
                  <a:pt x="90246" y="164795"/>
                </a:lnTo>
                <a:lnTo>
                  <a:pt x="213962" y="164795"/>
                </a:lnTo>
                <a:lnTo>
                  <a:pt x="218782" y="2717"/>
                </a:lnTo>
                <a:lnTo>
                  <a:pt x="13674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407507" y="2425686"/>
            <a:ext cx="125133" cy="14767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922362" y="2422967"/>
            <a:ext cx="414655" cy="212090"/>
          </a:xfrm>
          <a:custGeom>
            <a:avLst/>
            <a:gdLst/>
            <a:ahLst/>
            <a:cxnLst/>
            <a:rect l="l" t="t" r="r" b="b"/>
            <a:pathLst>
              <a:path w="414654" h="212089">
                <a:moveTo>
                  <a:pt x="6159" y="0"/>
                </a:moveTo>
                <a:lnTo>
                  <a:pt x="0" y="203047"/>
                </a:lnTo>
                <a:lnTo>
                  <a:pt x="204444" y="209194"/>
                </a:lnTo>
                <a:lnTo>
                  <a:pt x="237261" y="211912"/>
                </a:lnTo>
                <a:lnTo>
                  <a:pt x="237947" y="161975"/>
                </a:lnTo>
                <a:lnTo>
                  <a:pt x="206502" y="161277"/>
                </a:lnTo>
                <a:lnTo>
                  <a:pt x="208534" y="108724"/>
                </a:lnTo>
                <a:lnTo>
                  <a:pt x="410539" y="108724"/>
                </a:lnTo>
                <a:lnTo>
                  <a:pt x="414337" y="11569"/>
                </a:lnTo>
                <a:lnTo>
                  <a:pt x="6159" y="0"/>
                </a:lnTo>
                <a:close/>
              </a:path>
              <a:path w="414654" h="212089">
                <a:moveTo>
                  <a:pt x="410539" y="108724"/>
                </a:moveTo>
                <a:lnTo>
                  <a:pt x="211277" y="108724"/>
                </a:lnTo>
                <a:lnTo>
                  <a:pt x="211277" y="131876"/>
                </a:lnTo>
                <a:lnTo>
                  <a:pt x="252298" y="132588"/>
                </a:lnTo>
                <a:lnTo>
                  <a:pt x="252298" y="110731"/>
                </a:lnTo>
                <a:lnTo>
                  <a:pt x="410460" y="110731"/>
                </a:lnTo>
                <a:lnTo>
                  <a:pt x="410539" y="108724"/>
                </a:lnTo>
                <a:close/>
              </a:path>
              <a:path w="414654" h="212089">
                <a:moveTo>
                  <a:pt x="410460" y="110731"/>
                </a:moveTo>
                <a:lnTo>
                  <a:pt x="252298" y="110731"/>
                </a:lnTo>
                <a:lnTo>
                  <a:pt x="410248" y="116166"/>
                </a:lnTo>
                <a:lnTo>
                  <a:pt x="410460" y="110731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9430002" y="9059204"/>
            <a:ext cx="65405" cy="61594"/>
          </a:xfrm>
          <a:custGeom>
            <a:avLst/>
            <a:gdLst/>
            <a:ahLst/>
            <a:cxnLst/>
            <a:rect l="l" t="t" r="r" b="b"/>
            <a:pathLst>
              <a:path w="65404" h="61595">
                <a:moveTo>
                  <a:pt x="2044" y="0"/>
                </a:moveTo>
                <a:lnTo>
                  <a:pt x="0" y="60172"/>
                </a:lnTo>
                <a:lnTo>
                  <a:pt x="63576" y="61544"/>
                </a:lnTo>
                <a:lnTo>
                  <a:pt x="64947" y="1371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803699" y="9015466"/>
            <a:ext cx="191439" cy="21057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9433411" y="9009311"/>
            <a:ext cx="64135" cy="34925"/>
          </a:xfrm>
          <a:custGeom>
            <a:avLst/>
            <a:gdLst/>
            <a:ahLst/>
            <a:cxnLst/>
            <a:rect l="l" t="t" r="r" b="b"/>
            <a:pathLst>
              <a:path w="64134" h="34925">
                <a:moveTo>
                  <a:pt x="685" y="0"/>
                </a:moveTo>
                <a:lnTo>
                  <a:pt x="0" y="33502"/>
                </a:lnTo>
                <a:lnTo>
                  <a:pt x="62217" y="34861"/>
                </a:lnTo>
                <a:lnTo>
                  <a:pt x="63588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9054632" y="8970318"/>
            <a:ext cx="124434" cy="9505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9292563" y="4926062"/>
            <a:ext cx="17780" cy="61594"/>
          </a:xfrm>
          <a:custGeom>
            <a:avLst/>
            <a:gdLst/>
            <a:ahLst/>
            <a:cxnLst/>
            <a:rect l="l" t="t" r="r" b="b"/>
            <a:pathLst>
              <a:path w="17779" h="61595">
                <a:moveTo>
                  <a:pt x="2044" y="0"/>
                </a:moveTo>
                <a:lnTo>
                  <a:pt x="0" y="60858"/>
                </a:lnTo>
                <a:lnTo>
                  <a:pt x="15722" y="61544"/>
                </a:lnTo>
                <a:lnTo>
                  <a:pt x="17779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9460079" y="4837186"/>
            <a:ext cx="92075" cy="172085"/>
          </a:xfrm>
          <a:custGeom>
            <a:avLst/>
            <a:gdLst/>
            <a:ahLst/>
            <a:cxnLst/>
            <a:rect l="l" t="t" r="r" b="b"/>
            <a:pathLst>
              <a:path w="92075" h="172085">
                <a:moveTo>
                  <a:pt x="4787" y="0"/>
                </a:moveTo>
                <a:lnTo>
                  <a:pt x="0" y="168871"/>
                </a:lnTo>
                <a:lnTo>
                  <a:pt x="91617" y="171602"/>
                </a:lnTo>
                <a:lnTo>
                  <a:pt x="91617" y="2730"/>
                </a:lnTo>
                <a:lnTo>
                  <a:pt x="478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687472" y="5912692"/>
            <a:ext cx="34925" cy="24765"/>
          </a:xfrm>
          <a:custGeom>
            <a:avLst/>
            <a:gdLst/>
            <a:ahLst/>
            <a:cxnLst/>
            <a:rect l="l" t="t" r="r" b="b"/>
            <a:pathLst>
              <a:path w="34925" h="24764">
                <a:moveTo>
                  <a:pt x="2032" y="0"/>
                </a:moveTo>
                <a:lnTo>
                  <a:pt x="0" y="17094"/>
                </a:lnTo>
                <a:lnTo>
                  <a:pt x="34175" y="24612"/>
                </a:lnTo>
                <a:lnTo>
                  <a:pt x="34861" y="7518"/>
                </a:lnTo>
                <a:lnTo>
                  <a:pt x="203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9442298" y="7826457"/>
            <a:ext cx="109855" cy="264160"/>
          </a:xfrm>
          <a:custGeom>
            <a:avLst/>
            <a:gdLst/>
            <a:ahLst/>
            <a:cxnLst/>
            <a:rect l="l" t="t" r="r" b="b"/>
            <a:pathLst>
              <a:path w="109854" h="264159">
                <a:moveTo>
                  <a:pt x="7518" y="0"/>
                </a:moveTo>
                <a:lnTo>
                  <a:pt x="0" y="260489"/>
                </a:lnTo>
                <a:lnTo>
                  <a:pt x="109397" y="263918"/>
                </a:lnTo>
                <a:lnTo>
                  <a:pt x="109397" y="3403"/>
                </a:lnTo>
                <a:lnTo>
                  <a:pt x="751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283075" y="5597490"/>
            <a:ext cx="116243" cy="21196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457423" y="5576977"/>
            <a:ext cx="250190" cy="449580"/>
          </a:xfrm>
          <a:custGeom>
            <a:avLst/>
            <a:gdLst/>
            <a:ahLst/>
            <a:cxnLst/>
            <a:rect l="l" t="t" r="r" b="b"/>
            <a:pathLst>
              <a:path w="250190" h="449579">
                <a:moveTo>
                  <a:pt x="2057" y="54013"/>
                </a:moveTo>
                <a:lnTo>
                  <a:pt x="0" y="114185"/>
                </a:lnTo>
                <a:lnTo>
                  <a:pt x="66332" y="116230"/>
                </a:lnTo>
                <a:lnTo>
                  <a:pt x="62915" y="220167"/>
                </a:lnTo>
                <a:lnTo>
                  <a:pt x="56070" y="443750"/>
                </a:lnTo>
                <a:lnTo>
                  <a:pt x="237261" y="449211"/>
                </a:lnTo>
                <a:lnTo>
                  <a:pt x="245465" y="192125"/>
                </a:lnTo>
                <a:lnTo>
                  <a:pt x="246837" y="117589"/>
                </a:lnTo>
                <a:lnTo>
                  <a:pt x="248210" y="59474"/>
                </a:lnTo>
                <a:lnTo>
                  <a:pt x="188036" y="59474"/>
                </a:lnTo>
                <a:lnTo>
                  <a:pt x="2057" y="54013"/>
                </a:lnTo>
                <a:close/>
              </a:path>
              <a:path w="250190" h="449579">
                <a:moveTo>
                  <a:pt x="192138" y="0"/>
                </a:moveTo>
                <a:lnTo>
                  <a:pt x="188036" y="59474"/>
                </a:lnTo>
                <a:lnTo>
                  <a:pt x="248210" y="59474"/>
                </a:lnTo>
                <a:lnTo>
                  <a:pt x="249567" y="2057"/>
                </a:lnTo>
                <a:lnTo>
                  <a:pt x="19213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9090870" y="4824872"/>
            <a:ext cx="99695" cy="66675"/>
          </a:xfrm>
          <a:custGeom>
            <a:avLst/>
            <a:gdLst/>
            <a:ahLst/>
            <a:cxnLst/>
            <a:rect l="l" t="t" r="r" b="b"/>
            <a:pathLst>
              <a:path w="99695" h="66675">
                <a:moveTo>
                  <a:pt x="2044" y="0"/>
                </a:moveTo>
                <a:lnTo>
                  <a:pt x="0" y="62903"/>
                </a:lnTo>
                <a:lnTo>
                  <a:pt x="97078" y="66319"/>
                </a:lnTo>
                <a:lnTo>
                  <a:pt x="99136" y="3416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164403" y="4781798"/>
            <a:ext cx="90170" cy="65405"/>
          </a:xfrm>
          <a:custGeom>
            <a:avLst/>
            <a:gdLst/>
            <a:ahLst/>
            <a:cxnLst/>
            <a:rect l="l" t="t" r="r" b="b"/>
            <a:pathLst>
              <a:path w="90170" h="65404">
                <a:moveTo>
                  <a:pt x="89573" y="0"/>
                </a:moveTo>
                <a:lnTo>
                  <a:pt x="0" y="0"/>
                </a:lnTo>
                <a:lnTo>
                  <a:pt x="0" y="62217"/>
                </a:lnTo>
                <a:lnTo>
                  <a:pt x="87528" y="64947"/>
                </a:lnTo>
                <a:lnTo>
                  <a:pt x="8957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9298709" y="4759914"/>
            <a:ext cx="15875" cy="59055"/>
          </a:xfrm>
          <a:custGeom>
            <a:avLst/>
            <a:gdLst/>
            <a:ahLst/>
            <a:cxnLst/>
            <a:rect l="l" t="t" r="r" b="b"/>
            <a:pathLst>
              <a:path w="15875" h="59054">
                <a:moveTo>
                  <a:pt x="15735" y="0"/>
                </a:moveTo>
                <a:lnTo>
                  <a:pt x="2057" y="0"/>
                </a:lnTo>
                <a:lnTo>
                  <a:pt x="0" y="58115"/>
                </a:lnTo>
                <a:lnTo>
                  <a:pt x="14376" y="58801"/>
                </a:lnTo>
                <a:lnTo>
                  <a:pt x="1573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381832" y="4723679"/>
            <a:ext cx="379095" cy="269240"/>
          </a:xfrm>
          <a:custGeom>
            <a:avLst/>
            <a:gdLst/>
            <a:ahLst/>
            <a:cxnLst/>
            <a:rect l="l" t="t" r="r" b="b"/>
            <a:pathLst>
              <a:path w="379095" h="269239">
                <a:moveTo>
                  <a:pt x="9563" y="3428"/>
                </a:moveTo>
                <a:lnTo>
                  <a:pt x="0" y="255714"/>
                </a:lnTo>
                <a:lnTo>
                  <a:pt x="369227" y="268706"/>
                </a:lnTo>
                <a:lnTo>
                  <a:pt x="378400" y="11620"/>
                </a:lnTo>
                <a:lnTo>
                  <a:pt x="322033" y="11620"/>
                </a:lnTo>
                <a:lnTo>
                  <a:pt x="235203" y="10934"/>
                </a:lnTo>
                <a:lnTo>
                  <a:pt x="9563" y="3428"/>
                </a:lnTo>
                <a:close/>
              </a:path>
              <a:path w="379095" h="269239">
                <a:moveTo>
                  <a:pt x="360337" y="0"/>
                </a:moveTo>
                <a:lnTo>
                  <a:pt x="360337" y="11620"/>
                </a:lnTo>
                <a:lnTo>
                  <a:pt x="378400" y="11620"/>
                </a:lnTo>
                <a:lnTo>
                  <a:pt x="378790" y="685"/>
                </a:lnTo>
                <a:lnTo>
                  <a:pt x="36033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997196" y="7345789"/>
            <a:ext cx="145630" cy="23314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782466" y="2278698"/>
            <a:ext cx="114858" cy="13802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124755" y="4715478"/>
            <a:ext cx="82550" cy="54610"/>
          </a:xfrm>
          <a:custGeom>
            <a:avLst/>
            <a:gdLst/>
            <a:ahLst/>
            <a:cxnLst/>
            <a:rect l="l" t="t" r="r" b="b"/>
            <a:pathLst>
              <a:path w="82550" h="54610">
                <a:moveTo>
                  <a:pt x="41706" y="0"/>
                </a:moveTo>
                <a:lnTo>
                  <a:pt x="0" y="0"/>
                </a:lnTo>
                <a:lnTo>
                  <a:pt x="0" y="51282"/>
                </a:lnTo>
                <a:lnTo>
                  <a:pt x="79984" y="54013"/>
                </a:lnTo>
                <a:lnTo>
                  <a:pt x="82042" y="14350"/>
                </a:lnTo>
                <a:lnTo>
                  <a:pt x="41706" y="12979"/>
                </a:lnTo>
                <a:lnTo>
                  <a:pt x="4170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937022" y="4690860"/>
            <a:ext cx="60325" cy="20320"/>
          </a:xfrm>
          <a:custGeom>
            <a:avLst/>
            <a:gdLst/>
            <a:ahLst/>
            <a:cxnLst/>
            <a:rect l="l" t="t" r="r" b="b"/>
            <a:pathLst>
              <a:path w="60325" h="20320">
                <a:moveTo>
                  <a:pt x="0" y="0"/>
                </a:moveTo>
                <a:lnTo>
                  <a:pt x="0" y="18465"/>
                </a:lnTo>
                <a:lnTo>
                  <a:pt x="59486" y="19824"/>
                </a:lnTo>
                <a:lnTo>
                  <a:pt x="60172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703860" y="4689492"/>
            <a:ext cx="39370" cy="46355"/>
          </a:xfrm>
          <a:custGeom>
            <a:avLst/>
            <a:gdLst/>
            <a:ahLst/>
            <a:cxnLst/>
            <a:rect l="l" t="t" r="r" b="b"/>
            <a:pathLst>
              <a:path w="39370" h="46354">
                <a:moveTo>
                  <a:pt x="38988" y="0"/>
                </a:moveTo>
                <a:lnTo>
                  <a:pt x="1371" y="0"/>
                </a:lnTo>
                <a:lnTo>
                  <a:pt x="0" y="45808"/>
                </a:lnTo>
                <a:lnTo>
                  <a:pt x="38303" y="45808"/>
                </a:lnTo>
                <a:lnTo>
                  <a:pt x="38303" y="34188"/>
                </a:lnTo>
                <a:lnTo>
                  <a:pt x="3898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9197521" y="3198276"/>
            <a:ext cx="43815" cy="13970"/>
          </a:xfrm>
          <a:custGeom>
            <a:avLst/>
            <a:gdLst/>
            <a:ahLst/>
            <a:cxnLst/>
            <a:rect l="l" t="t" r="r" b="b"/>
            <a:pathLst>
              <a:path w="43815" h="13969">
                <a:moveTo>
                  <a:pt x="31457" y="0"/>
                </a:moveTo>
                <a:lnTo>
                  <a:pt x="31457" y="4102"/>
                </a:lnTo>
                <a:lnTo>
                  <a:pt x="636" y="4102"/>
                </a:lnTo>
                <a:lnTo>
                  <a:pt x="0" y="12992"/>
                </a:lnTo>
                <a:lnTo>
                  <a:pt x="43764" y="13665"/>
                </a:lnTo>
                <a:lnTo>
                  <a:pt x="43764" y="4102"/>
                </a:lnTo>
                <a:lnTo>
                  <a:pt x="31457" y="4102"/>
                </a:lnTo>
                <a:lnTo>
                  <a:pt x="685" y="3416"/>
                </a:lnTo>
                <a:lnTo>
                  <a:pt x="43764" y="3416"/>
                </a:lnTo>
                <a:lnTo>
                  <a:pt x="43764" y="685"/>
                </a:lnTo>
                <a:lnTo>
                  <a:pt x="314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986260" y="3195543"/>
            <a:ext cx="190753" cy="20989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9201619" y="6882224"/>
            <a:ext cx="29209" cy="38100"/>
          </a:xfrm>
          <a:custGeom>
            <a:avLst/>
            <a:gdLst/>
            <a:ahLst/>
            <a:cxnLst/>
            <a:rect l="l" t="t" r="r" b="b"/>
            <a:pathLst>
              <a:path w="29209" h="38100">
                <a:moveTo>
                  <a:pt x="1371" y="0"/>
                </a:moveTo>
                <a:lnTo>
                  <a:pt x="0" y="36906"/>
                </a:lnTo>
                <a:lnTo>
                  <a:pt x="28041" y="37604"/>
                </a:lnTo>
                <a:lnTo>
                  <a:pt x="28727" y="10934"/>
                </a:lnTo>
                <a:lnTo>
                  <a:pt x="28727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937022" y="4675823"/>
            <a:ext cx="60325" cy="17145"/>
          </a:xfrm>
          <a:custGeom>
            <a:avLst/>
            <a:gdLst/>
            <a:ahLst/>
            <a:cxnLst/>
            <a:rect l="l" t="t" r="r" b="b"/>
            <a:pathLst>
              <a:path w="60325" h="17145">
                <a:moveTo>
                  <a:pt x="685" y="0"/>
                </a:moveTo>
                <a:lnTo>
                  <a:pt x="0" y="15036"/>
                </a:lnTo>
                <a:lnTo>
                  <a:pt x="60172" y="17081"/>
                </a:lnTo>
                <a:lnTo>
                  <a:pt x="60172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9190007" y="4658733"/>
            <a:ext cx="50800" cy="29845"/>
          </a:xfrm>
          <a:custGeom>
            <a:avLst/>
            <a:gdLst/>
            <a:ahLst/>
            <a:cxnLst/>
            <a:rect l="l" t="t" r="r" b="b"/>
            <a:pathLst>
              <a:path w="50800" h="29845">
                <a:moveTo>
                  <a:pt x="1371" y="0"/>
                </a:moveTo>
                <a:lnTo>
                  <a:pt x="0" y="28028"/>
                </a:lnTo>
                <a:lnTo>
                  <a:pt x="50596" y="29387"/>
                </a:lnTo>
                <a:lnTo>
                  <a:pt x="50596" y="5460"/>
                </a:lnTo>
                <a:lnTo>
                  <a:pt x="19824" y="4775"/>
                </a:lnTo>
                <a:lnTo>
                  <a:pt x="19824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031088" y="4137032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2044" y="0"/>
                </a:moveTo>
                <a:lnTo>
                  <a:pt x="0" y="96418"/>
                </a:lnTo>
                <a:lnTo>
                  <a:pt x="48539" y="97789"/>
                </a:lnTo>
                <a:lnTo>
                  <a:pt x="51269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9101813" y="4122671"/>
            <a:ext cx="104597" cy="15794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634141" y="4045421"/>
            <a:ext cx="166370" cy="238125"/>
          </a:xfrm>
          <a:custGeom>
            <a:avLst/>
            <a:gdLst/>
            <a:ahLst/>
            <a:cxnLst/>
            <a:rect l="l" t="t" r="r" b="b"/>
            <a:pathLst>
              <a:path w="166370" h="238125">
                <a:moveTo>
                  <a:pt x="5460" y="0"/>
                </a:moveTo>
                <a:lnTo>
                  <a:pt x="0" y="233832"/>
                </a:lnTo>
                <a:lnTo>
                  <a:pt x="161353" y="237934"/>
                </a:lnTo>
                <a:lnTo>
                  <a:pt x="166141" y="2730"/>
                </a:lnTo>
                <a:lnTo>
                  <a:pt x="546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446800" y="4312761"/>
            <a:ext cx="222211" cy="11896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040645" y="4307285"/>
            <a:ext cx="22860" cy="31750"/>
          </a:xfrm>
          <a:custGeom>
            <a:avLst/>
            <a:gdLst/>
            <a:ahLst/>
            <a:cxnLst/>
            <a:rect l="l" t="t" r="r" b="b"/>
            <a:pathLst>
              <a:path w="22859" h="31750">
                <a:moveTo>
                  <a:pt x="685" y="0"/>
                </a:moveTo>
                <a:lnTo>
                  <a:pt x="0" y="31457"/>
                </a:lnTo>
                <a:lnTo>
                  <a:pt x="22567" y="31457"/>
                </a:lnTo>
                <a:lnTo>
                  <a:pt x="22567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600122" y="1803426"/>
            <a:ext cx="208534" cy="10259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891394" y="1798695"/>
            <a:ext cx="253657" cy="10933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9374619" y="8644197"/>
            <a:ext cx="100507" cy="9982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9004719" y="8614115"/>
            <a:ext cx="195541" cy="11690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9349309" y="8599069"/>
            <a:ext cx="202565" cy="523240"/>
          </a:xfrm>
          <a:custGeom>
            <a:avLst/>
            <a:gdLst/>
            <a:ahLst/>
            <a:cxnLst/>
            <a:rect l="l" t="t" r="r" b="b"/>
            <a:pathLst>
              <a:path w="202565" h="523240">
                <a:moveTo>
                  <a:pt x="202387" y="460146"/>
                </a:moveTo>
                <a:lnTo>
                  <a:pt x="82740" y="460146"/>
                </a:lnTo>
                <a:lnTo>
                  <a:pt x="145630" y="461505"/>
                </a:lnTo>
                <a:lnTo>
                  <a:pt x="144272" y="521677"/>
                </a:lnTo>
                <a:lnTo>
                  <a:pt x="202387" y="523049"/>
                </a:lnTo>
                <a:lnTo>
                  <a:pt x="202387" y="460146"/>
                </a:lnTo>
                <a:close/>
              </a:path>
              <a:path w="202565" h="523240">
                <a:moveTo>
                  <a:pt x="10947" y="0"/>
                </a:moveTo>
                <a:lnTo>
                  <a:pt x="0" y="518274"/>
                </a:lnTo>
                <a:lnTo>
                  <a:pt x="80683" y="520306"/>
                </a:lnTo>
                <a:lnTo>
                  <a:pt x="82740" y="460146"/>
                </a:lnTo>
                <a:lnTo>
                  <a:pt x="202387" y="460146"/>
                </a:lnTo>
                <a:lnTo>
                  <a:pt x="202387" y="6832"/>
                </a:lnTo>
                <a:lnTo>
                  <a:pt x="99148" y="4102"/>
                </a:lnTo>
                <a:lnTo>
                  <a:pt x="1094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9374619" y="8644197"/>
            <a:ext cx="100507" cy="9982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9433411" y="9009311"/>
            <a:ext cx="64135" cy="34925"/>
          </a:xfrm>
          <a:custGeom>
            <a:avLst/>
            <a:gdLst/>
            <a:ahLst/>
            <a:cxnLst/>
            <a:rect l="l" t="t" r="r" b="b"/>
            <a:pathLst>
              <a:path w="64134" h="34925">
                <a:moveTo>
                  <a:pt x="685" y="0"/>
                </a:moveTo>
                <a:lnTo>
                  <a:pt x="0" y="33502"/>
                </a:lnTo>
                <a:lnTo>
                  <a:pt x="62217" y="34861"/>
                </a:lnTo>
                <a:lnTo>
                  <a:pt x="63588" y="2044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092623" y="3953114"/>
            <a:ext cx="205740" cy="182880"/>
          </a:xfrm>
          <a:custGeom>
            <a:avLst/>
            <a:gdLst/>
            <a:ahLst/>
            <a:cxnLst/>
            <a:rect l="l" t="t" r="r" b="b"/>
            <a:pathLst>
              <a:path w="205740" h="182879">
                <a:moveTo>
                  <a:pt x="1358" y="0"/>
                </a:moveTo>
                <a:lnTo>
                  <a:pt x="0" y="176403"/>
                </a:lnTo>
                <a:lnTo>
                  <a:pt x="200329" y="182549"/>
                </a:lnTo>
                <a:lnTo>
                  <a:pt x="205117" y="3416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8010576" y="3949689"/>
            <a:ext cx="30480" cy="36830"/>
          </a:xfrm>
          <a:custGeom>
            <a:avLst/>
            <a:gdLst/>
            <a:ahLst/>
            <a:cxnLst/>
            <a:rect l="l" t="t" r="r" b="b"/>
            <a:pathLst>
              <a:path w="30479" h="36829">
                <a:moveTo>
                  <a:pt x="1358" y="0"/>
                </a:moveTo>
                <a:lnTo>
                  <a:pt x="0" y="35560"/>
                </a:lnTo>
                <a:lnTo>
                  <a:pt x="28702" y="36245"/>
                </a:lnTo>
                <a:lnTo>
                  <a:pt x="30073" y="1371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7952451" y="3948333"/>
            <a:ext cx="340995" cy="393065"/>
          </a:xfrm>
          <a:custGeom>
            <a:avLst/>
            <a:gdLst/>
            <a:ahLst/>
            <a:cxnLst/>
            <a:rect l="l" t="t" r="r" b="b"/>
            <a:pathLst>
              <a:path w="340995" h="393064">
                <a:moveTo>
                  <a:pt x="162900" y="358965"/>
                </a:moveTo>
                <a:lnTo>
                  <a:pt x="88887" y="358965"/>
                </a:lnTo>
                <a:lnTo>
                  <a:pt x="110756" y="359638"/>
                </a:lnTo>
                <a:lnTo>
                  <a:pt x="110756" y="390410"/>
                </a:lnTo>
                <a:lnTo>
                  <a:pt x="162039" y="392455"/>
                </a:lnTo>
                <a:lnTo>
                  <a:pt x="162900" y="358965"/>
                </a:lnTo>
                <a:close/>
              </a:path>
              <a:path w="340995" h="393064">
                <a:moveTo>
                  <a:pt x="8204" y="0"/>
                </a:moveTo>
                <a:lnTo>
                  <a:pt x="0" y="236562"/>
                </a:lnTo>
                <a:lnTo>
                  <a:pt x="33502" y="237934"/>
                </a:lnTo>
                <a:lnTo>
                  <a:pt x="28714" y="388353"/>
                </a:lnTo>
                <a:lnTo>
                  <a:pt x="88201" y="390410"/>
                </a:lnTo>
                <a:lnTo>
                  <a:pt x="88887" y="358965"/>
                </a:lnTo>
                <a:lnTo>
                  <a:pt x="162900" y="358965"/>
                </a:lnTo>
                <a:lnTo>
                  <a:pt x="164096" y="312458"/>
                </a:lnTo>
                <a:lnTo>
                  <a:pt x="336569" y="312458"/>
                </a:lnTo>
                <a:lnTo>
                  <a:pt x="340499" y="187337"/>
                </a:lnTo>
                <a:lnTo>
                  <a:pt x="140169" y="181190"/>
                </a:lnTo>
                <a:lnTo>
                  <a:pt x="141275" y="37604"/>
                </a:lnTo>
                <a:lnTo>
                  <a:pt x="86829" y="37604"/>
                </a:lnTo>
                <a:lnTo>
                  <a:pt x="58115" y="36918"/>
                </a:lnTo>
                <a:lnTo>
                  <a:pt x="59486" y="1358"/>
                </a:lnTo>
                <a:lnTo>
                  <a:pt x="8204" y="0"/>
                </a:lnTo>
                <a:close/>
              </a:path>
              <a:path w="340995" h="393064">
                <a:moveTo>
                  <a:pt x="336569" y="312458"/>
                </a:moveTo>
                <a:lnTo>
                  <a:pt x="164096" y="312458"/>
                </a:lnTo>
                <a:lnTo>
                  <a:pt x="336397" y="317931"/>
                </a:lnTo>
                <a:lnTo>
                  <a:pt x="336569" y="312458"/>
                </a:lnTo>
                <a:close/>
              </a:path>
              <a:path w="340995" h="393064">
                <a:moveTo>
                  <a:pt x="88201" y="2730"/>
                </a:moveTo>
                <a:lnTo>
                  <a:pt x="86829" y="37604"/>
                </a:lnTo>
                <a:lnTo>
                  <a:pt x="141275" y="37604"/>
                </a:lnTo>
                <a:lnTo>
                  <a:pt x="141528" y="4787"/>
                </a:lnTo>
                <a:lnTo>
                  <a:pt x="88201" y="273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031088" y="4137032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2044" y="0"/>
                </a:moveTo>
                <a:lnTo>
                  <a:pt x="0" y="96418"/>
                </a:lnTo>
                <a:lnTo>
                  <a:pt x="48539" y="97789"/>
                </a:lnTo>
                <a:lnTo>
                  <a:pt x="51269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9064201" y="3789705"/>
            <a:ext cx="24765" cy="40005"/>
          </a:xfrm>
          <a:custGeom>
            <a:avLst/>
            <a:gdLst/>
            <a:ahLst/>
            <a:cxnLst/>
            <a:rect l="l" t="t" r="r" b="b"/>
            <a:pathLst>
              <a:path w="24765" h="40004">
                <a:moveTo>
                  <a:pt x="685" y="0"/>
                </a:moveTo>
                <a:lnTo>
                  <a:pt x="0" y="38976"/>
                </a:lnTo>
                <a:lnTo>
                  <a:pt x="23240" y="39662"/>
                </a:lnTo>
                <a:lnTo>
                  <a:pt x="24612" y="673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9119571" y="3786964"/>
            <a:ext cx="27940" cy="31115"/>
          </a:xfrm>
          <a:custGeom>
            <a:avLst/>
            <a:gdLst/>
            <a:ahLst/>
            <a:cxnLst/>
            <a:rect l="l" t="t" r="r" b="b"/>
            <a:pathLst>
              <a:path w="27940" h="31114">
                <a:moveTo>
                  <a:pt x="685" y="0"/>
                </a:moveTo>
                <a:lnTo>
                  <a:pt x="0" y="30086"/>
                </a:lnTo>
                <a:lnTo>
                  <a:pt x="26669" y="30759"/>
                </a:lnTo>
                <a:lnTo>
                  <a:pt x="27355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7913476" y="3769185"/>
            <a:ext cx="314960" cy="113030"/>
          </a:xfrm>
          <a:custGeom>
            <a:avLst/>
            <a:gdLst/>
            <a:ahLst/>
            <a:cxnLst/>
            <a:rect l="l" t="t" r="r" b="b"/>
            <a:pathLst>
              <a:path w="314959" h="113029">
                <a:moveTo>
                  <a:pt x="2730" y="0"/>
                </a:moveTo>
                <a:lnTo>
                  <a:pt x="0" y="104609"/>
                </a:lnTo>
                <a:lnTo>
                  <a:pt x="313829" y="112826"/>
                </a:lnTo>
                <a:lnTo>
                  <a:pt x="314515" y="77952"/>
                </a:lnTo>
                <a:lnTo>
                  <a:pt x="289902" y="77266"/>
                </a:lnTo>
                <a:lnTo>
                  <a:pt x="291947" y="7518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9513406" y="3761658"/>
            <a:ext cx="13335" cy="9525"/>
          </a:xfrm>
          <a:custGeom>
            <a:avLst/>
            <a:gdLst/>
            <a:ahLst/>
            <a:cxnLst/>
            <a:rect l="l" t="t" r="r" b="b"/>
            <a:pathLst>
              <a:path w="13334" h="9525">
                <a:moveTo>
                  <a:pt x="12992" y="0"/>
                </a:moveTo>
                <a:lnTo>
                  <a:pt x="685" y="0"/>
                </a:lnTo>
                <a:lnTo>
                  <a:pt x="0" y="8902"/>
                </a:lnTo>
                <a:lnTo>
                  <a:pt x="12992" y="8902"/>
                </a:lnTo>
                <a:lnTo>
                  <a:pt x="1299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4753278" y="1454806"/>
            <a:ext cx="309880" cy="222250"/>
          </a:xfrm>
          <a:custGeom>
            <a:avLst/>
            <a:gdLst/>
            <a:ahLst/>
            <a:cxnLst/>
            <a:rect l="l" t="t" r="r" b="b"/>
            <a:pathLst>
              <a:path w="309879" h="222250">
                <a:moveTo>
                  <a:pt x="256400" y="0"/>
                </a:moveTo>
                <a:lnTo>
                  <a:pt x="255028" y="18415"/>
                </a:lnTo>
                <a:lnTo>
                  <a:pt x="4613" y="18415"/>
                </a:lnTo>
                <a:lnTo>
                  <a:pt x="0" y="213918"/>
                </a:lnTo>
                <a:lnTo>
                  <a:pt x="305625" y="222173"/>
                </a:lnTo>
                <a:lnTo>
                  <a:pt x="309727" y="57378"/>
                </a:lnTo>
                <a:lnTo>
                  <a:pt x="307682" y="57378"/>
                </a:lnTo>
                <a:lnTo>
                  <a:pt x="298107" y="19824"/>
                </a:lnTo>
                <a:lnTo>
                  <a:pt x="279641" y="19126"/>
                </a:lnTo>
                <a:lnTo>
                  <a:pt x="279693" y="18415"/>
                </a:lnTo>
                <a:lnTo>
                  <a:pt x="255028" y="18415"/>
                </a:lnTo>
                <a:lnTo>
                  <a:pt x="4775" y="11569"/>
                </a:lnTo>
                <a:lnTo>
                  <a:pt x="280200" y="11569"/>
                </a:lnTo>
                <a:lnTo>
                  <a:pt x="281012" y="596"/>
                </a:lnTo>
                <a:lnTo>
                  <a:pt x="25640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513763" y="1073249"/>
            <a:ext cx="260350" cy="239395"/>
          </a:xfrm>
          <a:custGeom>
            <a:avLst/>
            <a:gdLst/>
            <a:ahLst/>
            <a:cxnLst/>
            <a:rect l="l" t="t" r="r" b="b"/>
            <a:pathLst>
              <a:path w="260350" h="239394">
                <a:moveTo>
                  <a:pt x="56743" y="0"/>
                </a:moveTo>
                <a:lnTo>
                  <a:pt x="0" y="69773"/>
                </a:lnTo>
                <a:lnTo>
                  <a:pt x="202374" y="239306"/>
                </a:lnTo>
                <a:lnTo>
                  <a:pt x="259816" y="170942"/>
                </a:lnTo>
                <a:lnTo>
                  <a:pt x="56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476834" y="1008926"/>
            <a:ext cx="363220" cy="415925"/>
          </a:xfrm>
          <a:custGeom>
            <a:avLst/>
            <a:gdLst/>
            <a:ahLst/>
            <a:cxnLst/>
            <a:rect l="l" t="t" r="r" b="b"/>
            <a:pathLst>
              <a:path w="363219" h="415925">
                <a:moveTo>
                  <a:pt x="293632" y="309765"/>
                </a:moveTo>
                <a:lnTo>
                  <a:pt x="210604" y="309765"/>
                </a:lnTo>
                <a:lnTo>
                  <a:pt x="233159" y="327583"/>
                </a:lnTo>
                <a:lnTo>
                  <a:pt x="214693" y="350139"/>
                </a:lnTo>
                <a:lnTo>
                  <a:pt x="295376" y="415772"/>
                </a:lnTo>
                <a:lnTo>
                  <a:pt x="333667" y="368554"/>
                </a:lnTo>
                <a:lnTo>
                  <a:pt x="337769" y="352856"/>
                </a:lnTo>
                <a:lnTo>
                  <a:pt x="289217" y="315201"/>
                </a:lnTo>
                <a:lnTo>
                  <a:pt x="293632" y="309765"/>
                </a:lnTo>
                <a:close/>
              </a:path>
              <a:path w="363219" h="415925">
                <a:moveTo>
                  <a:pt x="36931" y="134099"/>
                </a:moveTo>
                <a:lnTo>
                  <a:pt x="0" y="180505"/>
                </a:lnTo>
                <a:lnTo>
                  <a:pt x="32816" y="207187"/>
                </a:lnTo>
                <a:lnTo>
                  <a:pt x="36245" y="207187"/>
                </a:lnTo>
                <a:lnTo>
                  <a:pt x="192125" y="332320"/>
                </a:lnTo>
                <a:lnTo>
                  <a:pt x="210604" y="309765"/>
                </a:lnTo>
                <a:lnTo>
                  <a:pt x="293632" y="309765"/>
                </a:lnTo>
                <a:lnTo>
                  <a:pt x="298616" y="303631"/>
                </a:lnTo>
                <a:lnTo>
                  <a:pt x="239306" y="303631"/>
                </a:lnTo>
                <a:lnTo>
                  <a:pt x="36931" y="134099"/>
                </a:lnTo>
                <a:close/>
              </a:path>
              <a:path w="363219" h="415925">
                <a:moveTo>
                  <a:pt x="145630" y="0"/>
                </a:moveTo>
                <a:lnTo>
                  <a:pt x="93675" y="64325"/>
                </a:lnTo>
                <a:lnTo>
                  <a:pt x="296748" y="235267"/>
                </a:lnTo>
                <a:lnTo>
                  <a:pt x="239306" y="303631"/>
                </a:lnTo>
                <a:lnTo>
                  <a:pt x="298616" y="303631"/>
                </a:lnTo>
                <a:lnTo>
                  <a:pt x="363067" y="224294"/>
                </a:lnTo>
                <a:lnTo>
                  <a:pt x="329564" y="196913"/>
                </a:lnTo>
                <a:lnTo>
                  <a:pt x="345973" y="176466"/>
                </a:lnTo>
                <a:lnTo>
                  <a:pt x="315887" y="152514"/>
                </a:lnTo>
                <a:lnTo>
                  <a:pt x="326148" y="140233"/>
                </a:lnTo>
                <a:lnTo>
                  <a:pt x="1456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622471" y="874231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56756" y="64325"/>
                </a:moveTo>
                <a:lnTo>
                  <a:pt x="0" y="134696"/>
                </a:lnTo>
                <a:lnTo>
                  <a:pt x="180517" y="274929"/>
                </a:lnTo>
                <a:lnTo>
                  <a:pt x="207162" y="239991"/>
                </a:lnTo>
                <a:lnTo>
                  <a:pt x="233159" y="207175"/>
                </a:lnTo>
                <a:lnTo>
                  <a:pt x="202387" y="182613"/>
                </a:lnTo>
                <a:lnTo>
                  <a:pt x="56756" y="64325"/>
                </a:lnTo>
                <a:close/>
              </a:path>
              <a:path w="247650" h="274955">
                <a:moveTo>
                  <a:pt x="108026" y="0"/>
                </a:moveTo>
                <a:lnTo>
                  <a:pt x="56756" y="64325"/>
                </a:lnTo>
                <a:lnTo>
                  <a:pt x="202387" y="182613"/>
                </a:lnTo>
                <a:lnTo>
                  <a:pt x="247510" y="125133"/>
                </a:lnTo>
                <a:lnTo>
                  <a:pt x="244094" y="109423"/>
                </a:lnTo>
                <a:lnTo>
                  <a:pt x="10802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3084286" y="825088"/>
            <a:ext cx="107950" cy="328930"/>
          </a:xfrm>
          <a:custGeom>
            <a:avLst/>
            <a:gdLst/>
            <a:ahLst/>
            <a:cxnLst/>
            <a:rect l="l" t="t" r="r" b="b"/>
            <a:pathLst>
              <a:path w="107950" h="328930">
                <a:moveTo>
                  <a:pt x="24612" y="0"/>
                </a:moveTo>
                <a:lnTo>
                  <a:pt x="19151" y="185953"/>
                </a:lnTo>
                <a:lnTo>
                  <a:pt x="4787" y="185953"/>
                </a:lnTo>
                <a:lnTo>
                  <a:pt x="0" y="326796"/>
                </a:lnTo>
                <a:lnTo>
                  <a:pt x="70434" y="328802"/>
                </a:lnTo>
                <a:lnTo>
                  <a:pt x="71793" y="288531"/>
                </a:lnTo>
                <a:lnTo>
                  <a:pt x="105329" y="288531"/>
                </a:lnTo>
                <a:lnTo>
                  <a:pt x="107340" y="209207"/>
                </a:lnTo>
                <a:lnTo>
                  <a:pt x="96405" y="208495"/>
                </a:lnTo>
                <a:lnTo>
                  <a:pt x="102565" y="2019"/>
                </a:lnTo>
                <a:lnTo>
                  <a:pt x="24612" y="0"/>
                </a:lnTo>
                <a:close/>
              </a:path>
              <a:path w="107950" h="328930">
                <a:moveTo>
                  <a:pt x="105329" y="288531"/>
                </a:moveTo>
                <a:lnTo>
                  <a:pt x="71793" y="288531"/>
                </a:lnTo>
                <a:lnTo>
                  <a:pt x="105295" y="289852"/>
                </a:lnTo>
                <a:lnTo>
                  <a:pt x="105329" y="288531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3702377" y="820272"/>
            <a:ext cx="681990" cy="384175"/>
          </a:xfrm>
          <a:custGeom>
            <a:avLst/>
            <a:gdLst/>
            <a:ahLst/>
            <a:cxnLst/>
            <a:rect l="l" t="t" r="r" b="b"/>
            <a:pathLst>
              <a:path w="681989" h="384175">
                <a:moveTo>
                  <a:pt x="438581" y="352742"/>
                </a:moveTo>
                <a:lnTo>
                  <a:pt x="205803" y="352742"/>
                </a:lnTo>
                <a:lnTo>
                  <a:pt x="271449" y="354863"/>
                </a:lnTo>
                <a:lnTo>
                  <a:pt x="270078" y="380834"/>
                </a:lnTo>
                <a:lnTo>
                  <a:pt x="311099" y="383552"/>
                </a:lnTo>
                <a:lnTo>
                  <a:pt x="411606" y="365124"/>
                </a:lnTo>
                <a:lnTo>
                  <a:pt x="438581" y="352742"/>
                </a:lnTo>
                <a:close/>
              </a:path>
              <a:path w="681989" h="384175">
                <a:moveTo>
                  <a:pt x="10261" y="0"/>
                </a:moveTo>
                <a:lnTo>
                  <a:pt x="0" y="349326"/>
                </a:lnTo>
                <a:lnTo>
                  <a:pt x="9575" y="350024"/>
                </a:lnTo>
                <a:lnTo>
                  <a:pt x="8204" y="376707"/>
                </a:lnTo>
                <a:lnTo>
                  <a:pt x="205803" y="382854"/>
                </a:lnTo>
                <a:lnTo>
                  <a:pt x="205803" y="352742"/>
                </a:lnTo>
                <a:lnTo>
                  <a:pt x="438581" y="352742"/>
                </a:lnTo>
                <a:lnTo>
                  <a:pt x="510070" y="319925"/>
                </a:lnTo>
                <a:lnTo>
                  <a:pt x="588621" y="250964"/>
                </a:lnTo>
                <a:lnTo>
                  <a:pt x="483400" y="250964"/>
                </a:lnTo>
                <a:lnTo>
                  <a:pt x="331622" y="245427"/>
                </a:lnTo>
                <a:lnTo>
                  <a:pt x="332981" y="205765"/>
                </a:lnTo>
                <a:lnTo>
                  <a:pt x="394551" y="205765"/>
                </a:lnTo>
                <a:lnTo>
                  <a:pt x="399300" y="34823"/>
                </a:lnTo>
                <a:lnTo>
                  <a:pt x="374700" y="33515"/>
                </a:lnTo>
                <a:lnTo>
                  <a:pt x="374700" y="14389"/>
                </a:lnTo>
                <a:lnTo>
                  <a:pt x="317258" y="12979"/>
                </a:lnTo>
                <a:lnTo>
                  <a:pt x="317258" y="8153"/>
                </a:lnTo>
                <a:lnTo>
                  <a:pt x="117614" y="2006"/>
                </a:lnTo>
                <a:lnTo>
                  <a:pt x="10261" y="0"/>
                </a:lnTo>
                <a:close/>
              </a:path>
              <a:path w="681989" h="384175">
                <a:moveTo>
                  <a:pt x="519645" y="13690"/>
                </a:moveTo>
                <a:lnTo>
                  <a:pt x="519645" y="14389"/>
                </a:lnTo>
                <a:lnTo>
                  <a:pt x="511441" y="15697"/>
                </a:lnTo>
                <a:lnTo>
                  <a:pt x="510070" y="50634"/>
                </a:lnTo>
                <a:lnTo>
                  <a:pt x="518274" y="51231"/>
                </a:lnTo>
                <a:lnTo>
                  <a:pt x="514159" y="202336"/>
                </a:lnTo>
                <a:lnTo>
                  <a:pt x="484735" y="202336"/>
                </a:lnTo>
                <a:lnTo>
                  <a:pt x="483400" y="250964"/>
                </a:lnTo>
                <a:lnTo>
                  <a:pt x="588621" y="250964"/>
                </a:lnTo>
                <a:lnTo>
                  <a:pt x="599630" y="241299"/>
                </a:lnTo>
                <a:lnTo>
                  <a:pt x="621011" y="202336"/>
                </a:lnTo>
                <a:lnTo>
                  <a:pt x="514159" y="202336"/>
                </a:lnTo>
                <a:lnTo>
                  <a:pt x="484771" y="201028"/>
                </a:lnTo>
                <a:lnTo>
                  <a:pt x="621729" y="201028"/>
                </a:lnTo>
                <a:lnTo>
                  <a:pt x="657745" y="135394"/>
                </a:lnTo>
                <a:lnTo>
                  <a:pt x="681685" y="19824"/>
                </a:lnTo>
                <a:lnTo>
                  <a:pt x="542886" y="15697"/>
                </a:lnTo>
                <a:lnTo>
                  <a:pt x="519645" y="13690"/>
                </a:lnTo>
                <a:close/>
              </a:path>
              <a:path w="681989" h="384175">
                <a:moveTo>
                  <a:pt x="394551" y="205765"/>
                </a:moveTo>
                <a:lnTo>
                  <a:pt x="332981" y="205765"/>
                </a:lnTo>
                <a:lnTo>
                  <a:pt x="394512" y="207175"/>
                </a:lnTo>
                <a:lnTo>
                  <a:pt x="394551" y="205765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3388547" y="810704"/>
            <a:ext cx="223520" cy="344170"/>
          </a:xfrm>
          <a:custGeom>
            <a:avLst/>
            <a:gdLst/>
            <a:ahLst/>
            <a:cxnLst/>
            <a:rect l="l" t="t" r="r" b="b"/>
            <a:pathLst>
              <a:path w="223520" h="344169">
                <a:moveTo>
                  <a:pt x="14363" y="0"/>
                </a:moveTo>
                <a:lnTo>
                  <a:pt x="0" y="337743"/>
                </a:lnTo>
                <a:lnTo>
                  <a:pt x="213321" y="343890"/>
                </a:lnTo>
                <a:lnTo>
                  <a:pt x="222897" y="6845"/>
                </a:lnTo>
                <a:lnTo>
                  <a:pt x="79311" y="1308"/>
                </a:lnTo>
                <a:lnTo>
                  <a:pt x="1436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3048052" y="802454"/>
            <a:ext cx="44450" cy="55880"/>
          </a:xfrm>
          <a:custGeom>
            <a:avLst/>
            <a:gdLst/>
            <a:ahLst/>
            <a:cxnLst/>
            <a:rect l="l" t="t" r="r" b="b"/>
            <a:pathLst>
              <a:path w="44450" h="55880">
                <a:moveTo>
                  <a:pt x="6159" y="0"/>
                </a:moveTo>
                <a:lnTo>
                  <a:pt x="5473" y="19824"/>
                </a:lnTo>
                <a:lnTo>
                  <a:pt x="1371" y="19824"/>
                </a:lnTo>
                <a:lnTo>
                  <a:pt x="0" y="34925"/>
                </a:lnTo>
                <a:lnTo>
                  <a:pt x="5473" y="34925"/>
                </a:lnTo>
                <a:lnTo>
                  <a:pt x="4102" y="54051"/>
                </a:lnTo>
                <a:lnTo>
                  <a:pt x="42392" y="55372"/>
                </a:lnTo>
                <a:lnTo>
                  <a:pt x="44450" y="2108"/>
                </a:lnTo>
                <a:lnTo>
                  <a:pt x="615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2881215" y="794998"/>
            <a:ext cx="123825" cy="350520"/>
          </a:xfrm>
          <a:custGeom>
            <a:avLst/>
            <a:gdLst/>
            <a:ahLst/>
            <a:cxnLst/>
            <a:rect l="l" t="t" r="r" b="b"/>
            <a:pathLst>
              <a:path w="123825" h="350519">
                <a:moveTo>
                  <a:pt x="10261" y="0"/>
                </a:moveTo>
                <a:lnTo>
                  <a:pt x="0" y="347319"/>
                </a:lnTo>
                <a:lnTo>
                  <a:pt x="75907" y="350024"/>
                </a:lnTo>
                <a:lnTo>
                  <a:pt x="79997" y="203758"/>
                </a:lnTo>
                <a:lnTo>
                  <a:pt x="70434" y="203060"/>
                </a:lnTo>
                <a:lnTo>
                  <a:pt x="72478" y="136715"/>
                </a:lnTo>
                <a:lnTo>
                  <a:pt x="108762" y="136715"/>
                </a:lnTo>
                <a:lnTo>
                  <a:pt x="111455" y="36842"/>
                </a:lnTo>
                <a:lnTo>
                  <a:pt x="123761" y="36842"/>
                </a:lnTo>
                <a:lnTo>
                  <a:pt x="123761" y="5435"/>
                </a:lnTo>
                <a:lnTo>
                  <a:pt x="10261" y="0"/>
                </a:lnTo>
                <a:close/>
              </a:path>
              <a:path w="123825" h="350519">
                <a:moveTo>
                  <a:pt x="108762" y="136715"/>
                </a:moveTo>
                <a:lnTo>
                  <a:pt x="72478" y="136715"/>
                </a:lnTo>
                <a:lnTo>
                  <a:pt x="108724" y="138125"/>
                </a:lnTo>
                <a:lnTo>
                  <a:pt x="108762" y="136715"/>
                </a:lnTo>
                <a:close/>
              </a:path>
              <a:path w="123825" h="350519">
                <a:moveTo>
                  <a:pt x="123761" y="36842"/>
                </a:moveTo>
                <a:lnTo>
                  <a:pt x="111455" y="36842"/>
                </a:lnTo>
                <a:lnTo>
                  <a:pt x="123761" y="37553"/>
                </a:lnTo>
                <a:lnTo>
                  <a:pt x="123761" y="36842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2473728" y="786737"/>
            <a:ext cx="227965" cy="343535"/>
          </a:xfrm>
          <a:custGeom>
            <a:avLst/>
            <a:gdLst/>
            <a:ahLst/>
            <a:cxnLst/>
            <a:rect l="l" t="t" r="r" b="b"/>
            <a:pathLst>
              <a:path w="227964" h="343534">
                <a:moveTo>
                  <a:pt x="10236" y="0"/>
                </a:moveTo>
                <a:lnTo>
                  <a:pt x="0" y="340487"/>
                </a:lnTo>
                <a:lnTo>
                  <a:pt x="101866" y="343293"/>
                </a:lnTo>
                <a:lnTo>
                  <a:pt x="102552" y="299504"/>
                </a:lnTo>
                <a:lnTo>
                  <a:pt x="176460" y="299504"/>
                </a:lnTo>
                <a:lnTo>
                  <a:pt x="179806" y="203060"/>
                </a:lnTo>
                <a:lnTo>
                  <a:pt x="222914" y="203060"/>
                </a:lnTo>
                <a:lnTo>
                  <a:pt x="227672" y="6146"/>
                </a:lnTo>
                <a:lnTo>
                  <a:pt x="10236" y="0"/>
                </a:lnTo>
                <a:close/>
              </a:path>
              <a:path w="227964" h="343534">
                <a:moveTo>
                  <a:pt x="176460" y="299504"/>
                </a:moveTo>
                <a:lnTo>
                  <a:pt x="102552" y="299504"/>
                </a:lnTo>
                <a:lnTo>
                  <a:pt x="176390" y="301523"/>
                </a:lnTo>
                <a:lnTo>
                  <a:pt x="176460" y="299504"/>
                </a:lnTo>
                <a:close/>
              </a:path>
              <a:path w="227964" h="343534">
                <a:moveTo>
                  <a:pt x="222914" y="203060"/>
                </a:moveTo>
                <a:lnTo>
                  <a:pt x="179806" y="203060"/>
                </a:lnTo>
                <a:lnTo>
                  <a:pt x="222897" y="203771"/>
                </a:lnTo>
                <a:lnTo>
                  <a:pt x="222914" y="20306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4613797" y="747781"/>
            <a:ext cx="247015" cy="498475"/>
          </a:xfrm>
          <a:custGeom>
            <a:avLst/>
            <a:gdLst/>
            <a:ahLst/>
            <a:cxnLst/>
            <a:rect l="l" t="t" r="r" b="b"/>
            <a:pathLst>
              <a:path w="247014" h="498475">
                <a:moveTo>
                  <a:pt x="117602" y="0"/>
                </a:moveTo>
                <a:lnTo>
                  <a:pt x="0" y="33528"/>
                </a:lnTo>
                <a:lnTo>
                  <a:pt x="56057" y="229730"/>
                </a:lnTo>
                <a:lnTo>
                  <a:pt x="15036" y="240715"/>
                </a:lnTo>
                <a:lnTo>
                  <a:pt x="88887" y="498424"/>
                </a:lnTo>
                <a:lnTo>
                  <a:pt x="246824" y="453326"/>
                </a:lnTo>
                <a:lnTo>
                  <a:pt x="1176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9403322" y="6927342"/>
            <a:ext cx="148374" cy="16205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859075" y="6748213"/>
            <a:ext cx="377190" cy="143510"/>
          </a:xfrm>
          <a:custGeom>
            <a:avLst/>
            <a:gdLst/>
            <a:ahLst/>
            <a:cxnLst/>
            <a:rect l="l" t="t" r="r" b="b"/>
            <a:pathLst>
              <a:path w="377190" h="143509">
                <a:moveTo>
                  <a:pt x="5473" y="0"/>
                </a:moveTo>
                <a:lnTo>
                  <a:pt x="0" y="130594"/>
                </a:lnTo>
                <a:lnTo>
                  <a:pt x="268706" y="139471"/>
                </a:lnTo>
                <a:lnTo>
                  <a:pt x="342544" y="142900"/>
                </a:lnTo>
                <a:lnTo>
                  <a:pt x="343916" y="134010"/>
                </a:lnTo>
                <a:lnTo>
                  <a:pt x="371302" y="134010"/>
                </a:lnTo>
                <a:lnTo>
                  <a:pt x="376745" y="12306"/>
                </a:lnTo>
                <a:lnTo>
                  <a:pt x="5473" y="0"/>
                </a:lnTo>
                <a:close/>
              </a:path>
              <a:path w="377190" h="143509">
                <a:moveTo>
                  <a:pt x="371302" y="134010"/>
                </a:moveTo>
                <a:lnTo>
                  <a:pt x="343916" y="134010"/>
                </a:lnTo>
                <a:lnTo>
                  <a:pt x="371271" y="134696"/>
                </a:lnTo>
                <a:lnTo>
                  <a:pt x="371302" y="13401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9534604" y="3732269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0" y="0"/>
                </a:moveTo>
                <a:lnTo>
                  <a:pt x="0" y="20510"/>
                </a:lnTo>
                <a:lnTo>
                  <a:pt x="15722" y="21196"/>
                </a:lnTo>
                <a:lnTo>
                  <a:pt x="15722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9513406" y="3732272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306" y="0"/>
                </a:moveTo>
                <a:lnTo>
                  <a:pt x="685" y="0"/>
                </a:lnTo>
                <a:lnTo>
                  <a:pt x="0" y="19824"/>
                </a:lnTo>
                <a:lnTo>
                  <a:pt x="10934" y="19824"/>
                </a:lnTo>
                <a:lnTo>
                  <a:pt x="1230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512435" y="3672781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0" y="0"/>
                </a:moveTo>
                <a:lnTo>
                  <a:pt x="0" y="10261"/>
                </a:lnTo>
                <a:lnTo>
                  <a:pt x="12293" y="10947"/>
                </a:lnTo>
                <a:lnTo>
                  <a:pt x="12293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463201" y="3669360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5">
                <a:moveTo>
                  <a:pt x="685" y="0"/>
                </a:moveTo>
                <a:lnTo>
                  <a:pt x="0" y="12318"/>
                </a:lnTo>
                <a:lnTo>
                  <a:pt x="16408" y="13004"/>
                </a:lnTo>
                <a:lnTo>
                  <a:pt x="17094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9244708" y="3650904"/>
            <a:ext cx="103505" cy="29209"/>
          </a:xfrm>
          <a:custGeom>
            <a:avLst/>
            <a:gdLst/>
            <a:ahLst/>
            <a:cxnLst/>
            <a:rect l="l" t="t" r="r" b="b"/>
            <a:pathLst>
              <a:path w="103504" h="29210">
                <a:moveTo>
                  <a:pt x="673" y="0"/>
                </a:moveTo>
                <a:lnTo>
                  <a:pt x="0" y="25311"/>
                </a:lnTo>
                <a:lnTo>
                  <a:pt x="102552" y="28714"/>
                </a:lnTo>
                <a:lnTo>
                  <a:pt x="103238" y="3416"/>
                </a:lnTo>
                <a:lnTo>
                  <a:pt x="67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9509304" y="364679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51" y="0"/>
                </a:moveTo>
                <a:lnTo>
                  <a:pt x="8890" y="0"/>
                </a:lnTo>
                <a:lnTo>
                  <a:pt x="8890" y="3429"/>
                </a:lnTo>
                <a:lnTo>
                  <a:pt x="0" y="3429"/>
                </a:lnTo>
                <a:lnTo>
                  <a:pt x="0" y="20510"/>
                </a:lnTo>
                <a:lnTo>
                  <a:pt x="18465" y="21196"/>
                </a:lnTo>
                <a:lnTo>
                  <a:pt x="1915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431073" y="3633133"/>
            <a:ext cx="192405" cy="80010"/>
          </a:xfrm>
          <a:custGeom>
            <a:avLst/>
            <a:gdLst/>
            <a:ahLst/>
            <a:cxnLst/>
            <a:rect l="l" t="t" r="r" b="b"/>
            <a:pathLst>
              <a:path w="192404" h="80010">
                <a:moveTo>
                  <a:pt x="6146" y="0"/>
                </a:moveTo>
                <a:lnTo>
                  <a:pt x="5460" y="12306"/>
                </a:lnTo>
                <a:lnTo>
                  <a:pt x="1358" y="12306"/>
                </a:lnTo>
                <a:lnTo>
                  <a:pt x="0" y="75196"/>
                </a:lnTo>
                <a:lnTo>
                  <a:pt x="190741" y="79984"/>
                </a:lnTo>
                <a:lnTo>
                  <a:pt x="192112" y="54013"/>
                </a:lnTo>
                <a:lnTo>
                  <a:pt x="167500" y="53327"/>
                </a:lnTo>
                <a:lnTo>
                  <a:pt x="167500" y="16408"/>
                </a:lnTo>
                <a:lnTo>
                  <a:pt x="145630" y="15722"/>
                </a:lnTo>
                <a:lnTo>
                  <a:pt x="146989" y="3416"/>
                </a:lnTo>
                <a:lnTo>
                  <a:pt x="614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463201" y="3669360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5">
                <a:moveTo>
                  <a:pt x="685" y="0"/>
                </a:moveTo>
                <a:lnTo>
                  <a:pt x="0" y="12318"/>
                </a:lnTo>
                <a:lnTo>
                  <a:pt x="16408" y="13004"/>
                </a:lnTo>
                <a:lnTo>
                  <a:pt x="17094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512435" y="3672781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0" y="0"/>
                </a:moveTo>
                <a:lnTo>
                  <a:pt x="0" y="10261"/>
                </a:lnTo>
                <a:lnTo>
                  <a:pt x="12293" y="10947"/>
                </a:lnTo>
                <a:lnTo>
                  <a:pt x="12293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9245391" y="3594164"/>
            <a:ext cx="104139" cy="60325"/>
          </a:xfrm>
          <a:custGeom>
            <a:avLst/>
            <a:gdLst/>
            <a:ahLst/>
            <a:cxnLst/>
            <a:rect l="l" t="t" r="r" b="b"/>
            <a:pathLst>
              <a:path w="104140" h="60325">
                <a:moveTo>
                  <a:pt x="1358" y="21183"/>
                </a:moveTo>
                <a:lnTo>
                  <a:pt x="0" y="56743"/>
                </a:lnTo>
                <a:lnTo>
                  <a:pt x="102552" y="60159"/>
                </a:lnTo>
                <a:lnTo>
                  <a:pt x="103924" y="24612"/>
                </a:lnTo>
                <a:lnTo>
                  <a:pt x="1358" y="21183"/>
                </a:lnTo>
                <a:close/>
              </a:path>
              <a:path w="104140" h="60325">
                <a:moveTo>
                  <a:pt x="2044" y="0"/>
                </a:moveTo>
                <a:lnTo>
                  <a:pt x="1358" y="21183"/>
                </a:lnTo>
                <a:lnTo>
                  <a:pt x="103924" y="24612"/>
                </a:lnTo>
                <a:lnTo>
                  <a:pt x="103924" y="3403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9488793" y="3588683"/>
            <a:ext cx="63500" cy="227965"/>
          </a:xfrm>
          <a:custGeom>
            <a:avLst/>
            <a:gdLst/>
            <a:ahLst/>
            <a:cxnLst/>
            <a:rect l="l" t="t" r="r" b="b"/>
            <a:pathLst>
              <a:path w="63500" h="227964">
                <a:moveTo>
                  <a:pt x="6832" y="0"/>
                </a:moveTo>
                <a:lnTo>
                  <a:pt x="0" y="212636"/>
                </a:lnTo>
                <a:lnTo>
                  <a:pt x="19138" y="214007"/>
                </a:lnTo>
                <a:lnTo>
                  <a:pt x="18465" y="226314"/>
                </a:lnTo>
                <a:lnTo>
                  <a:pt x="62903" y="227685"/>
                </a:lnTo>
                <a:lnTo>
                  <a:pt x="62903" y="1371"/>
                </a:lnTo>
                <a:lnTo>
                  <a:pt x="683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9509304" y="364679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51" y="0"/>
                </a:moveTo>
                <a:lnTo>
                  <a:pt x="8890" y="0"/>
                </a:lnTo>
                <a:lnTo>
                  <a:pt x="8890" y="3429"/>
                </a:lnTo>
                <a:lnTo>
                  <a:pt x="0" y="3429"/>
                </a:lnTo>
                <a:lnTo>
                  <a:pt x="0" y="20510"/>
                </a:lnTo>
                <a:lnTo>
                  <a:pt x="18465" y="21196"/>
                </a:lnTo>
                <a:lnTo>
                  <a:pt x="1915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9534604" y="3732269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0" y="0"/>
                </a:moveTo>
                <a:lnTo>
                  <a:pt x="0" y="20510"/>
                </a:lnTo>
                <a:lnTo>
                  <a:pt x="15722" y="21196"/>
                </a:lnTo>
                <a:lnTo>
                  <a:pt x="15722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9513406" y="3732272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306" y="0"/>
                </a:moveTo>
                <a:lnTo>
                  <a:pt x="685" y="0"/>
                </a:lnTo>
                <a:lnTo>
                  <a:pt x="0" y="19824"/>
                </a:lnTo>
                <a:lnTo>
                  <a:pt x="10934" y="19824"/>
                </a:lnTo>
                <a:lnTo>
                  <a:pt x="1230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9513406" y="3761658"/>
            <a:ext cx="13335" cy="9525"/>
          </a:xfrm>
          <a:custGeom>
            <a:avLst/>
            <a:gdLst/>
            <a:ahLst/>
            <a:cxnLst/>
            <a:rect l="l" t="t" r="r" b="b"/>
            <a:pathLst>
              <a:path w="13334" h="9525">
                <a:moveTo>
                  <a:pt x="12992" y="0"/>
                </a:moveTo>
                <a:lnTo>
                  <a:pt x="685" y="0"/>
                </a:lnTo>
                <a:lnTo>
                  <a:pt x="0" y="8902"/>
                </a:lnTo>
                <a:lnTo>
                  <a:pt x="12992" y="8902"/>
                </a:lnTo>
                <a:lnTo>
                  <a:pt x="1299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969838" y="3587998"/>
            <a:ext cx="211454" cy="283210"/>
          </a:xfrm>
          <a:custGeom>
            <a:avLst/>
            <a:gdLst/>
            <a:ahLst/>
            <a:cxnLst/>
            <a:rect l="l" t="t" r="r" b="b"/>
            <a:pathLst>
              <a:path w="211454" h="283210">
                <a:moveTo>
                  <a:pt x="0" y="238633"/>
                </a:moveTo>
                <a:lnTo>
                  <a:pt x="0" y="277609"/>
                </a:lnTo>
                <a:lnTo>
                  <a:pt x="203758" y="283070"/>
                </a:lnTo>
                <a:lnTo>
                  <a:pt x="204994" y="241363"/>
                </a:lnTo>
                <a:lnTo>
                  <a:pt x="117601" y="241363"/>
                </a:lnTo>
                <a:lnTo>
                  <a:pt x="0" y="238633"/>
                </a:lnTo>
                <a:close/>
              </a:path>
              <a:path w="211454" h="283210">
                <a:moveTo>
                  <a:pt x="192824" y="0"/>
                </a:moveTo>
                <a:lnTo>
                  <a:pt x="172300" y="0"/>
                </a:lnTo>
                <a:lnTo>
                  <a:pt x="170929" y="2057"/>
                </a:lnTo>
                <a:lnTo>
                  <a:pt x="137395" y="2057"/>
                </a:lnTo>
                <a:lnTo>
                  <a:pt x="136067" y="43078"/>
                </a:lnTo>
                <a:lnTo>
                  <a:pt x="109397" y="78638"/>
                </a:lnTo>
                <a:lnTo>
                  <a:pt x="121704" y="88214"/>
                </a:lnTo>
                <a:lnTo>
                  <a:pt x="118973" y="202374"/>
                </a:lnTo>
                <a:lnTo>
                  <a:pt x="117601" y="241363"/>
                </a:lnTo>
                <a:lnTo>
                  <a:pt x="204994" y="241363"/>
                </a:lnTo>
                <a:lnTo>
                  <a:pt x="211277" y="29413"/>
                </a:lnTo>
                <a:lnTo>
                  <a:pt x="194114" y="2057"/>
                </a:lnTo>
                <a:lnTo>
                  <a:pt x="170929" y="2057"/>
                </a:lnTo>
                <a:lnTo>
                  <a:pt x="137439" y="685"/>
                </a:lnTo>
                <a:lnTo>
                  <a:pt x="193254" y="685"/>
                </a:lnTo>
                <a:lnTo>
                  <a:pt x="19282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9119571" y="3786964"/>
            <a:ext cx="27940" cy="31115"/>
          </a:xfrm>
          <a:custGeom>
            <a:avLst/>
            <a:gdLst/>
            <a:ahLst/>
            <a:cxnLst/>
            <a:rect l="l" t="t" r="r" b="b"/>
            <a:pathLst>
              <a:path w="27940" h="31114">
                <a:moveTo>
                  <a:pt x="685" y="0"/>
                </a:moveTo>
                <a:lnTo>
                  <a:pt x="0" y="30086"/>
                </a:lnTo>
                <a:lnTo>
                  <a:pt x="26669" y="30759"/>
                </a:lnTo>
                <a:lnTo>
                  <a:pt x="27355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32599" y="686970"/>
            <a:ext cx="328295" cy="296545"/>
          </a:xfrm>
          <a:custGeom>
            <a:avLst/>
            <a:gdLst/>
            <a:ahLst/>
            <a:cxnLst/>
            <a:rect l="l" t="t" r="r" b="b"/>
            <a:pathLst>
              <a:path w="328294" h="296544">
                <a:moveTo>
                  <a:pt x="67690" y="0"/>
                </a:moveTo>
                <a:lnTo>
                  <a:pt x="0" y="82651"/>
                </a:lnTo>
                <a:lnTo>
                  <a:pt x="261188" y="295986"/>
                </a:lnTo>
                <a:lnTo>
                  <a:pt x="328193" y="212623"/>
                </a:lnTo>
                <a:lnTo>
                  <a:pt x="6769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123271" y="542011"/>
            <a:ext cx="41910" cy="25400"/>
          </a:xfrm>
          <a:custGeom>
            <a:avLst/>
            <a:gdLst/>
            <a:ahLst/>
            <a:cxnLst/>
            <a:rect l="l" t="t" r="r" b="b"/>
            <a:pathLst>
              <a:path w="41910" h="25400">
                <a:moveTo>
                  <a:pt x="673" y="0"/>
                </a:moveTo>
                <a:lnTo>
                  <a:pt x="0" y="24549"/>
                </a:lnTo>
                <a:lnTo>
                  <a:pt x="41020" y="25272"/>
                </a:lnTo>
                <a:lnTo>
                  <a:pt x="41694" y="698"/>
                </a:lnTo>
                <a:lnTo>
                  <a:pt x="67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2902417" y="518045"/>
            <a:ext cx="63500" cy="31115"/>
          </a:xfrm>
          <a:custGeom>
            <a:avLst/>
            <a:gdLst/>
            <a:ahLst/>
            <a:cxnLst/>
            <a:rect l="l" t="t" r="r" b="b"/>
            <a:pathLst>
              <a:path w="63500" h="31115">
                <a:moveTo>
                  <a:pt x="1358" y="0"/>
                </a:moveTo>
                <a:lnTo>
                  <a:pt x="0" y="28701"/>
                </a:lnTo>
                <a:lnTo>
                  <a:pt x="61531" y="30810"/>
                </a:lnTo>
                <a:lnTo>
                  <a:pt x="62903" y="2019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2581751" y="513212"/>
            <a:ext cx="109220" cy="152400"/>
          </a:xfrm>
          <a:custGeom>
            <a:avLst/>
            <a:gdLst/>
            <a:ahLst/>
            <a:cxnLst/>
            <a:rect l="l" t="t" r="r" b="b"/>
            <a:pathLst>
              <a:path w="109219" h="152400">
                <a:moveTo>
                  <a:pt x="4089" y="0"/>
                </a:moveTo>
                <a:lnTo>
                  <a:pt x="0" y="148386"/>
                </a:lnTo>
                <a:lnTo>
                  <a:pt x="104609" y="151815"/>
                </a:lnTo>
                <a:lnTo>
                  <a:pt x="108711" y="2819"/>
                </a:lnTo>
                <a:lnTo>
                  <a:pt x="408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613786" y="507780"/>
            <a:ext cx="108724" cy="21544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023050" y="156329"/>
            <a:ext cx="575310" cy="319405"/>
          </a:xfrm>
          <a:custGeom>
            <a:avLst/>
            <a:gdLst/>
            <a:ahLst/>
            <a:cxnLst/>
            <a:rect l="l" t="t" r="r" b="b"/>
            <a:pathLst>
              <a:path w="575310" h="319405">
                <a:moveTo>
                  <a:pt x="177088" y="0"/>
                </a:moveTo>
                <a:lnTo>
                  <a:pt x="176402" y="32816"/>
                </a:lnTo>
                <a:lnTo>
                  <a:pt x="164782" y="32816"/>
                </a:lnTo>
                <a:lnTo>
                  <a:pt x="160667" y="41782"/>
                </a:lnTo>
                <a:lnTo>
                  <a:pt x="156578" y="49237"/>
                </a:lnTo>
                <a:lnTo>
                  <a:pt x="153835" y="55371"/>
                </a:lnTo>
                <a:lnTo>
                  <a:pt x="150418" y="62217"/>
                </a:lnTo>
                <a:lnTo>
                  <a:pt x="146316" y="69062"/>
                </a:lnTo>
                <a:lnTo>
                  <a:pt x="143573" y="75209"/>
                </a:lnTo>
                <a:lnTo>
                  <a:pt x="138112" y="82054"/>
                </a:lnTo>
                <a:lnTo>
                  <a:pt x="135381" y="88188"/>
                </a:lnTo>
                <a:lnTo>
                  <a:pt x="129908" y="94437"/>
                </a:lnTo>
                <a:lnTo>
                  <a:pt x="117601" y="112852"/>
                </a:lnTo>
                <a:lnTo>
                  <a:pt x="109397" y="123126"/>
                </a:lnTo>
                <a:lnTo>
                  <a:pt x="104609" y="129273"/>
                </a:lnTo>
                <a:lnTo>
                  <a:pt x="99136" y="134696"/>
                </a:lnTo>
                <a:lnTo>
                  <a:pt x="92989" y="141554"/>
                </a:lnTo>
                <a:lnTo>
                  <a:pt x="88201" y="146380"/>
                </a:lnTo>
                <a:lnTo>
                  <a:pt x="70421" y="164109"/>
                </a:lnTo>
                <a:lnTo>
                  <a:pt x="64274" y="168935"/>
                </a:lnTo>
                <a:lnTo>
                  <a:pt x="59486" y="174370"/>
                </a:lnTo>
                <a:lnTo>
                  <a:pt x="51968" y="179806"/>
                </a:lnTo>
                <a:lnTo>
                  <a:pt x="45808" y="185343"/>
                </a:lnTo>
                <a:lnTo>
                  <a:pt x="39662" y="190068"/>
                </a:lnTo>
                <a:lnTo>
                  <a:pt x="6832" y="213321"/>
                </a:lnTo>
                <a:lnTo>
                  <a:pt x="0" y="217449"/>
                </a:lnTo>
                <a:lnTo>
                  <a:pt x="0" y="246849"/>
                </a:lnTo>
                <a:lnTo>
                  <a:pt x="174358" y="252285"/>
                </a:lnTo>
                <a:lnTo>
                  <a:pt x="172986" y="292658"/>
                </a:lnTo>
                <a:lnTo>
                  <a:pt x="201688" y="293357"/>
                </a:lnTo>
                <a:lnTo>
                  <a:pt x="201688" y="313905"/>
                </a:lnTo>
                <a:lnTo>
                  <a:pt x="367156" y="319328"/>
                </a:lnTo>
                <a:lnTo>
                  <a:pt x="367842" y="298805"/>
                </a:lnTo>
                <a:lnTo>
                  <a:pt x="412400" y="298805"/>
                </a:lnTo>
                <a:lnTo>
                  <a:pt x="435546" y="276948"/>
                </a:lnTo>
                <a:lnTo>
                  <a:pt x="435546" y="265277"/>
                </a:lnTo>
                <a:lnTo>
                  <a:pt x="458115" y="265277"/>
                </a:lnTo>
                <a:lnTo>
                  <a:pt x="460146" y="211315"/>
                </a:lnTo>
                <a:lnTo>
                  <a:pt x="502608" y="211315"/>
                </a:lnTo>
                <a:lnTo>
                  <a:pt x="503224" y="193497"/>
                </a:lnTo>
                <a:lnTo>
                  <a:pt x="574357" y="193497"/>
                </a:lnTo>
                <a:lnTo>
                  <a:pt x="575017" y="139534"/>
                </a:lnTo>
                <a:lnTo>
                  <a:pt x="545617" y="138125"/>
                </a:lnTo>
                <a:lnTo>
                  <a:pt x="549719" y="12395"/>
                </a:lnTo>
                <a:lnTo>
                  <a:pt x="177088" y="0"/>
                </a:lnTo>
                <a:close/>
              </a:path>
              <a:path w="575310" h="319405">
                <a:moveTo>
                  <a:pt x="412400" y="298805"/>
                </a:moveTo>
                <a:lnTo>
                  <a:pt x="367842" y="298805"/>
                </a:lnTo>
                <a:lnTo>
                  <a:pt x="410921" y="300202"/>
                </a:lnTo>
                <a:lnTo>
                  <a:pt x="412400" y="298805"/>
                </a:lnTo>
                <a:close/>
              </a:path>
              <a:path w="575310" h="319405">
                <a:moveTo>
                  <a:pt x="458115" y="265277"/>
                </a:moveTo>
                <a:lnTo>
                  <a:pt x="435546" y="265277"/>
                </a:lnTo>
                <a:lnTo>
                  <a:pt x="458088" y="265976"/>
                </a:lnTo>
                <a:lnTo>
                  <a:pt x="458115" y="265277"/>
                </a:lnTo>
                <a:close/>
              </a:path>
              <a:path w="575310" h="319405">
                <a:moveTo>
                  <a:pt x="502608" y="211315"/>
                </a:moveTo>
                <a:lnTo>
                  <a:pt x="460146" y="211315"/>
                </a:lnTo>
                <a:lnTo>
                  <a:pt x="502538" y="213321"/>
                </a:lnTo>
                <a:lnTo>
                  <a:pt x="502608" y="211315"/>
                </a:lnTo>
                <a:close/>
              </a:path>
              <a:path w="575310" h="319405">
                <a:moveTo>
                  <a:pt x="574357" y="193497"/>
                </a:moveTo>
                <a:lnTo>
                  <a:pt x="503224" y="193497"/>
                </a:lnTo>
                <a:lnTo>
                  <a:pt x="574332" y="195605"/>
                </a:lnTo>
                <a:lnTo>
                  <a:pt x="574357" y="193497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3724948" y="142030"/>
            <a:ext cx="433705" cy="233045"/>
          </a:xfrm>
          <a:custGeom>
            <a:avLst/>
            <a:gdLst/>
            <a:ahLst/>
            <a:cxnLst/>
            <a:rect l="l" t="t" r="r" b="b"/>
            <a:pathLst>
              <a:path w="433704" h="233045">
                <a:moveTo>
                  <a:pt x="6159" y="0"/>
                </a:moveTo>
                <a:lnTo>
                  <a:pt x="0" y="222897"/>
                </a:lnTo>
                <a:lnTo>
                  <a:pt x="54013" y="224205"/>
                </a:lnTo>
                <a:lnTo>
                  <a:pt x="54013" y="231749"/>
                </a:lnTo>
                <a:lnTo>
                  <a:pt x="78625" y="232460"/>
                </a:lnTo>
                <a:lnTo>
                  <a:pt x="78625" y="224904"/>
                </a:lnTo>
                <a:lnTo>
                  <a:pt x="217211" y="224904"/>
                </a:lnTo>
                <a:lnTo>
                  <a:pt x="231101" y="218770"/>
                </a:lnTo>
                <a:lnTo>
                  <a:pt x="239306" y="215341"/>
                </a:lnTo>
                <a:lnTo>
                  <a:pt x="251612" y="209207"/>
                </a:lnTo>
                <a:lnTo>
                  <a:pt x="257759" y="205079"/>
                </a:lnTo>
                <a:lnTo>
                  <a:pt x="265277" y="202361"/>
                </a:lnTo>
                <a:lnTo>
                  <a:pt x="270078" y="198932"/>
                </a:lnTo>
                <a:lnTo>
                  <a:pt x="277583" y="194805"/>
                </a:lnTo>
                <a:lnTo>
                  <a:pt x="282371" y="190779"/>
                </a:lnTo>
                <a:lnTo>
                  <a:pt x="289902" y="187363"/>
                </a:lnTo>
                <a:lnTo>
                  <a:pt x="296049" y="182524"/>
                </a:lnTo>
                <a:lnTo>
                  <a:pt x="300837" y="179108"/>
                </a:lnTo>
                <a:lnTo>
                  <a:pt x="306997" y="174370"/>
                </a:lnTo>
                <a:lnTo>
                  <a:pt x="313143" y="170243"/>
                </a:lnTo>
                <a:lnTo>
                  <a:pt x="318617" y="166115"/>
                </a:lnTo>
                <a:lnTo>
                  <a:pt x="324777" y="160680"/>
                </a:lnTo>
                <a:lnTo>
                  <a:pt x="329552" y="156552"/>
                </a:lnTo>
                <a:lnTo>
                  <a:pt x="335711" y="151714"/>
                </a:lnTo>
                <a:lnTo>
                  <a:pt x="341172" y="146989"/>
                </a:lnTo>
                <a:lnTo>
                  <a:pt x="345960" y="141452"/>
                </a:lnTo>
                <a:lnTo>
                  <a:pt x="352120" y="136728"/>
                </a:lnTo>
                <a:lnTo>
                  <a:pt x="357581" y="131279"/>
                </a:lnTo>
                <a:lnTo>
                  <a:pt x="361683" y="126453"/>
                </a:lnTo>
                <a:lnTo>
                  <a:pt x="366483" y="121018"/>
                </a:lnTo>
                <a:lnTo>
                  <a:pt x="376047" y="109334"/>
                </a:lnTo>
                <a:lnTo>
                  <a:pt x="380149" y="103898"/>
                </a:lnTo>
                <a:lnTo>
                  <a:pt x="384937" y="97764"/>
                </a:lnTo>
                <a:lnTo>
                  <a:pt x="389039" y="92328"/>
                </a:lnTo>
                <a:lnTo>
                  <a:pt x="393141" y="85470"/>
                </a:lnTo>
                <a:lnTo>
                  <a:pt x="397243" y="79235"/>
                </a:lnTo>
                <a:lnTo>
                  <a:pt x="401345" y="73101"/>
                </a:lnTo>
                <a:lnTo>
                  <a:pt x="409549" y="59410"/>
                </a:lnTo>
                <a:lnTo>
                  <a:pt x="412965" y="53263"/>
                </a:lnTo>
                <a:lnTo>
                  <a:pt x="415709" y="46418"/>
                </a:lnTo>
                <a:lnTo>
                  <a:pt x="419798" y="40271"/>
                </a:lnTo>
                <a:lnTo>
                  <a:pt x="423227" y="33439"/>
                </a:lnTo>
                <a:lnTo>
                  <a:pt x="425958" y="26682"/>
                </a:lnTo>
                <a:lnTo>
                  <a:pt x="429374" y="19837"/>
                </a:lnTo>
                <a:lnTo>
                  <a:pt x="433489" y="12992"/>
                </a:lnTo>
                <a:lnTo>
                  <a:pt x="6159" y="0"/>
                </a:lnTo>
                <a:close/>
              </a:path>
              <a:path w="433704" h="233045">
                <a:moveTo>
                  <a:pt x="217211" y="224904"/>
                </a:moveTo>
                <a:lnTo>
                  <a:pt x="78625" y="224904"/>
                </a:lnTo>
                <a:lnTo>
                  <a:pt x="207848" y="229031"/>
                </a:lnTo>
                <a:lnTo>
                  <a:pt x="217211" y="224904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299362" y="110534"/>
            <a:ext cx="1330960" cy="281940"/>
          </a:xfrm>
          <a:custGeom>
            <a:avLst/>
            <a:gdLst/>
            <a:ahLst/>
            <a:cxnLst/>
            <a:rect l="l" t="t" r="r" b="b"/>
            <a:pathLst>
              <a:path w="1330960" h="281940">
                <a:moveTo>
                  <a:pt x="1324488" y="233146"/>
                </a:moveTo>
                <a:lnTo>
                  <a:pt x="1025601" y="233146"/>
                </a:lnTo>
                <a:lnTo>
                  <a:pt x="1051585" y="233857"/>
                </a:lnTo>
                <a:lnTo>
                  <a:pt x="1049527" y="273519"/>
                </a:lnTo>
                <a:lnTo>
                  <a:pt x="1323022" y="281673"/>
                </a:lnTo>
                <a:lnTo>
                  <a:pt x="1324488" y="233146"/>
                </a:lnTo>
                <a:close/>
              </a:path>
              <a:path w="1330960" h="281940">
                <a:moveTo>
                  <a:pt x="1324570" y="230428"/>
                </a:moveTo>
                <a:lnTo>
                  <a:pt x="914844" y="230428"/>
                </a:lnTo>
                <a:lnTo>
                  <a:pt x="957237" y="231838"/>
                </a:lnTo>
                <a:lnTo>
                  <a:pt x="955865" y="251675"/>
                </a:lnTo>
                <a:lnTo>
                  <a:pt x="1025601" y="252983"/>
                </a:lnTo>
                <a:lnTo>
                  <a:pt x="1025601" y="233146"/>
                </a:lnTo>
                <a:lnTo>
                  <a:pt x="1324488" y="233146"/>
                </a:lnTo>
                <a:lnTo>
                  <a:pt x="1324570" y="230428"/>
                </a:lnTo>
                <a:close/>
              </a:path>
              <a:path w="1330960" h="281940">
                <a:moveTo>
                  <a:pt x="1328123" y="112839"/>
                </a:moveTo>
                <a:lnTo>
                  <a:pt x="711771" y="112839"/>
                </a:lnTo>
                <a:lnTo>
                  <a:pt x="740486" y="114160"/>
                </a:lnTo>
                <a:lnTo>
                  <a:pt x="739800" y="151104"/>
                </a:lnTo>
                <a:lnTo>
                  <a:pt x="813650" y="153212"/>
                </a:lnTo>
                <a:lnTo>
                  <a:pt x="810221" y="241401"/>
                </a:lnTo>
                <a:lnTo>
                  <a:pt x="914844" y="244830"/>
                </a:lnTo>
                <a:lnTo>
                  <a:pt x="914844" y="230428"/>
                </a:lnTo>
                <a:lnTo>
                  <a:pt x="1324570" y="230428"/>
                </a:lnTo>
                <a:lnTo>
                  <a:pt x="1328123" y="112839"/>
                </a:lnTo>
                <a:close/>
              </a:path>
              <a:path w="1330960" h="281940">
                <a:moveTo>
                  <a:pt x="710345" y="177076"/>
                </a:moveTo>
                <a:lnTo>
                  <a:pt x="110769" y="177076"/>
                </a:lnTo>
                <a:lnTo>
                  <a:pt x="147688" y="196913"/>
                </a:lnTo>
                <a:lnTo>
                  <a:pt x="190080" y="209892"/>
                </a:lnTo>
                <a:lnTo>
                  <a:pt x="226999" y="218859"/>
                </a:lnTo>
                <a:lnTo>
                  <a:pt x="276910" y="223583"/>
                </a:lnTo>
                <a:lnTo>
                  <a:pt x="709040" y="235864"/>
                </a:lnTo>
                <a:lnTo>
                  <a:pt x="710345" y="177076"/>
                </a:lnTo>
                <a:close/>
              </a:path>
              <a:path w="1330960" h="281940">
                <a:moveTo>
                  <a:pt x="367169" y="0"/>
                </a:moveTo>
                <a:lnTo>
                  <a:pt x="5473" y="99860"/>
                </a:lnTo>
                <a:lnTo>
                  <a:pt x="0" y="116268"/>
                </a:lnTo>
                <a:lnTo>
                  <a:pt x="46494" y="162077"/>
                </a:lnTo>
                <a:lnTo>
                  <a:pt x="99834" y="194195"/>
                </a:lnTo>
                <a:lnTo>
                  <a:pt x="110769" y="177076"/>
                </a:lnTo>
                <a:lnTo>
                  <a:pt x="710345" y="177076"/>
                </a:lnTo>
                <a:lnTo>
                  <a:pt x="711407" y="129247"/>
                </a:lnTo>
                <a:lnTo>
                  <a:pt x="477939" y="129247"/>
                </a:lnTo>
                <a:lnTo>
                  <a:pt x="405460" y="127139"/>
                </a:lnTo>
                <a:lnTo>
                  <a:pt x="409562" y="698"/>
                </a:lnTo>
                <a:lnTo>
                  <a:pt x="367169" y="0"/>
                </a:lnTo>
                <a:close/>
              </a:path>
              <a:path w="1330960" h="281940">
                <a:moveTo>
                  <a:pt x="514845" y="4825"/>
                </a:moveTo>
                <a:lnTo>
                  <a:pt x="514172" y="45097"/>
                </a:lnTo>
                <a:lnTo>
                  <a:pt x="481318" y="45097"/>
                </a:lnTo>
                <a:lnTo>
                  <a:pt x="477939" y="129247"/>
                </a:lnTo>
                <a:lnTo>
                  <a:pt x="711407" y="129247"/>
                </a:lnTo>
                <a:lnTo>
                  <a:pt x="711771" y="112839"/>
                </a:lnTo>
                <a:lnTo>
                  <a:pt x="1328123" y="112839"/>
                </a:lnTo>
                <a:lnTo>
                  <a:pt x="1330169" y="45097"/>
                </a:lnTo>
                <a:lnTo>
                  <a:pt x="514172" y="45097"/>
                </a:lnTo>
                <a:lnTo>
                  <a:pt x="481342" y="44488"/>
                </a:lnTo>
                <a:lnTo>
                  <a:pt x="1330187" y="44488"/>
                </a:lnTo>
                <a:lnTo>
                  <a:pt x="1330540" y="32804"/>
                </a:lnTo>
                <a:lnTo>
                  <a:pt x="1191755" y="28079"/>
                </a:lnTo>
                <a:lnTo>
                  <a:pt x="920305" y="15697"/>
                </a:lnTo>
                <a:lnTo>
                  <a:pt x="514845" y="4825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185571" y="0"/>
            <a:ext cx="488315" cy="493395"/>
          </a:xfrm>
          <a:custGeom>
            <a:avLst/>
            <a:gdLst/>
            <a:ahLst/>
            <a:cxnLst/>
            <a:rect l="l" t="t" r="r" b="b"/>
            <a:pathLst>
              <a:path w="488314" h="493395">
                <a:moveTo>
                  <a:pt x="270141" y="0"/>
                </a:moveTo>
                <a:lnTo>
                  <a:pt x="151701" y="0"/>
                </a:lnTo>
                <a:lnTo>
                  <a:pt x="89573" y="77000"/>
                </a:lnTo>
                <a:lnTo>
                  <a:pt x="127165" y="109220"/>
                </a:lnTo>
                <a:lnTo>
                  <a:pt x="0" y="267779"/>
                </a:lnTo>
                <a:lnTo>
                  <a:pt x="278282" y="492785"/>
                </a:lnTo>
                <a:lnTo>
                  <a:pt x="488175" y="235661"/>
                </a:lnTo>
                <a:lnTo>
                  <a:pt x="354164" y="74282"/>
                </a:lnTo>
                <a:lnTo>
                  <a:pt x="27014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185905" y="6554027"/>
            <a:ext cx="37465" cy="21590"/>
          </a:xfrm>
          <a:custGeom>
            <a:avLst/>
            <a:gdLst/>
            <a:ahLst/>
            <a:cxnLst/>
            <a:rect l="l" t="t" r="r" b="b"/>
            <a:pathLst>
              <a:path w="37465" h="21590">
                <a:moveTo>
                  <a:pt x="1358" y="0"/>
                </a:moveTo>
                <a:lnTo>
                  <a:pt x="0" y="19837"/>
                </a:lnTo>
                <a:lnTo>
                  <a:pt x="36233" y="21196"/>
                </a:lnTo>
                <a:lnTo>
                  <a:pt x="36918" y="1371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034500" y="3523735"/>
            <a:ext cx="214007" cy="12512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845200" y="3506639"/>
            <a:ext cx="315595" cy="614045"/>
          </a:xfrm>
          <a:custGeom>
            <a:avLst/>
            <a:gdLst/>
            <a:ahLst/>
            <a:cxnLst/>
            <a:rect l="l" t="t" r="r" b="b"/>
            <a:pathLst>
              <a:path w="315595" h="614045">
                <a:moveTo>
                  <a:pt x="131267" y="177088"/>
                </a:moveTo>
                <a:lnTo>
                  <a:pt x="101866" y="207848"/>
                </a:lnTo>
                <a:lnTo>
                  <a:pt x="139471" y="244779"/>
                </a:lnTo>
                <a:lnTo>
                  <a:pt x="69049" y="247510"/>
                </a:lnTo>
                <a:lnTo>
                  <a:pt x="0" y="300837"/>
                </a:lnTo>
                <a:lnTo>
                  <a:pt x="7518" y="311086"/>
                </a:lnTo>
                <a:lnTo>
                  <a:pt x="227672" y="603745"/>
                </a:lnTo>
                <a:lnTo>
                  <a:pt x="237248" y="610577"/>
                </a:lnTo>
                <a:lnTo>
                  <a:pt x="248183" y="613981"/>
                </a:lnTo>
                <a:lnTo>
                  <a:pt x="265963" y="611263"/>
                </a:lnTo>
                <a:lnTo>
                  <a:pt x="297421" y="587336"/>
                </a:lnTo>
                <a:lnTo>
                  <a:pt x="308946" y="211277"/>
                </a:lnTo>
                <a:lnTo>
                  <a:pt x="173659" y="211277"/>
                </a:lnTo>
                <a:lnTo>
                  <a:pt x="131267" y="177088"/>
                </a:lnTo>
                <a:close/>
              </a:path>
              <a:path w="315595" h="614045">
                <a:moveTo>
                  <a:pt x="116230" y="0"/>
                </a:moveTo>
                <a:lnTo>
                  <a:pt x="114858" y="112826"/>
                </a:lnTo>
                <a:lnTo>
                  <a:pt x="175717" y="114185"/>
                </a:lnTo>
                <a:lnTo>
                  <a:pt x="173659" y="211277"/>
                </a:lnTo>
                <a:lnTo>
                  <a:pt x="308946" y="211277"/>
                </a:lnTo>
                <a:lnTo>
                  <a:pt x="315188" y="8204"/>
                </a:lnTo>
                <a:lnTo>
                  <a:pt x="1162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586272" y="4299752"/>
            <a:ext cx="103238" cy="14700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983219" y="3265971"/>
            <a:ext cx="58419" cy="82550"/>
          </a:xfrm>
          <a:custGeom>
            <a:avLst/>
            <a:gdLst/>
            <a:ahLst/>
            <a:cxnLst/>
            <a:rect l="l" t="t" r="r" b="b"/>
            <a:pathLst>
              <a:path w="58420" h="82550">
                <a:moveTo>
                  <a:pt x="685" y="0"/>
                </a:moveTo>
                <a:lnTo>
                  <a:pt x="0" y="80683"/>
                </a:lnTo>
                <a:lnTo>
                  <a:pt x="57429" y="82041"/>
                </a:lnTo>
                <a:lnTo>
                  <a:pt x="58115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899799" y="3265286"/>
            <a:ext cx="60960" cy="92075"/>
          </a:xfrm>
          <a:custGeom>
            <a:avLst/>
            <a:gdLst/>
            <a:ahLst/>
            <a:cxnLst/>
            <a:rect l="l" t="t" r="r" b="b"/>
            <a:pathLst>
              <a:path w="60959" h="92075">
                <a:moveTo>
                  <a:pt x="26670" y="0"/>
                </a:moveTo>
                <a:lnTo>
                  <a:pt x="26670" y="10934"/>
                </a:lnTo>
                <a:lnTo>
                  <a:pt x="1371" y="10934"/>
                </a:lnTo>
                <a:lnTo>
                  <a:pt x="0" y="77939"/>
                </a:lnTo>
                <a:lnTo>
                  <a:pt x="6159" y="77939"/>
                </a:lnTo>
                <a:lnTo>
                  <a:pt x="5473" y="89573"/>
                </a:lnTo>
                <a:lnTo>
                  <a:pt x="58801" y="91605"/>
                </a:lnTo>
                <a:lnTo>
                  <a:pt x="60858" y="685"/>
                </a:lnTo>
                <a:lnTo>
                  <a:pt x="2667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9247437" y="3246817"/>
            <a:ext cx="14604" cy="19050"/>
          </a:xfrm>
          <a:custGeom>
            <a:avLst/>
            <a:gdLst/>
            <a:ahLst/>
            <a:cxnLst/>
            <a:rect l="l" t="t" r="r" b="b"/>
            <a:pathLst>
              <a:path w="14604" h="19050">
                <a:moveTo>
                  <a:pt x="10261" y="0"/>
                </a:moveTo>
                <a:lnTo>
                  <a:pt x="1371" y="0"/>
                </a:lnTo>
                <a:lnTo>
                  <a:pt x="0" y="17779"/>
                </a:lnTo>
                <a:lnTo>
                  <a:pt x="9575" y="18465"/>
                </a:lnTo>
                <a:lnTo>
                  <a:pt x="9575" y="12306"/>
                </a:lnTo>
                <a:lnTo>
                  <a:pt x="14363" y="12306"/>
                </a:lnTo>
                <a:lnTo>
                  <a:pt x="14363" y="4787"/>
                </a:lnTo>
                <a:lnTo>
                  <a:pt x="10261" y="4787"/>
                </a:lnTo>
                <a:lnTo>
                  <a:pt x="10261" y="0"/>
                </a:lnTo>
                <a:close/>
              </a:path>
              <a:path w="14604" h="19050">
                <a:moveTo>
                  <a:pt x="14363" y="12306"/>
                </a:moveTo>
                <a:lnTo>
                  <a:pt x="9575" y="12306"/>
                </a:lnTo>
                <a:lnTo>
                  <a:pt x="14363" y="12992"/>
                </a:lnTo>
                <a:lnTo>
                  <a:pt x="14363" y="12306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846360" y="0"/>
            <a:ext cx="50165" cy="14604"/>
          </a:xfrm>
          <a:custGeom>
            <a:avLst/>
            <a:gdLst/>
            <a:ahLst/>
            <a:cxnLst/>
            <a:rect l="l" t="t" r="r" b="b"/>
            <a:pathLst>
              <a:path w="50164" h="14604">
                <a:moveTo>
                  <a:pt x="49682" y="0"/>
                </a:moveTo>
                <a:lnTo>
                  <a:pt x="419" y="0"/>
                </a:lnTo>
                <a:lnTo>
                  <a:pt x="0" y="12776"/>
                </a:lnTo>
                <a:lnTo>
                  <a:pt x="49212" y="14185"/>
                </a:lnTo>
                <a:lnTo>
                  <a:pt x="4968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573656" y="3163399"/>
            <a:ext cx="208915" cy="137795"/>
          </a:xfrm>
          <a:custGeom>
            <a:avLst/>
            <a:gdLst/>
            <a:ahLst/>
            <a:cxnLst/>
            <a:rect l="l" t="t" r="r" b="b"/>
            <a:pathLst>
              <a:path w="208915" h="137795">
                <a:moveTo>
                  <a:pt x="3429" y="0"/>
                </a:moveTo>
                <a:lnTo>
                  <a:pt x="0" y="130594"/>
                </a:lnTo>
                <a:lnTo>
                  <a:pt x="204444" y="137439"/>
                </a:lnTo>
                <a:lnTo>
                  <a:pt x="208546" y="3428"/>
                </a:lnTo>
                <a:lnTo>
                  <a:pt x="34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9175640" y="3145589"/>
            <a:ext cx="114935" cy="132080"/>
          </a:xfrm>
          <a:custGeom>
            <a:avLst/>
            <a:gdLst/>
            <a:ahLst/>
            <a:cxnLst/>
            <a:rect l="l" t="t" r="r" b="b"/>
            <a:pathLst>
              <a:path w="114934" h="132079">
                <a:moveTo>
                  <a:pt x="3429" y="0"/>
                </a:moveTo>
                <a:lnTo>
                  <a:pt x="1371" y="55422"/>
                </a:lnTo>
                <a:lnTo>
                  <a:pt x="0" y="103974"/>
                </a:lnTo>
                <a:lnTo>
                  <a:pt x="36245" y="105333"/>
                </a:lnTo>
                <a:lnTo>
                  <a:pt x="36245" y="129946"/>
                </a:lnTo>
                <a:lnTo>
                  <a:pt x="110769" y="131991"/>
                </a:lnTo>
                <a:lnTo>
                  <a:pt x="114871" y="2819"/>
                </a:lnTo>
                <a:lnTo>
                  <a:pt x="34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9197521" y="3198276"/>
            <a:ext cx="43815" cy="13970"/>
          </a:xfrm>
          <a:custGeom>
            <a:avLst/>
            <a:gdLst/>
            <a:ahLst/>
            <a:cxnLst/>
            <a:rect l="l" t="t" r="r" b="b"/>
            <a:pathLst>
              <a:path w="43815" h="13969">
                <a:moveTo>
                  <a:pt x="31457" y="0"/>
                </a:moveTo>
                <a:lnTo>
                  <a:pt x="31457" y="4102"/>
                </a:lnTo>
                <a:lnTo>
                  <a:pt x="636" y="4102"/>
                </a:lnTo>
                <a:lnTo>
                  <a:pt x="0" y="12992"/>
                </a:lnTo>
                <a:lnTo>
                  <a:pt x="43764" y="13665"/>
                </a:lnTo>
                <a:lnTo>
                  <a:pt x="43764" y="4102"/>
                </a:lnTo>
                <a:lnTo>
                  <a:pt x="31457" y="4102"/>
                </a:lnTo>
                <a:lnTo>
                  <a:pt x="685" y="3416"/>
                </a:lnTo>
                <a:lnTo>
                  <a:pt x="43764" y="3416"/>
                </a:lnTo>
                <a:lnTo>
                  <a:pt x="43764" y="685"/>
                </a:lnTo>
                <a:lnTo>
                  <a:pt x="314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9247437" y="3246817"/>
            <a:ext cx="14604" cy="19050"/>
          </a:xfrm>
          <a:custGeom>
            <a:avLst/>
            <a:gdLst/>
            <a:ahLst/>
            <a:cxnLst/>
            <a:rect l="l" t="t" r="r" b="b"/>
            <a:pathLst>
              <a:path w="14604" h="19050">
                <a:moveTo>
                  <a:pt x="10261" y="0"/>
                </a:moveTo>
                <a:lnTo>
                  <a:pt x="1371" y="0"/>
                </a:lnTo>
                <a:lnTo>
                  <a:pt x="0" y="17779"/>
                </a:lnTo>
                <a:lnTo>
                  <a:pt x="9575" y="18465"/>
                </a:lnTo>
                <a:lnTo>
                  <a:pt x="9575" y="12306"/>
                </a:lnTo>
                <a:lnTo>
                  <a:pt x="14363" y="12306"/>
                </a:lnTo>
                <a:lnTo>
                  <a:pt x="14363" y="4787"/>
                </a:lnTo>
                <a:lnTo>
                  <a:pt x="10261" y="4787"/>
                </a:lnTo>
                <a:lnTo>
                  <a:pt x="10261" y="0"/>
                </a:lnTo>
                <a:close/>
              </a:path>
              <a:path w="14604" h="19050">
                <a:moveTo>
                  <a:pt x="14363" y="12306"/>
                </a:moveTo>
                <a:lnTo>
                  <a:pt x="9575" y="12306"/>
                </a:lnTo>
                <a:lnTo>
                  <a:pt x="14363" y="12992"/>
                </a:lnTo>
                <a:lnTo>
                  <a:pt x="14363" y="12306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371285" y="3144272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39">
                <a:moveTo>
                  <a:pt x="1371" y="0"/>
                </a:moveTo>
                <a:lnTo>
                  <a:pt x="0" y="50584"/>
                </a:lnTo>
                <a:lnTo>
                  <a:pt x="101866" y="53327"/>
                </a:lnTo>
                <a:lnTo>
                  <a:pt x="103238" y="2019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766565" y="3090214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212089" h="212089">
                <a:moveTo>
                  <a:pt x="6845" y="0"/>
                </a:moveTo>
                <a:lnTo>
                  <a:pt x="0" y="206514"/>
                </a:lnTo>
                <a:lnTo>
                  <a:pt x="205117" y="211988"/>
                </a:lnTo>
                <a:lnTo>
                  <a:pt x="211962" y="5537"/>
                </a:lnTo>
                <a:lnTo>
                  <a:pt x="684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135270" y="3082064"/>
            <a:ext cx="94361" cy="18390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9547936" y="3047135"/>
            <a:ext cx="0" cy="130810"/>
          </a:xfrm>
          <a:custGeom>
            <a:avLst/>
            <a:gdLst/>
            <a:ahLst/>
            <a:cxnLst/>
            <a:rect l="l" t="t" r="r" b="b"/>
            <a:pathLst>
              <a:path h="130810">
                <a:moveTo>
                  <a:pt x="0" y="0"/>
                </a:moveTo>
                <a:lnTo>
                  <a:pt x="0" y="130632"/>
                </a:lnTo>
              </a:path>
            </a:pathLst>
          </a:custGeom>
          <a:ln w="7518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9179069" y="3017128"/>
            <a:ext cx="66040" cy="130175"/>
          </a:xfrm>
          <a:custGeom>
            <a:avLst/>
            <a:gdLst/>
            <a:ahLst/>
            <a:cxnLst/>
            <a:rect l="l" t="t" r="r" b="b"/>
            <a:pathLst>
              <a:path w="66040" h="130175">
                <a:moveTo>
                  <a:pt x="2730" y="0"/>
                </a:moveTo>
                <a:lnTo>
                  <a:pt x="0" y="128460"/>
                </a:lnTo>
                <a:lnTo>
                  <a:pt x="61531" y="129870"/>
                </a:lnTo>
                <a:lnTo>
                  <a:pt x="65633" y="2019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990355" y="3006157"/>
            <a:ext cx="160020" cy="97790"/>
          </a:xfrm>
          <a:custGeom>
            <a:avLst/>
            <a:gdLst/>
            <a:ahLst/>
            <a:cxnLst/>
            <a:rect l="l" t="t" r="r" b="b"/>
            <a:pathLst>
              <a:path w="160020" h="97789">
                <a:moveTo>
                  <a:pt x="2057" y="0"/>
                </a:moveTo>
                <a:lnTo>
                  <a:pt x="0" y="95034"/>
                </a:lnTo>
                <a:lnTo>
                  <a:pt x="157937" y="97751"/>
                </a:lnTo>
                <a:lnTo>
                  <a:pt x="159994" y="5435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2781393" y="0"/>
            <a:ext cx="65405" cy="13335"/>
          </a:xfrm>
          <a:custGeom>
            <a:avLst/>
            <a:gdLst/>
            <a:ahLst/>
            <a:cxnLst/>
            <a:rect l="l" t="t" r="r" b="b"/>
            <a:pathLst>
              <a:path w="65405" h="13335">
                <a:moveTo>
                  <a:pt x="65379" y="0"/>
                </a:moveTo>
                <a:lnTo>
                  <a:pt x="381" y="0"/>
                </a:lnTo>
                <a:lnTo>
                  <a:pt x="0" y="11379"/>
                </a:lnTo>
                <a:lnTo>
                  <a:pt x="64960" y="12776"/>
                </a:lnTo>
                <a:lnTo>
                  <a:pt x="6537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4231397" y="0"/>
            <a:ext cx="118745" cy="60325"/>
          </a:xfrm>
          <a:custGeom>
            <a:avLst/>
            <a:gdLst/>
            <a:ahLst/>
            <a:cxnLst/>
            <a:rect l="l" t="t" r="r" b="b"/>
            <a:pathLst>
              <a:path w="118745" h="60325">
                <a:moveTo>
                  <a:pt x="106349" y="0"/>
                </a:moveTo>
                <a:lnTo>
                  <a:pt x="0" y="0"/>
                </a:lnTo>
                <a:lnTo>
                  <a:pt x="11811" y="57175"/>
                </a:lnTo>
                <a:lnTo>
                  <a:pt x="118465" y="59994"/>
                </a:lnTo>
                <a:lnTo>
                  <a:pt x="10634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703373" y="0"/>
            <a:ext cx="158750" cy="77470"/>
          </a:xfrm>
          <a:custGeom>
            <a:avLst/>
            <a:gdLst/>
            <a:ahLst/>
            <a:cxnLst/>
            <a:rect l="l" t="t" r="r" b="b"/>
            <a:pathLst>
              <a:path w="158750" h="77470">
                <a:moveTo>
                  <a:pt x="158394" y="0"/>
                </a:moveTo>
                <a:lnTo>
                  <a:pt x="0" y="0"/>
                </a:lnTo>
                <a:lnTo>
                  <a:pt x="33972" y="27774"/>
                </a:lnTo>
                <a:lnTo>
                  <a:pt x="93446" y="77000"/>
                </a:lnTo>
                <a:lnTo>
                  <a:pt x="15839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57377" y="0"/>
            <a:ext cx="318770" cy="156845"/>
          </a:xfrm>
          <a:custGeom>
            <a:avLst/>
            <a:gdLst/>
            <a:ahLst/>
            <a:cxnLst/>
            <a:rect l="l" t="t" r="r" b="b"/>
            <a:pathLst>
              <a:path w="318769" h="156845">
                <a:moveTo>
                  <a:pt x="318770" y="0"/>
                </a:moveTo>
                <a:lnTo>
                  <a:pt x="0" y="0"/>
                </a:lnTo>
                <a:lnTo>
                  <a:pt x="192125" y="156324"/>
                </a:lnTo>
                <a:lnTo>
                  <a:pt x="31877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3634002" y="26568"/>
            <a:ext cx="549910" cy="0"/>
          </a:xfrm>
          <a:custGeom>
            <a:avLst/>
            <a:gdLst/>
            <a:ahLst/>
            <a:cxnLst/>
            <a:rect l="l" t="t" r="r" b="b"/>
            <a:pathLst>
              <a:path w="549910">
                <a:moveTo>
                  <a:pt x="0" y="0"/>
                </a:moveTo>
                <a:lnTo>
                  <a:pt x="549719" y="0"/>
                </a:lnTo>
              </a:path>
            </a:pathLst>
          </a:custGeom>
          <a:ln w="53136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2288428" y="0"/>
            <a:ext cx="493395" cy="111760"/>
          </a:xfrm>
          <a:custGeom>
            <a:avLst/>
            <a:gdLst/>
            <a:ahLst/>
            <a:cxnLst/>
            <a:rect l="l" t="t" r="r" b="b"/>
            <a:pathLst>
              <a:path w="493394" h="111760">
                <a:moveTo>
                  <a:pt x="493344" y="0"/>
                </a:moveTo>
                <a:lnTo>
                  <a:pt x="454406" y="0"/>
                </a:lnTo>
                <a:lnTo>
                  <a:pt x="453999" y="10058"/>
                </a:lnTo>
                <a:lnTo>
                  <a:pt x="492975" y="11379"/>
                </a:lnTo>
                <a:lnTo>
                  <a:pt x="493344" y="0"/>
                </a:lnTo>
                <a:close/>
              </a:path>
              <a:path w="493394" h="111760">
                <a:moveTo>
                  <a:pt x="365660" y="1193"/>
                </a:moveTo>
                <a:lnTo>
                  <a:pt x="233832" y="1193"/>
                </a:lnTo>
                <a:lnTo>
                  <a:pt x="244094" y="38747"/>
                </a:lnTo>
                <a:lnTo>
                  <a:pt x="365112" y="5930"/>
                </a:lnTo>
                <a:lnTo>
                  <a:pt x="365660" y="1193"/>
                </a:lnTo>
                <a:close/>
              </a:path>
              <a:path w="493394" h="111760">
                <a:moveTo>
                  <a:pt x="365798" y="0"/>
                </a:moveTo>
                <a:lnTo>
                  <a:pt x="205778" y="0"/>
                </a:lnTo>
                <a:lnTo>
                  <a:pt x="207848" y="7937"/>
                </a:lnTo>
                <a:lnTo>
                  <a:pt x="233832" y="1193"/>
                </a:lnTo>
                <a:lnTo>
                  <a:pt x="365660" y="1193"/>
                </a:lnTo>
                <a:lnTo>
                  <a:pt x="365798" y="0"/>
                </a:lnTo>
                <a:close/>
              </a:path>
              <a:path w="493394" h="111760">
                <a:moveTo>
                  <a:pt x="175729" y="0"/>
                </a:moveTo>
                <a:lnTo>
                  <a:pt x="3467" y="0"/>
                </a:lnTo>
                <a:lnTo>
                  <a:pt x="0" y="111239"/>
                </a:lnTo>
                <a:lnTo>
                  <a:pt x="139471" y="68859"/>
                </a:lnTo>
                <a:lnTo>
                  <a:pt x="127863" y="29895"/>
                </a:lnTo>
                <a:lnTo>
                  <a:pt x="155892" y="21640"/>
                </a:lnTo>
                <a:lnTo>
                  <a:pt x="151790" y="6629"/>
                </a:lnTo>
                <a:lnTo>
                  <a:pt x="1757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875487" y="8303697"/>
            <a:ext cx="316230" cy="212725"/>
          </a:xfrm>
          <a:custGeom>
            <a:avLst/>
            <a:gdLst/>
            <a:ahLst/>
            <a:cxnLst/>
            <a:rect l="l" t="t" r="r" b="b"/>
            <a:pathLst>
              <a:path w="316229" h="212725">
                <a:moveTo>
                  <a:pt x="6845" y="7518"/>
                </a:moveTo>
                <a:lnTo>
                  <a:pt x="0" y="203746"/>
                </a:lnTo>
                <a:lnTo>
                  <a:pt x="309727" y="212636"/>
                </a:lnTo>
                <a:lnTo>
                  <a:pt x="315866" y="8890"/>
                </a:lnTo>
                <a:lnTo>
                  <a:pt x="55384" y="8890"/>
                </a:lnTo>
                <a:lnTo>
                  <a:pt x="6845" y="7518"/>
                </a:lnTo>
                <a:close/>
              </a:path>
              <a:path w="316229" h="212725">
                <a:moveTo>
                  <a:pt x="56057" y="0"/>
                </a:moveTo>
                <a:lnTo>
                  <a:pt x="55384" y="8890"/>
                </a:lnTo>
                <a:lnTo>
                  <a:pt x="315866" y="8890"/>
                </a:lnTo>
                <a:lnTo>
                  <a:pt x="315887" y="8204"/>
                </a:lnTo>
                <a:lnTo>
                  <a:pt x="56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7577085" y="2954916"/>
            <a:ext cx="214629" cy="212090"/>
          </a:xfrm>
          <a:custGeom>
            <a:avLst/>
            <a:gdLst/>
            <a:ahLst/>
            <a:cxnLst/>
            <a:rect l="l" t="t" r="r" b="b"/>
            <a:pathLst>
              <a:path w="214629" h="212089">
                <a:moveTo>
                  <a:pt x="6832" y="0"/>
                </a:moveTo>
                <a:lnTo>
                  <a:pt x="0" y="208483"/>
                </a:lnTo>
                <a:lnTo>
                  <a:pt x="205117" y="211912"/>
                </a:lnTo>
                <a:lnTo>
                  <a:pt x="214007" y="6743"/>
                </a:lnTo>
                <a:lnTo>
                  <a:pt x="683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903223" y="2954208"/>
            <a:ext cx="419734" cy="219710"/>
          </a:xfrm>
          <a:custGeom>
            <a:avLst/>
            <a:gdLst/>
            <a:ahLst/>
            <a:cxnLst/>
            <a:rect l="l" t="t" r="r" b="b"/>
            <a:pathLst>
              <a:path w="419734" h="219710">
                <a:moveTo>
                  <a:pt x="6832" y="0"/>
                </a:moveTo>
                <a:lnTo>
                  <a:pt x="0" y="206451"/>
                </a:lnTo>
                <a:lnTo>
                  <a:pt x="412292" y="219455"/>
                </a:lnTo>
                <a:lnTo>
                  <a:pt x="419125" y="12280"/>
                </a:lnTo>
                <a:lnTo>
                  <a:pt x="683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9304186" y="4593778"/>
            <a:ext cx="15240" cy="58419"/>
          </a:xfrm>
          <a:custGeom>
            <a:avLst/>
            <a:gdLst/>
            <a:ahLst/>
            <a:cxnLst/>
            <a:rect l="l" t="t" r="r" b="b"/>
            <a:pathLst>
              <a:path w="15240" h="58420">
                <a:moveTo>
                  <a:pt x="15036" y="0"/>
                </a:moveTo>
                <a:lnTo>
                  <a:pt x="2057" y="0"/>
                </a:lnTo>
                <a:lnTo>
                  <a:pt x="0" y="57429"/>
                </a:lnTo>
                <a:lnTo>
                  <a:pt x="14363" y="58102"/>
                </a:lnTo>
                <a:lnTo>
                  <a:pt x="1503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617043" y="4577365"/>
            <a:ext cx="129908" cy="157937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9107953" y="4571886"/>
            <a:ext cx="60960" cy="17780"/>
          </a:xfrm>
          <a:custGeom>
            <a:avLst/>
            <a:gdLst/>
            <a:ahLst/>
            <a:cxnLst/>
            <a:rect l="l" t="t" r="r" b="b"/>
            <a:pathLst>
              <a:path w="60959" h="17779">
                <a:moveTo>
                  <a:pt x="1371" y="0"/>
                </a:moveTo>
                <a:lnTo>
                  <a:pt x="0" y="15735"/>
                </a:lnTo>
                <a:lnTo>
                  <a:pt x="60858" y="17780"/>
                </a:lnTo>
                <a:lnTo>
                  <a:pt x="60858" y="1371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937710" y="4568473"/>
            <a:ext cx="381000" cy="418465"/>
          </a:xfrm>
          <a:custGeom>
            <a:avLst/>
            <a:gdLst/>
            <a:ahLst/>
            <a:cxnLst/>
            <a:rect l="l" t="t" r="r" b="b"/>
            <a:pathLst>
              <a:path w="381000" h="418464">
                <a:moveTo>
                  <a:pt x="252298" y="118287"/>
                </a:moveTo>
                <a:lnTo>
                  <a:pt x="252298" y="130594"/>
                </a:lnTo>
                <a:lnTo>
                  <a:pt x="268020" y="131279"/>
                </a:lnTo>
                <a:lnTo>
                  <a:pt x="265976" y="190080"/>
                </a:lnTo>
                <a:lnTo>
                  <a:pt x="254342" y="190080"/>
                </a:lnTo>
                <a:lnTo>
                  <a:pt x="252298" y="259816"/>
                </a:lnTo>
                <a:lnTo>
                  <a:pt x="250240" y="322719"/>
                </a:lnTo>
                <a:lnTo>
                  <a:pt x="249555" y="353491"/>
                </a:lnTo>
                <a:lnTo>
                  <a:pt x="256400" y="353491"/>
                </a:lnTo>
                <a:lnTo>
                  <a:pt x="255714" y="386994"/>
                </a:lnTo>
                <a:lnTo>
                  <a:pt x="260502" y="386994"/>
                </a:lnTo>
                <a:lnTo>
                  <a:pt x="259816" y="408863"/>
                </a:lnTo>
                <a:lnTo>
                  <a:pt x="303580" y="410235"/>
                </a:lnTo>
                <a:lnTo>
                  <a:pt x="303580" y="417080"/>
                </a:lnTo>
                <a:lnTo>
                  <a:pt x="354850" y="418452"/>
                </a:lnTo>
                <a:lnTo>
                  <a:pt x="356908" y="357593"/>
                </a:lnTo>
                <a:lnTo>
                  <a:pt x="372647" y="357593"/>
                </a:lnTo>
                <a:lnTo>
                  <a:pt x="375373" y="250240"/>
                </a:lnTo>
                <a:lnTo>
                  <a:pt x="360997" y="249555"/>
                </a:lnTo>
                <a:lnTo>
                  <a:pt x="363054" y="191439"/>
                </a:lnTo>
                <a:lnTo>
                  <a:pt x="376732" y="191439"/>
                </a:lnTo>
                <a:lnTo>
                  <a:pt x="379467" y="119646"/>
                </a:lnTo>
                <a:lnTo>
                  <a:pt x="302895" y="119646"/>
                </a:lnTo>
                <a:lnTo>
                  <a:pt x="252298" y="118287"/>
                </a:lnTo>
                <a:close/>
              </a:path>
              <a:path w="381000" h="418464">
                <a:moveTo>
                  <a:pt x="372647" y="357593"/>
                </a:moveTo>
                <a:lnTo>
                  <a:pt x="356908" y="357593"/>
                </a:lnTo>
                <a:lnTo>
                  <a:pt x="372630" y="358267"/>
                </a:lnTo>
                <a:lnTo>
                  <a:pt x="372647" y="357593"/>
                </a:lnTo>
                <a:close/>
              </a:path>
              <a:path w="381000" h="418464">
                <a:moveTo>
                  <a:pt x="32816" y="5473"/>
                </a:moveTo>
                <a:lnTo>
                  <a:pt x="32816" y="11620"/>
                </a:lnTo>
                <a:lnTo>
                  <a:pt x="9544" y="11620"/>
                </a:lnTo>
                <a:lnTo>
                  <a:pt x="7518" y="54698"/>
                </a:lnTo>
                <a:lnTo>
                  <a:pt x="2044" y="54698"/>
                </a:lnTo>
                <a:lnTo>
                  <a:pt x="0" y="107353"/>
                </a:lnTo>
                <a:lnTo>
                  <a:pt x="59486" y="109397"/>
                </a:lnTo>
                <a:lnTo>
                  <a:pt x="59486" y="124434"/>
                </a:lnTo>
                <a:lnTo>
                  <a:pt x="223583" y="129908"/>
                </a:lnTo>
                <a:lnTo>
                  <a:pt x="224942" y="117602"/>
                </a:lnTo>
                <a:lnTo>
                  <a:pt x="252331" y="117602"/>
                </a:lnTo>
                <a:lnTo>
                  <a:pt x="253657" y="90258"/>
                </a:lnTo>
                <a:lnTo>
                  <a:pt x="380586" y="90258"/>
                </a:lnTo>
                <a:lnTo>
                  <a:pt x="380847" y="83413"/>
                </a:lnTo>
                <a:lnTo>
                  <a:pt x="366483" y="82740"/>
                </a:lnTo>
                <a:lnTo>
                  <a:pt x="368541" y="25298"/>
                </a:lnTo>
                <a:lnTo>
                  <a:pt x="338442" y="23939"/>
                </a:lnTo>
                <a:lnTo>
                  <a:pt x="338442" y="21196"/>
                </a:lnTo>
                <a:lnTo>
                  <a:pt x="231101" y="21196"/>
                </a:lnTo>
                <a:lnTo>
                  <a:pt x="170256" y="19138"/>
                </a:lnTo>
                <a:lnTo>
                  <a:pt x="170906" y="11620"/>
                </a:lnTo>
                <a:lnTo>
                  <a:pt x="32816" y="11620"/>
                </a:lnTo>
                <a:lnTo>
                  <a:pt x="9575" y="10947"/>
                </a:lnTo>
                <a:lnTo>
                  <a:pt x="170964" y="10947"/>
                </a:lnTo>
                <a:lnTo>
                  <a:pt x="171318" y="6845"/>
                </a:lnTo>
                <a:lnTo>
                  <a:pt x="64947" y="6845"/>
                </a:lnTo>
                <a:lnTo>
                  <a:pt x="32816" y="5473"/>
                </a:lnTo>
                <a:close/>
              </a:path>
              <a:path w="381000" h="418464">
                <a:moveTo>
                  <a:pt x="380586" y="90258"/>
                </a:moveTo>
                <a:lnTo>
                  <a:pt x="253657" y="90258"/>
                </a:lnTo>
                <a:lnTo>
                  <a:pt x="272135" y="90944"/>
                </a:lnTo>
                <a:lnTo>
                  <a:pt x="272135" y="95034"/>
                </a:lnTo>
                <a:lnTo>
                  <a:pt x="302895" y="95719"/>
                </a:lnTo>
                <a:lnTo>
                  <a:pt x="302895" y="119646"/>
                </a:lnTo>
                <a:lnTo>
                  <a:pt x="379467" y="119646"/>
                </a:lnTo>
                <a:lnTo>
                  <a:pt x="380586" y="90258"/>
                </a:lnTo>
                <a:close/>
              </a:path>
              <a:path w="381000" h="418464">
                <a:moveTo>
                  <a:pt x="252331" y="117602"/>
                </a:moveTo>
                <a:lnTo>
                  <a:pt x="224942" y="117602"/>
                </a:lnTo>
                <a:lnTo>
                  <a:pt x="252298" y="118287"/>
                </a:lnTo>
                <a:lnTo>
                  <a:pt x="252331" y="117602"/>
                </a:lnTo>
                <a:close/>
              </a:path>
              <a:path w="381000" h="418464">
                <a:moveTo>
                  <a:pt x="231101" y="4787"/>
                </a:moveTo>
                <a:lnTo>
                  <a:pt x="231101" y="21196"/>
                </a:lnTo>
                <a:lnTo>
                  <a:pt x="338442" y="21196"/>
                </a:lnTo>
                <a:lnTo>
                  <a:pt x="338442" y="8204"/>
                </a:lnTo>
                <a:lnTo>
                  <a:pt x="231101" y="4787"/>
                </a:lnTo>
                <a:close/>
              </a:path>
              <a:path w="381000" h="418464">
                <a:moveTo>
                  <a:pt x="64947" y="0"/>
                </a:moveTo>
                <a:lnTo>
                  <a:pt x="64947" y="6845"/>
                </a:lnTo>
                <a:lnTo>
                  <a:pt x="171318" y="6845"/>
                </a:lnTo>
                <a:lnTo>
                  <a:pt x="171615" y="3416"/>
                </a:lnTo>
                <a:lnTo>
                  <a:pt x="6494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186279" y="4561636"/>
            <a:ext cx="70434" cy="17092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2455259" y="3467671"/>
            <a:ext cx="142900" cy="19964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9131892" y="5947560"/>
            <a:ext cx="162039" cy="12649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8594476" y="5895597"/>
            <a:ext cx="148374" cy="16340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408202" y="5331516"/>
            <a:ext cx="95250" cy="123189"/>
          </a:xfrm>
          <a:custGeom>
            <a:avLst/>
            <a:gdLst/>
            <a:ahLst/>
            <a:cxnLst/>
            <a:rect l="l" t="t" r="r" b="b"/>
            <a:pathLst>
              <a:path w="95250" h="123189">
                <a:moveTo>
                  <a:pt x="4102" y="0"/>
                </a:moveTo>
                <a:lnTo>
                  <a:pt x="1358" y="92316"/>
                </a:lnTo>
                <a:lnTo>
                  <a:pt x="0" y="119646"/>
                </a:lnTo>
                <a:lnTo>
                  <a:pt x="90931" y="123075"/>
                </a:lnTo>
                <a:lnTo>
                  <a:pt x="95034" y="2730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548369" y="5299379"/>
            <a:ext cx="72390" cy="150495"/>
          </a:xfrm>
          <a:custGeom>
            <a:avLst/>
            <a:gdLst/>
            <a:ahLst/>
            <a:cxnLst/>
            <a:rect l="l" t="t" r="r" b="b"/>
            <a:pathLst>
              <a:path w="72390" h="150495">
                <a:moveTo>
                  <a:pt x="4102" y="0"/>
                </a:moveTo>
                <a:lnTo>
                  <a:pt x="0" y="147688"/>
                </a:lnTo>
                <a:lnTo>
                  <a:pt x="66319" y="150418"/>
                </a:lnTo>
                <a:lnTo>
                  <a:pt x="71793" y="1371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221535" y="5231700"/>
            <a:ext cx="75565" cy="64135"/>
          </a:xfrm>
          <a:custGeom>
            <a:avLst/>
            <a:gdLst/>
            <a:ahLst/>
            <a:cxnLst/>
            <a:rect l="l" t="t" r="r" b="b"/>
            <a:pathLst>
              <a:path w="75565" h="64135">
                <a:moveTo>
                  <a:pt x="75209" y="0"/>
                </a:moveTo>
                <a:lnTo>
                  <a:pt x="0" y="62204"/>
                </a:lnTo>
                <a:lnTo>
                  <a:pt x="73164" y="63576"/>
                </a:lnTo>
                <a:lnTo>
                  <a:pt x="7520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8685414" y="4292253"/>
            <a:ext cx="127000" cy="158750"/>
          </a:xfrm>
          <a:custGeom>
            <a:avLst/>
            <a:gdLst/>
            <a:ahLst/>
            <a:cxnLst/>
            <a:rect l="l" t="t" r="r" b="b"/>
            <a:pathLst>
              <a:path w="127000" h="158750">
                <a:moveTo>
                  <a:pt x="4102" y="0"/>
                </a:moveTo>
                <a:lnTo>
                  <a:pt x="4102" y="10934"/>
                </a:lnTo>
                <a:lnTo>
                  <a:pt x="0" y="154508"/>
                </a:lnTo>
                <a:lnTo>
                  <a:pt x="122377" y="158610"/>
                </a:lnTo>
                <a:lnTo>
                  <a:pt x="126479" y="4102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9140776" y="4249174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358" y="0"/>
                </a:moveTo>
                <a:lnTo>
                  <a:pt x="0" y="10248"/>
                </a:lnTo>
                <a:lnTo>
                  <a:pt x="10248" y="10934"/>
                </a:lnTo>
                <a:lnTo>
                  <a:pt x="11620" y="685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9140771" y="4220451"/>
            <a:ext cx="14604" cy="15240"/>
          </a:xfrm>
          <a:custGeom>
            <a:avLst/>
            <a:gdLst/>
            <a:ahLst/>
            <a:cxnLst/>
            <a:rect l="l" t="t" r="r" b="b"/>
            <a:pathLst>
              <a:path w="14604" h="15239">
                <a:moveTo>
                  <a:pt x="0" y="0"/>
                </a:moveTo>
                <a:lnTo>
                  <a:pt x="0" y="14363"/>
                </a:lnTo>
                <a:lnTo>
                  <a:pt x="14363" y="15049"/>
                </a:lnTo>
                <a:lnTo>
                  <a:pt x="14363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9080601" y="3356902"/>
            <a:ext cx="26670" cy="17780"/>
          </a:xfrm>
          <a:custGeom>
            <a:avLst/>
            <a:gdLst/>
            <a:ahLst/>
            <a:cxnLst/>
            <a:rect l="l" t="t" r="r" b="b"/>
            <a:pathLst>
              <a:path w="26670" h="17779">
                <a:moveTo>
                  <a:pt x="26670" y="0"/>
                </a:moveTo>
                <a:lnTo>
                  <a:pt x="0" y="0"/>
                </a:lnTo>
                <a:lnTo>
                  <a:pt x="0" y="17767"/>
                </a:lnTo>
                <a:lnTo>
                  <a:pt x="26670" y="17767"/>
                </a:lnTo>
                <a:lnTo>
                  <a:pt x="2667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4780612" y="1260607"/>
            <a:ext cx="159385" cy="106045"/>
          </a:xfrm>
          <a:custGeom>
            <a:avLst/>
            <a:gdLst/>
            <a:ahLst/>
            <a:cxnLst/>
            <a:rect l="l" t="t" r="r" b="b"/>
            <a:pathLst>
              <a:path w="159385" h="106044">
                <a:moveTo>
                  <a:pt x="4114" y="0"/>
                </a:moveTo>
                <a:lnTo>
                  <a:pt x="0" y="100469"/>
                </a:lnTo>
                <a:lnTo>
                  <a:pt x="155219" y="105905"/>
                </a:lnTo>
                <a:lnTo>
                  <a:pt x="159321" y="5435"/>
                </a:lnTo>
                <a:lnTo>
                  <a:pt x="411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4546786" y="1250337"/>
            <a:ext cx="92075" cy="402590"/>
          </a:xfrm>
          <a:custGeom>
            <a:avLst/>
            <a:gdLst/>
            <a:ahLst/>
            <a:cxnLst/>
            <a:rect l="l" t="t" r="r" b="b"/>
            <a:pathLst>
              <a:path w="92075" h="402589">
                <a:moveTo>
                  <a:pt x="19837" y="0"/>
                </a:moveTo>
                <a:lnTo>
                  <a:pt x="15722" y="105295"/>
                </a:lnTo>
                <a:lnTo>
                  <a:pt x="9575" y="105295"/>
                </a:lnTo>
                <a:lnTo>
                  <a:pt x="0" y="399973"/>
                </a:lnTo>
                <a:lnTo>
                  <a:pt x="82042" y="401980"/>
                </a:lnTo>
                <a:lnTo>
                  <a:pt x="91630" y="108013"/>
                </a:lnTo>
                <a:lnTo>
                  <a:pt x="84099" y="108013"/>
                </a:lnTo>
                <a:lnTo>
                  <a:pt x="87515" y="2717"/>
                </a:lnTo>
                <a:lnTo>
                  <a:pt x="1983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058386" y="1221651"/>
            <a:ext cx="397944" cy="21330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2265857" y="1219531"/>
            <a:ext cx="398145" cy="290195"/>
          </a:xfrm>
          <a:custGeom>
            <a:avLst/>
            <a:gdLst/>
            <a:ahLst/>
            <a:cxnLst/>
            <a:rect l="l" t="t" r="r" b="b"/>
            <a:pathLst>
              <a:path w="398144" h="290194">
                <a:moveTo>
                  <a:pt x="150583" y="0"/>
                </a:moveTo>
                <a:lnTo>
                  <a:pt x="150583" y="25374"/>
                </a:lnTo>
                <a:lnTo>
                  <a:pt x="3962" y="25374"/>
                </a:lnTo>
                <a:lnTo>
                  <a:pt x="0" y="276237"/>
                </a:lnTo>
                <a:lnTo>
                  <a:pt x="394538" y="289928"/>
                </a:lnTo>
                <a:lnTo>
                  <a:pt x="398106" y="32816"/>
                </a:lnTo>
                <a:lnTo>
                  <a:pt x="276580" y="28092"/>
                </a:lnTo>
                <a:lnTo>
                  <a:pt x="276681" y="25374"/>
                </a:lnTo>
                <a:lnTo>
                  <a:pt x="150583" y="25374"/>
                </a:lnTo>
                <a:lnTo>
                  <a:pt x="4038" y="20535"/>
                </a:lnTo>
                <a:lnTo>
                  <a:pt x="276860" y="20535"/>
                </a:lnTo>
                <a:lnTo>
                  <a:pt x="277469" y="4127"/>
                </a:lnTo>
                <a:lnTo>
                  <a:pt x="15058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802983" y="1114221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60" h="62230">
                <a:moveTo>
                  <a:pt x="26657" y="0"/>
                </a:moveTo>
                <a:lnTo>
                  <a:pt x="0" y="34937"/>
                </a:lnTo>
                <a:lnTo>
                  <a:pt x="34175" y="61620"/>
                </a:lnTo>
                <a:lnTo>
                  <a:pt x="60845" y="28092"/>
                </a:lnTo>
                <a:lnTo>
                  <a:pt x="266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836522" y="8092418"/>
            <a:ext cx="116916" cy="10802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838562" y="7992591"/>
            <a:ext cx="107950" cy="147320"/>
          </a:xfrm>
          <a:custGeom>
            <a:avLst/>
            <a:gdLst/>
            <a:ahLst/>
            <a:cxnLst/>
            <a:rect l="l" t="t" r="r" b="b"/>
            <a:pathLst>
              <a:path w="107950" h="147320">
                <a:moveTo>
                  <a:pt x="4787" y="0"/>
                </a:moveTo>
                <a:lnTo>
                  <a:pt x="0" y="147002"/>
                </a:lnTo>
                <a:lnTo>
                  <a:pt x="58127" y="99822"/>
                </a:lnTo>
                <a:lnTo>
                  <a:pt x="103250" y="99822"/>
                </a:lnTo>
                <a:lnTo>
                  <a:pt x="107353" y="3429"/>
                </a:lnTo>
                <a:lnTo>
                  <a:pt x="478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9479217" y="5765694"/>
            <a:ext cx="72478" cy="20920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9142831" y="4156862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0" y="16408"/>
                </a:moveTo>
                <a:lnTo>
                  <a:pt x="12293" y="16408"/>
                </a:lnTo>
                <a:lnTo>
                  <a:pt x="12293" y="0"/>
                </a:lnTo>
                <a:lnTo>
                  <a:pt x="0" y="0"/>
                </a:lnTo>
                <a:lnTo>
                  <a:pt x="0" y="16408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286587" y="2883032"/>
            <a:ext cx="365125" cy="412750"/>
          </a:xfrm>
          <a:custGeom>
            <a:avLst/>
            <a:gdLst/>
            <a:ahLst/>
            <a:cxnLst/>
            <a:rect l="l" t="t" r="r" b="b"/>
            <a:pathLst>
              <a:path w="365125" h="412750">
                <a:moveTo>
                  <a:pt x="164096" y="0"/>
                </a:moveTo>
                <a:lnTo>
                  <a:pt x="4775" y="111442"/>
                </a:lnTo>
                <a:lnTo>
                  <a:pt x="0" y="144970"/>
                </a:lnTo>
                <a:lnTo>
                  <a:pt x="184619" y="406869"/>
                </a:lnTo>
                <a:lnTo>
                  <a:pt x="358952" y="412330"/>
                </a:lnTo>
                <a:lnTo>
                  <a:pt x="365112" y="207187"/>
                </a:lnTo>
                <a:lnTo>
                  <a:pt x="276910" y="205181"/>
                </a:lnTo>
                <a:lnTo>
                  <a:pt x="276967" y="202450"/>
                </a:lnTo>
                <a:lnTo>
                  <a:pt x="246824" y="202450"/>
                </a:lnTo>
                <a:lnTo>
                  <a:pt x="144271" y="199732"/>
                </a:lnTo>
                <a:lnTo>
                  <a:pt x="145630" y="157962"/>
                </a:lnTo>
                <a:lnTo>
                  <a:pt x="160012" y="157962"/>
                </a:lnTo>
                <a:lnTo>
                  <a:pt x="164096" y="0"/>
                </a:lnTo>
                <a:close/>
              </a:path>
              <a:path w="365125" h="412750">
                <a:moveTo>
                  <a:pt x="250926" y="71882"/>
                </a:moveTo>
                <a:lnTo>
                  <a:pt x="246824" y="202450"/>
                </a:lnTo>
                <a:lnTo>
                  <a:pt x="276967" y="202450"/>
                </a:lnTo>
                <a:lnTo>
                  <a:pt x="279641" y="73190"/>
                </a:lnTo>
                <a:lnTo>
                  <a:pt x="250926" y="71882"/>
                </a:lnTo>
                <a:close/>
              </a:path>
              <a:path w="365125" h="412750">
                <a:moveTo>
                  <a:pt x="160012" y="157962"/>
                </a:moveTo>
                <a:lnTo>
                  <a:pt x="145630" y="157962"/>
                </a:lnTo>
                <a:lnTo>
                  <a:pt x="159994" y="158661"/>
                </a:lnTo>
                <a:lnTo>
                  <a:pt x="160012" y="157962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306891" y="2874173"/>
            <a:ext cx="189230" cy="312420"/>
          </a:xfrm>
          <a:custGeom>
            <a:avLst/>
            <a:gdLst/>
            <a:ahLst/>
            <a:cxnLst/>
            <a:rect l="l" t="t" r="r" b="b"/>
            <a:pathLst>
              <a:path w="189230" h="312419">
                <a:moveTo>
                  <a:pt x="129942" y="162788"/>
                </a:moveTo>
                <a:lnTo>
                  <a:pt x="84099" y="162788"/>
                </a:lnTo>
                <a:lnTo>
                  <a:pt x="149732" y="311797"/>
                </a:lnTo>
                <a:lnTo>
                  <a:pt x="188709" y="294716"/>
                </a:lnTo>
                <a:lnTo>
                  <a:pt x="129942" y="162788"/>
                </a:lnTo>
                <a:close/>
              </a:path>
              <a:path w="189230" h="312419">
                <a:moveTo>
                  <a:pt x="57429" y="0"/>
                </a:moveTo>
                <a:lnTo>
                  <a:pt x="12979" y="17818"/>
                </a:lnTo>
                <a:lnTo>
                  <a:pt x="0" y="25273"/>
                </a:lnTo>
                <a:lnTo>
                  <a:pt x="14350" y="60198"/>
                </a:lnTo>
                <a:lnTo>
                  <a:pt x="64261" y="170942"/>
                </a:lnTo>
                <a:lnTo>
                  <a:pt x="84099" y="162788"/>
                </a:lnTo>
                <a:lnTo>
                  <a:pt x="129942" y="162788"/>
                </a:lnTo>
                <a:lnTo>
                  <a:pt x="574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8535681" y="4428991"/>
            <a:ext cx="53340" cy="20320"/>
          </a:xfrm>
          <a:custGeom>
            <a:avLst/>
            <a:gdLst/>
            <a:ahLst/>
            <a:cxnLst/>
            <a:rect l="l" t="t" r="r" b="b"/>
            <a:pathLst>
              <a:path w="53340" h="20320">
                <a:moveTo>
                  <a:pt x="0" y="0"/>
                </a:moveTo>
                <a:lnTo>
                  <a:pt x="0" y="18453"/>
                </a:lnTo>
                <a:lnTo>
                  <a:pt x="52641" y="19824"/>
                </a:lnTo>
                <a:lnTo>
                  <a:pt x="53327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8638227" y="3183242"/>
            <a:ext cx="191135" cy="210185"/>
          </a:xfrm>
          <a:custGeom>
            <a:avLst/>
            <a:gdLst/>
            <a:ahLst/>
            <a:cxnLst/>
            <a:rect l="l" t="t" r="r" b="b"/>
            <a:pathLst>
              <a:path w="191134" h="210185">
                <a:moveTo>
                  <a:pt x="6159" y="0"/>
                </a:moveTo>
                <a:lnTo>
                  <a:pt x="0" y="205117"/>
                </a:lnTo>
                <a:lnTo>
                  <a:pt x="184607" y="209892"/>
                </a:lnTo>
                <a:lnTo>
                  <a:pt x="190766" y="4775"/>
                </a:lnTo>
                <a:lnTo>
                  <a:pt x="615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8843350" y="7810041"/>
            <a:ext cx="190080" cy="18870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702896" y="5694572"/>
            <a:ext cx="34925" cy="76200"/>
          </a:xfrm>
          <a:custGeom>
            <a:avLst/>
            <a:gdLst/>
            <a:ahLst/>
            <a:cxnLst/>
            <a:rect l="l" t="t" r="r" b="b"/>
            <a:pathLst>
              <a:path w="34925" h="76200">
                <a:moveTo>
                  <a:pt x="1358" y="0"/>
                </a:moveTo>
                <a:lnTo>
                  <a:pt x="0" y="74536"/>
                </a:lnTo>
                <a:lnTo>
                  <a:pt x="32804" y="75895"/>
                </a:lnTo>
                <a:lnTo>
                  <a:pt x="34861" y="685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454694" y="5691159"/>
            <a:ext cx="69215" cy="106045"/>
          </a:xfrm>
          <a:custGeom>
            <a:avLst/>
            <a:gdLst/>
            <a:ahLst/>
            <a:cxnLst/>
            <a:rect l="l" t="t" r="r" b="b"/>
            <a:pathLst>
              <a:path w="69215" h="106045">
                <a:moveTo>
                  <a:pt x="2730" y="0"/>
                </a:moveTo>
                <a:lnTo>
                  <a:pt x="0" y="103251"/>
                </a:lnTo>
                <a:lnTo>
                  <a:pt x="65646" y="105981"/>
                </a:lnTo>
                <a:lnTo>
                  <a:pt x="69062" y="2057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9062828" y="5679535"/>
            <a:ext cx="224955" cy="18392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899389" y="2143998"/>
            <a:ext cx="288925" cy="476884"/>
          </a:xfrm>
          <a:custGeom>
            <a:avLst/>
            <a:gdLst/>
            <a:ahLst/>
            <a:cxnLst/>
            <a:rect l="l" t="t" r="r" b="b"/>
            <a:pathLst>
              <a:path w="288925" h="476885">
                <a:moveTo>
                  <a:pt x="83413" y="0"/>
                </a:moveTo>
                <a:lnTo>
                  <a:pt x="30772" y="21844"/>
                </a:lnTo>
                <a:lnTo>
                  <a:pt x="11620" y="32118"/>
                </a:lnTo>
                <a:lnTo>
                  <a:pt x="0" y="53962"/>
                </a:lnTo>
                <a:lnTo>
                  <a:pt x="0" y="70370"/>
                </a:lnTo>
                <a:lnTo>
                  <a:pt x="14350" y="84772"/>
                </a:lnTo>
                <a:lnTo>
                  <a:pt x="30772" y="89496"/>
                </a:lnTo>
                <a:lnTo>
                  <a:pt x="22555" y="105905"/>
                </a:lnTo>
                <a:lnTo>
                  <a:pt x="22555" y="125031"/>
                </a:lnTo>
                <a:lnTo>
                  <a:pt x="42392" y="140144"/>
                </a:lnTo>
                <a:lnTo>
                  <a:pt x="55371" y="146989"/>
                </a:lnTo>
                <a:lnTo>
                  <a:pt x="48539" y="163398"/>
                </a:lnTo>
                <a:lnTo>
                  <a:pt x="50584" y="181114"/>
                </a:lnTo>
                <a:lnTo>
                  <a:pt x="67005" y="196913"/>
                </a:lnTo>
                <a:lnTo>
                  <a:pt x="83413" y="200342"/>
                </a:lnTo>
                <a:lnTo>
                  <a:pt x="75209" y="221488"/>
                </a:lnTo>
                <a:lnTo>
                  <a:pt x="75209" y="235877"/>
                </a:lnTo>
                <a:lnTo>
                  <a:pt x="88201" y="250164"/>
                </a:lnTo>
                <a:lnTo>
                  <a:pt x="103924" y="254304"/>
                </a:lnTo>
                <a:lnTo>
                  <a:pt x="95719" y="275539"/>
                </a:lnTo>
                <a:lnTo>
                  <a:pt x="94348" y="289839"/>
                </a:lnTo>
                <a:lnTo>
                  <a:pt x="110070" y="309676"/>
                </a:lnTo>
                <a:lnTo>
                  <a:pt x="128536" y="311785"/>
                </a:lnTo>
                <a:lnTo>
                  <a:pt x="125120" y="322059"/>
                </a:lnTo>
                <a:lnTo>
                  <a:pt x="121018" y="342480"/>
                </a:lnTo>
                <a:lnTo>
                  <a:pt x="131279" y="360311"/>
                </a:lnTo>
                <a:lnTo>
                  <a:pt x="151091" y="370573"/>
                </a:lnTo>
                <a:lnTo>
                  <a:pt x="144945" y="393827"/>
                </a:lnTo>
                <a:lnTo>
                  <a:pt x="155892" y="413664"/>
                </a:lnTo>
                <a:lnTo>
                  <a:pt x="176390" y="422516"/>
                </a:lnTo>
                <a:lnTo>
                  <a:pt x="200329" y="476478"/>
                </a:lnTo>
                <a:lnTo>
                  <a:pt x="257759" y="449199"/>
                </a:lnTo>
                <a:lnTo>
                  <a:pt x="282371" y="432790"/>
                </a:lnTo>
                <a:lnTo>
                  <a:pt x="288531" y="408127"/>
                </a:lnTo>
                <a:lnTo>
                  <a:pt x="274167" y="386981"/>
                </a:lnTo>
                <a:lnTo>
                  <a:pt x="253657" y="379437"/>
                </a:lnTo>
                <a:lnTo>
                  <a:pt x="262547" y="361619"/>
                </a:lnTo>
                <a:lnTo>
                  <a:pt x="257759" y="343903"/>
                </a:lnTo>
                <a:lnTo>
                  <a:pt x="243395" y="330911"/>
                </a:lnTo>
                <a:lnTo>
                  <a:pt x="226987" y="327494"/>
                </a:lnTo>
                <a:lnTo>
                  <a:pt x="233832" y="318630"/>
                </a:lnTo>
                <a:lnTo>
                  <a:pt x="237934" y="297383"/>
                </a:lnTo>
                <a:lnTo>
                  <a:pt x="223583" y="277558"/>
                </a:lnTo>
                <a:lnTo>
                  <a:pt x="205117" y="272719"/>
                </a:lnTo>
                <a:lnTo>
                  <a:pt x="213321" y="255714"/>
                </a:lnTo>
                <a:lnTo>
                  <a:pt x="215366" y="234467"/>
                </a:lnTo>
                <a:lnTo>
                  <a:pt x="200329" y="220167"/>
                </a:lnTo>
                <a:lnTo>
                  <a:pt x="178447" y="216750"/>
                </a:lnTo>
                <a:lnTo>
                  <a:pt x="188709" y="200342"/>
                </a:lnTo>
                <a:lnTo>
                  <a:pt x="190080" y="180505"/>
                </a:lnTo>
                <a:lnTo>
                  <a:pt x="176390" y="168122"/>
                </a:lnTo>
                <a:lnTo>
                  <a:pt x="157251" y="159969"/>
                </a:lnTo>
                <a:lnTo>
                  <a:pt x="168186" y="139433"/>
                </a:lnTo>
                <a:lnTo>
                  <a:pt x="167512" y="123736"/>
                </a:lnTo>
                <a:lnTo>
                  <a:pt x="155193" y="110744"/>
                </a:lnTo>
                <a:lnTo>
                  <a:pt x="135369" y="105905"/>
                </a:lnTo>
                <a:lnTo>
                  <a:pt x="144945" y="89496"/>
                </a:lnTo>
                <a:lnTo>
                  <a:pt x="145630" y="68351"/>
                </a:lnTo>
                <a:lnTo>
                  <a:pt x="130594" y="53263"/>
                </a:lnTo>
                <a:lnTo>
                  <a:pt x="108711" y="47117"/>
                </a:lnTo>
                <a:lnTo>
                  <a:pt x="122389" y="18427"/>
                </a:lnTo>
                <a:lnTo>
                  <a:pt x="108026" y="609"/>
                </a:lnTo>
                <a:lnTo>
                  <a:pt x="8341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9542804" y="3177757"/>
            <a:ext cx="8890" cy="39370"/>
          </a:xfrm>
          <a:custGeom>
            <a:avLst/>
            <a:gdLst/>
            <a:ahLst/>
            <a:cxnLst/>
            <a:rect l="l" t="t" r="r" b="b"/>
            <a:pathLst>
              <a:path w="8890" h="39369">
                <a:moveTo>
                  <a:pt x="8889" y="0"/>
                </a:moveTo>
                <a:lnTo>
                  <a:pt x="1371" y="0"/>
                </a:lnTo>
                <a:lnTo>
                  <a:pt x="0" y="38976"/>
                </a:lnTo>
                <a:lnTo>
                  <a:pt x="8889" y="38976"/>
                </a:lnTo>
                <a:lnTo>
                  <a:pt x="888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00483" y="314990"/>
            <a:ext cx="201295" cy="196215"/>
          </a:xfrm>
          <a:custGeom>
            <a:avLst/>
            <a:gdLst/>
            <a:ahLst/>
            <a:cxnLst/>
            <a:rect l="l" t="t" r="r" b="b"/>
            <a:pathLst>
              <a:path w="201295" h="196215">
                <a:moveTo>
                  <a:pt x="79997" y="0"/>
                </a:moveTo>
                <a:lnTo>
                  <a:pt x="0" y="94335"/>
                </a:lnTo>
                <a:lnTo>
                  <a:pt x="121018" y="196215"/>
                </a:lnTo>
                <a:lnTo>
                  <a:pt x="201028" y="101879"/>
                </a:lnTo>
                <a:lnTo>
                  <a:pt x="7999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471763" y="87275"/>
            <a:ext cx="141605" cy="150495"/>
          </a:xfrm>
          <a:custGeom>
            <a:avLst/>
            <a:gdLst/>
            <a:ahLst/>
            <a:cxnLst/>
            <a:rect l="l" t="t" r="r" b="b"/>
            <a:pathLst>
              <a:path w="141604" h="150495">
                <a:moveTo>
                  <a:pt x="83400" y="0"/>
                </a:moveTo>
                <a:lnTo>
                  <a:pt x="0" y="102577"/>
                </a:lnTo>
                <a:lnTo>
                  <a:pt x="57429" y="150393"/>
                </a:lnTo>
                <a:lnTo>
                  <a:pt x="141528" y="47917"/>
                </a:lnTo>
                <a:lnTo>
                  <a:pt x="8340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7441031" y="5452547"/>
            <a:ext cx="270510" cy="184150"/>
          </a:xfrm>
          <a:custGeom>
            <a:avLst/>
            <a:gdLst/>
            <a:ahLst/>
            <a:cxnLst/>
            <a:rect l="l" t="t" r="r" b="b"/>
            <a:pathLst>
              <a:path w="270509" h="184150">
                <a:moveTo>
                  <a:pt x="2032" y="0"/>
                </a:moveTo>
                <a:lnTo>
                  <a:pt x="0" y="70421"/>
                </a:lnTo>
                <a:lnTo>
                  <a:pt x="23241" y="71094"/>
                </a:lnTo>
                <a:lnTo>
                  <a:pt x="18453" y="178447"/>
                </a:lnTo>
                <a:lnTo>
                  <a:pt x="204431" y="183908"/>
                </a:lnTo>
                <a:lnTo>
                  <a:pt x="208521" y="124421"/>
                </a:lnTo>
                <a:lnTo>
                  <a:pt x="266034" y="124421"/>
                </a:lnTo>
                <a:lnTo>
                  <a:pt x="268650" y="48539"/>
                </a:lnTo>
                <a:lnTo>
                  <a:pt x="230403" y="48539"/>
                </a:lnTo>
                <a:lnTo>
                  <a:pt x="56057" y="42379"/>
                </a:lnTo>
                <a:lnTo>
                  <a:pt x="58102" y="2044"/>
                </a:lnTo>
                <a:lnTo>
                  <a:pt x="2032" y="0"/>
                </a:lnTo>
                <a:close/>
              </a:path>
              <a:path w="270509" h="184150">
                <a:moveTo>
                  <a:pt x="266034" y="124421"/>
                </a:moveTo>
                <a:lnTo>
                  <a:pt x="208521" y="124421"/>
                </a:lnTo>
                <a:lnTo>
                  <a:pt x="265963" y="126492"/>
                </a:lnTo>
                <a:lnTo>
                  <a:pt x="266034" y="124421"/>
                </a:lnTo>
                <a:close/>
              </a:path>
              <a:path w="270509" h="184150">
                <a:moveTo>
                  <a:pt x="232460" y="6146"/>
                </a:moveTo>
                <a:lnTo>
                  <a:pt x="230403" y="48539"/>
                </a:lnTo>
                <a:lnTo>
                  <a:pt x="268650" y="48539"/>
                </a:lnTo>
                <a:lnTo>
                  <a:pt x="270065" y="7505"/>
                </a:lnTo>
                <a:lnTo>
                  <a:pt x="232460" y="6146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8367475" y="5424506"/>
            <a:ext cx="235891" cy="16068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348035" y="5422454"/>
            <a:ext cx="95034" cy="100507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9133933" y="6182771"/>
            <a:ext cx="90805" cy="107950"/>
          </a:xfrm>
          <a:custGeom>
            <a:avLst/>
            <a:gdLst/>
            <a:ahLst/>
            <a:cxnLst/>
            <a:rect l="l" t="t" r="r" b="b"/>
            <a:pathLst>
              <a:path w="90804" h="107950">
                <a:moveTo>
                  <a:pt x="2743" y="0"/>
                </a:moveTo>
                <a:lnTo>
                  <a:pt x="0" y="104597"/>
                </a:lnTo>
                <a:lnTo>
                  <a:pt x="86842" y="107327"/>
                </a:lnTo>
                <a:lnTo>
                  <a:pt x="90258" y="2730"/>
                </a:lnTo>
                <a:lnTo>
                  <a:pt x="274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8882330" y="6177976"/>
            <a:ext cx="385445" cy="384810"/>
          </a:xfrm>
          <a:custGeom>
            <a:avLst/>
            <a:gdLst/>
            <a:ahLst/>
            <a:cxnLst/>
            <a:rect l="l" t="t" r="r" b="b"/>
            <a:pathLst>
              <a:path w="385445" h="384809">
                <a:moveTo>
                  <a:pt x="0" y="30772"/>
                </a:moveTo>
                <a:lnTo>
                  <a:pt x="0" y="66332"/>
                </a:lnTo>
                <a:lnTo>
                  <a:pt x="16408" y="67005"/>
                </a:lnTo>
                <a:lnTo>
                  <a:pt x="15722" y="103238"/>
                </a:lnTo>
                <a:lnTo>
                  <a:pt x="15722" y="116916"/>
                </a:lnTo>
                <a:lnTo>
                  <a:pt x="96405" y="118960"/>
                </a:lnTo>
                <a:lnTo>
                  <a:pt x="96405" y="127177"/>
                </a:lnTo>
                <a:lnTo>
                  <a:pt x="255714" y="131953"/>
                </a:lnTo>
                <a:lnTo>
                  <a:pt x="246138" y="382879"/>
                </a:lnTo>
                <a:lnTo>
                  <a:pt x="282384" y="384263"/>
                </a:lnTo>
                <a:lnTo>
                  <a:pt x="284429" y="384263"/>
                </a:lnTo>
                <a:lnTo>
                  <a:pt x="284429" y="375361"/>
                </a:lnTo>
                <a:lnTo>
                  <a:pt x="374802" y="375361"/>
                </a:lnTo>
                <a:lnTo>
                  <a:pt x="383610" y="112128"/>
                </a:lnTo>
                <a:lnTo>
                  <a:pt x="338442" y="112128"/>
                </a:lnTo>
                <a:lnTo>
                  <a:pt x="251612" y="109397"/>
                </a:lnTo>
                <a:lnTo>
                  <a:pt x="253646" y="31457"/>
                </a:lnTo>
                <a:lnTo>
                  <a:pt x="19824" y="31457"/>
                </a:lnTo>
                <a:lnTo>
                  <a:pt x="0" y="30772"/>
                </a:lnTo>
                <a:close/>
              </a:path>
              <a:path w="385445" h="384809">
                <a:moveTo>
                  <a:pt x="374802" y="375361"/>
                </a:moveTo>
                <a:lnTo>
                  <a:pt x="284429" y="375361"/>
                </a:lnTo>
                <a:lnTo>
                  <a:pt x="374688" y="378777"/>
                </a:lnTo>
                <a:lnTo>
                  <a:pt x="374802" y="375361"/>
                </a:lnTo>
                <a:close/>
              </a:path>
              <a:path w="385445" h="384809">
                <a:moveTo>
                  <a:pt x="341858" y="7518"/>
                </a:moveTo>
                <a:lnTo>
                  <a:pt x="338442" y="112128"/>
                </a:lnTo>
                <a:lnTo>
                  <a:pt x="383610" y="112128"/>
                </a:lnTo>
                <a:lnTo>
                  <a:pt x="384937" y="72478"/>
                </a:lnTo>
                <a:lnTo>
                  <a:pt x="377418" y="72478"/>
                </a:lnTo>
                <a:lnTo>
                  <a:pt x="379476" y="8890"/>
                </a:lnTo>
                <a:lnTo>
                  <a:pt x="341858" y="7518"/>
                </a:lnTo>
                <a:close/>
              </a:path>
              <a:path w="385445" h="384809">
                <a:moveTo>
                  <a:pt x="20510" y="2730"/>
                </a:moveTo>
                <a:lnTo>
                  <a:pt x="19824" y="31457"/>
                </a:lnTo>
                <a:lnTo>
                  <a:pt x="253646" y="31457"/>
                </a:lnTo>
                <a:lnTo>
                  <a:pt x="254289" y="6832"/>
                </a:lnTo>
                <a:lnTo>
                  <a:pt x="116916" y="6832"/>
                </a:lnTo>
                <a:lnTo>
                  <a:pt x="20510" y="2730"/>
                </a:lnTo>
                <a:close/>
              </a:path>
              <a:path w="385445" h="384809">
                <a:moveTo>
                  <a:pt x="116916" y="0"/>
                </a:moveTo>
                <a:lnTo>
                  <a:pt x="116916" y="6832"/>
                </a:lnTo>
                <a:lnTo>
                  <a:pt x="254289" y="6832"/>
                </a:lnTo>
                <a:lnTo>
                  <a:pt x="254342" y="4787"/>
                </a:lnTo>
                <a:lnTo>
                  <a:pt x="1169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639085" y="1911442"/>
            <a:ext cx="67310" cy="83820"/>
          </a:xfrm>
          <a:custGeom>
            <a:avLst/>
            <a:gdLst/>
            <a:ahLst/>
            <a:cxnLst/>
            <a:rect l="l" t="t" r="r" b="b"/>
            <a:pathLst>
              <a:path w="67310" h="83819">
                <a:moveTo>
                  <a:pt x="1371" y="0"/>
                </a:moveTo>
                <a:lnTo>
                  <a:pt x="0" y="82753"/>
                </a:lnTo>
                <a:lnTo>
                  <a:pt x="65646" y="83464"/>
                </a:lnTo>
                <a:lnTo>
                  <a:pt x="67017" y="711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3119161" y="602104"/>
            <a:ext cx="41275" cy="25400"/>
          </a:xfrm>
          <a:custGeom>
            <a:avLst/>
            <a:gdLst/>
            <a:ahLst/>
            <a:cxnLst/>
            <a:rect l="l" t="t" r="r" b="b"/>
            <a:pathLst>
              <a:path w="41275" h="25400">
                <a:moveTo>
                  <a:pt x="0" y="0"/>
                </a:moveTo>
                <a:lnTo>
                  <a:pt x="0" y="24676"/>
                </a:lnTo>
                <a:lnTo>
                  <a:pt x="41020" y="25374"/>
                </a:lnTo>
                <a:lnTo>
                  <a:pt x="41020" y="711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914036" y="559130"/>
            <a:ext cx="45720" cy="78740"/>
          </a:xfrm>
          <a:custGeom>
            <a:avLst/>
            <a:gdLst/>
            <a:ahLst/>
            <a:cxnLst/>
            <a:rect l="l" t="t" r="r" b="b"/>
            <a:pathLst>
              <a:path w="45719" h="78740">
                <a:moveTo>
                  <a:pt x="2057" y="0"/>
                </a:moveTo>
                <a:lnTo>
                  <a:pt x="0" y="78612"/>
                </a:lnTo>
                <a:lnTo>
                  <a:pt x="45135" y="77203"/>
                </a:lnTo>
                <a:lnTo>
                  <a:pt x="43078" y="1295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175703" y="466095"/>
            <a:ext cx="181190" cy="18735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3175219" y="442845"/>
            <a:ext cx="234315" cy="95885"/>
          </a:xfrm>
          <a:custGeom>
            <a:avLst/>
            <a:gdLst/>
            <a:ahLst/>
            <a:cxnLst/>
            <a:rect l="l" t="t" r="r" b="b"/>
            <a:pathLst>
              <a:path w="234314" h="95884">
                <a:moveTo>
                  <a:pt x="2057" y="0"/>
                </a:moveTo>
                <a:lnTo>
                  <a:pt x="0" y="90195"/>
                </a:lnTo>
                <a:lnTo>
                  <a:pt x="231787" y="95745"/>
                </a:lnTo>
                <a:lnTo>
                  <a:pt x="233845" y="5435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3716056" y="437414"/>
            <a:ext cx="631190" cy="278765"/>
          </a:xfrm>
          <a:custGeom>
            <a:avLst/>
            <a:gdLst/>
            <a:ahLst/>
            <a:cxnLst/>
            <a:rect l="l" t="t" r="r" b="b"/>
            <a:pathLst>
              <a:path w="631189" h="278765">
                <a:moveTo>
                  <a:pt x="8204" y="0"/>
                </a:moveTo>
                <a:lnTo>
                  <a:pt x="6159" y="45097"/>
                </a:lnTo>
                <a:lnTo>
                  <a:pt x="2044" y="188658"/>
                </a:lnTo>
                <a:lnTo>
                  <a:pt x="0" y="227609"/>
                </a:lnTo>
                <a:lnTo>
                  <a:pt x="685" y="258419"/>
                </a:lnTo>
                <a:lnTo>
                  <a:pt x="629716" y="278256"/>
                </a:lnTo>
                <a:lnTo>
                  <a:pt x="631075" y="228320"/>
                </a:lnTo>
                <a:lnTo>
                  <a:pt x="608520" y="188658"/>
                </a:lnTo>
                <a:lnTo>
                  <a:pt x="573646" y="142138"/>
                </a:lnTo>
                <a:lnTo>
                  <a:pt x="534670" y="101879"/>
                </a:lnTo>
                <a:lnTo>
                  <a:pt x="486130" y="66941"/>
                </a:lnTo>
                <a:lnTo>
                  <a:pt x="436905" y="40258"/>
                </a:lnTo>
                <a:lnTo>
                  <a:pt x="385622" y="24561"/>
                </a:lnTo>
                <a:lnTo>
                  <a:pt x="330238" y="22542"/>
                </a:lnTo>
                <a:lnTo>
                  <a:pt x="330238" y="11569"/>
                </a:lnTo>
                <a:lnTo>
                  <a:pt x="820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381420" y="373781"/>
            <a:ext cx="1240790" cy="320675"/>
          </a:xfrm>
          <a:custGeom>
            <a:avLst/>
            <a:gdLst/>
            <a:ahLst/>
            <a:cxnLst/>
            <a:rect l="l" t="t" r="r" b="b"/>
            <a:pathLst>
              <a:path w="1240789" h="320675">
                <a:moveTo>
                  <a:pt x="1234686" y="302221"/>
                </a:moveTo>
                <a:lnTo>
                  <a:pt x="605091" y="302221"/>
                </a:lnTo>
                <a:lnTo>
                  <a:pt x="1234135" y="320636"/>
                </a:lnTo>
                <a:lnTo>
                  <a:pt x="1234686" y="302221"/>
                </a:lnTo>
                <a:close/>
              </a:path>
              <a:path w="1240789" h="320675">
                <a:moveTo>
                  <a:pt x="794253" y="139433"/>
                </a:moveTo>
                <a:lnTo>
                  <a:pt x="204431" y="139433"/>
                </a:lnTo>
                <a:lnTo>
                  <a:pt x="309041" y="142252"/>
                </a:lnTo>
                <a:lnTo>
                  <a:pt x="304939" y="291249"/>
                </a:lnTo>
                <a:lnTo>
                  <a:pt x="309727" y="291249"/>
                </a:lnTo>
                <a:lnTo>
                  <a:pt x="411606" y="302933"/>
                </a:lnTo>
                <a:lnTo>
                  <a:pt x="1234686" y="302221"/>
                </a:lnTo>
                <a:lnTo>
                  <a:pt x="1236179" y="252285"/>
                </a:lnTo>
                <a:lnTo>
                  <a:pt x="1238270" y="164807"/>
                </a:lnTo>
                <a:lnTo>
                  <a:pt x="1025588" y="164807"/>
                </a:lnTo>
                <a:lnTo>
                  <a:pt x="793800" y="159270"/>
                </a:lnTo>
                <a:lnTo>
                  <a:pt x="794253" y="139433"/>
                </a:lnTo>
                <a:close/>
              </a:path>
              <a:path w="1240789" h="320675">
                <a:moveTo>
                  <a:pt x="58800" y="0"/>
                </a:moveTo>
                <a:lnTo>
                  <a:pt x="58800" y="36944"/>
                </a:lnTo>
                <a:lnTo>
                  <a:pt x="6104" y="36944"/>
                </a:lnTo>
                <a:lnTo>
                  <a:pt x="4089" y="136715"/>
                </a:lnTo>
                <a:lnTo>
                  <a:pt x="0" y="282384"/>
                </a:lnTo>
                <a:lnTo>
                  <a:pt x="200329" y="287832"/>
                </a:lnTo>
                <a:lnTo>
                  <a:pt x="204431" y="139433"/>
                </a:lnTo>
                <a:lnTo>
                  <a:pt x="794253" y="139433"/>
                </a:lnTo>
                <a:lnTo>
                  <a:pt x="794767" y="116890"/>
                </a:lnTo>
                <a:lnTo>
                  <a:pt x="418439" y="116890"/>
                </a:lnTo>
                <a:lnTo>
                  <a:pt x="311772" y="114172"/>
                </a:lnTo>
                <a:lnTo>
                  <a:pt x="313829" y="51942"/>
                </a:lnTo>
                <a:lnTo>
                  <a:pt x="169557" y="48526"/>
                </a:lnTo>
                <a:lnTo>
                  <a:pt x="169855" y="36944"/>
                </a:lnTo>
                <a:lnTo>
                  <a:pt x="58800" y="36944"/>
                </a:lnTo>
                <a:lnTo>
                  <a:pt x="6146" y="34836"/>
                </a:lnTo>
                <a:lnTo>
                  <a:pt x="169909" y="34836"/>
                </a:lnTo>
                <a:lnTo>
                  <a:pt x="170243" y="21856"/>
                </a:lnTo>
                <a:lnTo>
                  <a:pt x="58800" y="0"/>
                </a:lnTo>
                <a:close/>
              </a:path>
              <a:path w="1240789" h="320675">
                <a:moveTo>
                  <a:pt x="1027645" y="74498"/>
                </a:moveTo>
                <a:lnTo>
                  <a:pt x="1025588" y="164807"/>
                </a:lnTo>
                <a:lnTo>
                  <a:pt x="1238270" y="164807"/>
                </a:lnTo>
                <a:lnTo>
                  <a:pt x="1240282" y="80644"/>
                </a:lnTo>
                <a:lnTo>
                  <a:pt x="1098753" y="75907"/>
                </a:lnTo>
                <a:lnTo>
                  <a:pt x="1027645" y="74498"/>
                </a:lnTo>
                <a:close/>
              </a:path>
              <a:path w="1240789" h="320675">
                <a:moveTo>
                  <a:pt x="419811" y="59499"/>
                </a:moveTo>
                <a:lnTo>
                  <a:pt x="418439" y="116890"/>
                </a:lnTo>
                <a:lnTo>
                  <a:pt x="794767" y="116890"/>
                </a:lnTo>
                <a:lnTo>
                  <a:pt x="795858" y="69062"/>
                </a:lnTo>
                <a:lnTo>
                  <a:pt x="419811" y="59499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914036" y="559130"/>
            <a:ext cx="45720" cy="78740"/>
          </a:xfrm>
          <a:custGeom>
            <a:avLst/>
            <a:gdLst/>
            <a:ahLst/>
            <a:cxnLst/>
            <a:rect l="l" t="t" r="r" b="b"/>
            <a:pathLst>
              <a:path w="45719" h="78740">
                <a:moveTo>
                  <a:pt x="2057" y="0"/>
                </a:moveTo>
                <a:lnTo>
                  <a:pt x="0" y="78612"/>
                </a:lnTo>
                <a:lnTo>
                  <a:pt x="45135" y="77203"/>
                </a:lnTo>
                <a:lnTo>
                  <a:pt x="43078" y="1295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902417" y="518045"/>
            <a:ext cx="63500" cy="31115"/>
          </a:xfrm>
          <a:custGeom>
            <a:avLst/>
            <a:gdLst/>
            <a:ahLst/>
            <a:cxnLst/>
            <a:rect l="l" t="t" r="r" b="b"/>
            <a:pathLst>
              <a:path w="63500" h="31115">
                <a:moveTo>
                  <a:pt x="1358" y="0"/>
                </a:moveTo>
                <a:lnTo>
                  <a:pt x="0" y="28701"/>
                </a:lnTo>
                <a:lnTo>
                  <a:pt x="61531" y="30810"/>
                </a:lnTo>
                <a:lnTo>
                  <a:pt x="62903" y="2019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3123271" y="542011"/>
            <a:ext cx="41910" cy="25400"/>
          </a:xfrm>
          <a:custGeom>
            <a:avLst/>
            <a:gdLst/>
            <a:ahLst/>
            <a:cxnLst/>
            <a:rect l="l" t="t" r="r" b="b"/>
            <a:pathLst>
              <a:path w="41910" h="25400">
                <a:moveTo>
                  <a:pt x="673" y="0"/>
                </a:moveTo>
                <a:lnTo>
                  <a:pt x="0" y="24549"/>
                </a:lnTo>
                <a:lnTo>
                  <a:pt x="41020" y="25272"/>
                </a:lnTo>
                <a:lnTo>
                  <a:pt x="41694" y="698"/>
                </a:lnTo>
                <a:lnTo>
                  <a:pt x="67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3119161" y="602104"/>
            <a:ext cx="41275" cy="25400"/>
          </a:xfrm>
          <a:custGeom>
            <a:avLst/>
            <a:gdLst/>
            <a:ahLst/>
            <a:cxnLst/>
            <a:rect l="l" t="t" r="r" b="b"/>
            <a:pathLst>
              <a:path w="41275" h="25400">
                <a:moveTo>
                  <a:pt x="0" y="0"/>
                </a:moveTo>
                <a:lnTo>
                  <a:pt x="0" y="24676"/>
                </a:lnTo>
                <a:lnTo>
                  <a:pt x="41020" y="25374"/>
                </a:lnTo>
                <a:lnTo>
                  <a:pt x="41020" y="711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150997" y="2699812"/>
            <a:ext cx="168186" cy="232448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006248" y="2695785"/>
            <a:ext cx="20955" cy="12065"/>
          </a:xfrm>
          <a:custGeom>
            <a:avLst/>
            <a:gdLst/>
            <a:ahLst/>
            <a:cxnLst/>
            <a:rect l="l" t="t" r="r" b="b"/>
            <a:pathLst>
              <a:path w="20954" h="12064">
                <a:moveTo>
                  <a:pt x="0" y="0"/>
                </a:moveTo>
                <a:lnTo>
                  <a:pt x="0" y="11569"/>
                </a:lnTo>
                <a:lnTo>
                  <a:pt x="20523" y="11569"/>
                </a:lnTo>
                <a:lnTo>
                  <a:pt x="20523" y="596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9390343" y="7494833"/>
            <a:ext cx="161925" cy="68580"/>
          </a:xfrm>
          <a:custGeom>
            <a:avLst/>
            <a:gdLst/>
            <a:ahLst/>
            <a:cxnLst/>
            <a:rect l="l" t="t" r="r" b="b"/>
            <a:pathLst>
              <a:path w="161925" h="68579">
                <a:moveTo>
                  <a:pt x="2044" y="0"/>
                </a:moveTo>
                <a:lnTo>
                  <a:pt x="0" y="62242"/>
                </a:lnTo>
                <a:lnTo>
                  <a:pt x="161353" y="68376"/>
                </a:lnTo>
                <a:lnTo>
                  <a:pt x="161353" y="6159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8692939" y="6028931"/>
            <a:ext cx="40005" cy="38735"/>
          </a:xfrm>
          <a:custGeom>
            <a:avLst/>
            <a:gdLst/>
            <a:ahLst/>
            <a:cxnLst/>
            <a:rect l="l" t="t" r="r" b="b"/>
            <a:pathLst>
              <a:path w="40004" h="38735">
                <a:moveTo>
                  <a:pt x="8191" y="0"/>
                </a:moveTo>
                <a:lnTo>
                  <a:pt x="0" y="30073"/>
                </a:lnTo>
                <a:lnTo>
                  <a:pt x="33502" y="38277"/>
                </a:lnTo>
                <a:lnTo>
                  <a:pt x="39649" y="6146"/>
                </a:lnTo>
                <a:lnTo>
                  <a:pt x="819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9074454" y="5387582"/>
            <a:ext cx="80010" cy="118745"/>
          </a:xfrm>
          <a:custGeom>
            <a:avLst/>
            <a:gdLst/>
            <a:ahLst/>
            <a:cxnLst/>
            <a:rect l="l" t="t" r="r" b="b"/>
            <a:pathLst>
              <a:path w="80009" h="118745">
                <a:moveTo>
                  <a:pt x="4102" y="0"/>
                </a:moveTo>
                <a:lnTo>
                  <a:pt x="0" y="115557"/>
                </a:lnTo>
                <a:lnTo>
                  <a:pt x="75895" y="118287"/>
                </a:lnTo>
                <a:lnTo>
                  <a:pt x="79997" y="2730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8920619" y="5122977"/>
            <a:ext cx="398780" cy="385445"/>
          </a:xfrm>
          <a:custGeom>
            <a:avLst/>
            <a:gdLst/>
            <a:ahLst/>
            <a:cxnLst/>
            <a:rect l="l" t="t" r="r" b="b"/>
            <a:pathLst>
              <a:path w="398779" h="385445">
                <a:moveTo>
                  <a:pt x="303462" y="264604"/>
                </a:moveTo>
                <a:lnTo>
                  <a:pt x="157937" y="264604"/>
                </a:lnTo>
                <a:lnTo>
                  <a:pt x="233832" y="267335"/>
                </a:lnTo>
                <a:lnTo>
                  <a:pt x="229730" y="382892"/>
                </a:lnTo>
                <a:lnTo>
                  <a:pt x="296049" y="384937"/>
                </a:lnTo>
                <a:lnTo>
                  <a:pt x="365798" y="384937"/>
                </a:lnTo>
                <a:lnTo>
                  <a:pt x="367842" y="315201"/>
                </a:lnTo>
                <a:lnTo>
                  <a:pt x="302209" y="313156"/>
                </a:lnTo>
                <a:lnTo>
                  <a:pt x="303462" y="264604"/>
                </a:lnTo>
                <a:close/>
              </a:path>
              <a:path w="398779" h="385445">
                <a:moveTo>
                  <a:pt x="12306" y="0"/>
                </a:moveTo>
                <a:lnTo>
                  <a:pt x="0" y="380161"/>
                </a:lnTo>
                <a:lnTo>
                  <a:pt x="153835" y="380161"/>
                </a:lnTo>
                <a:lnTo>
                  <a:pt x="157937" y="264604"/>
                </a:lnTo>
                <a:lnTo>
                  <a:pt x="303462" y="264604"/>
                </a:lnTo>
                <a:lnTo>
                  <a:pt x="303568" y="260515"/>
                </a:lnTo>
                <a:lnTo>
                  <a:pt x="121018" y="254342"/>
                </a:lnTo>
                <a:lnTo>
                  <a:pt x="125120" y="134696"/>
                </a:lnTo>
                <a:lnTo>
                  <a:pt x="172300" y="134696"/>
                </a:lnTo>
                <a:lnTo>
                  <a:pt x="172300" y="123063"/>
                </a:lnTo>
                <a:lnTo>
                  <a:pt x="395039" y="123063"/>
                </a:lnTo>
                <a:lnTo>
                  <a:pt x="398614" y="11620"/>
                </a:lnTo>
                <a:lnTo>
                  <a:pt x="12306" y="0"/>
                </a:lnTo>
                <a:close/>
              </a:path>
              <a:path w="398779" h="385445">
                <a:moveTo>
                  <a:pt x="395039" y="123063"/>
                </a:moveTo>
                <a:lnTo>
                  <a:pt x="172300" y="123063"/>
                </a:lnTo>
                <a:lnTo>
                  <a:pt x="211950" y="124447"/>
                </a:lnTo>
                <a:lnTo>
                  <a:pt x="211950" y="134696"/>
                </a:lnTo>
                <a:lnTo>
                  <a:pt x="394512" y="139484"/>
                </a:lnTo>
                <a:lnTo>
                  <a:pt x="395039" y="123063"/>
                </a:lnTo>
                <a:close/>
              </a:path>
              <a:path w="398779" h="385445">
                <a:moveTo>
                  <a:pt x="172300" y="134696"/>
                </a:moveTo>
                <a:lnTo>
                  <a:pt x="125120" y="134696"/>
                </a:lnTo>
                <a:lnTo>
                  <a:pt x="172300" y="136067"/>
                </a:lnTo>
                <a:lnTo>
                  <a:pt x="172300" y="134696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8369533" y="5109309"/>
            <a:ext cx="400050" cy="412750"/>
          </a:xfrm>
          <a:custGeom>
            <a:avLst/>
            <a:gdLst/>
            <a:ahLst/>
            <a:cxnLst/>
            <a:rect l="l" t="t" r="r" b="b"/>
            <a:pathLst>
              <a:path w="400050" h="412750">
                <a:moveTo>
                  <a:pt x="389040" y="315201"/>
                </a:moveTo>
                <a:lnTo>
                  <a:pt x="73837" y="315201"/>
                </a:lnTo>
                <a:lnTo>
                  <a:pt x="157937" y="317931"/>
                </a:lnTo>
                <a:lnTo>
                  <a:pt x="233832" y="319290"/>
                </a:lnTo>
                <a:lnTo>
                  <a:pt x="233146" y="392455"/>
                </a:lnTo>
                <a:lnTo>
                  <a:pt x="237248" y="412280"/>
                </a:lnTo>
                <a:lnTo>
                  <a:pt x="317245" y="397243"/>
                </a:lnTo>
                <a:lnTo>
                  <a:pt x="363668" y="397243"/>
                </a:lnTo>
                <a:lnTo>
                  <a:pt x="386981" y="372630"/>
                </a:lnTo>
                <a:lnTo>
                  <a:pt x="389040" y="315201"/>
                </a:lnTo>
                <a:close/>
              </a:path>
              <a:path w="400050" h="412750">
                <a:moveTo>
                  <a:pt x="363668" y="397243"/>
                </a:moveTo>
                <a:lnTo>
                  <a:pt x="317245" y="397243"/>
                </a:lnTo>
                <a:lnTo>
                  <a:pt x="362369" y="398614"/>
                </a:lnTo>
                <a:lnTo>
                  <a:pt x="363668" y="397243"/>
                </a:lnTo>
                <a:close/>
              </a:path>
              <a:path w="400050" h="412750">
                <a:moveTo>
                  <a:pt x="10248" y="0"/>
                </a:moveTo>
                <a:lnTo>
                  <a:pt x="1214" y="319290"/>
                </a:lnTo>
                <a:lnTo>
                  <a:pt x="0" y="365099"/>
                </a:lnTo>
                <a:lnTo>
                  <a:pt x="71793" y="366471"/>
                </a:lnTo>
                <a:lnTo>
                  <a:pt x="73837" y="315201"/>
                </a:lnTo>
                <a:lnTo>
                  <a:pt x="389040" y="315201"/>
                </a:lnTo>
                <a:lnTo>
                  <a:pt x="399973" y="10261"/>
                </a:lnTo>
                <a:lnTo>
                  <a:pt x="1024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8867962" y="6968360"/>
            <a:ext cx="211454" cy="210185"/>
          </a:xfrm>
          <a:custGeom>
            <a:avLst/>
            <a:gdLst/>
            <a:ahLst/>
            <a:cxnLst/>
            <a:rect l="l" t="t" r="r" b="b"/>
            <a:pathLst>
              <a:path w="211454" h="210184">
                <a:moveTo>
                  <a:pt x="6159" y="0"/>
                </a:moveTo>
                <a:lnTo>
                  <a:pt x="0" y="203758"/>
                </a:lnTo>
                <a:lnTo>
                  <a:pt x="206489" y="209918"/>
                </a:lnTo>
                <a:lnTo>
                  <a:pt x="211277" y="5473"/>
                </a:lnTo>
                <a:lnTo>
                  <a:pt x="615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2016296" y="2619886"/>
            <a:ext cx="175729" cy="153111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083521" y="2619173"/>
            <a:ext cx="24765" cy="28575"/>
          </a:xfrm>
          <a:custGeom>
            <a:avLst/>
            <a:gdLst/>
            <a:ahLst/>
            <a:cxnLst/>
            <a:rect l="l" t="t" r="r" b="b"/>
            <a:pathLst>
              <a:path w="24764" h="28575">
                <a:moveTo>
                  <a:pt x="24612" y="0"/>
                </a:moveTo>
                <a:lnTo>
                  <a:pt x="0" y="0"/>
                </a:lnTo>
                <a:lnTo>
                  <a:pt x="0" y="27990"/>
                </a:lnTo>
                <a:lnTo>
                  <a:pt x="24612" y="27279"/>
                </a:lnTo>
                <a:lnTo>
                  <a:pt x="2461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9078560" y="2597227"/>
            <a:ext cx="246379" cy="144780"/>
          </a:xfrm>
          <a:custGeom>
            <a:avLst/>
            <a:gdLst/>
            <a:ahLst/>
            <a:cxnLst/>
            <a:rect l="l" t="t" r="r" b="b"/>
            <a:pathLst>
              <a:path w="246379" h="144780">
                <a:moveTo>
                  <a:pt x="4102" y="0"/>
                </a:moveTo>
                <a:lnTo>
                  <a:pt x="0" y="136105"/>
                </a:lnTo>
                <a:lnTo>
                  <a:pt x="240664" y="144360"/>
                </a:lnTo>
                <a:lnTo>
                  <a:pt x="246138" y="8254"/>
                </a:lnTo>
                <a:lnTo>
                  <a:pt x="410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333897" y="2891339"/>
            <a:ext cx="13335" cy="20955"/>
          </a:xfrm>
          <a:custGeom>
            <a:avLst/>
            <a:gdLst/>
            <a:ahLst/>
            <a:cxnLst/>
            <a:rect l="l" t="t" r="r" b="b"/>
            <a:pathLst>
              <a:path w="13335" h="20955">
                <a:moveTo>
                  <a:pt x="0" y="20434"/>
                </a:moveTo>
                <a:lnTo>
                  <a:pt x="685" y="17716"/>
                </a:lnTo>
                <a:lnTo>
                  <a:pt x="685" y="14998"/>
                </a:lnTo>
                <a:lnTo>
                  <a:pt x="1371" y="12979"/>
                </a:lnTo>
                <a:lnTo>
                  <a:pt x="2730" y="10261"/>
                </a:lnTo>
                <a:lnTo>
                  <a:pt x="4102" y="7454"/>
                </a:lnTo>
                <a:lnTo>
                  <a:pt x="5473" y="6134"/>
                </a:lnTo>
                <a:lnTo>
                  <a:pt x="7518" y="4025"/>
                </a:lnTo>
                <a:lnTo>
                  <a:pt x="8890" y="2019"/>
                </a:lnTo>
                <a:lnTo>
                  <a:pt x="10947" y="596"/>
                </a:lnTo>
                <a:lnTo>
                  <a:pt x="12979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145700" y="2707351"/>
            <a:ext cx="52705" cy="73660"/>
          </a:xfrm>
          <a:custGeom>
            <a:avLst/>
            <a:gdLst/>
            <a:ahLst/>
            <a:cxnLst/>
            <a:rect l="l" t="t" r="r" b="b"/>
            <a:pathLst>
              <a:path w="52704" h="73660">
                <a:moveTo>
                  <a:pt x="0" y="72491"/>
                </a:moveTo>
                <a:lnTo>
                  <a:pt x="8191" y="72491"/>
                </a:lnTo>
                <a:lnTo>
                  <a:pt x="13665" y="73202"/>
                </a:lnTo>
                <a:lnTo>
                  <a:pt x="30759" y="73202"/>
                </a:lnTo>
                <a:lnTo>
                  <a:pt x="34175" y="72491"/>
                </a:lnTo>
                <a:lnTo>
                  <a:pt x="36220" y="71780"/>
                </a:lnTo>
                <a:lnTo>
                  <a:pt x="38277" y="70383"/>
                </a:lnTo>
                <a:lnTo>
                  <a:pt x="40335" y="69062"/>
                </a:lnTo>
                <a:lnTo>
                  <a:pt x="42392" y="67665"/>
                </a:lnTo>
                <a:lnTo>
                  <a:pt x="44437" y="66344"/>
                </a:lnTo>
                <a:lnTo>
                  <a:pt x="46482" y="63538"/>
                </a:lnTo>
                <a:lnTo>
                  <a:pt x="47853" y="61518"/>
                </a:lnTo>
                <a:lnTo>
                  <a:pt x="48539" y="59512"/>
                </a:lnTo>
                <a:lnTo>
                  <a:pt x="49898" y="57391"/>
                </a:lnTo>
                <a:lnTo>
                  <a:pt x="50584" y="55371"/>
                </a:lnTo>
                <a:lnTo>
                  <a:pt x="51269" y="51955"/>
                </a:lnTo>
                <a:lnTo>
                  <a:pt x="5231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167231" y="288715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612" y="24574"/>
                </a:moveTo>
                <a:lnTo>
                  <a:pt x="24612" y="22555"/>
                </a:lnTo>
                <a:lnTo>
                  <a:pt x="23926" y="19748"/>
                </a:lnTo>
                <a:lnTo>
                  <a:pt x="23240" y="17729"/>
                </a:lnTo>
                <a:lnTo>
                  <a:pt x="23240" y="17030"/>
                </a:lnTo>
                <a:lnTo>
                  <a:pt x="22555" y="14300"/>
                </a:lnTo>
                <a:lnTo>
                  <a:pt x="21196" y="12293"/>
                </a:lnTo>
                <a:lnTo>
                  <a:pt x="19837" y="10185"/>
                </a:lnTo>
                <a:lnTo>
                  <a:pt x="18453" y="8166"/>
                </a:lnTo>
                <a:lnTo>
                  <a:pt x="16408" y="6756"/>
                </a:lnTo>
                <a:lnTo>
                  <a:pt x="15036" y="5448"/>
                </a:lnTo>
                <a:lnTo>
                  <a:pt x="12979" y="3327"/>
                </a:lnTo>
                <a:lnTo>
                  <a:pt x="10248" y="2019"/>
                </a:lnTo>
                <a:lnTo>
                  <a:pt x="7518" y="1320"/>
                </a:lnTo>
                <a:lnTo>
                  <a:pt x="547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224532" y="1715119"/>
            <a:ext cx="38735" cy="42545"/>
          </a:xfrm>
          <a:custGeom>
            <a:avLst/>
            <a:gdLst/>
            <a:ahLst/>
            <a:cxnLst/>
            <a:rect l="l" t="t" r="r" b="b"/>
            <a:pathLst>
              <a:path w="38735" h="42544">
                <a:moveTo>
                  <a:pt x="38125" y="42392"/>
                </a:moveTo>
                <a:lnTo>
                  <a:pt x="36233" y="34124"/>
                </a:lnTo>
                <a:lnTo>
                  <a:pt x="34861" y="30708"/>
                </a:lnTo>
                <a:lnTo>
                  <a:pt x="34175" y="27292"/>
                </a:lnTo>
                <a:lnTo>
                  <a:pt x="33489" y="23253"/>
                </a:lnTo>
                <a:lnTo>
                  <a:pt x="31445" y="19837"/>
                </a:lnTo>
                <a:lnTo>
                  <a:pt x="30086" y="16421"/>
                </a:lnTo>
                <a:lnTo>
                  <a:pt x="27343" y="12992"/>
                </a:lnTo>
                <a:lnTo>
                  <a:pt x="24612" y="10274"/>
                </a:lnTo>
                <a:lnTo>
                  <a:pt x="21869" y="8166"/>
                </a:lnTo>
                <a:lnTo>
                  <a:pt x="18453" y="6146"/>
                </a:lnTo>
                <a:lnTo>
                  <a:pt x="15722" y="3428"/>
                </a:lnTo>
                <a:lnTo>
                  <a:pt x="11620" y="2019"/>
                </a:lnTo>
                <a:lnTo>
                  <a:pt x="8191" y="1320"/>
                </a:lnTo>
                <a:lnTo>
                  <a:pt x="4089" y="711"/>
                </a:lnTo>
                <a:lnTo>
                  <a:pt x="137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215530" y="599796"/>
            <a:ext cx="29845" cy="31750"/>
          </a:xfrm>
          <a:custGeom>
            <a:avLst/>
            <a:gdLst/>
            <a:ahLst/>
            <a:cxnLst/>
            <a:rect l="l" t="t" r="r" b="b"/>
            <a:pathLst>
              <a:path w="29845" h="31750">
                <a:moveTo>
                  <a:pt x="29400" y="31407"/>
                </a:moveTo>
                <a:lnTo>
                  <a:pt x="26669" y="31407"/>
                </a:lnTo>
                <a:lnTo>
                  <a:pt x="23926" y="30695"/>
                </a:lnTo>
                <a:lnTo>
                  <a:pt x="19824" y="30098"/>
                </a:lnTo>
                <a:lnTo>
                  <a:pt x="17094" y="28689"/>
                </a:lnTo>
                <a:lnTo>
                  <a:pt x="14350" y="26669"/>
                </a:lnTo>
                <a:lnTo>
                  <a:pt x="11633" y="25260"/>
                </a:lnTo>
                <a:lnTo>
                  <a:pt x="8889" y="23253"/>
                </a:lnTo>
                <a:lnTo>
                  <a:pt x="6832" y="20434"/>
                </a:lnTo>
                <a:lnTo>
                  <a:pt x="5473" y="18427"/>
                </a:lnTo>
                <a:lnTo>
                  <a:pt x="4102" y="14998"/>
                </a:lnTo>
                <a:lnTo>
                  <a:pt x="2057" y="12280"/>
                </a:lnTo>
                <a:lnTo>
                  <a:pt x="685" y="9563"/>
                </a:lnTo>
                <a:lnTo>
                  <a:pt x="0" y="6845"/>
                </a:ln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788960" y="1827900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80">
                <a:moveTo>
                  <a:pt x="0" y="30099"/>
                </a:moveTo>
                <a:lnTo>
                  <a:pt x="0" y="26670"/>
                </a:lnTo>
                <a:lnTo>
                  <a:pt x="673" y="23253"/>
                </a:lnTo>
                <a:lnTo>
                  <a:pt x="1358" y="20535"/>
                </a:lnTo>
                <a:lnTo>
                  <a:pt x="2730" y="17818"/>
                </a:lnTo>
                <a:lnTo>
                  <a:pt x="4102" y="14998"/>
                </a:lnTo>
                <a:lnTo>
                  <a:pt x="6832" y="11582"/>
                </a:lnTo>
                <a:lnTo>
                  <a:pt x="8890" y="9563"/>
                </a:lnTo>
                <a:lnTo>
                  <a:pt x="10934" y="7543"/>
                </a:lnTo>
                <a:lnTo>
                  <a:pt x="12979" y="5435"/>
                </a:lnTo>
                <a:lnTo>
                  <a:pt x="15722" y="4127"/>
                </a:lnTo>
                <a:lnTo>
                  <a:pt x="19138" y="2006"/>
                </a:lnTo>
                <a:lnTo>
                  <a:pt x="21882" y="1409"/>
                </a:lnTo>
                <a:lnTo>
                  <a:pt x="24612" y="698"/>
                </a:lnTo>
                <a:lnTo>
                  <a:pt x="25298" y="698"/>
                </a:lnTo>
                <a:lnTo>
                  <a:pt x="28714" y="0"/>
                </a:lnTo>
                <a:lnTo>
                  <a:pt x="31457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688288" y="1738586"/>
            <a:ext cx="21590" cy="24130"/>
          </a:xfrm>
          <a:custGeom>
            <a:avLst/>
            <a:gdLst/>
            <a:ahLst/>
            <a:cxnLst/>
            <a:rect l="l" t="t" r="r" b="b"/>
            <a:pathLst>
              <a:path w="21589" h="24130">
                <a:moveTo>
                  <a:pt x="0" y="23964"/>
                </a:moveTo>
                <a:lnTo>
                  <a:pt x="2044" y="23964"/>
                </a:lnTo>
                <a:lnTo>
                  <a:pt x="4102" y="23266"/>
                </a:lnTo>
                <a:lnTo>
                  <a:pt x="6159" y="22555"/>
                </a:lnTo>
                <a:lnTo>
                  <a:pt x="8890" y="20535"/>
                </a:lnTo>
                <a:lnTo>
                  <a:pt x="10934" y="19837"/>
                </a:lnTo>
                <a:lnTo>
                  <a:pt x="12979" y="17830"/>
                </a:lnTo>
                <a:lnTo>
                  <a:pt x="15036" y="16421"/>
                </a:lnTo>
                <a:lnTo>
                  <a:pt x="16408" y="14401"/>
                </a:lnTo>
                <a:lnTo>
                  <a:pt x="21196" y="2730"/>
                </a:lnTo>
                <a:lnTo>
                  <a:pt x="2119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158529" y="1939104"/>
            <a:ext cx="15875" cy="28575"/>
          </a:xfrm>
          <a:custGeom>
            <a:avLst/>
            <a:gdLst/>
            <a:ahLst/>
            <a:cxnLst/>
            <a:rect l="l" t="t" r="r" b="b"/>
            <a:pathLst>
              <a:path w="15875" h="28575">
                <a:moveTo>
                  <a:pt x="0" y="28143"/>
                </a:moveTo>
                <a:lnTo>
                  <a:pt x="1993" y="27673"/>
                </a:lnTo>
                <a:lnTo>
                  <a:pt x="3835" y="26530"/>
                </a:lnTo>
                <a:lnTo>
                  <a:pt x="5676" y="25374"/>
                </a:lnTo>
                <a:lnTo>
                  <a:pt x="7886" y="22796"/>
                </a:lnTo>
                <a:lnTo>
                  <a:pt x="9715" y="21640"/>
                </a:lnTo>
                <a:lnTo>
                  <a:pt x="11252" y="19215"/>
                </a:lnTo>
                <a:lnTo>
                  <a:pt x="12941" y="17373"/>
                </a:lnTo>
                <a:lnTo>
                  <a:pt x="13804" y="15100"/>
                </a:lnTo>
                <a:lnTo>
                  <a:pt x="15824" y="2654"/>
                </a:lnTo>
                <a:lnTo>
                  <a:pt x="15201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794886" y="1715480"/>
            <a:ext cx="29845" cy="31750"/>
          </a:xfrm>
          <a:custGeom>
            <a:avLst/>
            <a:gdLst/>
            <a:ahLst/>
            <a:cxnLst/>
            <a:rect l="l" t="t" r="r" b="b"/>
            <a:pathLst>
              <a:path w="29845" h="31750">
                <a:moveTo>
                  <a:pt x="0" y="0"/>
                </a:moveTo>
                <a:lnTo>
                  <a:pt x="0" y="6845"/>
                </a:lnTo>
                <a:lnTo>
                  <a:pt x="1371" y="9563"/>
                </a:lnTo>
                <a:lnTo>
                  <a:pt x="2730" y="12280"/>
                </a:lnTo>
                <a:lnTo>
                  <a:pt x="12293" y="24663"/>
                </a:lnTo>
                <a:lnTo>
                  <a:pt x="14363" y="27381"/>
                </a:lnTo>
                <a:lnTo>
                  <a:pt x="17094" y="28689"/>
                </a:lnTo>
                <a:lnTo>
                  <a:pt x="19138" y="29400"/>
                </a:lnTo>
                <a:lnTo>
                  <a:pt x="19824" y="30099"/>
                </a:lnTo>
                <a:lnTo>
                  <a:pt x="23926" y="30797"/>
                </a:lnTo>
                <a:lnTo>
                  <a:pt x="26670" y="31407"/>
                </a:lnTo>
                <a:lnTo>
                  <a:pt x="29400" y="3140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5682245" y="1847926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5" h="25400">
                <a:moveTo>
                  <a:pt x="25984" y="25273"/>
                </a:moveTo>
                <a:lnTo>
                  <a:pt x="25298" y="5537"/>
                </a:lnTo>
                <a:lnTo>
                  <a:pt x="25298" y="4127"/>
                </a:lnTo>
                <a:lnTo>
                  <a:pt x="24625" y="4127"/>
                </a:lnTo>
                <a:lnTo>
                  <a:pt x="24625" y="2717"/>
                </a:lnTo>
                <a:lnTo>
                  <a:pt x="23939" y="2120"/>
                </a:lnTo>
                <a:lnTo>
                  <a:pt x="22567" y="2120"/>
                </a:lnTo>
                <a:lnTo>
                  <a:pt x="22567" y="1422"/>
                </a:lnTo>
                <a:lnTo>
                  <a:pt x="21882" y="1422"/>
                </a:lnTo>
                <a:lnTo>
                  <a:pt x="21196" y="698"/>
                </a:lnTo>
                <a:lnTo>
                  <a:pt x="20510" y="0"/>
                </a:lnTo>
                <a:lnTo>
                  <a:pt x="18465" y="0"/>
                </a:lnTo>
                <a:lnTo>
                  <a:pt x="0" y="69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3917753" y="7905428"/>
            <a:ext cx="1651635" cy="1026794"/>
          </a:xfrm>
          <a:custGeom>
            <a:avLst/>
            <a:gdLst/>
            <a:ahLst/>
            <a:cxnLst/>
            <a:rect l="l" t="t" r="r" b="b"/>
            <a:pathLst>
              <a:path w="1651635" h="1026795">
                <a:moveTo>
                  <a:pt x="1651215" y="0"/>
                </a:moveTo>
                <a:lnTo>
                  <a:pt x="670750" y="602361"/>
                </a:lnTo>
                <a:lnTo>
                  <a:pt x="348703" y="801344"/>
                </a:lnTo>
                <a:lnTo>
                  <a:pt x="166839" y="911402"/>
                </a:lnTo>
                <a:lnTo>
                  <a:pt x="92303" y="963383"/>
                </a:lnTo>
                <a:lnTo>
                  <a:pt x="17106" y="1014641"/>
                </a:lnTo>
                <a:lnTo>
                  <a:pt x="0" y="102627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148857" y="7819966"/>
            <a:ext cx="1792605" cy="1111250"/>
          </a:xfrm>
          <a:custGeom>
            <a:avLst/>
            <a:gdLst/>
            <a:ahLst/>
            <a:cxnLst/>
            <a:rect l="l" t="t" r="r" b="b"/>
            <a:pathLst>
              <a:path w="1792604" h="1111250">
                <a:moveTo>
                  <a:pt x="0" y="1111059"/>
                </a:moveTo>
                <a:lnTo>
                  <a:pt x="127863" y="1029690"/>
                </a:lnTo>
                <a:lnTo>
                  <a:pt x="1378407" y="256400"/>
                </a:lnTo>
                <a:lnTo>
                  <a:pt x="1587741" y="125856"/>
                </a:lnTo>
                <a:lnTo>
                  <a:pt x="1792084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188982" y="4238993"/>
            <a:ext cx="2225675" cy="1689735"/>
          </a:xfrm>
          <a:custGeom>
            <a:avLst/>
            <a:gdLst/>
            <a:ahLst/>
            <a:cxnLst/>
            <a:rect l="l" t="t" r="r" b="b"/>
            <a:pathLst>
              <a:path w="2225675" h="1689735">
                <a:moveTo>
                  <a:pt x="2225548" y="0"/>
                </a:moveTo>
                <a:lnTo>
                  <a:pt x="2211184" y="15036"/>
                </a:lnTo>
                <a:lnTo>
                  <a:pt x="2206409" y="19824"/>
                </a:lnTo>
                <a:lnTo>
                  <a:pt x="2172208" y="51282"/>
                </a:lnTo>
                <a:lnTo>
                  <a:pt x="2106574" y="99822"/>
                </a:lnTo>
                <a:lnTo>
                  <a:pt x="1641640" y="449211"/>
                </a:lnTo>
                <a:lnTo>
                  <a:pt x="406146" y="1382496"/>
                </a:lnTo>
                <a:lnTo>
                  <a:pt x="402717" y="1385227"/>
                </a:lnTo>
                <a:lnTo>
                  <a:pt x="8204" y="1683334"/>
                </a:lnTo>
                <a:lnTo>
                  <a:pt x="0" y="168949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257793" y="6163619"/>
            <a:ext cx="428625" cy="400685"/>
          </a:xfrm>
          <a:custGeom>
            <a:avLst/>
            <a:gdLst/>
            <a:ahLst/>
            <a:cxnLst/>
            <a:rect l="l" t="t" r="r" b="b"/>
            <a:pathLst>
              <a:path w="428625" h="400684">
                <a:moveTo>
                  <a:pt x="421756" y="336727"/>
                </a:moveTo>
                <a:lnTo>
                  <a:pt x="224256" y="336727"/>
                </a:lnTo>
                <a:lnTo>
                  <a:pt x="362369" y="338099"/>
                </a:lnTo>
                <a:lnTo>
                  <a:pt x="362369" y="400659"/>
                </a:lnTo>
                <a:lnTo>
                  <a:pt x="420484" y="398614"/>
                </a:lnTo>
                <a:lnTo>
                  <a:pt x="421756" y="336727"/>
                </a:lnTo>
                <a:close/>
              </a:path>
              <a:path w="428625" h="400684">
                <a:moveTo>
                  <a:pt x="11950" y="0"/>
                </a:moveTo>
                <a:lnTo>
                  <a:pt x="0" y="336727"/>
                </a:lnTo>
                <a:lnTo>
                  <a:pt x="112115" y="372884"/>
                </a:lnTo>
                <a:lnTo>
                  <a:pt x="224256" y="380492"/>
                </a:lnTo>
                <a:lnTo>
                  <a:pt x="224256" y="336727"/>
                </a:lnTo>
                <a:lnTo>
                  <a:pt x="421756" y="336727"/>
                </a:lnTo>
                <a:lnTo>
                  <a:pt x="427180" y="72821"/>
                </a:lnTo>
                <a:lnTo>
                  <a:pt x="150406" y="72821"/>
                </a:lnTo>
                <a:lnTo>
                  <a:pt x="150406" y="10591"/>
                </a:lnTo>
                <a:lnTo>
                  <a:pt x="11950" y="0"/>
                </a:lnTo>
                <a:close/>
              </a:path>
              <a:path w="428625" h="400684">
                <a:moveTo>
                  <a:pt x="290575" y="19138"/>
                </a:moveTo>
                <a:lnTo>
                  <a:pt x="290575" y="72821"/>
                </a:lnTo>
                <a:lnTo>
                  <a:pt x="427180" y="72821"/>
                </a:lnTo>
                <a:lnTo>
                  <a:pt x="428002" y="32804"/>
                </a:lnTo>
                <a:lnTo>
                  <a:pt x="290575" y="19138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804770" y="6093197"/>
            <a:ext cx="908050" cy="477520"/>
          </a:xfrm>
          <a:custGeom>
            <a:avLst/>
            <a:gdLst/>
            <a:ahLst/>
            <a:cxnLst/>
            <a:rect l="l" t="t" r="r" b="b"/>
            <a:pathLst>
              <a:path w="908050" h="477520">
                <a:moveTo>
                  <a:pt x="18453" y="97091"/>
                </a:moveTo>
                <a:lnTo>
                  <a:pt x="18453" y="151777"/>
                </a:lnTo>
                <a:lnTo>
                  <a:pt x="0" y="151777"/>
                </a:lnTo>
                <a:lnTo>
                  <a:pt x="0" y="336397"/>
                </a:lnTo>
                <a:lnTo>
                  <a:pt x="13728" y="336397"/>
                </a:lnTo>
                <a:lnTo>
                  <a:pt x="13728" y="407161"/>
                </a:lnTo>
                <a:lnTo>
                  <a:pt x="25298" y="407161"/>
                </a:lnTo>
                <a:lnTo>
                  <a:pt x="25298" y="430060"/>
                </a:lnTo>
                <a:lnTo>
                  <a:pt x="228815" y="430060"/>
                </a:lnTo>
                <a:lnTo>
                  <a:pt x="228815" y="460832"/>
                </a:lnTo>
                <a:lnTo>
                  <a:pt x="282943" y="460832"/>
                </a:lnTo>
                <a:lnTo>
                  <a:pt x="282943" y="477240"/>
                </a:lnTo>
                <a:lnTo>
                  <a:pt x="623392" y="477240"/>
                </a:lnTo>
                <a:lnTo>
                  <a:pt x="623392" y="437616"/>
                </a:lnTo>
                <a:lnTo>
                  <a:pt x="747318" y="437616"/>
                </a:lnTo>
                <a:lnTo>
                  <a:pt x="747318" y="415010"/>
                </a:lnTo>
                <a:lnTo>
                  <a:pt x="808570" y="415010"/>
                </a:lnTo>
                <a:lnTo>
                  <a:pt x="808570" y="367842"/>
                </a:lnTo>
                <a:lnTo>
                  <a:pt x="907986" y="367842"/>
                </a:lnTo>
                <a:lnTo>
                  <a:pt x="907986" y="294678"/>
                </a:lnTo>
                <a:lnTo>
                  <a:pt x="522020" y="294678"/>
                </a:lnTo>
                <a:lnTo>
                  <a:pt x="518261" y="274853"/>
                </a:lnTo>
                <a:lnTo>
                  <a:pt x="506641" y="270751"/>
                </a:lnTo>
                <a:lnTo>
                  <a:pt x="506641" y="253860"/>
                </a:lnTo>
                <a:lnTo>
                  <a:pt x="426643" y="253860"/>
                </a:lnTo>
                <a:lnTo>
                  <a:pt x="426643" y="235877"/>
                </a:lnTo>
                <a:lnTo>
                  <a:pt x="346136" y="120332"/>
                </a:lnTo>
                <a:lnTo>
                  <a:pt x="308584" y="120332"/>
                </a:lnTo>
                <a:lnTo>
                  <a:pt x="289123" y="99136"/>
                </a:lnTo>
                <a:lnTo>
                  <a:pt x="93497" y="99136"/>
                </a:lnTo>
                <a:lnTo>
                  <a:pt x="18453" y="97091"/>
                </a:lnTo>
                <a:close/>
              </a:path>
              <a:path w="908050" h="477520">
                <a:moveTo>
                  <a:pt x="907986" y="276910"/>
                </a:moveTo>
                <a:lnTo>
                  <a:pt x="730910" y="276910"/>
                </a:lnTo>
                <a:lnTo>
                  <a:pt x="730910" y="294678"/>
                </a:lnTo>
                <a:lnTo>
                  <a:pt x="907986" y="294678"/>
                </a:lnTo>
                <a:lnTo>
                  <a:pt x="907986" y="276910"/>
                </a:lnTo>
                <a:close/>
              </a:path>
              <a:path w="908050" h="477520">
                <a:moveTo>
                  <a:pt x="334225" y="103238"/>
                </a:moveTo>
                <a:lnTo>
                  <a:pt x="308584" y="120332"/>
                </a:lnTo>
                <a:lnTo>
                  <a:pt x="346136" y="120332"/>
                </a:lnTo>
                <a:lnTo>
                  <a:pt x="334225" y="103238"/>
                </a:lnTo>
                <a:close/>
              </a:path>
              <a:path w="908050" h="477520">
                <a:moveTo>
                  <a:pt x="234518" y="0"/>
                </a:moveTo>
                <a:lnTo>
                  <a:pt x="93497" y="99136"/>
                </a:lnTo>
                <a:lnTo>
                  <a:pt x="289123" y="99136"/>
                </a:lnTo>
                <a:lnTo>
                  <a:pt x="271551" y="79997"/>
                </a:lnTo>
                <a:lnTo>
                  <a:pt x="280098" y="73850"/>
                </a:lnTo>
                <a:lnTo>
                  <a:pt x="23451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8114013" y="6010807"/>
            <a:ext cx="643255" cy="254635"/>
          </a:xfrm>
          <a:custGeom>
            <a:avLst/>
            <a:gdLst/>
            <a:ahLst/>
            <a:cxnLst/>
            <a:rect l="l" t="t" r="r" b="b"/>
            <a:pathLst>
              <a:path w="643254" h="254635">
                <a:moveTo>
                  <a:pt x="0" y="0"/>
                </a:moveTo>
                <a:lnTo>
                  <a:pt x="21990" y="35113"/>
                </a:lnTo>
                <a:lnTo>
                  <a:pt x="33528" y="45669"/>
                </a:lnTo>
                <a:lnTo>
                  <a:pt x="40652" y="45097"/>
                </a:lnTo>
                <a:lnTo>
                  <a:pt x="49199" y="47523"/>
                </a:lnTo>
                <a:lnTo>
                  <a:pt x="81964" y="86125"/>
                </a:lnTo>
                <a:lnTo>
                  <a:pt x="110451" y="128879"/>
                </a:lnTo>
                <a:lnTo>
                  <a:pt x="110461" y="134620"/>
                </a:lnTo>
                <a:lnTo>
                  <a:pt x="107838" y="140333"/>
                </a:lnTo>
                <a:lnTo>
                  <a:pt x="105011" y="146644"/>
                </a:lnTo>
                <a:lnTo>
                  <a:pt x="126644" y="192608"/>
                </a:lnTo>
                <a:lnTo>
                  <a:pt x="171704" y="234162"/>
                </a:lnTo>
                <a:lnTo>
                  <a:pt x="229743" y="247500"/>
                </a:lnTo>
                <a:lnTo>
                  <a:pt x="255939" y="247935"/>
                </a:lnTo>
                <a:lnTo>
                  <a:pt x="271246" y="245084"/>
                </a:lnTo>
                <a:lnTo>
                  <a:pt x="277617" y="239912"/>
                </a:lnTo>
                <a:lnTo>
                  <a:pt x="282071" y="233937"/>
                </a:lnTo>
                <a:lnTo>
                  <a:pt x="285428" y="228671"/>
                </a:lnTo>
                <a:lnTo>
                  <a:pt x="288505" y="225628"/>
                </a:lnTo>
                <a:lnTo>
                  <a:pt x="379448" y="225896"/>
                </a:lnTo>
                <a:lnTo>
                  <a:pt x="454628" y="227740"/>
                </a:lnTo>
                <a:lnTo>
                  <a:pt x="518807" y="230541"/>
                </a:lnTo>
                <a:lnTo>
                  <a:pt x="556439" y="244454"/>
                </a:lnTo>
                <a:lnTo>
                  <a:pt x="559387" y="249066"/>
                </a:lnTo>
                <a:lnTo>
                  <a:pt x="564845" y="252641"/>
                </a:lnTo>
                <a:lnTo>
                  <a:pt x="581276" y="254264"/>
                </a:lnTo>
                <a:lnTo>
                  <a:pt x="607706" y="254084"/>
                </a:lnTo>
                <a:lnTo>
                  <a:pt x="632266" y="253182"/>
                </a:lnTo>
                <a:lnTo>
                  <a:pt x="643089" y="25264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8077357" y="6041910"/>
            <a:ext cx="678815" cy="269875"/>
          </a:xfrm>
          <a:custGeom>
            <a:avLst/>
            <a:gdLst/>
            <a:ahLst/>
            <a:cxnLst/>
            <a:rect l="l" t="t" r="r" b="b"/>
            <a:pathLst>
              <a:path w="678815" h="269875">
                <a:moveTo>
                  <a:pt x="0" y="0"/>
                </a:moveTo>
                <a:lnTo>
                  <a:pt x="85467" y="122419"/>
                </a:lnTo>
                <a:lnTo>
                  <a:pt x="132099" y="187593"/>
                </a:lnTo>
                <a:lnTo>
                  <a:pt x="156223" y="217450"/>
                </a:lnTo>
                <a:lnTo>
                  <a:pt x="195631" y="247545"/>
                </a:lnTo>
                <a:lnTo>
                  <a:pt x="238265" y="258761"/>
                </a:lnTo>
                <a:lnTo>
                  <a:pt x="328321" y="261098"/>
                </a:lnTo>
                <a:lnTo>
                  <a:pt x="473138" y="264477"/>
                </a:lnTo>
                <a:lnTo>
                  <a:pt x="614602" y="267856"/>
                </a:lnTo>
                <a:lnTo>
                  <a:pt x="678294" y="26939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8166066" y="5732521"/>
            <a:ext cx="568325" cy="490855"/>
          </a:xfrm>
          <a:custGeom>
            <a:avLst/>
            <a:gdLst/>
            <a:ahLst/>
            <a:cxnLst/>
            <a:rect l="l" t="t" r="r" b="b"/>
            <a:pathLst>
              <a:path w="568325" h="490854">
                <a:moveTo>
                  <a:pt x="568236" y="470674"/>
                </a:moveTo>
                <a:lnTo>
                  <a:pt x="496824" y="470674"/>
                </a:lnTo>
                <a:lnTo>
                  <a:pt x="496824" y="490613"/>
                </a:lnTo>
                <a:lnTo>
                  <a:pt x="568236" y="490613"/>
                </a:lnTo>
                <a:lnTo>
                  <a:pt x="568236" y="470674"/>
                </a:lnTo>
                <a:close/>
              </a:path>
              <a:path w="568325" h="490854">
                <a:moveTo>
                  <a:pt x="568236" y="417423"/>
                </a:moveTo>
                <a:lnTo>
                  <a:pt x="152857" y="417423"/>
                </a:lnTo>
                <a:lnTo>
                  <a:pt x="182270" y="463905"/>
                </a:lnTo>
                <a:lnTo>
                  <a:pt x="244932" y="463905"/>
                </a:lnTo>
                <a:lnTo>
                  <a:pt x="244932" y="478955"/>
                </a:lnTo>
                <a:lnTo>
                  <a:pt x="437299" y="478955"/>
                </a:lnTo>
                <a:lnTo>
                  <a:pt x="437299" y="470674"/>
                </a:lnTo>
                <a:lnTo>
                  <a:pt x="568236" y="470674"/>
                </a:lnTo>
                <a:lnTo>
                  <a:pt x="568236" y="417423"/>
                </a:lnTo>
                <a:close/>
              </a:path>
              <a:path w="568325" h="490854">
                <a:moveTo>
                  <a:pt x="375754" y="0"/>
                </a:moveTo>
                <a:lnTo>
                  <a:pt x="16802" y="240665"/>
                </a:lnTo>
                <a:lnTo>
                  <a:pt x="22783" y="254152"/>
                </a:lnTo>
                <a:lnTo>
                  <a:pt x="0" y="267677"/>
                </a:lnTo>
                <a:lnTo>
                  <a:pt x="119646" y="436562"/>
                </a:lnTo>
                <a:lnTo>
                  <a:pt x="152857" y="417423"/>
                </a:lnTo>
                <a:lnTo>
                  <a:pt x="568236" y="417423"/>
                </a:lnTo>
                <a:lnTo>
                  <a:pt x="568236" y="372287"/>
                </a:lnTo>
                <a:lnTo>
                  <a:pt x="384594" y="372287"/>
                </a:lnTo>
                <a:lnTo>
                  <a:pt x="388861" y="120256"/>
                </a:lnTo>
                <a:lnTo>
                  <a:pt x="445846" y="76923"/>
                </a:lnTo>
                <a:lnTo>
                  <a:pt x="37575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76751" y="0"/>
            <a:ext cx="7083206" cy="9260008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941514" y="2104939"/>
            <a:ext cx="407670" cy="207010"/>
          </a:xfrm>
          <a:custGeom>
            <a:avLst/>
            <a:gdLst/>
            <a:ahLst/>
            <a:cxnLst/>
            <a:rect l="l" t="t" r="r" b="b"/>
            <a:pathLst>
              <a:path w="407670" h="207010">
                <a:moveTo>
                  <a:pt x="6845" y="0"/>
                </a:moveTo>
                <a:lnTo>
                  <a:pt x="0" y="201739"/>
                </a:lnTo>
                <a:lnTo>
                  <a:pt x="137439" y="206578"/>
                </a:lnTo>
                <a:lnTo>
                  <a:pt x="138125" y="165506"/>
                </a:lnTo>
                <a:lnTo>
                  <a:pt x="179175" y="165506"/>
                </a:lnTo>
                <a:lnTo>
                  <a:pt x="180505" y="121107"/>
                </a:lnTo>
                <a:lnTo>
                  <a:pt x="219481" y="81445"/>
                </a:lnTo>
                <a:lnTo>
                  <a:pt x="405597" y="81445"/>
                </a:lnTo>
                <a:lnTo>
                  <a:pt x="407504" y="12382"/>
                </a:lnTo>
                <a:lnTo>
                  <a:pt x="143586" y="4127"/>
                </a:lnTo>
                <a:lnTo>
                  <a:pt x="135381" y="4127"/>
                </a:lnTo>
                <a:lnTo>
                  <a:pt x="6845" y="0"/>
                </a:lnTo>
                <a:close/>
              </a:path>
              <a:path w="407670" h="207010">
                <a:moveTo>
                  <a:pt x="179175" y="165506"/>
                </a:moveTo>
                <a:lnTo>
                  <a:pt x="138125" y="165506"/>
                </a:lnTo>
                <a:lnTo>
                  <a:pt x="179133" y="166916"/>
                </a:lnTo>
                <a:lnTo>
                  <a:pt x="179175" y="165506"/>
                </a:lnTo>
                <a:close/>
              </a:path>
              <a:path w="407670" h="207010">
                <a:moveTo>
                  <a:pt x="405597" y="81445"/>
                </a:moveTo>
                <a:lnTo>
                  <a:pt x="219481" y="81445"/>
                </a:lnTo>
                <a:lnTo>
                  <a:pt x="405447" y="86880"/>
                </a:lnTo>
                <a:lnTo>
                  <a:pt x="405597" y="81445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404102" y="2087216"/>
            <a:ext cx="410845" cy="214629"/>
          </a:xfrm>
          <a:custGeom>
            <a:avLst/>
            <a:gdLst/>
            <a:ahLst/>
            <a:cxnLst/>
            <a:rect l="l" t="t" r="r" b="b"/>
            <a:pathLst>
              <a:path w="410845" h="214630">
                <a:moveTo>
                  <a:pt x="6146" y="0"/>
                </a:moveTo>
                <a:lnTo>
                  <a:pt x="0" y="201650"/>
                </a:lnTo>
                <a:lnTo>
                  <a:pt x="403402" y="214033"/>
                </a:lnTo>
                <a:lnTo>
                  <a:pt x="410235" y="12280"/>
                </a:lnTo>
                <a:lnTo>
                  <a:pt x="614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922362" y="2422967"/>
            <a:ext cx="414655" cy="212090"/>
          </a:xfrm>
          <a:custGeom>
            <a:avLst/>
            <a:gdLst/>
            <a:ahLst/>
            <a:cxnLst/>
            <a:rect l="l" t="t" r="r" b="b"/>
            <a:pathLst>
              <a:path w="414654" h="212089">
                <a:moveTo>
                  <a:pt x="6159" y="0"/>
                </a:moveTo>
                <a:lnTo>
                  <a:pt x="0" y="203047"/>
                </a:lnTo>
                <a:lnTo>
                  <a:pt x="204444" y="209194"/>
                </a:lnTo>
                <a:lnTo>
                  <a:pt x="237261" y="211912"/>
                </a:lnTo>
                <a:lnTo>
                  <a:pt x="237947" y="161975"/>
                </a:lnTo>
                <a:lnTo>
                  <a:pt x="206502" y="161277"/>
                </a:lnTo>
                <a:lnTo>
                  <a:pt x="208534" y="108724"/>
                </a:lnTo>
                <a:lnTo>
                  <a:pt x="410539" y="108724"/>
                </a:lnTo>
                <a:lnTo>
                  <a:pt x="414337" y="11569"/>
                </a:lnTo>
                <a:lnTo>
                  <a:pt x="6159" y="0"/>
                </a:lnTo>
                <a:close/>
              </a:path>
              <a:path w="414654" h="212089">
                <a:moveTo>
                  <a:pt x="410539" y="108724"/>
                </a:moveTo>
                <a:lnTo>
                  <a:pt x="211277" y="108724"/>
                </a:lnTo>
                <a:lnTo>
                  <a:pt x="211277" y="131876"/>
                </a:lnTo>
                <a:lnTo>
                  <a:pt x="252298" y="132588"/>
                </a:lnTo>
                <a:lnTo>
                  <a:pt x="252298" y="110731"/>
                </a:lnTo>
                <a:lnTo>
                  <a:pt x="410460" y="110731"/>
                </a:lnTo>
                <a:lnTo>
                  <a:pt x="410539" y="108724"/>
                </a:lnTo>
                <a:close/>
              </a:path>
              <a:path w="414654" h="212089">
                <a:moveTo>
                  <a:pt x="410460" y="110731"/>
                </a:moveTo>
                <a:lnTo>
                  <a:pt x="252298" y="110731"/>
                </a:lnTo>
                <a:lnTo>
                  <a:pt x="410248" y="116166"/>
                </a:lnTo>
                <a:lnTo>
                  <a:pt x="410460" y="110731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8052739" y="4049976"/>
            <a:ext cx="205740" cy="182880"/>
          </a:xfrm>
          <a:custGeom>
            <a:avLst/>
            <a:gdLst/>
            <a:ahLst/>
            <a:cxnLst/>
            <a:rect l="l" t="t" r="r" b="b"/>
            <a:pathLst>
              <a:path w="205740" h="182879">
                <a:moveTo>
                  <a:pt x="1358" y="0"/>
                </a:moveTo>
                <a:lnTo>
                  <a:pt x="0" y="176403"/>
                </a:lnTo>
                <a:lnTo>
                  <a:pt x="200329" y="182549"/>
                </a:lnTo>
                <a:lnTo>
                  <a:pt x="205117" y="3416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912567" y="4045194"/>
            <a:ext cx="340995" cy="393065"/>
          </a:xfrm>
          <a:custGeom>
            <a:avLst/>
            <a:gdLst/>
            <a:ahLst/>
            <a:cxnLst/>
            <a:rect l="l" t="t" r="r" b="b"/>
            <a:pathLst>
              <a:path w="340995" h="393064">
                <a:moveTo>
                  <a:pt x="162900" y="358965"/>
                </a:moveTo>
                <a:lnTo>
                  <a:pt x="88887" y="358965"/>
                </a:lnTo>
                <a:lnTo>
                  <a:pt x="110756" y="359638"/>
                </a:lnTo>
                <a:lnTo>
                  <a:pt x="110756" y="390410"/>
                </a:lnTo>
                <a:lnTo>
                  <a:pt x="162039" y="392455"/>
                </a:lnTo>
                <a:lnTo>
                  <a:pt x="162900" y="358965"/>
                </a:lnTo>
                <a:close/>
              </a:path>
              <a:path w="340995" h="393064">
                <a:moveTo>
                  <a:pt x="8204" y="0"/>
                </a:moveTo>
                <a:lnTo>
                  <a:pt x="0" y="236562"/>
                </a:lnTo>
                <a:lnTo>
                  <a:pt x="33502" y="237934"/>
                </a:lnTo>
                <a:lnTo>
                  <a:pt x="28714" y="388353"/>
                </a:lnTo>
                <a:lnTo>
                  <a:pt x="88201" y="390410"/>
                </a:lnTo>
                <a:lnTo>
                  <a:pt x="88887" y="358965"/>
                </a:lnTo>
                <a:lnTo>
                  <a:pt x="162900" y="358965"/>
                </a:lnTo>
                <a:lnTo>
                  <a:pt x="164096" y="312458"/>
                </a:lnTo>
                <a:lnTo>
                  <a:pt x="336569" y="312458"/>
                </a:lnTo>
                <a:lnTo>
                  <a:pt x="340499" y="187337"/>
                </a:lnTo>
                <a:lnTo>
                  <a:pt x="140169" y="181190"/>
                </a:lnTo>
                <a:lnTo>
                  <a:pt x="141275" y="37604"/>
                </a:lnTo>
                <a:lnTo>
                  <a:pt x="86829" y="37604"/>
                </a:lnTo>
                <a:lnTo>
                  <a:pt x="58115" y="36918"/>
                </a:lnTo>
                <a:lnTo>
                  <a:pt x="59486" y="1358"/>
                </a:lnTo>
                <a:lnTo>
                  <a:pt x="8204" y="0"/>
                </a:lnTo>
                <a:close/>
              </a:path>
              <a:path w="340995" h="393064">
                <a:moveTo>
                  <a:pt x="336569" y="312458"/>
                </a:moveTo>
                <a:lnTo>
                  <a:pt x="164096" y="312458"/>
                </a:lnTo>
                <a:lnTo>
                  <a:pt x="336397" y="317931"/>
                </a:lnTo>
                <a:lnTo>
                  <a:pt x="336569" y="312458"/>
                </a:lnTo>
                <a:close/>
              </a:path>
              <a:path w="340995" h="393064">
                <a:moveTo>
                  <a:pt x="88201" y="2730"/>
                </a:moveTo>
                <a:lnTo>
                  <a:pt x="86829" y="37604"/>
                </a:lnTo>
                <a:lnTo>
                  <a:pt x="141275" y="37604"/>
                </a:lnTo>
                <a:lnTo>
                  <a:pt x="141528" y="4787"/>
                </a:lnTo>
                <a:lnTo>
                  <a:pt x="88201" y="273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991204" y="4233894"/>
            <a:ext cx="51435" cy="97790"/>
          </a:xfrm>
          <a:custGeom>
            <a:avLst/>
            <a:gdLst/>
            <a:ahLst/>
            <a:cxnLst/>
            <a:rect l="l" t="t" r="r" b="b"/>
            <a:pathLst>
              <a:path w="51434" h="97789">
                <a:moveTo>
                  <a:pt x="2044" y="0"/>
                </a:moveTo>
                <a:lnTo>
                  <a:pt x="0" y="96418"/>
                </a:lnTo>
                <a:lnTo>
                  <a:pt x="48539" y="97789"/>
                </a:lnTo>
                <a:lnTo>
                  <a:pt x="51269" y="685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573656" y="3163399"/>
            <a:ext cx="208915" cy="137795"/>
          </a:xfrm>
          <a:custGeom>
            <a:avLst/>
            <a:gdLst/>
            <a:ahLst/>
            <a:cxnLst/>
            <a:rect l="l" t="t" r="r" b="b"/>
            <a:pathLst>
              <a:path w="208915" h="137795">
                <a:moveTo>
                  <a:pt x="3429" y="0"/>
                </a:moveTo>
                <a:lnTo>
                  <a:pt x="0" y="130594"/>
                </a:lnTo>
                <a:lnTo>
                  <a:pt x="204444" y="137439"/>
                </a:lnTo>
                <a:lnTo>
                  <a:pt x="208546" y="3428"/>
                </a:lnTo>
                <a:lnTo>
                  <a:pt x="34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371285" y="3144272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39">
                <a:moveTo>
                  <a:pt x="1371" y="0"/>
                </a:moveTo>
                <a:lnTo>
                  <a:pt x="0" y="50584"/>
                </a:lnTo>
                <a:lnTo>
                  <a:pt x="101866" y="53327"/>
                </a:lnTo>
                <a:lnTo>
                  <a:pt x="103238" y="2019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577085" y="2954916"/>
            <a:ext cx="214629" cy="212090"/>
          </a:xfrm>
          <a:custGeom>
            <a:avLst/>
            <a:gdLst/>
            <a:ahLst/>
            <a:cxnLst/>
            <a:rect l="l" t="t" r="r" b="b"/>
            <a:pathLst>
              <a:path w="214629" h="212089">
                <a:moveTo>
                  <a:pt x="6832" y="0"/>
                </a:moveTo>
                <a:lnTo>
                  <a:pt x="0" y="208483"/>
                </a:lnTo>
                <a:lnTo>
                  <a:pt x="205117" y="211912"/>
                </a:lnTo>
                <a:lnTo>
                  <a:pt x="214007" y="6743"/>
                </a:lnTo>
                <a:lnTo>
                  <a:pt x="683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340900" y="3785492"/>
            <a:ext cx="272194" cy="11929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541417" y="3657617"/>
            <a:ext cx="221615" cy="54610"/>
          </a:xfrm>
          <a:custGeom>
            <a:avLst/>
            <a:gdLst/>
            <a:ahLst/>
            <a:cxnLst/>
            <a:rect l="l" t="t" r="r" b="b"/>
            <a:pathLst>
              <a:path w="221615" h="54610">
                <a:moveTo>
                  <a:pt x="17094" y="0"/>
                </a:moveTo>
                <a:lnTo>
                  <a:pt x="15646" y="35052"/>
                </a:lnTo>
                <a:lnTo>
                  <a:pt x="53" y="35052"/>
                </a:lnTo>
                <a:lnTo>
                  <a:pt x="914" y="45504"/>
                </a:lnTo>
                <a:lnTo>
                  <a:pt x="217932" y="54470"/>
                </a:lnTo>
                <a:lnTo>
                  <a:pt x="219291" y="35052"/>
                </a:lnTo>
                <a:lnTo>
                  <a:pt x="15646" y="35052"/>
                </a:lnTo>
                <a:lnTo>
                  <a:pt x="0" y="34404"/>
                </a:lnTo>
                <a:lnTo>
                  <a:pt x="219337" y="34404"/>
                </a:lnTo>
                <a:lnTo>
                  <a:pt x="221246" y="7137"/>
                </a:lnTo>
                <a:lnTo>
                  <a:pt x="17094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532956" y="3577923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901" y="0"/>
                </a:moveTo>
                <a:lnTo>
                  <a:pt x="0" y="22072"/>
                </a:lnTo>
                <a:lnTo>
                  <a:pt x="27952" y="21932"/>
                </a:lnTo>
                <a:lnTo>
                  <a:pt x="28803" y="1155"/>
                </a:lnTo>
                <a:lnTo>
                  <a:pt x="901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447202" y="3543871"/>
            <a:ext cx="53340" cy="55880"/>
          </a:xfrm>
          <a:custGeom>
            <a:avLst/>
            <a:gdLst/>
            <a:ahLst/>
            <a:cxnLst/>
            <a:rect l="l" t="t" r="r" b="b"/>
            <a:pathLst>
              <a:path w="53340" h="55879">
                <a:moveTo>
                  <a:pt x="2209" y="0"/>
                </a:moveTo>
                <a:lnTo>
                  <a:pt x="0" y="53225"/>
                </a:lnTo>
                <a:lnTo>
                  <a:pt x="51028" y="55333"/>
                </a:lnTo>
                <a:lnTo>
                  <a:pt x="53238" y="2108"/>
                </a:lnTo>
                <a:lnTo>
                  <a:pt x="2209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560502" y="3510255"/>
            <a:ext cx="208279" cy="108585"/>
          </a:xfrm>
          <a:custGeom>
            <a:avLst/>
            <a:gdLst/>
            <a:ahLst/>
            <a:cxnLst/>
            <a:rect l="l" t="t" r="r" b="b"/>
            <a:pathLst>
              <a:path w="208279" h="108585">
                <a:moveTo>
                  <a:pt x="4102" y="0"/>
                </a:moveTo>
                <a:lnTo>
                  <a:pt x="0" y="99326"/>
                </a:lnTo>
                <a:lnTo>
                  <a:pt x="204063" y="108419"/>
                </a:lnTo>
                <a:lnTo>
                  <a:pt x="208203" y="8432"/>
                </a:lnTo>
                <a:lnTo>
                  <a:pt x="410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558509" y="3609582"/>
            <a:ext cx="206375" cy="55244"/>
          </a:xfrm>
          <a:custGeom>
            <a:avLst/>
            <a:gdLst/>
            <a:ahLst/>
            <a:cxnLst/>
            <a:rect l="l" t="t" r="r" b="b"/>
            <a:pathLst>
              <a:path w="206375" h="55245">
                <a:moveTo>
                  <a:pt x="1993" y="0"/>
                </a:moveTo>
                <a:lnTo>
                  <a:pt x="0" y="48031"/>
                </a:lnTo>
                <a:lnTo>
                  <a:pt x="204152" y="55181"/>
                </a:lnTo>
                <a:lnTo>
                  <a:pt x="206057" y="9093"/>
                </a:lnTo>
                <a:lnTo>
                  <a:pt x="1993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344974" y="3501099"/>
            <a:ext cx="219710" cy="302260"/>
          </a:xfrm>
          <a:custGeom>
            <a:avLst/>
            <a:gdLst/>
            <a:ahLst/>
            <a:cxnLst/>
            <a:rect l="l" t="t" r="r" b="b"/>
            <a:pathLst>
              <a:path w="219709" h="302260">
                <a:moveTo>
                  <a:pt x="13512" y="0"/>
                </a:moveTo>
                <a:lnTo>
                  <a:pt x="5448" y="195376"/>
                </a:lnTo>
                <a:lnTo>
                  <a:pt x="0" y="294005"/>
                </a:lnTo>
                <a:lnTo>
                  <a:pt x="193890" y="302018"/>
                </a:lnTo>
                <a:lnTo>
                  <a:pt x="195554" y="245503"/>
                </a:lnTo>
                <a:lnTo>
                  <a:pt x="94183" y="241312"/>
                </a:lnTo>
                <a:lnTo>
                  <a:pt x="96431" y="186791"/>
                </a:lnTo>
                <a:lnTo>
                  <a:pt x="212287" y="186791"/>
                </a:lnTo>
                <a:lnTo>
                  <a:pt x="215919" y="98894"/>
                </a:lnTo>
                <a:lnTo>
                  <a:pt x="187972" y="98894"/>
                </a:lnTo>
                <a:lnTo>
                  <a:pt x="188887" y="76822"/>
                </a:lnTo>
                <a:lnTo>
                  <a:pt x="216836" y="76822"/>
                </a:lnTo>
                <a:lnTo>
                  <a:pt x="219633" y="9156"/>
                </a:lnTo>
                <a:lnTo>
                  <a:pt x="13512" y="0"/>
                </a:lnTo>
                <a:close/>
              </a:path>
              <a:path w="219709" h="302260">
                <a:moveTo>
                  <a:pt x="212287" y="186791"/>
                </a:moveTo>
                <a:lnTo>
                  <a:pt x="96431" y="186791"/>
                </a:lnTo>
                <a:lnTo>
                  <a:pt x="212089" y="191566"/>
                </a:lnTo>
                <a:lnTo>
                  <a:pt x="212287" y="186791"/>
                </a:lnTo>
                <a:close/>
              </a:path>
              <a:path w="219709" h="302260">
                <a:moveTo>
                  <a:pt x="215925" y="98755"/>
                </a:moveTo>
                <a:lnTo>
                  <a:pt x="187972" y="98894"/>
                </a:lnTo>
                <a:lnTo>
                  <a:pt x="215919" y="98894"/>
                </a:lnTo>
                <a:lnTo>
                  <a:pt x="215925" y="98755"/>
                </a:lnTo>
                <a:close/>
              </a:path>
              <a:path w="219709" h="302260">
                <a:moveTo>
                  <a:pt x="216836" y="76822"/>
                </a:moveTo>
                <a:lnTo>
                  <a:pt x="188887" y="76822"/>
                </a:lnTo>
                <a:lnTo>
                  <a:pt x="216788" y="77978"/>
                </a:lnTo>
                <a:lnTo>
                  <a:pt x="216836" y="76822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447202" y="3543871"/>
            <a:ext cx="53340" cy="55880"/>
          </a:xfrm>
          <a:custGeom>
            <a:avLst/>
            <a:gdLst/>
            <a:ahLst/>
            <a:cxnLst/>
            <a:rect l="l" t="t" r="r" b="b"/>
            <a:pathLst>
              <a:path w="53340" h="55879">
                <a:moveTo>
                  <a:pt x="2209" y="0"/>
                </a:moveTo>
                <a:lnTo>
                  <a:pt x="0" y="53225"/>
                </a:lnTo>
                <a:lnTo>
                  <a:pt x="51028" y="55333"/>
                </a:lnTo>
                <a:lnTo>
                  <a:pt x="53238" y="2108"/>
                </a:lnTo>
                <a:lnTo>
                  <a:pt x="2209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439160" y="3711257"/>
            <a:ext cx="118973" cy="9241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6428710" y="2073995"/>
            <a:ext cx="107950" cy="169545"/>
          </a:xfrm>
          <a:custGeom>
            <a:avLst/>
            <a:gdLst/>
            <a:ahLst/>
            <a:cxnLst/>
            <a:rect l="l" t="t" r="r" b="b"/>
            <a:pathLst>
              <a:path w="107950" h="169544">
                <a:moveTo>
                  <a:pt x="3225" y="0"/>
                </a:moveTo>
                <a:lnTo>
                  <a:pt x="0" y="166268"/>
                </a:lnTo>
                <a:lnTo>
                  <a:pt x="97789" y="168960"/>
                </a:lnTo>
                <a:lnTo>
                  <a:pt x="103035" y="51879"/>
                </a:lnTo>
                <a:lnTo>
                  <a:pt x="107759" y="2870"/>
                </a:lnTo>
                <a:lnTo>
                  <a:pt x="3225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6526500" y="1863986"/>
            <a:ext cx="214629" cy="385445"/>
          </a:xfrm>
          <a:custGeom>
            <a:avLst/>
            <a:gdLst/>
            <a:ahLst/>
            <a:cxnLst/>
            <a:rect l="l" t="t" r="r" b="b"/>
            <a:pathLst>
              <a:path w="214629" h="385444">
                <a:moveTo>
                  <a:pt x="75387" y="190093"/>
                </a:moveTo>
                <a:lnTo>
                  <a:pt x="71323" y="264350"/>
                </a:lnTo>
                <a:lnTo>
                  <a:pt x="5134" y="264350"/>
                </a:lnTo>
                <a:lnTo>
                  <a:pt x="0" y="378967"/>
                </a:lnTo>
                <a:lnTo>
                  <a:pt x="202310" y="385152"/>
                </a:lnTo>
                <a:lnTo>
                  <a:pt x="206491" y="264350"/>
                </a:lnTo>
                <a:lnTo>
                  <a:pt x="71323" y="264350"/>
                </a:lnTo>
                <a:lnTo>
                  <a:pt x="5245" y="261886"/>
                </a:lnTo>
                <a:lnTo>
                  <a:pt x="206576" y="261886"/>
                </a:lnTo>
                <a:lnTo>
                  <a:pt x="208889" y="195033"/>
                </a:lnTo>
                <a:lnTo>
                  <a:pt x="75387" y="190093"/>
                </a:lnTo>
                <a:close/>
              </a:path>
              <a:path w="214629" h="385444">
                <a:moveTo>
                  <a:pt x="10934" y="104508"/>
                </a:moveTo>
                <a:lnTo>
                  <a:pt x="8470" y="144767"/>
                </a:lnTo>
                <a:lnTo>
                  <a:pt x="123126" y="147916"/>
                </a:lnTo>
                <a:lnTo>
                  <a:pt x="122186" y="181927"/>
                </a:lnTo>
                <a:lnTo>
                  <a:pt x="7446" y="181927"/>
                </a:lnTo>
                <a:lnTo>
                  <a:pt x="7277" y="188226"/>
                </a:lnTo>
                <a:lnTo>
                  <a:pt x="208889" y="195033"/>
                </a:lnTo>
                <a:lnTo>
                  <a:pt x="209250" y="181927"/>
                </a:lnTo>
                <a:lnTo>
                  <a:pt x="122186" y="181927"/>
                </a:lnTo>
                <a:lnTo>
                  <a:pt x="7531" y="178777"/>
                </a:lnTo>
                <a:lnTo>
                  <a:pt x="209337" y="178777"/>
                </a:lnTo>
                <a:lnTo>
                  <a:pt x="211296" y="107632"/>
                </a:lnTo>
                <a:lnTo>
                  <a:pt x="124231" y="107632"/>
                </a:lnTo>
                <a:lnTo>
                  <a:pt x="10934" y="104508"/>
                </a:lnTo>
                <a:close/>
              </a:path>
              <a:path w="214629" h="385444">
                <a:moveTo>
                  <a:pt x="14490" y="0"/>
                </a:moveTo>
                <a:lnTo>
                  <a:pt x="11836" y="71754"/>
                </a:lnTo>
                <a:lnTo>
                  <a:pt x="125158" y="74256"/>
                </a:lnTo>
                <a:lnTo>
                  <a:pt x="124231" y="107632"/>
                </a:lnTo>
                <a:lnTo>
                  <a:pt x="211296" y="107632"/>
                </a:lnTo>
                <a:lnTo>
                  <a:pt x="214109" y="5499"/>
                </a:lnTo>
                <a:lnTo>
                  <a:pt x="14490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6340354" y="1858962"/>
            <a:ext cx="200633" cy="38130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6330489" y="2376307"/>
            <a:ext cx="384451" cy="39381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6862211" y="2942469"/>
            <a:ext cx="384458" cy="393813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6938074" y="2395430"/>
            <a:ext cx="305435" cy="401320"/>
          </a:xfrm>
          <a:custGeom>
            <a:avLst/>
            <a:gdLst/>
            <a:ahLst/>
            <a:cxnLst/>
            <a:rect l="l" t="t" r="r" b="b"/>
            <a:pathLst>
              <a:path w="305434" h="401319">
                <a:moveTo>
                  <a:pt x="5334" y="0"/>
                </a:moveTo>
                <a:lnTo>
                  <a:pt x="3073" y="149377"/>
                </a:lnTo>
                <a:lnTo>
                  <a:pt x="2870" y="206895"/>
                </a:lnTo>
                <a:lnTo>
                  <a:pt x="317" y="331838"/>
                </a:lnTo>
                <a:lnTo>
                  <a:pt x="63766" y="333451"/>
                </a:lnTo>
                <a:lnTo>
                  <a:pt x="65125" y="375132"/>
                </a:lnTo>
                <a:lnTo>
                  <a:pt x="327" y="375132"/>
                </a:lnTo>
                <a:lnTo>
                  <a:pt x="0" y="396646"/>
                </a:lnTo>
                <a:lnTo>
                  <a:pt x="300774" y="401193"/>
                </a:lnTo>
                <a:lnTo>
                  <a:pt x="301072" y="375132"/>
                </a:lnTo>
                <a:lnTo>
                  <a:pt x="65125" y="375132"/>
                </a:lnTo>
                <a:lnTo>
                  <a:pt x="342" y="374154"/>
                </a:lnTo>
                <a:lnTo>
                  <a:pt x="301083" y="374154"/>
                </a:lnTo>
                <a:lnTo>
                  <a:pt x="304863" y="43535"/>
                </a:lnTo>
                <a:lnTo>
                  <a:pt x="284962" y="4876"/>
                </a:lnTo>
                <a:lnTo>
                  <a:pt x="5334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074972" y="2536283"/>
            <a:ext cx="31115" cy="124460"/>
          </a:xfrm>
          <a:custGeom>
            <a:avLst/>
            <a:gdLst/>
            <a:ahLst/>
            <a:cxnLst/>
            <a:rect l="l" t="t" r="r" b="b"/>
            <a:pathLst>
              <a:path w="31115" h="124460">
                <a:moveTo>
                  <a:pt x="1206" y="0"/>
                </a:moveTo>
                <a:lnTo>
                  <a:pt x="0" y="122974"/>
                </a:lnTo>
                <a:lnTo>
                  <a:pt x="29082" y="124066"/>
                </a:lnTo>
                <a:lnTo>
                  <a:pt x="30911" y="3098"/>
                </a:lnTo>
                <a:lnTo>
                  <a:pt x="1206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056369" y="2690046"/>
            <a:ext cx="62865" cy="19685"/>
          </a:xfrm>
          <a:custGeom>
            <a:avLst/>
            <a:gdLst/>
            <a:ahLst/>
            <a:cxnLst/>
            <a:rect l="l" t="t" r="r" b="b"/>
            <a:pathLst>
              <a:path w="62865" h="19685">
                <a:moveTo>
                  <a:pt x="292" y="0"/>
                </a:moveTo>
                <a:lnTo>
                  <a:pt x="0" y="18503"/>
                </a:lnTo>
                <a:lnTo>
                  <a:pt x="62801" y="19456"/>
                </a:lnTo>
                <a:lnTo>
                  <a:pt x="61760" y="927"/>
                </a:lnTo>
                <a:lnTo>
                  <a:pt x="29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058775" y="2485106"/>
            <a:ext cx="48895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317" y="0"/>
                </a:moveTo>
                <a:lnTo>
                  <a:pt x="0" y="20497"/>
                </a:lnTo>
                <a:lnTo>
                  <a:pt x="48259" y="21221"/>
                </a:lnTo>
                <a:lnTo>
                  <a:pt x="48577" y="736"/>
                </a:lnTo>
                <a:lnTo>
                  <a:pt x="317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6862488" y="2543615"/>
            <a:ext cx="78740" cy="59055"/>
          </a:xfrm>
          <a:custGeom>
            <a:avLst/>
            <a:gdLst/>
            <a:ahLst/>
            <a:cxnLst/>
            <a:rect l="l" t="t" r="r" b="b"/>
            <a:pathLst>
              <a:path w="78740" h="59055">
                <a:moveTo>
                  <a:pt x="0" y="0"/>
                </a:moveTo>
                <a:lnTo>
                  <a:pt x="3098" y="57569"/>
                </a:lnTo>
                <a:lnTo>
                  <a:pt x="78460" y="58712"/>
                </a:lnTo>
                <a:lnTo>
                  <a:pt x="78663" y="1193"/>
                </a:lnTo>
                <a:lnTo>
                  <a:pt x="0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056369" y="2690046"/>
            <a:ext cx="62865" cy="19685"/>
          </a:xfrm>
          <a:custGeom>
            <a:avLst/>
            <a:gdLst/>
            <a:ahLst/>
            <a:cxnLst/>
            <a:rect l="l" t="t" r="r" b="b"/>
            <a:pathLst>
              <a:path w="62865" h="19685">
                <a:moveTo>
                  <a:pt x="292" y="0"/>
                </a:moveTo>
                <a:lnTo>
                  <a:pt x="0" y="18503"/>
                </a:lnTo>
                <a:lnTo>
                  <a:pt x="62801" y="19456"/>
                </a:lnTo>
                <a:lnTo>
                  <a:pt x="61760" y="927"/>
                </a:lnTo>
                <a:lnTo>
                  <a:pt x="29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6928514" y="2726495"/>
            <a:ext cx="74930" cy="44450"/>
          </a:xfrm>
          <a:custGeom>
            <a:avLst/>
            <a:gdLst/>
            <a:ahLst/>
            <a:cxnLst/>
            <a:rect l="l" t="t" r="r" b="b"/>
            <a:pathLst>
              <a:path w="74929" h="44450">
                <a:moveTo>
                  <a:pt x="1955" y="0"/>
                </a:moveTo>
                <a:lnTo>
                  <a:pt x="0" y="42938"/>
                </a:lnTo>
                <a:lnTo>
                  <a:pt x="74688" y="44069"/>
                </a:lnTo>
                <a:lnTo>
                  <a:pt x="73329" y="2387"/>
                </a:lnTo>
                <a:lnTo>
                  <a:pt x="9880" y="774"/>
                </a:lnTo>
                <a:lnTo>
                  <a:pt x="1955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074972" y="2536283"/>
            <a:ext cx="31115" cy="124460"/>
          </a:xfrm>
          <a:custGeom>
            <a:avLst/>
            <a:gdLst/>
            <a:ahLst/>
            <a:cxnLst/>
            <a:rect l="l" t="t" r="r" b="b"/>
            <a:pathLst>
              <a:path w="31115" h="124460">
                <a:moveTo>
                  <a:pt x="1206" y="0"/>
                </a:moveTo>
                <a:lnTo>
                  <a:pt x="0" y="122974"/>
                </a:lnTo>
                <a:lnTo>
                  <a:pt x="29082" y="124066"/>
                </a:lnTo>
                <a:lnTo>
                  <a:pt x="30911" y="3098"/>
                </a:lnTo>
                <a:lnTo>
                  <a:pt x="1206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058775" y="2485106"/>
            <a:ext cx="48895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317" y="0"/>
                </a:moveTo>
                <a:lnTo>
                  <a:pt x="0" y="20497"/>
                </a:lnTo>
                <a:lnTo>
                  <a:pt x="48259" y="21221"/>
                </a:lnTo>
                <a:lnTo>
                  <a:pt x="48577" y="736"/>
                </a:lnTo>
                <a:lnTo>
                  <a:pt x="317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6866751" y="2159252"/>
            <a:ext cx="272195" cy="11929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7067267" y="2031390"/>
            <a:ext cx="221615" cy="54610"/>
          </a:xfrm>
          <a:custGeom>
            <a:avLst/>
            <a:gdLst/>
            <a:ahLst/>
            <a:cxnLst/>
            <a:rect l="l" t="t" r="r" b="b"/>
            <a:pathLst>
              <a:path w="221615" h="54610">
                <a:moveTo>
                  <a:pt x="17094" y="0"/>
                </a:moveTo>
                <a:lnTo>
                  <a:pt x="15646" y="35039"/>
                </a:lnTo>
                <a:lnTo>
                  <a:pt x="52" y="35039"/>
                </a:lnTo>
                <a:lnTo>
                  <a:pt x="901" y="45491"/>
                </a:lnTo>
                <a:lnTo>
                  <a:pt x="217932" y="54457"/>
                </a:lnTo>
                <a:lnTo>
                  <a:pt x="219291" y="35039"/>
                </a:lnTo>
                <a:lnTo>
                  <a:pt x="15646" y="35039"/>
                </a:lnTo>
                <a:lnTo>
                  <a:pt x="0" y="34391"/>
                </a:lnTo>
                <a:lnTo>
                  <a:pt x="219337" y="34391"/>
                </a:lnTo>
                <a:lnTo>
                  <a:pt x="221246" y="7124"/>
                </a:lnTo>
                <a:lnTo>
                  <a:pt x="17094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058794" y="1951686"/>
            <a:ext cx="29209" cy="22225"/>
          </a:xfrm>
          <a:custGeom>
            <a:avLst/>
            <a:gdLst/>
            <a:ahLst/>
            <a:cxnLst/>
            <a:rect l="l" t="t" r="r" b="b"/>
            <a:pathLst>
              <a:path w="29209" h="22225">
                <a:moveTo>
                  <a:pt x="914" y="0"/>
                </a:moveTo>
                <a:lnTo>
                  <a:pt x="0" y="22072"/>
                </a:lnTo>
                <a:lnTo>
                  <a:pt x="27965" y="21932"/>
                </a:lnTo>
                <a:lnTo>
                  <a:pt x="28816" y="1155"/>
                </a:lnTo>
                <a:lnTo>
                  <a:pt x="914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973060" y="1917633"/>
            <a:ext cx="53340" cy="55880"/>
          </a:xfrm>
          <a:custGeom>
            <a:avLst/>
            <a:gdLst/>
            <a:ahLst/>
            <a:cxnLst/>
            <a:rect l="l" t="t" r="r" b="b"/>
            <a:pathLst>
              <a:path w="53340" h="55880">
                <a:moveTo>
                  <a:pt x="2197" y="0"/>
                </a:moveTo>
                <a:lnTo>
                  <a:pt x="0" y="53225"/>
                </a:lnTo>
                <a:lnTo>
                  <a:pt x="51015" y="55333"/>
                </a:lnTo>
                <a:lnTo>
                  <a:pt x="53225" y="2108"/>
                </a:lnTo>
                <a:lnTo>
                  <a:pt x="2197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086353" y="1884018"/>
            <a:ext cx="208279" cy="108585"/>
          </a:xfrm>
          <a:custGeom>
            <a:avLst/>
            <a:gdLst/>
            <a:ahLst/>
            <a:cxnLst/>
            <a:rect l="l" t="t" r="r" b="b"/>
            <a:pathLst>
              <a:path w="208279" h="108585">
                <a:moveTo>
                  <a:pt x="4102" y="0"/>
                </a:moveTo>
                <a:lnTo>
                  <a:pt x="0" y="99326"/>
                </a:lnTo>
                <a:lnTo>
                  <a:pt x="204063" y="108419"/>
                </a:lnTo>
                <a:lnTo>
                  <a:pt x="208191" y="8432"/>
                </a:lnTo>
                <a:lnTo>
                  <a:pt x="410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084359" y="1983345"/>
            <a:ext cx="206375" cy="55244"/>
          </a:xfrm>
          <a:custGeom>
            <a:avLst/>
            <a:gdLst/>
            <a:ahLst/>
            <a:cxnLst/>
            <a:rect l="l" t="t" r="r" b="b"/>
            <a:pathLst>
              <a:path w="206375" h="55244">
                <a:moveTo>
                  <a:pt x="1993" y="0"/>
                </a:moveTo>
                <a:lnTo>
                  <a:pt x="0" y="48044"/>
                </a:lnTo>
                <a:lnTo>
                  <a:pt x="204152" y="55181"/>
                </a:lnTo>
                <a:lnTo>
                  <a:pt x="206057" y="9093"/>
                </a:lnTo>
                <a:lnTo>
                  <a:pt x="1993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6870833" y="1874861"/>
            <a:ext cx="219710" cy="302260"/>
          </a:xfrm>
          <a:custGeom>
            <a:avLst/>
            <a:gdLst/>
            <a:ahLst/>
            <a:cxnLst/>
            <a:rect l="l" t="t" r="r" b="b"/>
            <a:pathLst>
              <a:path w="219709" h="302260">
                <a:moveTo>
                  <a:pt x="13512" y="0"/>
                </a:moveTo>
                <a:lnTo>
                  <a:pt x="5435" y="195376"/>
                </a:lnTo>
                <a:lnTo>
                  <a:pt x="0" y="294005"/>
                </a:lnTo>
                <a:lnTo>
                  <a:pt x="193878" y="302018"/>
                </a:lnTo>
                <a:lnTo>
                  <a:pt x="195541" y="245503"/>
                </a:lnTo>
                <a:lnTo>
                  <a:pt x="94170" y="241312"/>
                </a:lnTo>
                <a:lnTo>
                  <a:pt x="96431" y="186791"/>
                </a:lnTo>
                <a:lnTo>
                  <a:pt x="212275" y="186791"/>
                </a:lnTo>
                <a:lnTo>
                  <a:pt x="215919" y="98894"/>
                </a:lnTo>
                <a:lnTo>
                  <a:pt x="187960" y="98894"/>
                </a:lnTo>
                <a:lnTo>
                  <a:pt x="188874" y="76822"/>
                </a:lnTo>
                <a:lnTo>
                  <a:pt x="216824" y="76822"/>
                </a:lnTo>
                <a:lnTo>
                  <a:pt x="219621" y="9156"/>
                </a:lnTo>
                <a:lnTo>
                  <a:pt x="13512" y="0"/>
                </a:lnTo>
                <a:close/>
              </a:path>
              <a:path w="219709" h="302260">
                <a:moveTo>
                  <a:pt x="212275" y="186791"/>
                </a:moveTo>
                <a:lnTo>
                  <a:pt x="96431" y="186791"/>
                </a:lnTo>
                <a:lnTo>
                  <a:pt x="212077" y="191566"/>
                </a:lnTo>
                <a:lnTo>
                  <a:pt x="212275" y="186791"/>
                </a:lnTo>
                <a:close/>
              </a:path>
              <a:path w="219709" h="302260">
                <a:moveTo>
                  <a:pt x="215925" y="98755"/>
                </a:moveTo>
                <a:lnTo>
                  <a:pt x="187960" y="98894"/>
                </a:lnTo>
                <a:lnTo>
                  <a:pt x="215919" y="98894"/>
                </a:lnTo>
                <a:lnTo>
                  <a:pt x="215925" y="98755"/>
                </a:lnTo>
                <a:close/>
              </a:path>
              <a:path w="219709" h="302260">
                <a:moveTo>
                  <a:pt x="216824" y="76822"/>
                </a:moveTo>
                <a:lnTo>
                  <a:pt x="188874" y="76822"/>
                </a:lnTo>
                <a:lnTo>
                  <a:pt x="216776" y="77978"/>
                </a:lnTo>
                <a:lnTo>
                  <a:pt x="216824" y="76822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6973060" y="1917633"/>
            <a:ext cx="53340" cy="55880"/>
          </a:xfrm>
          <a:custGeom>
            <a:avLst/>
            <a:gdLst/>
            <a:ahLst/>
            <a:cxnLst/>
            <a:rect l="l" t="t" r="r" b="b"/>
            <a:pathLst>
              <a:path w="53340" h="55880">
                <a:moveTo>
                  <a:pt x="2197" y="0"/>
                </a:moveTo>
                <a:lnTo>
                  <a:pt x="0" y="53225"/>
                </a:lnTo>
                <a:lnTo>
                  <a:pt x="51015" y="55333"/>
                </a:lnTo>
                <a:lnTo>
                  <a:pt x="53225" y="2108"/>
                </a:lnTo>
                <a:lnTo>
                  <a:pt x="2197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6965011" y="2085020"/>
            <a:ext cx="118973" cy="92417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6516263" y="2931058"/>
            <a:ext cx="208279" cy="186055"/>
          </a:xfrm>
          <a:custGeom>
            <a:avLst/>
            <a:gdLst/>
            <a:ahLst/>
            <a:cxnLst/>
            <a:rect l="l" t="t" r="r" b="b"/>
            <a:pathLst>
              <a:path w="208279" h="186055">
                <a:moveTo>
                  <a:pt x="4330" y="0"/>
                </a:moveTo>
                <a:lnTo>
                  <a:pt x="0" y="176352"/>
                </a:lnTo>
                <a:lnTo>
                  <a:pt x="200202" y="185851"/>
                </a:lnTo>
                <a:lnTo>
                  <a:pt x="207987" y="6819"/>
                </a:lnTo>
                <a:lnTo>
                  <a:pt x="4330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6375181" y="2924041"/>
            <a:ext cx="341630" cy="394970"/>
          </a:xfrm>
          <a:custGeom>
            <a:avLst/>
            <a:gdLst/>
            <a:ahLst/>
            <a:cxnLst/>
            <a:rect l="l" t="t" r="r" b="b"/>
            <a:pathLst>
              <a:path w="341629" h="394970">
                <a:moveTo>
                  <a:pt x="160882" y="360248"/>
                </a:moveTo>
                <a:lnTo>
                  <a:pt x="86817" y="360248"/>
                </a:lnTo>
                <a:lnTo>
                  <a:pt x="108686" y="361289"/>
                </a:lnTo>
                <a:lnTo>
                  <a:pt x="108178" y="392061"/>
                </a:lnTo>
                <a:lnTo>
                  <a:pt x="159410" y="394969"/>
                </a:lnTo>
                <a:lnTo>
                  <a:pt x="160882" y="360248"/>
                </a:lnTo>
                <a:close/>
              </a:path>
              <a:path w="341629" h="394970">
                <a:moveTo>
                  <a:pt x="12179" y="0"/>
                </a:moveTo>
                <a:lnTo>
                  <a:pt x="0" y="236385"/>
                </a:lnTo>
                <a:lnTo>
                  <a:pt x="33477" y="238302"/>
                </a:lnTo>
                <a:lnTo>
                  <a:pt x="26162" y="388632"/>
                </a:lnTo>
                <a:lnTo>
                  <a:pt x="85610" y="391680"/>
                </a:lnTo>
                <a:lnTo>
                  <a:pt x="86817" y="360248"/>
                </a:lnTo>
                <a:lnTo>
                  <a:pt x="160882" y="360248"/>
                </a:lnTo>
                <a:lnTo>
                  <a:pt x="162801" y="315010"/>
                </a:lnTo>
                <a:lnTo>
                  <a:pt x="335391" y="315010"/>
                </a:lnTo>
                <a:lnTo>
                  <a:pt x="341287" y="192874"/>
                </a:lnTo>
                <a:lnTo>
                  <a:pt x="141084" y="183362"/>
                </a:lnTo>
                <a:lnTo>
                  <a:pt x="144621" y="38912"/>
                </a:lnTo>
                <a:lnTo>
                  <a:pt x="90157" y="38912"/>
                </a:lnTo>
                <a:lnTo>
                  <a:pt x="61455" y="37744"/>
                </a:lnTo>
                <a:lnTo>
                  <a:pt x="63423" y="2209"/>
                </a:lnTo>
                <a:lnTo>
                  <a:pt x="12179" y="0"/>
                </a:lnTo>
                <a:close/>
              </a:path>
              <a:path w="341629" h="394970">
                <a:moveTo>
                  <a:pt x="335391" y="315010"/>
                </a:moveTo>
                <a:lnTo>
                  <a:pt x="162801" y="315010"/>
                </a:lnTo>
                <a:lnTo>
                  <a:pt x="334987" y="323380"/>
                </a:lnTo>
                <a:lnTo>
                  <a:pt x="335391" y="315010"/>
                </a:lnTo>
                <a:close/>
              </a:path>
              <a:path w="341629" h="394970">
                <a:moveTo>
                  <a:pt x="92100" y="4063"/>
                </a:moveTo>
                <a:lnTo>
                  <a:pt x="90157" y="38912"/>
                </a:lnTo>
                <a:lnTo>
                  <a:pt x="144621" y="38912"/>
                </a:lnTo>
                <a:lnTo>
                  <a:pt x="145402" y="7010"/>
                </a:lnTo>
                <a:lnTo>
                  <a:pt x="92100" y="4063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5991518" y="2909105"/>
            <a:ext cx="162991" cy="400532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8428670" y="2972346"/>
            <a:ext cx="419734" cy="206375"/>
          </a:xfrm>
          <a:custGeom>
            <a:avLst/>
            <a:gdLst/>
            <a:ahLst/>
            <a:cxnLst/>
            <a:rect l="l" t="t" r="r" b="b"/>
            <a:pathLst>
              <a:path w="419734" h="206375">
                <a:moveTo>
                  <a:pt x="6832" y="0"/>
                </a:moveTo>
                <a:lnTo>
                  <a:pt x="0" y="193992"/>
                </a:lnTo>
                <a:lnTo>
                  <a:pt x="412292" y="206209"/>
                </a:lnTo>
                <a:lnTo>
                  <a:pt x="419125" y="11531"/>
                </a:lnTo>
                <a:lnTo>
                  <a:pt x="683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8671049" y="2450697"/>
            <a:ext cx="191770" cy="393700"/>
          </a:xfrm>
          <a:custGeom>
            <a:avLst/>
            <a:gdLst/>
            <a:ahLst/>
            <a:cxnLst/>
            <a:rect l="l" t="t" r="r" b="b"/>
            <a:pathLst>
              <a:path w="191770" h="393700">
                <a:moveTo>
                  <a:pt x="6845" y="0"/>
                </a:moveTo>
                <a:lnTo>
                  <a:pt x="0" y="382498"/>
                </a:lnTo>
                <a:lnTo>
                  <a:pt x="179133" y="393306"/>
                </a:lnTo>
                <a:lnTo>
                  <a:pt x="191452" y="1663"/>
                </a:lnTo>
                <a:lnTo>
                  <a:pt x="6845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383760" y="2590046"/>
            <a:ext cx="419734" cy="219710"/>
          </a:xfrm>
          <a:custGeom>
            <a:avLst/>
            <a:gdLst/>
            <a:ahLst/>
            <a:cxnLst/>
            <a:rect l="l" t="t" r="r" b="b"/>
            <a:pathLst>
              <a:path w="419734" h="219710">
                <a:moveTo>
                  <a:pt x="6832" y="0"/>
                </a:moveTo>
                <a:lnTo>
                  <a:pt x="0" y="206451"/>
                </a:lnTo>
                <a:lnTo>
                  <a:pt x="412292" y="219455"/>
                </a:lnTo>
                <a:lnTo>
                  <a:pt x="419125" y="12280"/>
                </a:lnTo>
                <a:lnTo>
                  <a:pt x="683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8051947" y="3168995"/>
            <a:ext cx="259079" cy="203200"/>
          </a:xfrm>
          <a:custGeom>
            <a:avLst/>
            <a:gdLst/>
            <a:ahLst/>
            <a:cxnLst/>
            <a:rect l="l" t="t" r="r" b="b"/>
            <a:pathLst>
              <a:path w="259079" h="203200">
                <a:moveTo>
                  <a:pt x="4216" y="0"/>
                </a:moveTo>
                <a:lnTo>
                  <a:pt x="0" y="191007"/>
                </a:lnTo>
                <a:lnTo>
                  <a:pt x="254533" y="203022"/>
                </a:lnTo>
                <a:lnTo>
                  <a:pt x="258762" y="11366"/>
                </a:lnTo>
                <a:lnTo>
                  <a:pt x="4216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369286" y="2950742"/>
            <a:ext cx="208279" cy="161925"/>
          </a:xfrm>
          <a:custGeom>
            <a:avLst/>
            <a:gdLst/>
            <a:ahLst/>
            <a:cxnLst/>
            <a:rect l="l" t="t" r="r" b="b"/>
            <a:pathLst>
              <a:path w="208279" h="161925">
                <a:moveTo>
                  <a:pt x="241" y="0"/>
                </a:moveTo>
                <a:lnTo>
                  <a:pt x="0" y="155943"/>
                </a:lnTo>
                <a:lnTo>
                  <a:pt x="207517" y="161505"/>
                </a:lnTo>
                <a:lnTo>
                  <a:pt x="207746" y="5016"/>
                </a:lnTo>
                <a:lnTo>
                  <a:pt x="241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360650" y="3202811"/>
            <a:ext cx="208279" cy="148590"/>
          </a:xfrm>
          <a:custGeom>
            <a:avLst/>
            <a:gdLst/>
            <a:ahLst/>
            <a:cxnLst/>
            <a:rect l="l" t="t" r="r" b="b"/>
            <a:pathLst>
              <a:path w="208279" h="148589">
                <a:moveTo>
                  <a:pt x="482" y="0"/>
                </a:moveTo>
                <a:lnTo>
                  <a:pt x="0" y="143573"/>
                </a:lnTo>
                <a:lnTo>
                  <a:pt x="207492" y="148348"/>
                </a:lnTo>
                <a:lnTo>
                  <a:pt x="207975" y="4279"/>
                </a:lnTo>
                <a:lnTo>
                  <a:pt x="48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911423" y="2634165"/>
            <a:ext cx="419734" cy="188595"/>
          </a:xfrm>
          <a:custGeom>
            <a:avLst/>
            <a:gdLst/>
            <a:ahLst/>
            <a:cxnLst/>
            <a:rect l="l" t="t" r="r" b="b"/>
            <a:pathLst>
              <a:path w="419734" h="188594">
                <a:moveTo>
                  <a:pt x="11074" y="0"/>
                </a:moveTo>
                <a:lnTo>
                  <a:pt x="0" y="181927"/>
                </a:lnTo>
                <a:lnTo>
                  <a:pt x="409448" y="188061"/>
                </a:lnTo>
                <a:lnTo>
                  <a:pt x="419125" y="5537"/>
                </a:lnTo>
                <a:lnTo>
                  <a:pt x="11074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336366" y="4557313"/>
            <a:ext cx="384464" cy="39381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551608" y="2404383"/>
            <a:ext cx="255904" cy="203835"/>
          </a:xfrm>
          <a:custGeom>
            <a:avLst/>
            <a:gdLst/>
            <a:ahLst/>
            <a:cxnLst/>
            <a:rect l="l" t="t" r="r" b="b"/>
            <a:pathLst>
              <a:path w="255904" h="203835">
                <a:moveTo>
                  <a:pt x="8801" y="0"/>
                </a:moveTo>
                <a:lnTo>
                  <a:pt x="0" y="192201"/>
                </a:lnTo>
                <a:lnTo>
                  <a:pt x="246748" y="203492"/>
                </a:lnTo>
                <a:lnTo>
                  <a:pt x="255549" y="11290"/>
                </a:lnTo>
                <a:lnTo>
                  <a:pt x="8801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5772484" y="2899567"/>
            <a:ext cx="212725" cy="201930"/>
          </a:xfrm>
          <a:custGeom>
            <a:avLst/>
            <a:gdLst/>
            <a:ahLst/>
            <a:cxnLst/>
            <a:rect l="l" t="t" r="r" b="b"/>
            <a:pathLst>
              <a:path w="212725" h="201930">
                <a:moveTo>
                  <a:pt x="8788" y="0"/>
                </a:moveTo>
                <a:lnTo>
                  <a:pt x="0" y="192214"/>
                </a:lnTo>
                <a:lnTo>
                  <a:pt x="203479" y="201523"/>
                </a:lnTo>
                <a:lnTo>
                  <a:pt x="212280" y="9321"/>
                </a:lnTo>
                <a:lnTo>
                  <a:pt x="8788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9531393" y="2890643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19">
                <a:moveTo>
                  <a:pt x="235922" y="7462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9058929" y="1406941"/>
            <a:ext cx="708660" cy="22225"/>
          </a:xfrm>
          <a:custGeom>
            <a:avLst/>
            <a:gdLst/>
            <a:ahLst/>
            <a:cxnLst/>
            <a:rect l="l" t="t" r="r" b="b"/>
            <a:pathLst>
              <a:path w="708659" h="22225">
                <a:moveTo>
                  <a:pt x="0" y="0"/>
                </a:moveTo>
                <a:lnTo>
                  <a:pt x="173672" y="4775"/>
                </a:lnTo>
                <a:lnTo>
                  <a:pt x="308368" y="8890"/>
                </a:lnTo>
                <a:lnTo>
                  <a:pt x="350748" y="10934"/>
                </a:lnTo>
                <a:lnTo>
                  <a:pt x="708386" y="2197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9511555" y="4585614"/>
            <a:ext cx="255904" cy="8255"/>
          </a:xfrm>
          <a:custGeom>
            <a:avLst/>
            <a:gdLst/>
            <a:ahLst/>
            <a:cxnLst/>
            <a:rect l="l" t="t" r="r" b="b"/>
            <a:pathLst>
              <a:path w="255904" h="8254">
                <a:moveTo>
                  <a:pt x="0" y="0"/>
                </a:moveTo>
                <a:lnTo>
                  <a:pt x="255759" y="772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9513613" y="4511776"/>
            <a:ext cx="254000" cy="8255"/>
          </a:xfrm>
          <a:custGeom>
            <a:avLst/>
            <a:gdLst/>
            <a:ahLst/>
            <a:cxnLst/>
            <a:rect l="l" t="t" r="r" b="b"/>
            <a:pathLst>
              <a:path w="254000" h="8254">
                <a:moveTo>
                  <a:pt x="253702" y="7669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9427458" y="6183486"/>
            <a:ext cx="340360" cy="10795"/>
          </a:xfrm>
          <a:custGeom>
            <a:avLst/>
            <a:gdLst/>
            <a:ahLst/>
            <a:cxnLst/>
            <a:rect l="l" t="t" r="r" b="b"/>
            <a:pathLst>
              <a:path w="340359" h="10795">
                <a:moveTo>
                  <a:pt x="0" y="0"/>
                </a:moveTo>
                <a:lnTo>
                  <a:pt x="191452" y="6146"/>
                </a:lnTo>
                <a:lnTo>
                  <a:pt x="339857" y="1075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9442512" y="6110335"/>
            <a:ext cx="325120" cy="10160"/>
          </a:xfrm>
          <a:custGeom>
            <a:avLst/>
            <a:gdLst/>
            <a:ahLst/>
            <a:cxnLst/>
            <a:rect l="l" t="t" r="r" b="b"/>
            <a:pathLst>
              <a:path w="325120" h="10160">
                <a:moveTo>
                  <a:pt x="324803" y="9792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9383707" y="6213563"/>
            <a:ext cx="12700" cy="396875"/>
          </a:xfrm>
          <a:custGeom>
            <a:avLst/>
            <a:gdLst/>
            <a:ahLst/>
            <a:cxnLst/>
            <a:rect l="l" t="t" r="r" b="b"/>
            <a:pathLst>
              <a:path w="12700" h="396875">
                <a:moveTo>
                  <a:pt x="0" y="396570"/>
                </a:moveTo>
                <a:lnTo>
                  <a:pt x="12306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9466443" y="3555900"/>
            <a:ext cx="12700" cy="389890"/>
          </a:xfrm>
          <a:custGeom>
            <a:avLst/>
            <a:gdLst/>
            <a:ahLst/>
            <a:cxnLst/>
            <a:rect l="l" t="t" r="r" b="b"/>
            <a:pathLst>
              <a:path w="12700" h="389889">
                <a:moveTo>
                  <a:pt x="0" y="389737"/>
                </a:moveTo>
                <a:lnTo>
                  <a:pt x="1229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9542337" y="1918374"/>
            <a:ext cx="225425" cy="6985"/>
          </a:xfrm>
          <a:custGeom>
            <a:avLst/>
            <a:gdLst/>
            <a:ahLst/>
            <a:cxnLst/>
            <a:rect l="l" t="t" r="r" b="b"/>
            <a:pathLst>
              <a:path w="225425" h="6985">
                <a:moveTo>
                  <a:pt x="0" y="0"/>
                </a:moveTo>
                <a:lnTo>
                  <a:pt x="4775" y="0"/>
                </a:lnTo>
                <a:lnTo>
                  <a:pt x="224978" y="661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9133458" y="1823332"/>
            <a:ext cx="634365" cy="28575"/>
          </a:xfrm>
          <a:custGeom>
            <a:avLst/>
            <a:gdLst/>
            <a:ahLst/>
            <a:cxnLst/>
            <a:rect l="l" t="t" r="r" b="b"/>
            <a:pathLst>
              <a:path w="634365" h="28575">
                <a:moveTo>
                  <a:pt x="0" y="0"/>
                </a:moveTo>
                <a:lnTo>
                  <a:pt x="380161" y="11633"/>
                </a:lnTo>
                <a:lnTo>
                  <a:pt x="384937" y="11633"/>
                </a:lnTo>
                <a:lnTo>
                  <a:pt x="386308" y="12306"/>
                </a:lnTo>
                <a:lnTo>
                  <a:pt x="387680" y="12992"/>
                </a:lnTo>
                <a:lnTo>
                  <a:pt x="390410" y="13677"/>
                </a:lnTo>
                <a:lnTo>
                  <a:pt x="391782" y="14363"/>
                </a:lnTo>
                <a:lnTo>
                  <a:pt x="392468" y="15049"/>
                </a:lnTo>
                <a:lnTo>
                  <a:pt x="393839" y="16408"/>
                </a:lnTo>
                <a:lnTo>
                  <a:pt x="395198" y="17780"/>
                </a:lnTo>
                <a:lnTo>
                  <a:pt x="396570" y="19138"/>
                </a:lnTo>
                <a:lnTo>
                  <a:pt x="397941" y="20523"/>
                </a:lnTo>
                <a:lnTo>
                  <a:pt x="399288" y="20523"/>
                </a:lnTo>
                <a:lnTo>
                  <a:pt x="402031" y="21196"/>
                </a:lnTo>
                <a:lnTo>
                  <a:pt x="412978" y="21196"/>
                </a:lnTo>
                <a:lnTo>
                  <a:pt x="633857" y="2817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9494469" y="4050932"/>
            <a:ext cx="273050" cy="9525"/>
          </a:xfrm>
          <a:custGeom>
            <a:avLst/>
            <a:gdLst/>
            <a:ahLst/>
            <a:cxnLst/>
            <a:rect l="l" t="t" r="r" b="b"/>
            <a:pathLst>
              <a:path w="273050" h="9525">
                <a:moveTo>
                  <a:pt x="0" y="0"/>
                </a:moveTo>
                <a:lnTo>
                  <a:pt x="272847" y="8961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9496526" y="3977082"/>
            <a:ext cx="271145" cy="8890"/>
          </a:xfrm>
          <a:custGeom>
            <a:avLst/>
            <a:gdLst/>
            <a:ahLst/>
            <a:cxnLst/>
            <a:rect l="l" t="t" r="r" b="b"/>
            <a:pathLst>
              <a:path w="271145" h="8889">
                <a:moveTo>
                  <a:pt x="270789" y="8887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9420626" y="6757135"/>
            <a:ext cx="346710" cy="11430"/>
          </a:xfrm>
          <a:custGeom>
            <a:avLst/>
            <a:gdLst/>
            <a:ahLst/>
            <a:cxnLst/>
            <a:rect l="l" t="t" r="r" b="b"/>
            <a:pathLst>
              <a:path w="346709" h="11429">
                <a:moveTo>
                  <a:pt x="0" y="0"/>
                </a:moveTo>
                <a:lnTo>
                  <a:pt x="346689" y="1109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9380970" y="8298946"/>
            <a:ext cx="386715" cy="12700"/>
          </a:xfrm>
          <a:custGeom>
            <a:avLst/>
            <a:gdLst/>
            <a:ahLst/>
            <a:cxnLst/>
            <a:rect l="l" t="t" r="r" b="b"/>
            <a:pathLst>
              <a:path w="386715" h="12700">
                <a:moveTo>
                  <a:pt x="0" y="0"/>
                </a:moveTo>
                <a:lnTo>
                  <a:pt x="296735" y="9575"/>
                </a:lnTo>
                <a:lnTo>
                  <a:pt x="317246" y="10261"/>
                </a:lnTo>
                <a:lnTo>
                  <a:pt x="366483" y="11633"/>
                </a:lnTo>
                <a:lnTo>
                  <a:pt x="386345" y="1229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9382335" y="8231944"/>
            <a:ext cx="377825" cy="12700"/>
          </a:xfrm>
          <a:custGeom>
            <a:avLst/>
            <a:gdLst/>
            <a:ahLst/>
            <a:cxnLst/>
            <a:rect l="l" t="t" r="r" b="b"/>
            <a:pathLst>
              <a:path w="377825" h="12700">
                <a:moveTo>
                  <a:pt x="377418" y="12306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9525973" y="9075016"/>
            <a:ext cx="242339" cy="18428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9447288" y="5551727"/>
            <a:ext cx="320040" cy="10160"/>
          </a:xfrm>
          <a:custGeom>
            <a:avLst/>
            <a:gdLst/>
            <a:ahLst/>
            <a:cxnLst/>
            <a:rect l="l" t="t" r="r" b="b"/>
            <a:pathLst>
              <a:path w="320040" h="10160">
                <a:moveTo>
                  <a:pt x="320027" y="9948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9466443" y="5675473"/>
            <a:ext cx="300990" cy="9525"/>
          </a:xfrm>
          <a:custGeom>
            <a:avLst/>
            <a:gdLst/>
            <a:ahLst/>
            <a:cxnLst/>
            <a:rect l="l" t="t" r="r" b="b"/>
            <a:pathLst>
              <a:path w="300990" h="9525">
                <a:moveTo>
                  <a:pt x="0" y="0"/>
                </a:moveTo>
                <a:lnTo>
                  <a:pt x="300872" y="952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9396010" y="7786154"/>
            <a:ext cx="365125" cy="12700"/>
          </a:xfrm>
          <a:custGeom>
            <a:avLst/>
            <a:gdLst/>
            <a:ahLst/>
            <a:cxnLst/>
            <a:rect l="l" t="t" r="r" b="b"/>
            <a:pathLst>
              <a:path w="365125" h="12700">
                <a:moveTo>
                  <a:pt x="0" y="0"/>
                </a:moveTo>
                <a:lnTo>
                  <a:pt x="183235" y="6146"/>
                </a:lnTo>
                <a:lnTo>
                  <a:pt x="365112" y="1230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9412418" y="7212502"/>
            <a:ext cx="354965" cy="11430"/>
          </a:xfrm>
          <a:custGeom>
            <a:avLst/>
            <a:gdLst/>
            <a:ahLst/>
            <a:cxnLst/>
            <a:rect l="l" t="t" r="r" b="b"/>
            <a:pathLst>
              <a:path w="354965" h="11429">
                <a:moveTo>
                  <a:pt x="354897" y="10887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9410365" y="7274034"/>
            <a:ext cx="357505" cy="11430"/>
          </a:xfrm>
          <a:custGeom>
            <a:avLst/>
            <a:gdLst/>
            <a:ahLst/>
            <a:cxnLst/>
            <a:rect l="l" t="t" r="r" b="b"/>
            <a:pathLst>
              <a:path w="357504" h="11429">
                <a:moveTo>
                  <a:pt x="0" y="0"/>
                </a:moveTo>
                <a:lnTo>
                  <a:pt x="356950" y="1094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9396008" y="7725294"/>
            <a:ext cx="371475" cy="11430"/>
          </a:xfrm>
          <a:custGeom>
            <a:avLst/>
            <a:gdLst/>
            <a:ahLst/>
            <a:cxnLst/>
            <a:rect l="l" t="t" r="r" b="b"/>
            <a:pathLst>
              <a:path w="371475" h="11429">
                <a:moveTo>
                  <a:pt x="371307" y="11382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9058245" y="1480784"/>
            <a:ext cx="709295" cy="22860"/>
          </a:xfrm>
          <a:custGeom>
            <a:avLst/>
            <a:gdLst/>
            <a:ahLst/>
            <a:cxnLst/>
            <a:rect l="l" t="t" r="r" b="b"/>
            <a:pathLst>
              <a:path w="709295" h="22859">
                <a:moveTo>
                  <a:pt x="0" y="0"/>
                </a:moveTo>
                <a:lnTo>
                  <a:pt x="709070" y="2236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9531397" y="2377165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19">
                <a:moveTo>
                  <a:pt x="235918" y="7464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9545749" y="2451685"/>
            <a:ext cx="221615" cy="7620"/>
          </a:xfrm>
          <a:custGeom>
            <a:avLst/>
            <a:gdLst/>
            <a:ahLst/>
            <a:cxnLst/>
            <a:rect l="l" t="t" r="r" b="b"/>
            <a:pathLst>
              <a:path w="221615" h="7619">
                <a:moveTo>
                  <a:pt x="0" y="0"/>
                </a:moveTo>
                <a:lnTo>
                  <a:pt x="221566" y="740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9075349" y="886628"/>
            <a:ext cx="692150" cy="22225"/>
          </a:xfrm>
          <a:custGeom>
            <a:avLst/>
            <a:gdLst/>
            <a:ahLst/>
            <a:cxnLst/>
            <a:rect l="l" t="t" r="r" b="b"/>
            <a:pathLst>
              <a:path w="692150" h="22225">
                <a:moveTo>
                  <a:pt x="0" y="0"/>
                </a:moveTo>
                <a:lnTo>
                  <a:pt x="691966" y="2209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9460286" y="5116859"/>
            <a:ext cx="307340" cy="9525"/>
          </a:xfrm>
          <a:custGeom>
            <a:avLst/>
            <a:gdLst/>
            <a:ahLst/>
            <a:cxnLst/>
            <a:rect l="l" t="t" r="r" b="b"/>
            <a:pathLst>
              <a:path w="307340" h="9525">
                <a:moveTo>
                  <a:pt x="0" y="0"/>
                </a:moveTo>
                <a:lnTo>
                  <a:pt x="307029" y="952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9463017" y="5043707"/>
            <a:ext cx="304800" cy="9525"/>
          </a:xfrm>
          <a:custGeom>
            <a:avLst/>
            <a:gdLst/>
            <a:ahLst/>
            <a:cxnLst/>
            <a:rect l="l" t="t" r="r" b="b"/>
            <a:pathLst>
              <a:path w="304800" h="9525">
                <a:moveTo>
                  <a:pt x="304298" y="9485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9510877" y="3526510"/>
            <a:ext cx="256540" cy="8255"/>
          </a:xfrm>
          <a:custGeom>
            <a:avLst/>
            <a:gdLst/>
            <a:ahLst/>
            <a:cxnLst/>
            <a:rect l="l" t="t" r="r" b="b"/>
            <a:pathLst>
              <a:path w="256540" h="8254">
                <a:moveTo>
                  <a:pt x="0" y="0"/>
                </a:moveTo>
                <a:lnTo>
                  <a:pt x="256438" y="765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9466443" y="3945638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0" y="0"/>
                </a:moveTo>
                <a:lnTo>
                  <a:pt x="0" y="3416"/>
                </a:lnTo>
                <a:lnTo>
                  <a:pt x="685" y="6159"/>
                </a:lnTo>
                <a:lnTo>
                  <a:pt x="1371" y="9563"/>
                </a:lnTo>
                <a:lnTo>
                  <a:pt x="9575" y="22555"/>
                </a:lnTo>
                <a:lnTo>
                  <a:pt x="11607" y="25298"/>
                </a:lnTo>
                <a:lnTo>
                  <a:pt x="14350" y="27343"/>
                </a:lnTo>
                <a:lnTo>
                  <a:pt x="15036" y="27343"/>
                </a:lnTo>
                <a:lnTo>
                  <a:pt x="17780" y="28714"/>
                </a:lnTo>
                <a:lnTo>
                  <a:pt x="20510" y="30073"/>
                </a:lnTo>
                <a:lnTo>
                  <a:pt x="23241" y="30759"/>
                </a:lnTo>
                <a:lnTo>
                  <a:pt x="27343" y="31457"/>
                </a:lnTo>
                <a:lnTo>
                  <a:pt x="30073" y="3145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9478739" y="3526506"/>
            <a:ext cx="32384" cy="29845"/>
          </a:xfrm>
          <a:custGeom>
            <a:avLst/>
            <a:gdLst/>
            <a:ahLst/>
            <a:cxnLst/>
            <a:rect l="l" t="t" r="r" b="b"/>
            <a:pathLst>
              <a:path w="32384" h="29845">
                <a:moveTo>
                  <a:pt x="0" y="29400"/>
                </a:moveTo>
                <a:lnTo>
                  <a:pt x="685" y="25984"/>
                </a:lnTo>
                <a:lnTo>
                  <a:pt x="1371" y="23253"/>
                </a:lnTo>
                <a:lnTo>
                  <a:pt x="2057" y="20510"/>
                </a:lnTo>
                <a:lnTo>
                  <a:pt x="4114" y="16421"/>
                </a:lnTo>
                <a:lnTo>
                  <a:pt x="4800" y="15049"/>
                </a:lnTo>
                <a:lnTo>
                  <a:pt x="5486" y="14363"/>
                </a:lnTo>
                <a:lnTo>
                  <a:pt x="17094" y="3416"/>
                </a:lnTo>
                <a:lnTo>
                  <a:pt x="17780" y="2730"/>
                </a:lnTo>
                <a:lnTo>
                  <a:pt x="19837" y="2044"/>
                </a:lnTo>
                <a:lnTo>
                  <a:pt x="22567" y="685"/>
                </a:lnTo>
                <a:lnTo>
                  <a:pt x="25984" y="0"/>
                </a:lnTo>
                <a:lnTo>
                  <a:pt x="32143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9383707" y="6610133"/>
            <a:ext cx="30480" cy="31750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0" y="0"/>
                </a:moveTo>
                <a:lnTo>
                  <a:pt x="0" y="2730"/>
                </a:lnTo>
                <a:lnTo>
                  <a:pt x="685" y="6146"/>
                </a:lnTo>
                <a:lnTo>
                  <a:pt x="685" y="6832"/>
                </a:lnTo>
                <a:lnTo>
                  <a:pt x="1371" y="9575"/>
                </a:lnTo>
                <a:lnTo>
                  <a:pt x="2044" y="12306"/>
                </a:lnTo>
                <a:lnTo>
                  <a:pt x="3416" y="15722"/>
                </a:lnTo>
                <a:lnTo>
                  <a:pt x="5461" y="18465"/>
                </a:lnTo>
                <a:lnTo>
                  <a:pt x="7518" y="20523"/>
                </a:lnTo>
                <a:lnTo>
                  <a:pt x="9575" y="23241"/>
                </a:lnTo>
                <a:lnTo>
                  <a:pt x="11620" y="24612"/>
                </a:lnTo>
                <a:lnTo>
                  <a:pt x="14350" y="27355"/>
                </a:lnTo>
                <a:lnTo>
                  <a:pt x="15722" y="28041"/>
                </a:lnTo>
                <a:lnTo>
                  <a:pt x="17780" y="28714"/>
                </a:lnTo>
                <a:lnTo>
                  <a:pt x="20523" y="30073"/>
                </a:lnTo>
                <a:lnTo>
                  <a:pt x="23241" y="30759"/>
                </a:lnTo>
                <a:lnTo>
                  <a:pt x="26657" y="31457"/>
                </a:lnTo>
                <a:lnTo>
                  <a:pt x="30073" y="31457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9396000" y="6183486"/>
            <a:ext cx="31750" cy="30480"/>
          </a:xfrm>
          <a:custGeom>
            <a:avLst/>
            <a:gdLst/>
            <a:ahLst/>
            <a:cxnLst/>
            <a:rect l="l" t="t" r="r" b="b"/>
            <a:pathLst>
              <a:path w="31750" h="30479">
                <a:moveTo>
                  <a:pt x="31457" y="0"/>
                </a:moveTo>
                <a:lnTo>
                  <a:pt x="28727" y="0"/>
                </a:lnTo>
                <a:lnTo>
                  <a:pt x="25311" y="685"/>
                </a:lnTo>
                <a:lnTo>
                  <a:pt x="21894" y="1371"/>
                </a:lnTo>
                <a:lnTo>
                  <a:pt x="19151" y="2057"/>
                </a:lnTo>
                <a:lnTo>
                  <a:pt x="17094" y="2730"/>
                </a:lnTo>
                <a:lnTo>
                  <a:pt x="16421" y="3429"/>
                </a:lnTo>
                <a:lnTo>
                  <a:pt x="13677" y="4775"/>
                </a:lnTo>
                <a:lnTo>
                  <a:pt x="10947" y="7518"/>
                </a:lnTo>
                <a:lnTo>
                  <a:pt x="8216" y="9575"/>
                </a:lnTo>
                <a:lnTo>
                  <a:pt x="6857" y="11620"/>
                </a:lnTo>
                <a:lnTo>
                  <a:pt x="4800" y="14363"/>
                </a:lnTo>
                <a:lnTo>
                  <a:pt x="3428" y="17780"/>
                </a:lnTo>
                <a:lnTo>
                  <a:pt x="1384" y="20523"/>
                </a:lnTo>
                <a:lnTo>
                  <a:pt x="698" y="23241"/>
                </a:lnTo>
                <a:lnTo>
                  <a:pt x="0" y="26670"/>
                </a:lnTo>
                <a:lnTo>
                  <a:pt x="0" y="30073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9759754" y="8242868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1382"/>
                </a:moveTo>
                <a:lnTo>
                  <a:pt x="5473" y="1382"/>
                </a:lnTo>
                <a:lnTo>
                  <a:pt x="7518" y="1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9761122" y="7798456"/>
            <a:ext cx="6350" cy="635"/>
          </a:xfrm>
          <a:custGeom>
            <a:avLst/>
            <a:gdLst/>
            <a:ahLst/>
            <a:cxnLst/>
            <a:rect l="l" t="t" r="r" b="b"/>
            <a:pathLst>
              <a:path w="6350" h="634">
                <a:moveTo>
                  <a:pt x="0" y="0"/>
                </a:moveTo>
                <a:lnTo>
                  <a:pt x="4102" y="0"/>
                </a:lnTo>
                <a:lnTo>
                  <a:pt x="6193" y="419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9417212" y="6695611"/>
            <a:ext cx="350520" cy="29209"/>
          </a:xfrm>
          <a:custGeom>
            <a:avLst/>
            <a:gdLst/>
            <a:ahLst/>
            <a:cxnLst/>
            <a:rect l="l" t="t" r="r" b="b"/>
            <a:pathLst>
              <a:path w="350520" h="29209">
                <a:moveTo>
                  <a:pt x="350103" y="29110"/>
                </a:moveTo>
                <a:lnTo>
                  <a:pt x="9575" y="18440"/>
                </a:lnTo>
                <a:lnTo>
                  <a:pt x="7518" y="18440"/>
                </a:lnTo>
                <a:lnTo>
                  <a:pt x="6832" y="17767"/>
                </a:lnTo>
                <a:lnTo>
                  <a:pt x="6146" y="17767"/>
                </a:lnTo>
                <a:lnTo>
                  <a:pt x="4787" y="17094"/>
                </a:lnTo>
                <a:lnTo>
                  <a:pt x="4102" y="16408"/>
                </a:lnTo>
                <a:lnTo>
                  <a:pt x="3416" y="15722"/>
                </a:lnTo>
                <a:lnTo>
                  <a:pt x="2057" y="15036"/>
                </a:lnTo>
                <a:lnTo>
                  <a:pt x="2057" y="14350"/>
                </a:lnTo>
                <a:lnTo>
                  <a:pt x="1358" y="13665"/>
                </a:lnTo>
                <a:lnTo>
                  <a:pt x="0" y="8877"/>
                </a:lnTo>
                <a:lnTo>
                  <a:pt x="1358" y="4775"/>
                </a:lnTo>
                <a:lnTo>
                  <a:pt x="2057" y="4089"/>
                </a:lnTo>
                <a:lnTo>
                  <a:pt x="3416" y="3403"/>
                </a:lnTo>
                <a:lnTo>
                  <a:pt x="4102" y="2717"/>
                </a:lnTo>
                <a:lnTo>
                  <a:pt x="4787" y="1358"/>
                </a:lnTo>
                <a:lnTo>
                  <a:pt x="5460" y="685"/>
                </a:lnTo>
                <a:lnTo>
                  <a:pt x="6146" y="685"/>
                </a:lnTo>
                <a:lnTo>
                  <a:pt x="7518" y="0"/>
                </a:lnTo>
                <a:lnTo>
                  <a:pt x="9575" y="0"/>
                </a:lnTo>
                <a:lnTo>
                  <a:pt x="350103" y="10646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9105430" y="176909"/>
            <a:ext cx="662305" cy="20955"/>
          </a:xfrm>
          <a:custGeom>
            <a:avLst/>
            <a:gdLst/>
            <a:ahLst/>
            <a:cxnLst/>
            <a:rect l="l" t="t" r="r" b="b"/>
            <a:pathLst>
              <a:path w="662304" h="20955">
                <a:moveTo>
                  <a:pt x="0" y="0"/>
                </a:moveTo>
                <a:lnTo>
                  <a:pt x="22567" y="685"/>
                </a:lnTo>
                <a:lnTo>
                  <a:pt x="661885" y="2060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9482849" y="3418487"/>
            <a:ext cx="284480" cy="34290"/>
          </a:xfrm>
          <a:custGeom>
            <a:avLst/>
            <a:gdLst/>
            <a:ahLst/>
            <a:cxnLst/>
            <a:rect l="l" t="t" r="r" b="b"/>
            <a:pathLst>
              <a:path w="284479" h="34289">
                <a:moveTo>
                  <a:pt x="284466" y="33687"/>
                </a:moveTo>
                <a:lnTo>
                  <a:pt x="24612" y="25298"/>
                </a:lnTo>
                <a:lnTo>
                  <a:pt x="10248" y="24612"/>
                </a:lnTo>
                <a:lnTo>
                  <a:pt x="7518" y="24612"/>
                </a:lnTo>
                <a:lnTo>
                  <a:pt x="685" y="17081"/>
                </a:lnTo>
                <a:lnTo>
                  <a:pt x="0" y="15722"/>
                </a:lnTo>
                <a:lnTo>
                  <a:pt x="0" y="14351"/>
                </a:lnTo>
                <a:lnTo>
                  <a:pt x="685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9521817" y="2989094"/>
            <a:ext cx="245745" cy="20320"/>
          </a:xfrm>
          <a:custGeom>
            <a:avLst/>
            <a:gdLst/>
            <a:ahLst/>
            <a:cxnLst/>
            <a:rect l="l" t="t" r="r" b="b"/>
            <a:pathLst>
              <a:path w="245745" h="20319">
                <a:moveTo>
                  <a:pt x="0" y="0"/>
                </a:moveTo>
                <a:lnTo>
                  <a:pt x="28714" y="1371"/>
                </a:lnTo>
                <a:lnTo>
                  <a:pt x="32143" y="1371"/>
                </a:lnTo>
                <a:lnTo>
                  <a:pt x="34188" y="2057"/>
                </a:lnTo>
                <a:lnTo>
                  <a:pt x="45135" y="9575"/>
                </a:lnTo>
                <a:lnTo>
                  <a:pt x="47180" y="10934"/>
                </a:lnTo>
                <a:lnTo>
                  <a:pt x="49237" y="12306"/>
                </a:lnTo>
                <a:lnTo>
                  <a:pt x="51955" y="12992"/>
                </a:lnTo>
                <a:lnTo>
                  <a:pt x="54013" y="13677"/>
                </a:lnTo>
                <a:lnTo>
                  <a:pt x="58115" y="13677"/>
                </a:lnTo>
                <a:lnTo>
                  <a:pt x="93662" y="15049"/>
                </a:lnTo>
                <a:lnTo>
                  <a:pt x="196227" y="17780"/>
                </a:lnTo>
                <a:lnTo>
                  <a:pt x="245498" y="19744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9085598" y="250752"/>
            <a:ext cx="681990" cy="22225"/>
          </a:xfrm>
          <a:custGeom>
            <a:avLst/>
            <a:gdLst/>
            <a:ahLst/>
            <a:cxnLst/>
            <a:rect l="l" t="t" r="r" b="b"/>
            <a:pathLst>
              <a:path w="681990" h="22225">
                <a:moveTo>
                  <a:pt x="0" y="0"/>
                </a:moveTo>
                <a:lnTo>
                  <a:pt x="184607" y="6159"/>
                </a:lnTo>
                <a:lnTo>
                  <a:pt x="681717" y="21782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9045943" y="781326"/>
            <a:ext cx="721995" cy="53340"/>
          </a:xfrm>
          <a:custGeom>
            <a:avLst/>
            <a:gdLst/>
            <a:ahLst/>
            <a:cxnLst/>
            <a:rect l="l" t="t" r="r" b="b"/>
            <a:pathLst>
              <a:path w="721995" h="53340">
                <a:moveTo>
                  <a:pt x="0" y="0"/>
                </a:moveTo>
                <a:lnTo>
                  <a:pt x="0" y="3429"/>
                </a:lnTo>
                <a:lnTo>
                  <a:pt x="685" y="6845"/>
                </a:lnTo>
                <a:lnTo>
                  <a:pt x="1371" y="10261"/>
                </a:lnTo>
                <a:lnTo>
                  <a:pt x="2730" y="12992"/>
                </a:lnTo>
                <a:lnTo>
                  <a:pt x="4102" y="15722"/>
                </a:lnTo>
                <a:lnTo>
                  <a:pt x="6146" y="18465"/>
                </a:lnTo>
                <a:lnTo>
                  <a:pt x="8204" y="21196"/>
                </a:lnTo>
                <a:lnTo>
                  <a:pt x="10261" y="23939"/>
                </a:lnTo>
                <a:lnTo>
                  <a:pt x="12979" y="25984"/>
                </a:lnTo>
                <a:lnTo>
                  <a:pt x="15722" y="27355"/>
                </a:lnTo>
                <a:lnTo>
                  <a:pt x="18465" y="28727"/>
                </a:lnTo>
                <a:lnTo>
                  <a:pt x="20510" y="30086"/>
                </a:lnTo>
                <a:lnTo>
                  <a:pt x="23926" y="30772"/>
                </a:lnTo>
                <a:lnTo>
                  <a:pt x="26670" y="31457"/>
                </a:lnTo>
                <a:lnTo>
                  <a:pt x="30086" y="31457"/>
                </a:lnTo>
                <a:lnTo>
                  <a:pt x="721372" y="52868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9764664" y="925605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651" y="0"/>
                </a:moveTo>
                <a:lnTo>
                  <a:pt x="0" y="2245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9413787" y="6641589"/>
            <a:ext cx="353695" cy="12065"/>
          </a:xfrm>
          <a:custGeom>
            <a:avLst/>
            <a:gdLst/>
            <a:ahLst/>
            <a:cxnLst/>
            <a:rect l="l" t="t" r="r" b="b"/>
            <a:pathLst>
              <a:path w="353695" h="12065">
                <a:moveTo>
                  <a:pt x="353528" y="11622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9531401" y="2051018"/>
            <a:ext cx="236220" cy="314325"/>
          </a:xfrm>
          <a:custGeom>
            <a:avLst/>
            <a:gdLst/>
            <a:ahLst/>
            <a:cxnLst/>
            <a:rect l="l" t="t" r="r" b="b"/>
            <a:pathLst>
              <a:path w="236220" h="314325">
                <a:moveTo>
                  <a:pt x="6819" y="100507"/>
                </a:moveTo>
                <a:lnTo>
                  <a:pt x="0" y="306311"/>
                </a:lnTo>
                <a:lnTo>
                  <a:pt x="235915" y="313728"/>
                </a:lnTo>
                <a:lnTo>
                  <a:pt x="235915" y="102565"/>
                </a:lnTo>
                <a:lnTo>
                  <a:pt x="83400" y="102565"/>
                </a:lnTo>
                <a:lnTo>
                  <a:pt x="6819" y="100507"/>
                </a:lnTo>
                <a:close/>
              </a:path>
              <a:path w="236220" h="314325">
                <a:moveTo>
                  <a:pt x="86131" y="0"/>
                </a:moveTo>
                <a:lnTo>
                  <a:pt x="85328" y="30721"/>
                </a:lnTo>
                <a:lnTo>
                  <a:pt x="83419" y="100507"/>
                </a:lnTo>
                <a:lnTo>
                  <a:pt x="83400" y="102565"/>
                </a:lnTo>
                <a:lnTo>
                  <a:pt x="235915" y="102565"/>
                </a:lnTo>
                <a:lnTo>
                  <a:pt x="235915" y="30721"/>
                </a:lnTo>
                <a:lnTo>
                  <a:pt x="216725" y="30086"/>
                </a:lnTo>
                <a:lnTo>
                  <a:pt x="217424" y="4089"/>
                </a:lnTo>
                <a:lnTo>
                  <a:pt x="8613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9566943" y="1677705"/>
            <a:ext cx="200367" cy="141236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9755653" y="991228"/>
            <a:ext cx="12065" cy="104139"/>
          </a:xfrm>
          <a:custGeom>
            <a:avLst/>
            <a:gdLst/>
            <a:ahLst/>
            <a:cxnLst/>
            <a:rect l="l" t="t" r="r" b="b"/>
            <a:pathLst>
              <a:path w="12065" h="104140">
                <a:moveTo>
                  <a:pt x="2044" y="0"/>
                </a:moveTo>
                <a:lnTo>
                  <a:pt x="0" y="63588"/>
                </a:lnTo>
                <a:lnTo>
                  <a:pt x="8191" y="63588"/>
                </a:lnTo>
                <a:lnTo>
                  <a:pt x="6832" y="103936"/>
                </a:lnTo>
                <a:lnTo>
                  <a:pt x="11658" y="104051"/>
                </a:lnTo>
                <a:lnTo>
                  <a:pt x="11658" y="304"/>
                </a:lnTo>
                <a:lnTo>
                  <a:pt x="2044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9682488" y="983716"/>
            <a:ext cx="53340" cy="102235"/>
          </a:xfrm>
          <a:custGeom>
            <a:avLst/>
            <a:gdLst/>
            <a:ahLst/>
            <a:cxnLst/>
            <a:rect l="l" t="t" r="r" b="b"/>
            <a:pathLst>
              <a:path w="53340" h="102234">
                <a:moveTo>
                  <a:pt x="3428" y="0"/>
                </a:moveTo>
                <a:lnTo>
                  <a:pt x="0" y="100507"/>
                </a:lnTo>
                <a:lnTo>
                  <a:pt x="49923" y="101866"/>
                </a:lnTo>
                <a:lnTo>
                  <a:pt x="53339" y="2044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9531387" y="41527"/>
            <a:ext cx="51435" cy="95885"/>
          </a:xfrm>
          <a:custGeom>
            <a:avLst/>
            <a:gdLst/>
            <a:ahLst/>
            <a:cxnLst/>
            <a:rect l="l" t="t" r="r" b="b"/>
            <a:pathLst>
              <a:path w="51434" h="95885">
                <a:moveTo>
                  <a:pt x="3416" y="0"/>
                </a:moveTo>
                <a:lnTo>
                  <a:pt x="0" y="94361"/>
                </a:lnTo>
                <a:lnTo>
                  <a:pt x="48552" y="95732"/>
                </a:lnTo>
                <a:lnTo>
                  <a:pt x="51282" y="1371"/>
                </a:lnTo>
                <a:lnTo>
                  <a:pt x="341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9720780" y="39479"/>
            <a:ext cx="46990" cy="104775"/>
          </a:xfrm>
          <a:custGeom>
            <a:avLst/>
            <a:gdLst/>
            <a:ahLst/>
            <a:cxnLst/>
            <a:rect l="l" t="t" r="r" b="b"/>
            <a:pathLst>
              <a:path w="46990" h="104775">
                <a:moveTo>
                  <a:pt x="8890" y="0"/>
                </a:moveTo>
                <a:lnTo>
                  <a:pt x="2743" y="0"/>
                </a:lnTo>
                <a:lnTo>
                  <a:pt x="0" y="103251"/>
                </a:lnTo>
                <a:lnTo>
                  <a:pt x="46532" y="104711"/>
                </a:lnTo>
                <a:lnTo>
                  <a:pt x="46532" y="1282"/>
                </a:lnTo>
                <a:lnTo>
                  <a:pt x="889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9640099" y="560478"/>
            <a:ext cx="60960" cy="41275"/>
          </a:xfrm>
          <a:custGeom>
            <a:avLst/>
            <a:gdLst/>
            <a:ahLst/>
            <a:cxnLst/>
            <a:rect l="l" t="t" r="r" b="b"/>
            <a:pathLst>
              <a:path w="60959" h="41275">
                <a:moveTo>
                  <a:pt x="1371" y="0"/>
                </a:moveTo>
                <a:lnTo>
                  <a:pt x="0" y="38988"/>
                </a:lnTo>
                <a:lnTo>
                  <a:pt x="60172" y="41020"/>
                </a:lnTo>
                <a:lnTo>
                  <a:pt x="60858" y="1371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9661986" y="1229175"/>
            <a:ext cx="72390" cy="147320"/>
          </a:xfrm>
          <a:custGeom>
            <a:avLst/>
            <a:gdLst/>
            <a:ahLst/>
            <a:cxnLst/>
            <a:rect l="l" t="t" r="r" b="b"/>
            <a:pathLst>
              <a:path w="72390" h="147319">
                <a:moveTo>
                  <a:pt x="4775" y="0"/>
                </a:moveTo>
                <a:lnTo>
                  <a:pt x="0" y="144945"/>
                </a:lnTo>
                <a:lnTo>
                  <a:pt x="67005" y="147002"/>
                </a:lnTo>
                <a:lnTo>
                  <a:pt x="71793" y="2044"/>
                </a:lnTo>
                <a:lnTo>
                  <a:pt x="477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9575827" y="1539584"/>
            <a:ext cx="63500" cy="95250"/>
          </a:xfrm>
          <a:custGeom>
            <a:avLst/>
            <a:gdLst/>
            <a:ahLst/>
            <a:cxnLst/>
            <a:rect l="l" t="t" r="r" b="b"/>
            <a:pathLst>
              <a:path w="63500" h="95250">
                <a:moveTo>
                  <a:pt x="3429" y="0"/>
                </a:moveTo>
                <a:lnTo>
                  <a:pt x="2730" y="15036"/>
                </a:lnTo>
                <a:lnTo>
                  <a:pt x="2057" y="36918"/>
                </a:lnTo>
                <a:lnTo>
                  <a:pt x="0" y="92989"/>
                </a:lnTo>
                <a:lnTo>
                  <a:pt x="60172" y="95034"/>
                </a:lnTo>
                <a:lnTo>
                  <a:pt x="62915" y="17094"/>
                </a:lnTo>
                <a:lnTo>
                  <a:pt x="34188" y="16408"/>
                </a:lnTo>
                <a:lnTo>
                  <a:pt x="34188" y="1371"/>
                </a:lnTo>
                <a:lnTo>
                  <a:pt x="34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9749504" y="1550541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5" h="88264">
                <a:moveTo>
                  <a:pt x="2730" y="0"/>
                </a:moveTo>
                <a:lnTo>
                  <a:pt x="0" y="87502"/>
                </a:lnTo>
                <a:lnTo>
                  <a:pt x="17767" y="88188"/>
                </a:lnTo>
                <a:lnTo>
                  <a:pt x="17805" y="571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9577196" y="2007264"/>
            <a:ext cx="97790" cy="34925"/>
          </a:xfrm>
          <a:custGeom>
            <a:avLst/>
            <a:gdLst/>
            <a:ahLst/>
            <a:cxnLst/>
            <a:rect l="l" t="t" r="r" b="b"/>
            <a:pathLst>
              <a:path w="97790" h="34925">
                <a:moveTo>
                  <a:pt x="685" y="0"/>
                </a:moveTo>
                <a:lnTo>
                  <a:pt x="0" y="31445"/>
                </a:lnTo>
                <a:lnTo>
                  <a:pt x="97091" y="34874"/>
                </a:lnTo>
                <a:lnTo>
                  <a:pt x="97777" y="3403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9670188" y="1557365"/>
            <a:ext cx="53340" cy="80010"/>
          </a:xfrm>
          <a:custGeom>
            <a:avLst/>
            <a:gdLst/>
            <a:ahLst/>
            <a:cxnLst/>
            <a:rect l="l" t="t" r="r" b="b"/>
            <a:pathLst>
              <a:path w="53340" h="80010">
                <a:moveTo>
                  <a:pt x="2730" y="0"/>
                </a:moveTo>
                <a:lnTo>
                  <a:pt x="0" y="77939"/>
                </a:lnTo>
                <a:lnTo>
                  <a:pt x="50596" y="79997"/>
                </a:lnTo>
                <a:lnTo>
                  <a:pt x="53327" y="2044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9573102" y="1947781"/>
            <a:ext cx="107950" cy="48895"/>
          </a:xfrm>
          <a:custGeom>
            <a:avLst/>
            <a:gdLst/>
            <a:ahLst/>
            <a:cxnLst/>
            <a:rect l="l" t="t" r="r" b="b"/>
            <a:pathLst>
              <a:path w="107950" h="48894">
                <a:moveTo>
                  <a:pt x="1358" y="0"/>
                </a:moveTo>
                <a:lnTo>
                  <a:pt x="0" y="45808"/>
                </a:lnTo>
                <a:lnTo>
                  <a:pt x="105981" y="48539"/>
                </a:lnTo>
                <a:lnTo>
                  <a:pt x="107340" y="11620"/>
                </a:lnTo>
                <a:lnTo>
                  <a:pt x="65633" y="10248"/>
                </a:lnTo>
                <a:lnTo>
                  <a:pt x="66319" y="2044"/>
                </a:lnTo>
                <a:lnTo>
                  <a:pt x="135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9577196" y="311616"/>
            <a:ext cx="113506" cy="119646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9564896" y="963886"/>
            <a:ext cx="59055" cy="94615"/>
          </a:xfrm>
          <a:custGeom>
            <a:avLst/>
            <a:gdLst/>
            <a:ahLst/>
            <a:cxnLst/>
            <a:rect l="l" t="t" r="r" b="b"/>
            <a:pathLst>
              <a:path w="59054" h="94615">
                <a:moveTo>
                  <a:pt x="2730" y="0"/>
                </a:moveTo>
                <a:lnTo>
                  <a:pt x="0" y="92303"/>
                </a:lnTo>
                <a:lnTo>
                  <a:pt x="56070" y="94361"/>
                </a:lnTo>
                <a:lnTo>
                  <a:pt x="58801" y="2057"/>
                </a:lnTo>
                <a:lnTo>
                  <a:pt x="273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9577881" y="684239"/>
            <a:ext cx="189429" cy="100511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9696165" y="0"/>
            <a:ext cx="34925" cy="40005"/>
          </a:xfrm>
          <a:custGeom>
            <a:avLst/>
            <a:gdLst/>
            <a:ahLst/>
            <a:cxnLst/>
            <a:rect l="l" t="t" r="r" b="b"/>
            <a:pathLst>
              <a:path w="34925" h="40005">
                <a:moveTo>
                  <a:pt x="34836" y="0"/>
                </a:moveTo>
                <a:lnTo>
                  <a:pt x="863" y="0"/>
                </a:lnTo>
                <a:lnTo>
                  <a:pt x="0" y="38798"/>
                </a:lnTo>
                <a:lnTo>
                  <a:pt x="27355" y="39484"/>
                </a:lnTo>
                <a:lnTo>
                  <a:pt x="33502" y="39484"/>
                </a:lnTo>
                <a:lnTo>
                  <a:pt x="3483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9567635" y="1230542"/>
            <a:ext cx="69215" cy="141605"/>
          </a:xfrm>
          <a:custGeom>
            <a:avLst/>
            <a:gdLst/>
            <a:ahLst/>
            <a:cxnLst/>
            <a:rect l="l" t="t" r="r" b="b"/>
            <a:pathLst>
              <a:path w="69215" h="141605">
                <a:moveTo>
                  <a:pt x="4787" y="0"/>
                </a:moveTo>
                <a:lnTo>
                  <a:pt x="0" y="139471"/>
                </a:lnTo>
                <a:lnTo>
                  <a:pt x="64947" y="141528"/>
                </a:lnTo>
                <a:lnTo>
                  <a:pt x="69049" y="2044"/>
                </a:lnTo>
                <a:lnTo>
                  <a:pt x="478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9765244" y="1277034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615"/>
                </a:lnTo>
              </a:path>
            </a:pathLst>
          </a:custGeom>
          <a:ln w="4140">
            <a:solidFill>
              <a:srgbClr val="DCDD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9603182" y="24443"/>
            <a:ext cx="69215" cy="106045"/>
          </a:xfrm>
          <a:custGeom>
            <a:avLst/>
            <a:gdLst/>
            <a:ahLst/>
            <a:cxnLst/>
            <a:rect l="l" t="t" r="r" b="b"/>
            <a:pathLst>
              <a:path w="69215" h="106045">
                <a:moveTo>
                  <a:pt x="3429" y="0"/>
                </a:moveTo>
                <a:lnTo>
                  <a:pt x="0" y="103924"/>
                </a:lnTo>
                <a:lnTo>
                  <a:pt x="66319" y="105981"/>
                </a:lnTo>
                <a:lnTo>
                  <a:pt x="69062" y="2044"/>
                </a:lnTo>
                <a:lnTo>
                  <a:pt x="342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9430880" y="9009364"/>
            <a:ext cx="67010" cy="111450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9460965" y="4837227"/>
            <a:ext cx="306705" cy="178435"/>
          </a:xfrm>
          <a:custGeom>
            <a:avLst/>
            <a:gdLst/>
            <a:ahLst/>
            <a:cxnLst/>
            <a:rect l="l" t="t" r="r" b="b"/>
            <a:pathLst>
              <a:path w="306704" h="178435">
                <a:moveTo>
                  <a:pt x="4787" y="0"/>
                </a:moveTo>
                <a:lnTo>
                  <a:pt x="0" y="168871"/>
                </a:lnTo>
                <a:lnTo>
                  <a:pt x="306349" y="178269"/>
                </a:lnTo>
                <a:lnTo>
                  <a:pt x="306349" y="61188"/>
                </a:lnTo>
                <a:lnTo>
                  <a:pt x="257086" y="59474"/>
                </a:lnTo>
                <a:lnTo>
                  <a:pt x="259143" y="7518"/>
                </a:lnTo>
                <a:lnTo>
                  <a:pt x="478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9443191" y="7826496"/>
            <a:ext cx="324485" cy="269240"/>
          </a:xfrm>
          <a:custGeom>
            <a:avLst/>
            <a:gdLst/>
            <a:ahLst/>
            <a:cxnLst/>
            <a:rect l="l" t="t" r="r" b="b"/>
            <a:pathLst>
              <a:path w="324484" h="269240">
                <a:moveTo>
                  <a:pt x="7518" y="0"/>
                </a:moveTo>
                <a:lnTo>
                  <a:pt x="0" y="260502"/>
                </a:lnTo>
                <a:lnTo>
                  <a:pt x="268020" y="268693"/>
                </a:lnTo>
                <a:lnTo>
                  <a:pt x="270751" y="168871"/>
                </a:lnTo>
                <a:lnTo>
                  <a:pt x="323445" y="168871"/>
                </a:lnTo>
                <a:lnTo>
                  <a:pt x="324116" y="146075"/>
                </a:lnTo>
                <a:lnTo>
                  <a:pt x="324116" y="9448"/>
                </a:lnTo>
                <a:lnTo>
                  <a:pt x="7518" y="0"/>
                </a:lnTo>
                <a:close/>
              </a:path>
              <a:path w="324484" h="269240">
                <a:moveTo>
                  <a:pt x="323445" y="168871"/>
                </a:moveTo>
                <a:lnTo>
                  <a:pt x="270751" y="168871"/>
                </a:lnTo>
                <a:lnTo>
                  <a:pt x="323405" y="170243"/>
                </a:lnTo>
                <a:lnTo>
                  <a:pt x="323445" y="168871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9685240" y="2751847"/>
            <a:ext cx="59690" cy="88900"/>
          </a:xfrm>
          <a:custGeom>
            <a:avLst/>
            <a:gdLst/>
            <a:ahLst/>
            <a:cxnLst/>
            <a:rect l="l" t="t" r="r" b="b"/>
            <a:pathLst>
              <a:path w="59690" h="88900">
                <a:moveTo>
                  <a:pt x="3403" y="0"/>
                </a:moveTo>
                <a:lnTo>
                  <a:pt x="0" y="87515"/>
                </a:lnTo>
                <a:lnTo>
                  <a:pt x="56743" y="88887"/>
                </a:lnTo>
                <a:lnTo>
                  <a:pt x="59474" y="2044"/>
                </a:lnTo>
                <a:lnTo>
                  <a:pt x="3403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9562155" y="6402282"/>
            <a:ext cx="205155" cy="200063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9560097" y="8723565"/>
            <a:ext cx="108711" cy="20990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9375502" y="8644224"/>
            <a:ext cx="100507" cy="9987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9350208" y="8599129"/>
            <a:ext cx="417195" cy="525145"/>
          </a:xfrm>
          <a:custGeom>
            <a:avLst/>
            <a:gdLst/>
            <a:ahLst/>
            <a:cxnLst/>
            <a:rect l="l" t="t" r="r" b="b"/>
            <a:pathLst>
              <a:path w="417195" h="525145">
                <a:moveTo>
                  <a:pt x="311115" y="460171"/>
                </a:moveTo>
                <a:lnTo>
                  <a:pt x="82727" y="460171"/>
                </a:lnTo>
                <a:lnTo>
                  <a:pt x="145630" y="461479"/>
                </a:lnTo>
                <a:lnTo>
                  <a:pt x="144259" y="521690"/>
                </a:lnTo>
                <a:lnTo>
                  <a:pt x="309714" y="525106"/>
                </a:lnTo>
                <a:lnTo>
                  <a:pt x="311115" y="460171"/>
                </a:lnTo>
                <a:close/>
              </a:path>
              <a:path w="417195" h="525145">
                <a:moveTo>
                  <a:pt x="10934" y="0"/>
                </a:moveTo>
                <a:lnTo>
                  <a:pt x="0" y="518261"/>
                </a:lnTo>
                <a:lnTo>
                  <a:pt x="80670" y="520268"/>
                </a:lnTo>
                <a:lnTo>
                  <a:pt x="82727" y="460171"/>
                </a:lnTo>
                <a:lnTo>
                  <a:pt x="311115" y="460171"/>
                </a:lnTo>
                <a:lnTo>
                  <a:pt x="313829" y="334327"/>
                </a:lnTo>
                <a:lnTo>
                  <a:pt x="260489" y="334327"/>
                </a:lnTo>
                <a:lnTo>
                  <a:pt x="263232" y="250875"/>
                </a:lnTo>
                <a:lnTo>
                  <a:pt x="209892" y="250875"/>
                </a:lnTo>
                <a:lnTo>
                  <a:pt x="214007" y="124434"/>
                </a:lnTo>
                <a:lnTo>
                  <a:pt x="417106" y="124434"/>
                </a:lnTo>
                <a:lnTo>
                  <a:pt x="417106" y="66027"/>
                </a:lnTo>
                <a:lnTo>
                  <a:pt x="350748" y="63512"/>
                </a:lnTo>
                <a:lnTo>
                  <a:pt x="350748" y="23850"/>
                </a:lnTo>
                <a:lnTo>
                  <a:pt x="314515" y="22555"/>
                </a:lnTo>
                <a:lnTo>
                  <a:pt x="315874" y="9563"/>
                </a:lnTo>
                <a:lnTo>
                  <a:pt x="99136" y="4127"/>
                </a:lnTo>
                <a:lnTo>
                  <a:pt x="10934" y="0"/>
                </a:lnTo>
                <a:close/>
              </a:path>
              <a:path w="417195" h="525145">
                <a:moveTo>
                  <a:pt x="417106" y="124434"/>
                </a:moveTo>
                <a:lnTo>
                  <a:pt x="214007" y="124434"/>
                </a:lnTo>
                <a:lnTo>
                  <a:pt x="318617" y="125133"/>
                </a:lnTo>
                <a:lnTo>
                  <a:pt x="316560" y="227634"/>
                </a:lnTo>
                <a:lnTo>
                  <a:pt x="328866" y="227634"/>
                </a:lnTo>
                <a:lnTo>
                  <a:pt x="417106" y="261010"/>
                </a:lnTo>
                <a:lnTo>
                  <a:pt x="417106" y="124434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9375502" y="8644224"/>
            <a:ext cx="100507" cy="9987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9434301" y="9009364"/>
            <a:ext cx="64135" cy="34925"/>
          </a:xfrm>
          <a:custGeom>
            <a:avLst/>
            <a:gdLst/>
            <a:ahLst/>
            <a:cxnLst/>
            <a:rect l="l" t="t" r="r" b="b"/>
            <a:pathLst>
              <a:path w="64134" h="34925">
                <a:moveTo>
                  <a:pt x="685" y="0"/>
                </a:moveTo>
                <a:lnTo>
                  <a:pt x="0" y="33528"/>
                </a:lnTo>
                <a:lnTo>
                  <a:pt x="62217" y="34836"/>
                </a:lnTo>
                <a:lnTo>
                  <a:pt x="63588" y="2019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9514297" y="3761715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12992" y="0"/>
                </a:moveTo>
                <a:lnTo>
                  <a:pt x="685" y="0"/>
                </a:lnTo>
                <a:lnTo>
                  <a:pt x="0" y="8877"/>
                </a:lnTo>
                <a:lnTo>
                  <a:pt x="12992" y="8877"/>
                </a:lnTo>
                <a:lnTo>
                  <a:pt x="1299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9404216" y="6787894"/>
            <a:ext cx="363220" cy="309880"/>
          </a:xfrm>
          <a:custGeom>
            <a:avLst/>
            <a:gdLst/>
            <a:ahLst/>
            <a:cxnLst/>
            <a:rect l="l" t="t" r="r" b="b"/>
            <a:pathLst>
              <a:path w="363220" h="309879">
                <a:moveTo>
                  <a:pt x="11620" y="139484"/>
                </a:moveTo>
                <a:lnTo>
                  <a:pt x="9563" y="195567"/>
                </a:lnTo>
                <a:lnTo>
                  <a:pt x="5460" y="195567"/>
                </a:lnTo>
                <a:lnTo>
                  <a:pt x="0" y="296062"/>
                </a:lnTo>
                <a:lnTo>
                  <a:pt x="363092" y="309435"/>
                </a:lnTo>
                <a:lnTo>
                  <a:pt x="363092" y="151790"/>
                </a:lnTo>
                <a:lnTo>
                  <a:pt x="338454" y="151790"/>
                </a:lnTo>
                <a:lnTo>
                  <a:pt x="11620" y="139484"/>
                </a:lnTo>
                <a:close/>
              </a:path>
              <a:path w="363220" h="309879">
                <a:moveTo>
                  <a:pt x="306997" y="0"/>
                </a:moveTo>
                <a:lnTo>
                  <a:pt x="304939" y="61544"/>
                </a:lnTo>
                <a:lnTo>
                  <a:pt x="341858" y="62915"/>
                </a:lnTo>
                <a:lnTo>
                  <a:pt x="338454" y="151790"/>
                </a:lnTo>
                <a:lnTo>
                  <a:pt x="363092" y="151790"/>
                </a:lnTo>
                <a:lnTo>
                  <a:pt x="363092" y="1955"/>
                </a:lnTo>
                <a:lnTo>
                  <a:pt x="30699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9535490" y="3732314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0" y="0"/>
                </a:moveTo>
                <a:lnTo>
                  <a:pt x="0" y="20510"/>
                </a:lnTo>
                <a:lnTo>
                  <a:pt x="15722" y="21196"/>
                </a:lnTo>
                <a:lnTo>
                  <a:pt x="15722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9514297" y="3732317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318" y="0"/>
                </a:moveTo>
                <a:lnTo>
                  <a:pt x="685" y="0"/>
                </a:lnTo>
                <a:lnTo>
                  <a:pt x="0" y="19824"/>
                </a:lnTo>
                <a:lnTo>
                  <a:pt x="10934" y="19824"/>
                </a:lnTo>
                <a:lnTo>
                  <a:pt x="1231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9746772" y="3703591"/>
            <a:ext cx="20955" cy="46990"/>
          </a:xfrm>
          <a:custGeom>
            <a:avLst/>
            <a:gdLst/>
            <a:ahLst/>
            <a:cxnLst/>
            <a:rect l="l" t="t" r="r" b="b"/>
            <a:pathLst>
              <a:path w="20954" h="46989">
                <a:moveTo>
                  <a:pt x="0" y="0"/>
                </a:moveTo>
                <a:lnTo>
                  <a:pt x="0" y="31457"/>
                </a:lnTo>
                <a:lnTo>
                  <a:pt x="19824" y="32130"/>
                </a:lnTo>
                <a:lnTo>
                  <a:pt x="19824" y="46494"/>
                </a:lnTo>
                <a:lnTo>
                  <a:pt x="20535" y="46520"/>
                </a:lnTo>
                <a:lnTo>
                  <a:pt x="20535" y="419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9510187" y="3646843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51" y="0"/>
                </a:moveTo>
                <a:lnTo>
                  <a:pt x="8890" y="0"/>
                </a:lnTo>
                <a:lnTo>
                  <a:pt x="8890" y="3429"/>
                </a:lnTo>
                <a:lnTo>
                  <a:pt x="0" y="3429"/>
                </a:lnTo>
                <a:lnTo>
                  <a:pt x="0" y="20510"/>
                </a:lnTo>
                <a:lnTo>
                  <a:pt x="18465" y="21196"/>
                </a:lnTo>
                <a:lnTo>
                  <a:pt x="1915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9489681" y="3588731"/>
            <a:ext cx="114935" cy="228600"/>
          </a:xfrm>
          <a:custGeom>
            <a:avLst/>
            <a:gdLst/>
            <a:ahLst/>
            <a:cxnLst/>
            <a:rect l="l" t="t" r="r" b="b"/>
            <a:pathLst>
              <a:path w="114934" h="228600">
                <a:moveTo>
                  <a:pt x="6845" y="0"/>
                </a:moveTo>
                <a:lnTo>
                  <a:pt x="0" y="212636"/>
                </a:lnTo>
                <a:lnTo>
                  <a:pt x="19151" y="214007"/>
                </a:lnTo>
                <a:lnTo>
                  <a:pt x="18465" y="226313"/>
                </a:lnTo>
                <a:lnTo>
                  <a:pt x="95034" y="228358"/>
                </a:lnTo>
                <a:lnTo>
                  <a:pt x="96405" y="214007"/>
                </a:lnTo>
                <a:lnTo>
                  <a:pt x="98509" y="214007"/>
                </a:lnTo>
                <a:lnTo>
                  <a:pt x="101193" y="135369"/>
                </a:lnTo>
                <a:lnTo>
                  <a:pt x="111471" y="135369"/>
                </a:lnTo>
                <a:lnTo>
                  <a:pt x="114871" y="54698"/>
                </a:lnTo>
                <a:lnTo>
                  <a:pt x="101193" y="54698"/>
                </a:lnTo>
                <a:lnTo>
                  <a:pt x="104609" y="2730"/>
                </a:lnTo>
                <a:lnTo>
                  <a:pt x="6845" y="0"/>
                </a:lnTo>
                <a:close/>
              </a:path>
              <a:path w="114934" h="228600">
                <a:moveTo>
                  <a:pt x="98509" y="214007"/>
                </a:moveTo>
                <a:lnTo>
                  <a:pt x="96405" y="214007"/>
                </a:lnTo>
                <a:lnTo>
                  <a:pt x="98463" y="215366"/>
                </a:lnTo>
                <a:lnTo>
                  <a:pt x="98509" y="214007"/>
                </a:lnTo>
                <a:close/>
              </a:path>
              <a:path w="114934" h="228600">
                <a:moveTo>
                  <a:pt x="111471" y="135369"/>
                </a:moveTo>
                <a:lnTo>
                  <a:pt x="101193" y="135369"/>
                </a:lnTo>
                <a:lnTo>
                  <a:pt x="111442" y="136067"/>
                </a:lnTo>
                <a:lnTo>
                  <a:pt x="111471" y="135369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9510187" y="3646843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9151" y="0"/>
                </a:moveTo>
                <a:lnTo>
                  <a:pt x="8890" y="0"/>
                </a:lnTo>
                <a:lnTo>
                  <a:pt x="8890" y="3429"/>
                </a:lnTo>
                <a:lnTo>
                  <a:pt x="0" y="3429"/>
                </a:lnTo>
                <a:lnTo>
                  <a:pt x="0" y="20510"/>
                </a:lnTo>
                <a:lnTo>
                  <a:pt x="18465" y="21196"/>
                </a:lnTo>
                <a:lnTo>
                  <a:pt x="1915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9535490" y="3732314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0" y="0"/>
                </a:moveTo>
                <a:lnTo>
                  <a:pt x="0" y="20510"/>
                </a:lnTo>
                <a:lnTo>
                  <a:pt x="15722" y="21196"/>
                </a:lnTo>
                <a:lnTo>
                  <a:pt x="15722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9514297" y="3732317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20">
                <a:moveTo>
                  <a:pt x="12318" y="0"/>
                </a:moveTo>
                <a:lnTo>
                  <a:pt x="685" y="0"/>
                </a:lnTo>
                <a:lnTo>
                  <a:pt x="0" y="19824"/>
                </a:lnTo>
                <a:lnTo>
                  <a:pt x="10934" y="19824"/>
                </a:lnTo>
                <a:lnTo>
                  <a:pt x="1231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9514297" y="3761715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12992" y="0"/>
                </a:moveTo>
                <a:lnTo>
                  <a:pt x="685" y="0"/>
                </a:lnTo>
                <a:lnTo>
                  <a:pt x="0" y="8877"/>
                </a:lnTo>
                <a:lnTo>
                  <a:pt x="12992" y="8877"/>
                </a:lnTo>
                <a:lnTo>
                  <a:pt x="12992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9664731" y="8328352"/>
            <a:ext cx="102870" cy="337185"/>
          </a:xfrm>
          <a:custGeom>
            <a:avLst/>
            <a:gdLst/>
            <a:ahLst/>
            <a:cxnLst/>
            <a:rect l="l" t="t" r="r" b="b"/>
            <a:pathLst>
              <a:path w="102870" h="337184">
                <a:moveTo>
                  <a:pt x="8191" y="0"/>
                </a:moveTo>
                <a:lnTo>
                  <a:pt x="8191" y="26657"/>
                </a:lnTo>
                <a:lnTo>
                  <a:pt x="6134" y="119646"/>
                </a:lnTo>
                <a:lnTo>
                  <a:pt x="4089" y="153835"/>
                </a:lnTo>
                <a:lnTo>
                  <a:pt x="1346" y="280339"/>
                </a:lnTo>
                <a:lnTo>
                  <a:pt x="0" y="293331"/>
                </a:lnTo>
                <a:lnTo>
                  <a:pt x="36233" y="294627"/>
                </a:lnTo>
                <a:lnTo>
                  <a:pt x="36233" y="334289"/>
                </a:lnTo>
                <a:lnTo>
                  <a:pt x="102577" y="336803"/>
                </a:lnTo>
                <a:lnTo>
                  <a:pt x="102577" y="2273"/>
                </a:lnTo>
                <a:lnTo>
                  <a:pt x="819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9619597" y="8327668"/>
            <a:ext cx="53340" cy="27940"/>
          </a:xfrm>
          <a:custGeom>
            <a:avLst/>
            <a:gdLst/>
            <a:ahLst/>
            <a:cxnLst/>
            <a:rect l="l" t="t" r="r" b="b"/>
            <a:pathLst>
              <a:path w="53340" h="27940">
                <a:moveTo>
                  <a:pt x="0" y="0"/>
                </a:moveTo>
                <a:lnTo>
                  <a:pt x="0" y="26670"/>
                </a:lnTo>
                <a:lnTo>
                  <a:pt x="53327" y="27343"/>
                </a:lnTo>
                <a:lnTo>
                  <a:pt x="53327" y="685"/>
                </a:lnTo>
                <a:lnTo>
                  <a:pt x="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9565580" y="6497313"/>
            <a:ext cx="113030" cy="41910"/>
          </a:xfrm>
          <a:custGeom>
            <a:avLst/>
            <a:gdLst/>
            <a:ahLst/>
            <a:cxnLst/>
            <a:rect l="l" t="t" r="r" b="b"/>
            <a:pathLst>
              <a:path w="113029" h="41909">
                <a:moveTo>
                  <a:pt x="685" y="0"/>
                </a:moveTo>
                <a:lnTo>
                  <a:pt x="0" y="40347"/>
                </a:lnTo>
                <a:lnTo>
                  <a:pt x="111442" y="41706"/>
                </a:lnTo>
                <a:lnTo>
                  <a:pt x="112814" y="4102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9545056" y="3047221"/>
            <a:ext cx="222262" cy="17628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9649676" y="8447314"/>
            <a:ext cx="21590" cy="34925"/>
          </a:xfrm>
          <a:custGeom>
            <a:avLst/>
            <a:gdLst/>
            <a:ahLst/>
            <a:cxnLst/>
            <a:rect l="l" t="t" r="r" b="b"/>
            <a:pathLst>
              <a:path w="21590" h="34925">
                <a:moveTo>
                  <a:pt x="685" y="0"/>
                </a:moveTo>
                <a:lnTo>
                  <a:pt x="0" y="25298"/>
                </a:lnTo>
                <a:lnTo>
                  <a:pt x="8204" y="25298"/>
                </a:lnTo>
                <a:lnTo>
                  <a:pt x="8204" y="33502"/>
                </a:lnTo>
                <a:lnTo>
                  <a:pt x="19138" y="34874"/>
                </a:lnTo>
                <a:lnTo>
                  <a:pt x="21196" y="685"/>
                </a:lnTo>
                <a:lnTo>
                  <a:pt x="685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9569676" y="6206731"/>
            <a:ext cx="198120" cy="198755"/>
          </a:xfrm>
          <a:custGeom>
            <a:avLst/>
            <a:gdLst/>
            <a:ahLst/>
            <a:cxnLst/>
            <a:rect l="l" t="t" r="r" b="b"/>
            <a:pathLst>
              <a:path w="198120" h="198754">
                <a:moveTo>
                  <a:pt x="6146" y="0"/>
                </a:moveTo>
                <a:lnTo>
                  <a:pt x="0" y="192811"/>
                </a:lnTo>
                <a:lnTo>
                  <a:pt x="195554" y="198285"/>
                </a:lnTo>
                <a:lnTo>
                  <a:pt x="197637" y="133286"/>
                </a:lnTo>
                <a:lnTo>
                  <a:pt x="197637" y="6019"/>
                </a:lnTo>
                <a:lnTo>
                  <a:pt x="6146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9580619" y="5842304"/>
            <a:ext cx="133350" cy="67945"/>
          </a:xfrm>
          <a:custGeom>
            <a:avLst/>
            <a:gdLst/>
            <a:ahLst/>
            <a:cxnLst/>
            <a:rect l="l" t="t" r="r" b="b"/>
            <a:pathLst>
              <a:path w="133350" h="67945">
                <a:moveTo>
                  <a:pt x="2057" y="0"/>
                </a:moveTo>
                <a:lnTo>
                  <a:pt x="0" y="63588"/>
                </a:lnTo>
                <a:lnTo>
                  <a:pt x="131279" y="67678"/>
                </a:lnTo>
                <a:lnTo>
                  <a:pt x="133324" y="4102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9480112" y="5765727"/>
            <a:ext cx="287655" cy="216535"/>
          </a:xfrm>
          <a:custGeom>
            <a:avLst/>
            <a:gdLst/>
            <a:ahLst/>
            <a:cxnLst/>
            <a:rect l="l" t="t" r="r" b="b"/>
            <a:pathLst>
              <a:path w="287654" h="216535">
                <a:moveTo>
                  <a:pt x="11607" y="0"/>
                </a:moveTo>
                <a:lnTo>
                  <a:pt x="7518" y="4102"/>
                </a:lnTo>
                <a:lnTo>
                  <a:pt x="0" y="202374"/>
                </a:lnTo>
                <a:lnTo>
                  <a:pt x="4102" y="207162"/>
                </a:lnTo>
                <a:lnTo>
                  <a:pt x="287197" y="215963"/>
                </a:lnTo>
                <a:lnTo>
                  <a:pt x="287197" y="8597"/>
                </a:lnTo>
                <a:lnTo>
                  <a:pt x="1160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9580619" y="5842304"/>
            <a:ext cx="133350" cy="67945"/>
          </a:xfrm>
          <a:custGeom>
            <a:avLst/>
            <a:gdLst/>
            <a:ahLst/>
            <a:cxnLst/>
            <a:rect l="l" t="t" r="r" b="b"/>
            <a:pathLst>
              <a:path w="133350" h="67945">
                <a:moveTo>
                  <a:pt x="2057" y="0"/>
                </a:moveTo>
                <a:lnTo>
                  <a:pt x="0" y="63588"/>
                </a:lnTo>
                <a:lnTo>
                  <a:pt x="131279" y="67678"/>
                </a:lnTo>
                <a:lnTo>
                  <a:pt x="133324" y="4102"/>
                </a:lnTo>
                <a:lnTo>
                  <a:pt x="2057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9543697" y="3177806"/>
            <a:ext cx="43180" cy="40640"/>
          </a:xfrm>
          <a:custGeom>
            <a:avLst/>
            <a:gdLst/>
            <a:ahLst/>
            <a:cxnLst/>
            <a:rect l="l" t="t" r="r" b="b"/>
            <a:pathLst>
              <a:path w="43179" h="40639">
                <a:moveTo>
                  <a:pt x="1371" y="0"/>
                </a:moveTo>
                <a:lnTo>
                  <a:pt x="0" y="38963"/>
                </a:lnTo>
                <a:lnTo>
                  <a:pt x="42392" y="40335"/>
                </a:lnTo>
                <a:lnTo>
                  <a:pt x="43078" y="685"/>
                </a:lnTo>
                <a:lnTo>
                  <a:pt x="1371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9391220" y="7494884"/>
            <a:ext cx="185420" cy="69215"/>
          </a:xfrm>
          <a:custGeom>
            <a:avLst/>
            <a:gdLst/>
            <a:ahLst/>
            <a:cxnLst/>
            <a:rect l="l" t="t" r="r" b="b"/>
            <a:pathLst>
              <a:path w="185420" h="69215">
                <a:moveTo>
                  <a:pt x="2070" y="0"/>
                </a:moveTo>
                <a:lnTo>
                  <a:pt x="0" y="62217"/>
                </a:lnTo>
                <a:lnTo>
                  <a:pt x="182562" y="69062"/>
                </a:lnTo>
                <a:lnTo>
                  <a:pt x="185293" y="6832"/>
                </a:lnTo>
                <a:lnTo>
                  <a:pt x="2070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9563531" y="7494196"/>
            <a:ext cx="203835" cy="226060"/>
          </a:xfrm>
          <a:custGeom>
            <a:avLst/>
            <a:gdLst/>
            <a:ahLst/>
            <a:cxnLst/>
            <a:rect l="l" t="t" r="r" b="b"/>
            <a:pathLst>
              <a:path w="203834" h="226059">
                <a:moveTo>
                  <a:pt x="12979" y="0"/>
                </a:moveTo>
                <a:lnTo>
                  <a:pt x="12979" y="7518"/>
                </a:lnTo>
                <a:lnTo>
                  <a:pt x="10248" y="69748"/>
                </a:lnTo>
                <a:lnTo>
                  <a:pt x="6146" y="199656"/>
                </a:lnTo>
                <a:lnTo>
                  <a:pt x="0" y="199656"/>
                </a:lnTo>
                <a:lnTo>
                  <a:pt x="0" y="218122"/>
                </a:lnTo>
                <a:lnTo>
                  <a:pt x="203784" y="225793"/>
                </a:lnTo>
                <a:lnTo>
                  <a:pt x="203784" y="7010"/>
                </a:lnTo>
                <a:lnTo>
                  <a:pt x="12979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9680444" y="2639028"/>
            <a:ext cx="86868" cy="81368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9576511" y="7416939"/>
            <a:ext cx="191135" cy="84455"/>
          </a:xfrm>
          <a:custGeom>
            <a:avLst/>
            <a:gdLst/>
            <a:ahLst/>
            <a:cxnLst/>
            <a:rect l="l" t="t" r="r" b="b"/>
            <a:pathLst>
              <a:path w="191134" h="84454">
                <a:moveTo>
                  <a:pt x="3428" y="0"/>
                </a:moveTo>
                <a:lnTo>
                  <a:pt x="0" y="77254"/>
                </a:lnTo>
                <a:lnTo>
                  <a:pt x="190804" y="84277"/>
                </a:lnTo>
                <a:lnTo>
                  <a:pt x="190804" y="6934"/>
                </a:lnTo>
                <a:lnTo>
                  <a:pt x="3428" y="0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3636742" y="53146"/>
            <a:ext cx="755015" cy="23495"/>
          </a:xfrm>
          <a:custGeom>
            <a:avLst/>
            <a:gdLst/>
            <a:ahLst/>
            <a:cxnLst/>
            <a:rect l="l" t="t" r="r" b="b"/>
            <a:pathLst>
              <a:path w="755014" h="23494">
                <a:moveTo>
                  <a:pt x="754837" y="23253"/>
                </a:moveTo>
                <a:lnTo>
                  <a:pt x="0" y="0"/>
                </a:lnTo>
              </a:path>
            </a:pathLst>
          </a:custGeom>
          <a:ln w="317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824368" y="9012780"/>
            <a:ext cx="2540" cy="8890"/>
          </a:xfrm>
          <a:custGeom>
            <a:avLst/>
            <a:gdLst/>
            <a:ahLst/>
            <a:cxnLst/>
            <a:rect l="l" t="t" r="r" b="b"/>
            <a:pathLst>
              <a:path w="2540" h="8890">
                <a:moveTo>
                  <a:pt x="0" y="0"/>
                </a:moveTo>
                <a:lnTo>
                  <a:pt x="800" y="2882"/>
                </a:lnTo>
                <a:lnTo>
                  <a:pt x="1612" y="5803"/>
                </a:lnTo>
                <a:lnTo>
                  <a:pt x="2425" y="8724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0" y="7552880"/>
            <a:ext cx="258445" cy="866140"/>
          </a:xfrm>
          <a:custGeom>
            <a:avLst/>
            <a:gdLst/>
            <a:ahLst/>
            <a:cxnLst/>
            <a:rect l="l" t="t" r="r" b="b"/>
            <a:pathLst>
              <a:path w="258445" h="866140">
                <a:moveTo>
                  <a:pt x="0" y="865593"/>
                </a:moveTo>
                <a:lnTo>
                  <a:pt x="257822" y="865593"/>
                </a:lnTo>
                <a:lnTo>
                  <a:pt x="257822" y="0"/>
                </a:lnTo>
                <a:lnTo>
                  <a:pt x="0" y="0"/>
                </a:lnTo>
                <a:lnTo>
                  <a:pt x="0" y="865593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0" y="6634289"/>
            <a:ext cx="257810" cy="836294"/>
          </a:xfrm>
          <a:custGeom>
            <a:avLst/>
            <a:gdLst/>
            <a:ahLst/>
            <a:cxnLst/>
            <a:rect l="l" t="t" r="r" b="b"/>
            <a:pathLst>
              <a:path w="257810" h="836295">
                <a:moveTo>
                  <a:pt x="0" y="835863"/>
                </a:moveTo>
                <a:lnTo>
                  <a:pt x="257810" y="835863"/>
                </a:lnTo>
                <a:lnTo>
                  <a:pt x="257810" y="0"/>
                </a:lnTo>
                <a:lnTo>
                  <a:pt x="0" y="0"/>
                </a:lnTo>
                <a:lnTo>
                  <a:pt x="0" y="835863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6756610" y="2514602"/>
            <a:ext cx="44450" cy="1968500"/>
          </a:xfrm>
          <a:custGeom>
            <a:avLst/>
            <a:gdLst/>
            <a:ahLst/>
            <a:cxnLst/>
            <a:rect l="l" t="t" r="r" b="b"/>
            <a:pathLst>
              <a:path w="44450" h="1968500">
                <a:moveTo>
                  <a:pt x="44297" y="0"/>
                </a:moveTo>
                <a:lnTo>
                  <a:pt x="17945" y="847102"/>
                </a:lnTo>
                <a:lnTo>
                  <a:pt x="17094" y="894638"/>
                </a:lnTo>
                <a:lnTo>
                  <a:pt x="0" y="196836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5086979" y="5486040"/>
            <a:ext cx="1620520" cy="2203450"/>
          </a:xfrm>
          <a:custGeom>
            <a:avLst/>
            <a:gdLst/>
            <a:ahLst/>
            <a:cxnLst/>
            <a:rect l="l" t="t" r="r" b="b"/>
            <a:pathLst>
              <a:path w="1620520" h="2203450">
                <a:moveTo>
                  <a:pt x="0" y="0"/>
                </a:moveTo>
                <a:lnTo>
                  <a:pt x="731545" y="962964"/>
                </a:lnTo>
                <a:lnTo>
                  <a:pt x="1620075" y="2203361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6137993" y="6608730"/>
            <a:ext cx="2606675" cy="286385"/>
          </a:xfrm>
          <a:custGeom>
            <a:avLst/>
            <a:gdLst/>
            <a:ahLst/>
            <a:cxnLst/>
            <a:rect l="l" t="t" r="r" b="b"/>
            <a:pathLst>
              <a:path w="2606675" h="286384">
                <a:moveTo>
                  <a:pt x="0" y="286258"/>
                </a:moveTo>
                <a:lnTo>
                  <a:pt x="316953" y="40259"/>
                </a:lnTo>
                <a:lnTo>
                  <a:pt x="352197" y="20273"/>
                </a:lnTo>
                <a:lnTo>
                  <a:pt x="419532" y="1568"/>
                </a:lnTo>
                <a:lnTo>
                  <a:pt x="457327" y="0"/>
                </a:lnTo>
                <a:lnTo>
                  <a:pt x="867291" y="9112"/>
                </a:lnTo>
                <a:lnTo>
                  <a:pt x="1597728" y="27847"/>
                </a:lnTo>
                <a:lnTo>
                  <a:pt x="2295187" y="46330"/>
                </a:lnTo>
                <a:lnTo>
                  <a:pt x="2606217" y="54686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5371922" y="5264565"/>
            <a:ext cx="1382395" cy="1835785"/>
          </a:xfrm>
          <a:custGeom>
            <a:avLst/>
            <a:gdLst/>
            <a:ahLst/>
            <a:cxnLst/>
            <a:rect l="l" t="t" r="r" b="b"/>
            <a:pathLst>
              <a:path w="1382395" h="1835784">
                <a:moveTo>
                  <a:pt x="0" y="0"/>
                </a:moveTo>
                <a:lnTo>
                  <a:pt x="1381950" y="1835569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6731310" y="5691833"/>
            <a:ext cx="1734820" cy="918844"/>
          </a:xfrm>
          <a:custGeom>
            <a:avLst/>
            <a:gdLst/>
            <a:ahLst/>
            <a:cxnLst/>
            <a:rect l="l" t="t" r="r" b="b"/>
            <a:pathLst>
              <a:path w="1734820" h="918845">
                <a:moveTo>
                  <a:pt x="0" y="918260"/>
                </a:moveTo>
                <a:lnTo>
                  <a:pt x="749" y="375386"/>
                </a:lnTo>
                <a:lnTo>
                  <a:pt x="1016012" y="417029"/>
                </a:lnTo>
                <a:lnTo>
                  <a:pt x="1084358" y="408332"/>
                </a:lnTo>
                <a:lnTo>
                  <a:pt x="1126961" y="399313"/>
                </a:lnTo>
                <a:lnTo>
                  <a:pt x="1206296" y="358279"/>
                </a:lnTo>
                <a:lnTo>
                  <a:pt x="1320122" y="283347"/>
                </a:lnTo>
                <a:lnTo>
                  <a:pt x="1498312" y="162294"/>
                </a:lnTo>
                <a:lnTo>
                  <a:pt x="1662612" y="49664"/>
                </a:lnTo>
                <a:lnTo>
                  <a:pt x="1734769" y="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7202399" y="6087181"/>
            <a:ext cx="16510" cy="547370"/>
          </a:xfrm>
          <a:custGeom>
            <a:avLst/>
            <a:gdLst/>
            <a:ahLst/>
            <a:cxnLst/>
            <a:rect l="l" t="t" r="r" b="b"/>
            <a:pathLst>
              <a:path w="16509" h="547370">
                <a:moveTo>
                  <a:pt x="16421" y="0"/>
                </a:moveTo>
                <a:lnTo>
                  <a:pt x="0" y="546849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7737757" y="6122642"/>
            <a:ext cx="10160" cy="526415"/>
          </a:xfrm>
          <a:custGeom>
            <a:avLst/>
            <a:gdLst/>
            <a:ahLst/>
            <a:cxnLst/>
            <a:rect l="l" t="t" r="r" b="b"/>
            <a:pathLst>
              <a:path w="10159" h="526415">
                <a:moveTo>
                  <a:pt x="9575" y="0"/>
                </a:moveTo>
                <a:lnTo>
                  <a:pt x="0" y="526351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6247697" y="901659"/>
            <a:ext cx="65405" cy="3585210"/>
          </a:xfrm>
          <a:custGeom>
            <a:avLst/>
            <a:gdLst/>
            <a:ahLst/>
            <a:cxnLst/>
            <a:rect l="l" t="t" r="r" b="b"/>
            <a:pathLst>
              <a:path w="65404" h="3585210">
                <a:moveTo>
                  <a:pt x="0" y="3584930"/>
                </a:moveTo>
                <a:lnTo>
                  <a:pt x="6115" y="2785684"/>
                </a:lnTo>
                <a:lnTo>
                  <a:pt x="9398" y="2353941"/>
                </a:lnTo>
                <a:lnTo>
                  <a:pt x="10965" y="2140907"/>
                </a:lnTo>
                <a:lnTo>
                  <a:pt x="11938" y="1997786"/>
                </a:lnTo>
                <a:lnTo>
                  <a:pt x="12272" y="1839254"/>
                </a:lnTo>
                <a:lnTo>
                  <a:pt x="11634" y="1695575"/>
                </a:lnTo>
                <a:lnTo>
                  <a:pt x="10732" y="1591337"/>
                </a:lnTo>
                <a:lnTo>
                  <a:pt x="10274" y="1551127"/>
                </a:lnTo>
                <a:lnTo>
                  <a:pt x="65036" y="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4992912" y="3338789"/>
            <a:ext cx="3202305" cy="103505"/>
          </a:xfrm>
          <a:custGeom>
            <a:avLst/>
            <a:gdLst/>
            <a:ahLst/>
            <a:cxnLst/>
            <a:rect l="l" t="t" r="r" b="b"/>
            <a:pathLst>
              <a:path w="3202304" h="103504">
                <a:moveTo>
                  <a:pt x="3202266" y="102895"/>
                </a:moveTo>
                <a:lnTo>
                  <a:pt x="589013" y="27000"/>
                </a:lnTo>
                <a:lnTo>
                  <a:pt x="0" y="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5442482" y="3361691"/>
            <a:ext cx="835025" cy="1136015"/>
          </a:xfrm>
          <a:custGeom>
            <a:avLst/>
            <a:gdLst/>
            <a:ahLst/>
            <a:cxnLst/>
            <a:rect l="l" t="t" r="r" b="b"/>
            <a:pathLst>
              <a:path w="835025" h="1136014">
                <a:moveTo>
                  <a:pt x="834605" y="1136014"/>
                </a:moveTo>
                <a:lnTo>
                  <a:pt x="0" y="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2421323" y="1986405"/>
            <a:ext cx="1466215" cy="1988185"/>
          </a:xfrm>
          <a:custGeom>
            <a:avLst/>
            <a:gdLst/>
            <a:ahLst/>
            <a:cxnLst/>
            <a:rect l="l" t="t" r="r" b="b"/>
            <a:pathLst>
              <a:path w="1466214" h="1988185">
                <a:moveTo>
                  <a:pt x="0" y="0"/>
                </a:moveTo>
                <a:lnTo>
                  <a:pt x="380072" y="515353"/>
                </a:lnTo>
                <a:lnTo>
                  <a:pt x="1465999" y="1987804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2804646" y="1614768"/>
            <a:ext cx="1159510" cy="875030"/>
          </a:xfrm>
          <a:custGeom>
            <a:avLst/>
            <a:gdLst/>
            <a:ahLst/>
            <a:cxnLst/>
            <a:rect l="l" t="t" r="r" b="b"/>
            <a:pathLst>
              <a:path w="1159510" h="875030">
                <a:moveTo>
                  <a:pt x="1159357" y="0"/>
                </a:moveTo>
                <a:lnTo>
                  <a:pt x="0" y="874445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5016508" y="2817256"/>
            <a:ext cx="3164840" cy="252729"/>
          </a:xfrm>
          <a:custGeom>
            <a:avLst/>
            <a:gdLst/>
            <a:ahLst/>
            <a:cxnLst/>
            <a:rect l="l" t="t" r="r" b="b"/>
            <a:pathLst>
              <a:path w="3164840" h="252730">
                <a:moveTo>
                  <a:pt x="0" y="252641"/>
                </a:moveTo>
                <a:lnTo>
                  <a:pt x="200110" y="106561"/>
                </a:lnTo>
                <a:lnTo>
                  <a:pt x="306581" y="31551"/>
                </a:lnTo>
                <a:lnTo>
                  <a:pt x="355201" y="3926"/>
                </a:lnTo>
                <a:lnTo>
                  <a:pt x="381762" y="0"/>
                </a:lnTo>
                <a:lnTo>
                  <a:pt x="832055" y="12444"/>
                </a:lnTo>
                <a:lnTo>
                  <a:pt x="1787013" y="39784"/>
                </a:lnTo>
                <a:lnTo>
                  <a:pt x="2735109" y="67117"/>
                </a:lnTo>
                <a:lnTo>
                  <a:pt x="3164814" y="7954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2717015" y="1544487"/>
            <a:ext cx="1590040" cy="2092960"/>
          </a:xfrm>
          <a:custGeom>
            <a:avLst/>
            <a:gdLst/>
            <a:ahLst/>
            <a:cxnLst/>
            <a:rect l="l" t="t" r="r" b="b"/>
            <a:pathLst>
              <a:path w="1590039" h="2092960">
                <a:moveTo>
                  <a:pt x="0" y="0"/>
                </a:moveTo>
                <a:lnTo>
                  <a:pt x="1589481" y="2092591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3148567" y="1232867"/>
            <a:ext cx="1567180" cy="2059305"/>
          </a:xfrm>
          <a:custGeom>
            <a:avLst/>
            <a:gdLst/>
            <a:ahLst/>
            <a:cxnLst/>
            <a:rect l="l" t="t" r="r" b="b"/>
            <a:pathLst>
              <a:path w="1567179" h="2059304">
                <a:moveTo>
                  <a:pt x="0" y="0"/>
                </a:moveTo>
                <a:lnTo>
                  <a:pt x="1567116" y="2059305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3435591" y="1781132"/>
            <a:ext cx="3077210" cy="1581150"/>
          </a:xfrm>
          <a:custGeom>
            <a:avLst/>
            <a:gdLst/>
            <a:ahLst/>
            <a:cxnLst/>
            <a:rect l="l" t="t" r="r" b="b"/>
            <a:pathLst>
              <a:path w="3077209" h="1581150">
                <a:moveTo>
                  <a:pt x="0" y="1580554"/>
                </a:moveTo>
                <a:lnTo>
                  <a:pt x="1211770" y="665824"/>
                </a:lnTo>
                <a:lnTo>
                  <a:pt x="1456458" y="462394"/>
                </a:lnTo>
                <a:lnTo>
                  <a:pt x="1583455" y="356882"/>
                </a:lnTo>
                <a:lnTo>
                  <a:pt x="1633651" y="315357"/>
                </a:lnTo>
                <a:lnTo>
                  <a:pt x="1675364" y="282598"/>
                </a:lnTo>
                <a:lnTo>
                  <a:pt x="1738900" y="236751"/>
                </a:lnTo>
                <a:lnTo>
                  <a:pt x="1781647" y="208225"/>
                </a:lnTo>
                <a:lnTo>
                  <a:pt x="1830346" y="177887"/>
                </a:lnTo>
                <a:lnTo>
                  <a:pt x="1883972" y="147180"/>
                </a:lnTo>
                <a:lnTo>
                  <a:pt x="1941500" y="117548"/>
                </a:lnTo>
                <a:lnTo>
                  <a:pt x="2001904" y="90432"/>
                </a:lnTo>
                <a:lnTo>
                  <a:pt x="2064161" y="67275"/>
                </a:lnTo>
                <a:lnTo>
                  <a:pt x="2127243" y="49520"/>
                </a:lnTo>
                <a:lnTo>
                  <a:pt x="2190127" y="38609"/>
                </a:lnTo>
                <a:lnTo>
                  <a:pt x="2247550" y="32372"/>
                </a:lnTo>
                <a:lnTo>
                  <a:pt x="2304433" y="26618"/>
                </a:lnTo>
                <a:lnTo>
                  <a:pt x="2360623" y="21368"/>
                </a:lnTo>
                <a:lnTo>
                  <a:pt x="2415968" y="16641"/>
                </a:lnTo>
                <a:lnTo>
                  <a:pt x="2470316" y="12461"/>
                </a:lnTo>
                <a:lnTo>
                  <a:pt x="2523513" y="8846"/>
                </a:lnTo>
                <a:lnTo>
                  <a:pt x="2575407" y="5819"/>
                </a:lnTo>
                <a:lnTo>
                  <a:pt x="2625847" y="3399"/>
                </a:lnTo>
                <a:lnTo>
                  <a:pt x="2674679" y="1609"/>
                </a:lnTo>
                <a:lnTo>
                  <a:pt x="2721751" y="469"/>
                </a:lnTo>
                <a:lnTo>
                  <a:pt x="2766911" y="0"/>
                </a:lnTo>
                <a:lnTo>
                  <a:pt x="2810005" y="222"/>
                </a:lnTo>
                <a:lnTo>
                  <a:pt x="2850883" y="1157"/>
                </a:lnTo>
                <a:lnTo>
                  <a:pt x="2958777" y="4571"/>
                </a:lnTo>
                <a:lnTo>
                  <a:pt x="3028348" y="6608"/>
                </a:lnTo>
                <a:lnTo>
                  <a:pt x="3065651" y="7593"/>
                </a:lnTo>
                <a:lnTo>
                  <a:pt x="3076740" y="785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3121102" y="2012726"/>
            <a:ext cx="1223010" cy="919480"/>
          </a:xfrm>
          <a:custGeom>
            <a:avLst/>
            <a:gdLst/>
            <a:ahLst/>
            <a:cxnLst/>
            <a:rect l="l" t="t" r="r" b="b"/>
            <a:pathLst>
              <a:path w="1223010" h="919480">
                <a:moveTo>
                  <a:pt x="0" y="919162"/>
                </a:moveTo>
                <a:lnTo>
                  <a:pt x="1222692" y="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5191756" y="889049"/>
            <a:ext cx="585470" cy="3044190"/>
          </a:xfrm>
          <a:custGeom>
            <a:avLst/>
            <a:gdLst/>
            <a:ahLst/>
            <a:cxnLst/>
            <a:rect l="l" t="t" r="r" b="b"/>
            <a:pathLst>
              <a:path w="585470" h="3044190">
                <a:moveTo>
                  <a:pt x="585063" y="0"/>
                </a:moveTo>
                <a:lnTo>
                  <a:pt x="501751" y="2653817"/>
                </a:lnTo>
                <a:lnTo>
                  <a:pt x="0" y="3043567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5789782" y="209919"/>
            <a:ext cx="19050" cy="539115"/>
          </a:xfrm>
          <a:custGeom>
            <a:avLst/>
            <a:gdLst/>
            <a:ahLst/>
            <a:cxnLst/>
            <a:rect l="l" t="t" r="r" b="b"/>
            <a:pathLst>
              <a:path w="19050" h="539115">
                <a:moveTo>
                  <a:pt x="18681" y="0"/>
                </a:moveTo>
                <a:lnTo>
                  <a:pt x="0" y="538734"/>
                </a:lnTo>
              </a:path>
            </a:pathLst>
          </a:custGeom>
          <a:ln w="45580">
            <a:solidFill>
              <a:srgbClr val="AFD13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5722329" y="726346"/>
            <a:ext cx="136525" cy="120650"/>
          </a:xfrm>
          <a:custGeom>
            <a:avLst/>
            <a:gdLst/>
            <a:ahLst/>
            <a:cxnLst/>
            <a:rect l="l" t="t" r="r" b="b"/>
            <a:pathLst>
              <a:path w="136525" h="120650">
                <a:moveTo>
                  <a:pt x="0" y="0"/>
                </a:moveTo>
                <a:lnTo>
                  <a:pt x="64058" y="120370"/>
                </a:lnTo>
                <a:lnTo>
                  <a:pt x="136283" y="4724"/>
                </a:lnTo>
                <a:lnTo>
                  <a:pt x="0" y="0"/>
                </a:lnTo>
                <a:close/>
              </a:path>
            </a:pathLst>
          </a:custGeom>
          <a:solidFill>
            <a:srgbClr val="AFD1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6320816" y="323705"/>
            <a:ext cx="15875" cy="528955"/>
          </a:xfrm>
          <a:custGeom>
            <a:avLst/>
            <a:gdLst/>
            <a:ahLst/>
            <a:cxnLst/>
            <a:rect l="l" t="t" r="r" b="b"/>
            <a:pathLst>
              <a:path w="15875" h="528955">
                <a:moveTo>
                  <a:pt x="0" y="528904"/>
                </a:moveTo>
                <a:lnTo>
                  <a:pt x="15684" y="0"/>
                </a:lnTo>
              </a:path>
            </a:pathLst>
          </a:custGeom>
          <a:ln w="45580">
            <a:solidFill>
              <a:srgbClr val="AFD13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6267754" y="225623"/>
            <a:ext cx="136525" cy="120650"/>
          </a:xfrm>
          <a:custGeom>
            <a:avLst/>
            <a:gdLst/>
            <a:ahLst/>
            <a:cxnLst/>
            <a:rect l="l" t="t" r="r" b="b"/>
            <a:pathLst>
              <a:path w="136525" h="120650">
                <a:moveTo>
                  <a:pt x="71653" y="0"/>
                </a:moveTo>
                <a:lnTo>
                  <a:pt x="0" y="116014"/>
                </a:lnTo>
                <a:lnTo>
                  <a:pt x="136309" y="120053"/>
                </a:lnTo>
                <a:lnTo>
                  <a:pt x="71653" y="0"/>
                </a:lnTo>
                <a:close/>
              </a:path>
            </a:pathLst>
          </a:custGeom>
          <a:solidFill>
            <a:srgbClr val="AFD1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8297060" y="3442965"/>
            <a:ext cx="539115" cy="19050"/>
          </a:xfrm>
          <a:custGeom>
            <a:avLst/>
            <a:gdLst/>
            <a:ahLst/>
            <a:cxnLst/>
            <a:rect l="l" t="t" r="r" b="b"/>
            <a:pathLst>
              <a:path w="539115" h="19050">
                <a:moveTo>
                  <a:pt x="0" y="0"/>
                </a:moveTo>
                <a:lnTo>
                  <a:pt x="538734" y="18681"/>
                </a:lnTo>
              </a:path>
            </a:pathLst>
          </a:custGeom>
          <a:ln w="45580">
            <a:solidFill>
              <a:srgbClr val="AFD13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8813486" y="3392799"/>
            <a:ext cx="120650" cy="136525"/>
          </a:xfrm>
          <a:custGeom>
            <a:avLst/>
            <a:gdLst/>
            <a:ahLst/>
            <a:cxnLst/>
            <a:rect l="l" t="t" r="r" b="b"/>
            <a:pathLst>
              <a:path w="120650" h="136525">
                <a:moveTo>
                  <a:pt x="4724" y="0"/>
                </a:moveTo>
                <a:lnTo>
                  <a:pt x="0" y="136296"/>
                </a:lnTo>
                <a:lnTo>
                  <a:pt x="120370" y="72237"/>
                </a:lnTo>
                <a:lnTo>
                  <a:pt x="4724" y="0"/>
                </a:lnTo>
                <a:close/>
              </a:path>
            </a:pathLst>
          </a:custGeom>
          <a:solidFill>
            <a:srgbClr val="AFD1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8388067" y="2909225"/>
            <a:ext cx="528955" cy="15875"/>
          </a:xfrm>
          <a:custGeom>
            <a:avLst/>
            <a:gdLst/>
            <a:ahLst/>
            <a:cxnLst/>
            <a:rect l="l" t="t" r="r" b="b"/>
            <a:pathLst>
              <a:path w="528954" h="15875">
                <a:moveTo>
                  <a:pt x="528891" y="15684"/>
                </a:moveTo>
                <a:lnTo>
                  <a:pt x="0" y="0"/>
                </a:lnTo>
              </a:path>
            </a:pathLst>
          </a:custGeom>
          <a:ln w="45580">
            <a:solidFill>
              <a:srgbClr val="AFD13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8289972" y="2841664"/>
            <a:ext cx="120650" cy="136525"/>
          </a:xfrm>
          <a:custGeom>
            <a:avLst/>
            <a:gdLst/>
            <a:ahLst/>
            <a:cxnLst/>
            <a:rect l="l" t="t" r="r" b="b"/>
            <a:pathLst>
              <a:path w="120650" h="136525">
                <a:moveTo>
                  <a:pt x="120053" y="0"/>
                </a:moveTo>
                <a:lnTo>
                  <a:pt x="0" y="64655"/>
                </a:lnTo>
                <a:lnTo>
                  <a:pt x="116014" y="136309"/>
                </a:lnTo>
                <a:lnTo>
                  <a:pt x="120053" y="0"/>
                </a:lnTo>
                <a:close/>
              </a:path>
            </a:pathLst>
          </a:custGeom>
          <a:solidFill>
            <a:srgbClr val="AFD1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5177047" y="5877318"/>
            <a:ext cx="652145" cy="493395"/>
          </a:xfrm>
          <a:custGeom>
            <a:avLst/>
            <a:gdLst/>
            <a:ahLst/>
            <a:cxnLst/>
            <a:rect l="l" t="t" r="r" b="b"/>
            <a:pathLst>
              <a:path w="652145" h="493395">
                <a:moveTo>
                  <a:pt x="0" y="493242"/>
                </a:moveTo>
                <a:lnTo>
                  <a:pt x="652094" y="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5438053" y="6236294"/>
            <a:ext cx="652145" cy="493395"/>
          </a:xfrm>
          <a:custGeom>
            <a:avLst/>
            <a:gdLst/>
            <a:ahLst/>
            <a:cxnLst/>
            <a:rect l="l" t="t" r="r" b="b"/>
            <a:pathLst>
              <a:path w="652145" h="493395">
                <a:moveTo>
                  <a:pt x="0" y="493242"/>
                </a:moveTo>
                <a:lnTo>
                  <a:pt x="652094" y="0"/>
                </a:lnTo>
              </a:path>
            </a:pathLst>
          </a:custGeom>
          <a:ln w="45580">
            <a:solidFill>
              <a:srgbClr val="AFD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2773800" y="5370495"/>
            <a:ext cx="396240" cy="43180"/>
          </a:xfrm>
          <a:custGeom>
            <a:avLst/>
            <a:gdLst/>
            <a:ahLst/>
            <a:cxnLst/>
            <a:rect l="l" t="t" r="r" b="b"/>
            <a:pathLst>
              <a:path w="396239" h="43179">
                <a:moveTo>
                  <a:pt x="0" y="0"/>
                </a:moveTo>
                <a:lnTo>
                  <a:pt x="396214" y="43065"/>
                </a:lnTo>
              </a:path>
            </a:pathLst>
          </a:custGeom>
          <a:ln w="28486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2585622" y="5313366"/>
            <a:ext cx="237490" cy="123825"/>
          </a:xfrm>
          <a:custGeom>
            <a:avLst/>
            <a:gdLst/>
            <a:ahLst/>
            <a:cxnLst/>
            <a:rect l="l" t="t" r="r" b="b"/>
            <a:pathLst>
              <a:path w="237489" h="123825">
                <a:moveTo>
                  <a:pt x="236982" y="0"/>
                </a:moveTo>
                <a:lnTo>
                  <a:pt x="0" y="36664"/>
                </a:lnTo>
                <a:lnTo>
                  <a:pt x="223558" y="123418"/>
                </a:lnTo>
                <a:lnTo>
                  <a:pt x="23698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3366447" y="5753778"/>
            <a:ext cx="43815" cy="525145"/>
          </a:xfrm>
          <a:custGeom>
            <a:avLst/>
            <a:gdLst/>
            <a:ahLst/>
            <a:cxnLst/>
            <a:rect l="l" t="t" r="r" b="b"/>
            <a:pathLst>
              <a:path w="43814" h="525145">
                <a:moveTo>
                  <a:pt x="0" y="524890"/>
                </a:moveTo>
                <a:lnTo>
                  <a:pt x="43294" y="0"/>
                </a:lnTo>
              </a:path>
            </a:pathLst>
          </a:custGeom>
          <a:ln w="28486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3308057" y="6231379"/>
            <a:ext cx="123825" cy="236220"/>
          </a:xfrm>
          <a:custGeom>
            <a:avLst/>
            <a:gdLst/>
            <a:ahLst/>
            <a:cxnLst/>
            <a:rect l="l" t="t" r="r" b="b"/>
            <a:pathLst>
              <a:path w="123825" h="236220">
                <a:moveTo>
                  <a:pt x="0" y="0"/>
                </a:moveTo>
                <a:lnTo>
                  <a:pt x="42824" y="235940"/>
                </a:lnTo>
                <a:lnTo>
                  <a:pt x="123736" y="10198"/>
                </a:lnTo>
                <a:lnTo>
                  <a:pt x="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2906289" y="5623467"/>
            <a:ext cx="332105" cy="253365"/>
          </a:xfrm>
          <a:custGeom>
            <a:avLst/>
            <a:gdLst/>
            <a:ahLst/>
            <a:cxnLst/>
            <a:rect l="l" t="t" r="r" b="b"/>
            <a:pathLst>
              <a:path w="332105" h="253364">
                <a:moveTo>
                  <a:pt x="0" y="252780"/>
                </a:moveTo>
                <a:lnTo>
                  <a:pt x="331838" y="0"/>
                </a:lnTo>
              </a:path>
            </a:pathLst>
          </a:custGeom>
          <a:ln w="28486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2755701" y="5801205"/>
            <a:ext cx="222250" cy="189865"/>
          </a:xfrm>
          <a:custGeom>
            <a:avLst/>
            <a:gdLst/>
            <a:ahLst/>
            <a:cxnLst/>
            <a:rect l="l" t="t" r="r" b="b"/>
            <a:pathLst>
              <a:path w="222250" h="189864">
                <a:moveTo>
                  <a:pt x="146646" y="0"/>
                </a:moveTo>
                <a:lnTo>
                  <a:pt x="0" y="189750"/>
                </a:lnTo>
                <a:lnTo>
                  <a:pt x="221881" y="98767"/>
                </a:lnTo>
                <a:lnTo>
                  <a:pt x="14664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3435029" y="3789240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86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3475683" y="3844435"/>
            <a:ext cx="445134" cy="604520"/>
          </a:xfrm>
          <a:custGeom>
            <a:avLst/>
            <a:gdLst/>
            <a:ahLst/>
            <a:cxnLst/>
            <a:rect l="l" t="t" r="r" b="b"/>
            <a:pathLst>
              <a:path w="445135" h="604520">
                <a:moveTo>
                  <a:pt x="0" y="0"/>
                </a:moveTo>
                <a:lnTo>
                  <a:pt x="444855" y="603986"/>
                </a:lnTo>
              </a:path>
            </a:pathLst>
          </a:custGeom>
          <a:ln w="39890">
            <a:solidFill>
              <a:srgbClr val="01020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3940018" y="447487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98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3384109" y="3720098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5">
                <a:moveTo>
                  <a:pt x="0" y="0"/>
                </a:moveTo>
                <a:lnTo>
                  <a:pt x="13233" y="118579"/>
                </a:lnTo>
                <a:lnTo>
                  <a:pt x="109308" y="47815"/>
                </a:lnTo>
                <a:lnTo>
                  <a:pt x="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3883315" y="4427731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5">
                <a:moveTo>
                  <a:pt x="96075" y="0"/>
                </a:moveTo>
                <a:lnTo>
                  <a:pt x="0" y="70764"/>
                </a:lnTo>
                <a:lnTo>
                  <a:pt x="109321" y="118579"/>
                </a:lnTo>
                <a:lnTo>
                  <a:pt x="9607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3887406" y="3456052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98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3928061" y="3511251"/>
            <a:ext cx="445134" cy="604520"/>
          </a:xfrm>
          <a:custGeom>
            <a:avLst/>
            <a:gdLst/>
            <a:ahLst/>
            <a:cxnLst/>
            <a:rect l="l" t="t" r="r" b="b"/>
            <a:pathLst>
              <a:path w="445135" h="604520">
                <a:moveTo>
                  <a:pt x="0" y="0"/>
                </a:moveTo>
                <a:lnTo>
                  <a:pt x="444855" y="603986"/>
                </a:lnTo>
              </a:path>
            </a:pathLst>
          </a:custGeom>
          <a:ln w="39890">
            <a:solidFill>
              <a:srgbClr val="01020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4392395" y="4141690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86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3836485" y="3386912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5">
                <a:moveTo>
                  <a:pt x="0" y="0"/>
                </a:moveTo>
                <a:lnTo>
                  <a:pt x="13233" y="118579"/>
                </a:lnTo>
                <a:lnTo>
                  <a:pt x="109308" y="47815"/>
                </a:lnTo>
                <a:lnTo>
                  <a:pt x="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4335692" y="4094547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5">
                <a:moveTo>
                  <a:pt x="96075" y="0"/>
                </a:moveTo>
                <a:lnTo>
                  <a:pt x="0" y="70764"/>
                </a:lnTo>
                <a:lnTo>
                  <a:pt x="109321" y="118579"/>
                </a:lnTo>
                <a:lnTo>
                  <a:pt x="9607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4321651" y="3185292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98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4362306" y="3240491"/>
            <a:ext cx="445134" cy="604520"/>
          </a:xfrm>
          <a:custGeom>
            <a:avLst/>
            <a:gdLst/>
            <a:ahLst/>
            <a:cxnLst/>
            <a:rect l="l" t="t" r="r" b="b"/>
            <a:pathLst>
              <a:path w="445135" h="604520">
                <a:moveTo>
                  <a:pt x="0" y="0"/>
                </a:moveTo>
                <a:lnTo>
                  <a:pt x="444855" y="603986"/>
                </a:lnTo>
              </a:path>
            </a:pathLst>
          </a:custGeom>
          <a:ln w="39890">
            <a:solidFill>
              <a:srgbClr val="01020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4826640" y="3870930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86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4270731" y="3116152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4">
                <a:moveTo>
                  <a:pt x="0" y="0"/>
                </a:moveTo>
                <a:lnTo>
                  <a:pt x="13233" y="118579"/>
                </a:lnTo>
                <a:lnTo>
                  <a:pt x="109308" y="47815"/>
                </a:lnTo>
                <a:lnTo>
                  <a:pt x="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4769938" y="3823787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5">
                <a:moveTo>
                  <a:pt x="96075" y="0"/>
                </a:moveTo>
                <a:lnTo>
                  <a:pt x="0" y="70764"/>
                </a:lnTo>
                <a:lnTo>
                  <a:pt x="109308" y="118579"/>
                </a:lnTo>
                <a:lnTo>
                  <a:pt x="9607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4758034" y="289367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86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4798688" y="2948873"/>
            <a:ext cx="445134" cy="604520"/>
          </a:xfrm>
          <a:custGeom>
            <a:avLst/>
            <a:gdLst/>
            <a:ahLst/>
            <a:cxnLst/>
            <a:rect l="l" t="t" r="r" b="b"/>
            <a:pathLst>
              <a:path w="445135" h="604520">
                <a:moveTo>
                  <a:pt x="0" y="0"/>
                </a:moveTo>
                <a:lnTo>
                  <a:pt x="444855" y="603986"/>
                </a:lnTo>
              </a:path>
            </a:pathLst>
          </a:custGeom>
          <a:ln w="39890">
            <a:solidFill>
              <a:srgbClr val="01020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263024" y="357931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1689" y="2286"/>
                </a:lnTo>
              </a:path>
            </a:pathLst>
          </a:custGeom>
          <a:ln w="39890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4707113" y="2824534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4">
                <a:moveTo>
                  <a:pt x="0" y="0"/>
                </a:moveTo>
                <a:lnTo>
                  <a:pt x="13233" y="118579"/>
                </a:lnTo>
                <a:lnTo>
                  <a:pt x="109308" y="47815"/>
                </a:lnTo>
                <a:lnTo>
                  <a:pt x="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206320" y="3532168"/>
            <a:ext cx="109855" cy="118745"/>
          </a:xfrm>
          <a:custGeom>
            <a:avLst/>
            <a:gdLst/>
            <a:ahLst/>
            <a:cxnLst/>
            <a:rect l="l" t="t" r="r" b="b"/>
            <a:pathLst>
              <a:path w="109854" h="118745">
                <a:moveTo>
                  <a:pt x="96075" y="0"/>
                </a:moveTo>
                <a:lnTo>
                  <a:pt x="0" y="70764"/>
                </a:lnTo>
                <a:lnTo>
                  <a:pt x="109321" y="118579"/>
                </a:lnTo>
                <a:lnTo>
                  <a:pt x="9607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4134523" y="5142585"/>
            <a:ext cx="99695" cy="258445"/>
          </a:xfrm>
          <a:custGeom>
            <a:avLst/>
            <a:gdLst/>
            <a:ahLst/>
            <a:cxnLst/>
            <a:rect l="l" t="t" r="r" b="b"/>
            <a:pathLst>
              <a:path w="99695" h="258445">
                <a:moveTo>
                  <a:pt x="0" y="257873"/>
                </a:moveTo>
                <a:lnTo>
                  <a:pt x="99415" y="257873"/>
                </a:lnTo>
                <a:lnTo>
                  <a:pt x="99415" y="0"/>
                </a:lnTo>
                <a:lnTo>
                  <a:pt x="0" y="0"/>
                </a:lnTo>
                <a:lnTo>
                  <a:pt x="0" y="257873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4134523" y="5492877"/>
            <a:ext cx="99695" cy="225425"/>
          </a:xfrm>
          <a:custGeom>
            <a:avLst/>
            <a:gdLst/>
            <a:ahLst/>
            <a:cxnLst/>
            <a:rect l="l" t="t" r="r" b="b"/>
            <a:pathLst>
              <a:path w="99695" h="225425">
                <a:moveTo>
                  <a:pt x="0" y="225171"/>
                </a:moveTo>
                <a:lnTo>
                  <a:pt x="99415" y="225171"/>
                </a:lnTo>
                <a:lnTo>
                  <a:pt x="99415" y="0"/>
                </a:lnTo>
                <a:lnTo>
                  <a:pt x="0" y="0"/>
                </a:lnTo>
                <a:lnTo>
                  <a:pt x="0" y="225171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3915676" y="5400459"/>
            <a:ext cx="537210" cy="92710"/>
          </a:xfrm>
          <a:custGeom>
            <a:avLst/>
            <a:gdLst/>
            <a:ahLst/>
            <a:cxnLst/>
            <a:rect l="l" t="t" r="r" b="b"/>
            <a:pathLst>
              <a:path w="537210" h="92710">
                <a:moveTo>
                  <a:pt x="0" y="92417"/>
                </a:moveTo>
                <a:lnTo>
                  <a:pt x="537095" y="92417"/>
                </a:lnTo>
                <a:lnTo>
                  <a:pt x="537095" y="0"/>
                </a:lnTo>
                <a:lnTo>
                  <a:pt x="0" y="0"/>
                </a:lnTo>
                <a:lnTo>
                  <a:pt x="0" y="92417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3945219" y="5191776"/>
            <a:ext cx="478155" cy="477520"/>
          </a:xfrm>
          <a:custGeom>
            <a:avLst/>
            <a:gdLst/>
            <a:ahLst/>
            <a:cxnLst/>
            <a:rect l="l" t="t" r="r" b="b"/>
            <a:pathLst>
              <a:path w="478154" h="477520">
                <a:moveTo>
                  <a:pt x="407733" y="0"/>
                </a:moveTo>
                <a:lnTo>
                  <a:pt x="0" y="406920"/>
                </a:lnTo>
                <a:lnTo>
                  <a:pt x="70294" y="477075"/>
                </a:lnTo>
                <a:lnTo>
                  <a:pt x="478015" y="70154"/>
                </a:lnTo>
                <a:lnTo>
                  <a:pt x="407733" y="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3945216" y="5214311"/>
            <a:ext cx="461645" cy="454659"/>
          </a:xfrm>
          <a:custGeom>
            <a:avLst/>
            <a:gdLst/>
            <a:ahLst/>
            <a:cxnLst/>
            <a:rect l="l" t="t" r="r" b="b"/>
            <a:pathLst>
              <a:path w="461645" h="454660">
                <a:moveTo>
                  <a:pt x="67906" y="0"/>
                </a:moveTo>
                <a:lnTo>
                  <a:pt x="0" y="66852"/>
                </a:lnTo>
                <a:lnTo>
                  <a:pt x="393763" y="454545"/>
                </a:lnTo>
                <a:lnTo>
                  <a:pt x="461645" y="387692"/>
                </a:lnTo>
                <a:lnTo>
                  <a:pt x="67906" y="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311787" y="4361065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4">
                <a:moveTo>
                  <a:pt x="0" y="0"/>
                </a:moveTo>
                <a:lnTo>
                  <a:pt x="0" y="154063"/>
                </a:lnTo>
              </a:path>
            </a:pathLst>
          </a:custGeom>
          <a:ln w="64338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311787" y="4579340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4">
                <a:moveTo>
                  <a:pt x="0" y="0"/>
                </a:moveTo>
                <a:lnTo>
                  <a:pt x="0" y="154101"/>
                </a:lnTo>
              </a:path>
            </a:pathLst>
          </a:custGeom>
          <a:ln w="64338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125224" y="4547234"/>
            <a:ext cx="373380" cy="0"/>
          </a:xfrm>
          <a:custGeom>
            <a:avLst/>
            <a:gdLst/>
            <a:ahLst/>
            <a:cxnLst/>
            <a:rect l="l" t="t" r="r" b="b"/>
            <a:pathLst>
              <a:path w="373379">
                <a:moveTo>
                  <a:pt x="0" y="0"/>
                </a:moveTo>
                <a:lnTo>
                  <a:pt x="373138" y="0"/>
                </a:lnTo>
              </a:path>
            </a:pathLst>
          </a:custGeom>
          <a:ln w="64211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5157118" y="4392895"/>
            <a:ext cx="309880" cy="309245"/>
          </a:xfrm>
          <a:custGeom>
            <a:avLst/>
            <a:gdLst/>
            <a:ahLst/>
            <a:cxnLst/>
            <a:rect l="l" t="t" r="r" b="b"/>
            <a:pathLst>
              <a:path w="309879" h="309245">
                <a:moveTo>
                  <a:pt x="263842" y="0"/>
                </a:moveTo>
                <a:lnTo>
                  <a:pt x="0" y="263309"/>
                </a:lnTo>
                <a:lnTo>
                  <a:pt x="45491" y="308711"/>
                </a:lnTo>
                <a:lnTo>
                  <a:pt x="309333" y="45389"/>
                </a:lnTo>
                <a:lnTo>
                  <a:pt x="263842" y="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5157119" y="4392896"/>
            <a:ext cx="309880" cy="309245"/>
          </a:xfrm>
          <a:custGeom>
            <a:avLst/>
            <a:gdLst/>
            <a:ahLst/>
            <a:cxnLst/>
            <a:rect l="l" t="t" r="r" b="b"/>
            <a:pathLst>
              <a:path w="309879" h="309245">
                <a:moveTo>
                  <a:pt x="45491" y="0"/>
                </a:moveTo>
                <a:lnTo>
                  <a:pt x="0" y="45402"/>
                </a:lnTo>
                <a:lnTo>
                  <a:pt x="263842" y="308711"/>
                </a:lnTo>
                <a:lnTo>
                  <a:pt x="309333" y="263309"/>
                </a:lnTo>
                <a:lnTo>
                  <a:pt x="45491" y="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3821652" y="2206370"/>
            <a:ext cx="0" cy="154940"/>
          </a:xfrm>
          <a:custGeom>
            <a:avLst/>
            <a:gdLst/>
            <a:ahLst/>
            <a:cxnLst/>
            <a:rect l="l" t="t" r="r" b="b"/>
            <a:pathLst>
              <a:path h="154939">
                <a:moveTo>
                  <a:pt x="0" y="0"/>
                </a:moveTo>
                <a:lnTo>
                  <a:pt x="0" y="154774"/>
                </a:lnTo>
              </a:path>
            </a:pathLst>
          </a:custGeom>
          <a:ln w="64630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3821652" y="2425623"/>
            <a:ext cx="0" cy="154940"/>
          </a:xfrm>
          <a:custGeom>
            <a:avLst/>
            <a:gdLst/>
            <a:ahLst/>
            <a:cxnLst/>
            <a:rect l="l" t="t" r="r" b="b"/>
            <a:pathLst>
              <a:path h="154939">
                <a:moveTo>
                  <a:pt x="0" y="0"/>
                </a:moveTo>
                <a:lnTo>
                  <a:pt x="0" y="154787"/>
                </a:lnTo>
              </a:path>
            </a:pathLst>
          </a:custGeom>
          <a:ln w="64630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3634244" y="2393384"/>
            <a:ext cx="375285" cy="0"/>
          </a:xfrm>
          <a:custGeom>
            <a:avLst/>
            <a:gdLst/>
            <a:ahLst/>
            <a:cxnLst/>
            <a:rect l="l" t="t" r="r" b="b"/>
            <a:pathLst>
              <a:path w="375285">
                <a:moveTo>
                  <a:pt x="0" y="0"/>
                </a:moveTo>
                <a:lnTo>
                  <a:pt x="374802" y="0"/>
                </a:lnTo>
              </a:path>
            </a:pathLst>
          </a:custGeom>
          <a:ln w="64477">
            <a:solidFill>
              <a:srgbClr val="4747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3666297" y="2238352"/>
            <a:ext cx="311150" cy="310515"/>
          </a:xfrm>
          <a:custGeom>
            <a:avLst/>
            <a:gdLst/>
            <a:ahLst/>
            <a:cxnLst/>
            <a:rect l="l" t="t" r="r" b="b"/>
            <a:pathLst>
              <a:path w="311150" h="310514">
                <a:moveTo>
                  <a:pt x="265023" y="0"/>
                </a:moveTo>
                <a:lnTo>
                  <a:pt x="0" y="264490"/>
                </a:lnTo>
                <a:lnTo>
                  <a:pt x="45694" y="310083"/>
                </a:lnTo>
                <a:lnTo>
                  <a:pt x="310718" y="45593"/>
                </a:lnTo>
                <a:lnTo>
                  <a:pt x="265023" y="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3666294" y="2238342"/>
            <a:ext cx="311150" cy="310515"/>
          </a:xfrm>
          <a:custGeom>
            <a:avLst/>
            <a:gdLst/>
            <a:ahLst/>
            <a:cxnLst/>
            <a:rect l="l" t="t" r="r" b="b"/>
            <a:pathLst>
              <a:path w="311150" h="310514">
                <a:moveTo>
                  <a:pt x="45694" y="0"/>
                </a:moveTo>
                <a:lnTo>
                  <a:pt x="0" y="45593"/>
                </a:lnTo>
                <a:lnTo>
                  <a:pt x="265023" y="310095"/>
                </a:lnTo>
                <a:lnTo>
                  <a:pt x="310718" y="264490"/>
                </a:lnTo>
                <a:lnTo>
                  <a:pt x="45694" y="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6256678" y="9138594"/>
            <a:ext cx="119430" cy="10830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 txBox="1"/>
          <p:nvPr/>
        </p:nvSpPr>
        <p:spPr>
          <a:xfrm>
            <a:off x="10037571" y="3915074"/>
            <a:ext cx="4609465" cy="2468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6535" indent="-203835">
              <a:lnSpc>
                <a:spcPct val="100000"/>
              </a:lnSpc>
              <a:spcBef>
                <a:spcPts val="90"/>
              </a:spcBef>
              <a:buAutoNum type="alphaUcPeriod"/>
              <a:tabLst>
                <a:tab pos="217170" algn="l"/>
              </a:tabLst>
            </a:pP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Create </a:t>
            </a:r>
            <a:r>
              <a:rPr sz="1450" spc="-10" dirty="0">
                <a:solidFill>
                  <a:srgbClr val="636466"/>
                </a:solidFill>
                <a:latin typeface="MetaBookLF-Roman"/>
                <a:cs typeface="MetaBookLF-Roman"/>
              </a:rPr>
              <a:t>a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strong public connection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to </a:t>
            </a:r>
            <a:r>
              <a:rPr sz="1450" spc="-15" dirty="0">
                <a:solidFill>
                  <a:srgbClr val="636466"/>
                </a:solidFill>
                <a:latin typeface="MetaBookLF-Roman"/>
                <a:cs typeface="MetaBookLF-Roman"/>
              </a:rPr>
              <a:t>the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Willamette</a:t>
            </a:r>
            <a:r>
              <a:rPr sz="1450" spc="-13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River</a:t>
            </a:r>
            <a:endParaRPr sz="1450">
              <a:latin typeface="MetaBookLF-Roman"/>
              <a:cs typeface="MetaBookLF-Roman"/>
            </a:endParaRPr>
          </a:p>
          <a:p>
            <a:pPr marL="216535" indent="-203835">
              <a:lnSpc>
                <a:spcPct val="100000"/>
              </a:lnSpc>
              <a:spcBef>
                <a:spcPts val="1155"/>
              </a:spcBef>
              <a:buAutoNum type="alphaUcPeriod"/>
              <a:tabLst>
                <a:tab pos="217170" algn="l"/>
              </a:tabLst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waterfront park with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cultural</a:t>
            </a:r>
            <a:r>
              <a:rPr sz="1450" spc="-18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emphasis</a:t>
            </a:r>
            <a:endParaRPr sz="1450">
              <a:latin typeface="MetaBookLF-Roman"/>
              <a:cs typeface="MetaBookLF-Roman"/>
            </a:endParaRPr>
          </a:p>
          <a:p>
            <a:pPr marL="12700" marR="586105">
              <a:lnSpc>
                <a:spcPct val="166400"/>
              </a:lnSpc>
              <a:buAutoNum type="alphaUcPeriod"/>
              <a:tabLst>
                <a:tab pos="217170" algn="l"/>
              </a:tabLst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plaza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with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local market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and event</a:t>
            </a:r>
            <a:r>
              <a:rPr sz="1450" spc="-15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emphasis  </a:t>
            </a:r>
            <a:r>
              <a:rPr sz="1450" spc="-10" dirty="0">
                <a:solidFill>
                  <a:srgbClr val="636466"/>
                </a:solidFill>
                <a:latin typeface="MetaBookLF-Roman"/>
                <a:cs typeface="MetaBookLF-Roman"/>
              </a:rPr>
              <a:t>D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park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blocks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with neighborhood</a:t>
            </a:r>
            <a:r>
              <a:rPr sz="1450" spc="-8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emphasis</a:t>
            </a:r>
            <a:endParaRPr sz="1450">
              <a:latin typeface="MetaBookLF-Roman"/>
              <a:cs typeface="MetaBookLF-Roman"/>
            </a:endParaRPr>
          </a:p>
          <a:p>
            <a:pPr marL="12700" marR="640715">
              <a:lnSpc>
                <a:spcPct val="166400"/>
              </a:lnSpc>
            </a:pPr>
            <a:r>
              <a:rPr sz="1450" spc="-5" dirty="0">
                <a:solidFill>
                  <a:srgbClr val="636466"/>
                </a:solidFill>
                <a:latin typeface="MetaBookLF-Roman"/>
                <a:cs typeface="MetaBookLF-Roman"/>
              </a:rPr>
              <a:t>E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Inclusionary mixed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development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spans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Broadway  </a:t>
            </a:r>
            <a:r>
              <a:rPr sz="1450" spc="-5" dirty="0">
                <a:solidFill>
                  <a:srgbClr val="636466"/>
                </a:solidFill>
                <a:latin typeface="MetaBookLF-Roman"/>
                <a:cs typeface="MetaBookLF-Roman"/>
              </a:rPr>
              <a:t>F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Infill development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bridges</a:t>
            </a:r>
            <a:r>
              <a:rPr sz="1450" spc="-10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I-5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175" spc="-15" baseline="5747" dirty="0">
                <a:solidFill>
                  <a:srgbClr val="636466"/>
                </a:solidFill>
                <a:latin typeface="MetaBookLF-Roman"/>
                <a:cs typeface="MetaBookLF-Roman"/>
              </a:rPr>
              <a:t>G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Connect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district to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existing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active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eastside</a:t>
            </a:r>
            <a:r>
              <a:rPr sz="1450" spc="-13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neighborhoods</a:t>
            </a:r>
            <a:endParaRPr sz="1450">
              <a:latin typeface="MetaBookLF-Roman"/>
              <a:cs typeface="MetaBookLF-Roman"/>
            </a:endParaRPr>
          </a:p>
        </p:txBody>
      </p:sp>
      <p:sp>
        <p:nvSpPr>
          <p:cNvPr id="775" name="object 775"/>
          <p:cNvSpPr txBox="1"/>
          <p:nvPr/>
        </p:nvSpPr>
        <p:spPr>
          <a:xfrm>
            <a:off x="10045606" y="2816147"/>
            <a:ext cx="4790440" cy="884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MetaBookLF-Caps"/>
                <a:cs typeface="MetaBookLF-Caps"/>
              </a:rPr>
              <a:t>FUTURE</a:t>
            </a:r>
            <a:r>
              <a:rPr sz="2400" spc="-55" dirty="0">
                <a:solidFill>
                  <a:srgbClr val="231F20"/>
                </a:solidFill>
                <a:latin typeface="MetaBookLF-Caps"/>
                <a:cs typeface="MetaBookLF-Caps"/>
              </a:rPr>
              <a:t> </a:t>
            </a:r>
            <a:r>
              <a:rPr sz="2400" dirty="0">
                <a:solidFill>
                  <a:srgbClr val="231F20"/>
                </a:solidFill>
                <a:latin typeface="MetaBookLF-Caps"/>
                <a:cs typeface="MetaBookLF-Caps"/>
              </a:rPr>
              <a:t>VISION</a:t>
            </a:r>
            <a:endParaRPr sz="2400">
              <a:latin typeface="MetaBookLF-Caps"/>
              <a:cs typeface="MetaBookLF-Caps"/>
            </a:endParaRPr>
          </a:p>
          <a:p>
            <a:pPr marL="25400" marR="5080">
              <a:lnSpc>
                <a:spcPct val="100000"/>
              </a:lnSpc>
              <a:spcBef>
                <a:spcPts val="40"/>
              </a:spcBef>
            </a:pP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Healing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the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district with intentional development that  reverses </a:t>
            </a:r>
            <a:r>
              <a:rPr sz="1600" spc="-10" dirty="0">
                <a:solidFill>
                  <a:srgbClr val="636466"/>
                </a:solidFill>
                <a:latin typeface="MetaBookLF-Roman"/>
                <a:cs typeface="MetaBookLF-Roman"/>
              </a:rPr>
              <a:t>displacement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and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honors </a:t>
            </a:r>
            <a:r>
              <a:rPr sz="1600" dirty="0">
                <a:solidFill>
                  <a:srgbClr val="636466"/>
                </a:solidFill>
                <a:latin typeface="MetaBookLF-Roman"/>
                <a:cs typeface="MetaBookLF-Roman"/>
              </a:rPr>
              <a:t>The </a:t>
            </a:r>
            <a:r>
              <a:rPr sz="1600" spc="-10" dirty="0">
                <a:solidFill>
                  <a:srgbClr val="636466"/>
                </a:solidFill>
                <a:latin typeface="MetaBookLF-Roman"/>
                <a:cs typeface="MetaBookLF-Roman"/>
              </a:rPr>
              <a:t>Great</a:t>
            </a:r>
            <a:r>
              <a:rPr sz="1600" spc="-9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636466"/>
                </a:solidFill>
                <a:latin typeface="MetaBookLF-Roman"/>
                <a:cs typeface="MetaBookLF-Roman"/>
              </a:rPr>
              <a:t>Migration.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776" name="object 776"/>
          <p:cNvSpPr/>
          <p:nvPr/>
        </p:nvSpPr>
        <p:spPr>
          <a:xfrm>
            <a:off x="10058300" y="7506685"/>
            <a:ext cx="137032" cy="137020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10076182" y="7818228"/>
            <a:ext cx="137032" cy="137020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10068149" y="8137781"/>
            <a:ext cx="137032" cy="137020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10060122" y="6931673"/>
            <a:ext cx="135204" cy="135204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0060122" y="7205133"/>
            <a:ext cx="135204" cy="135204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 txBox="1"/>
          <p:nvPr/>
        </p:nvSpPr>
        <p:spPr>
          <a:xfrm>
            <a:off x="10241772" y="6767898"/>
            <a:ext cx="3135630" cy="18757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82090">
              <a:lnSpc>
                <a:spcPct val="132800"/>
              </a:lnSpc>
              <a:spcBef>
                <a:spcPts val="100"/>
              </a:spcBef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Existing</a:t>
            </a:r>
            <a:r>
              <a:rPr sz="1450" spc="-13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Development 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New</a:t>
            </a:r>
            <a:r>
              <a:rPr sz="1450" spc="-9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Development</a:t>
            </a:r>
            <a:endParaRPr sz="1450">
              <a:latin typeface="MetaBookLF-Roman"/>
              <a:cs typeface="MetaBookLF-Roman"/>
            </a:endParaRPr>
          </a:p>
          <a:p>
            <a:pPr marL="12700" marR="698500">
              <a:lnSpc>
                <a:spcPts val="2420"/>
              </a:lnSpc>
              <a:spcBef>
                <a:spcPts val="135"/>
              </a:spcBef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Existing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Civic/Cultural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Buildings  Aspirational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Cultural</a:t>
            </a:r>
            <a:r>
              <a:rPr sz="1450" spc="-80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Buildings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Monument to </a:t>
            </a:r>
            <a:r>
              <a:rPr sz="1450" spc="-15" dirty="0">
                <a:solidFill>
                  <a:srgbClr val="636466"/>
                </a:solidFill>
                <a:latin typeface="MetaBookLF-Roman"/>
                <a:cs typeface="MetaBookLF-Roman"/>
              </a:rPr>
              <a:t>the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Great</a:t>
            </a:r>
            <a:r>
              <a:rPr sz="1450" spc="-125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Migration</a:t>
            </a:r>
            <a:endParaRPr sz="1450">
              <a:latin typeface="MetaBookLF-Roman"/>
              <a:cs typeface="MetaBookLF-Roman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50" spc="-25" dirty="0">
                <a:solidFill>
                  <a:srgbClr val="636466"/>
                </a:solidFill>
                <a:latin typeface="MetaBookLF-Roman"/>
                <a:cs typeface="MetaBookLF-Roman"/>
              </a:rPr>
              <a:t>Public </a:t>
            </a:r>
            <a:r>
              <a:rPr sz="1450" spc="-20" dirty="0">
                <a:solidFill>
                  <a:srgbClr val="636466"/>
                </a:solidFill>
                <a:latin typeface="MetaBookLF-Roman"/>
                <a:cs typeface="MetaBookLF-Roman"/>
              </a:rPr>
              <a:t>Open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Space Organizes</a:t>
            </a:r>
            <a:r>
              <a:rPr sz="1450" spc="-114" dirty="0">
                <a:solidFill>
                  <a:srgbClr val="636466"/>
                </a:solidFill>
                <a:latin typeface="MetaBookLF-Roman"/>
                <a:cs typeface="MetaBookLF-Roman"/>
              </a:rPr>
              <a:t> </a:t>
            </a:r>
            <a:r>
              <a:rPr sz="1450" spc="-30" dirty="0">
                <a:solidFill>
                  <a:srgbClr val="636466"/>
                </a:solidFill>
                <a:latin typeface="MetaBookLF-Roman"/>
                <a:cs typeface="MetaBookLF-Roman"/>
              </a:rPr>
              <a:t>Community</a:t>
            </a:r>
            <a:endParaRPr sz="1450">
              <a:latin typeface="MetaBookLF-Roman"/>
              <a:cs typeface="MetaBookLF-Roman"/>
            </a:endParaRPr>
          </a:p>
        </p:txBody>
      </p:sp>
      <p:sp>
        <p:nvSpPr>
          <p:cNvPr id="782" name="object 782"/>
          <p:cNvSpPr/>
          <p:nvPr/>
        </p:nvSpPr>
        <p:spPr>
          <a:xfrm>
            <a:off x="10060127" y="8445093"/>
            <a:ext cx="153085" cy="152781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 txBox="1"/>
          <p:nvPr/>
        </p:nvSpPr>
        <p:spPr>
          <a:xfrm rot="19440000">
            <a:off x="1185554" y="4930864"/>
            <a:ext cx="1932056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2475" spc="82" baseline="-3367" dirty="0">
                <a:solidFill>
                  <a:srgbClr val="58595B"/>
                </a:solidFill>
                <a:latin typeface="MetaBookLF-Roman"/>
                <a:cs typeface="MetaBookLF-Roman"/>
              </a:rPr>
              <a:t>BRO</a:t>
            </a:r>
            <a:r>
              <a:rPr sz="2475" spc="82" baseline="-1683" dirty="0">
                <a:solidFill>
                  <a:srgbClr val="58595B"/>
                </a:solidFill>
                <a:latin typeface="MetaBookLF-Roman"/>
                <a:cs typeface="MetaBookLF-Roman"/>
              </a:rPr>
              <a:t>AD</a:t>
            </a:r>
            <a:r>
              <a:rPr sz="1650" spc="55" dirty="0">
                <a:solidFill>
                  <a:srgbClr val="58595B"/>
                </a:solidFill>
                <a:latin typeface="MetaBookLF-Roman"/>
                <a:cs typeface="MetaBookLF-Roman"/>
              </a:rPr>
              <a:t>WAY</a:t>
            </a:r>
            <a:r>
              <a:rPr sz="1650" spc="75" dirty="0">
                <a:solidFill>
                  <a:srgbClr val="58595B"/>
                </a:solidFill>
                <a:latin typeface="MetaBookLF-Roman"/>
                <a:cs typeface="MetaBookLF-Roman"/>
              </a:rPr>
              <a:t> </a:t>
            </a:r>
            <a:r>
              <a:rPr sz="2475" spc="142" baseline="1683" dirty="0">
                <a:solidFill>
                  <a:srgbClr val="58595B"/>
                </a:solidFill>
                <a:latin typeface="MetaBookLF-Roman"/>
                <a:cs typeface="MetaBookLF-Roman"/>
              </a:rPr>
              <a:t>BRIDGE</a:t>
            </a:r>
            <a:endParaRPr sz="2475" baseline="1683">
              <a:latin typeface="MetaBookLF-Roman"/>
              <a:cs typeface="MetaBookLF-Roman"/>
            </a:endParaRPr>
          </a:p>
        </p:txBody>
      </p:sp>
      <p:sp>
        <p:nvSpPr>
          <p:cNvPr id="784" name="object 784"/>
          <p:cNvSpPr txBox="1"/>
          <p:nvPr/>
        </p:nvSpPr>
        <p:spPr>
          <a:xfrm rot="19620000">
            <a:off x="3956046" y="8232564"/>
            <a:ext cx="140064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80"/>
              </a:lnSpc>
            </a:pPr>
            <a:r>
              <a:rPr sz="1650" spc="70" dirty="0">
                <a:solidFill>
                  <a:srgbClr val="58595B"/>
                </a:solidFill>
                <a:latin typeface="MetaBookLF-Roman"/>
                <a:cs typeface="MetaBookLF-Roman"/>
              </a:rPr>
              <a:t>STEEL</a:t>
            </a:r>
            <a:r>
              <a:rPr sz="1650" spc="50" dirty="0">
                <a:solidFill>
                  <a:srgbClr val="58595B"/>
                </a:solidFill>
                <a:latin typeface="MetaBookLF-Roman"/>
                <a:cs typeface="MetaBookLF-Roman"/>
              </a:rPr>
              <a:t> </a:t>
            </a:r>
            <a:r>
              <a:rPr sz="2475" spc="142" baseline="1683" dirty="0">
                <a:solidFill>
                  <a:srgbClr val="58595B"/>
                </a:solidFill>
                <a:latin typeface="MetaBookLF-Roman"/>
                <a:cs typeface="MetaBookLF-Roman"/>
              </a:rPr>
              <a:t>BRIDGE</a:t>
            </a:r>
            <a:endParaRPr sz="2475" baseline="1683">
              <a:latin typeface="MetaBookLF-Roman"/>
              <a:cs typeface="MetaBookLF-Roman"/>
            </a:endParaRPr>
          </a:p>
        </p:txBody>
      </p:sp>
      <p:sp>
        <p:nvSpPr>
          <p:cNvPr id="785" name="object 785"/>
          <p:cNvSpPr/>
          <p:nvPr/>
        </p:nvSpPr>
        <p:spPr>
          <a:xfrm>
            <a:off x="3951344" y="25204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3951344" y="25204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 txBox="1"/>
          <p:nvPr/>
        </p:nvSpPr>
        <p:spPr>
          <a:xfrm>
            <a:off x="4013708" y="2485276"/>
            <a:ext cx="19558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D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88" name="object 788"/>
          <p:cNvSpPr/>
          <p:nvPr/>
        </p:nvSpPr>
        <p:spPr>
          <a:xfrm>
            <a:off x="2956681" y="503258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2956681" y="503258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 txBox="1"/>
          <p:nvPr/>
        </p:nvSpPr>
        <p:spPr>
          <a:xfrm>
            <a:off x="3023651" y="4980757"/>
            <a:ext cx="18161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A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91" name="object 791"/>
          <p:cNvSpPr/>
          <p:nvPr/>
        </p:nvSpPr>
        <p:spPr>
          <a:xfrm>
            <a:off x="4333073" y="598209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4333073" y="598209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 txBox="1"/>
          <p:nvPr/>
        </p:nvSpPr>
        <p:spPr>
          <a:xfrm>
            <a:off x="4405600" y="5947560"/>
            <a:ext cx="18986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B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94" name="object 794"/>
          <p:cNvSpPr/>
          <p:nvPr/>
        </p:nvSpPr>
        <p:spPr>
          <a:xfrm>
            <a:off x="5425052" y="4712849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5425052" y="4712849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8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8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 txBox="1"/>
          <p:nvPr/>
        </p:nvSpPr>
        <p:spPr>
          <a:xfrm>
            <a:off x="5474227" y="4678329"/>
            <a:ext cx="18224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C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797" name="object 797"/>
          <p:cNvSpPr/>
          <p:nvPr/>
        </p:nvSpPr>
        <p:spPr>
          <a:xfrm>
            <a:off x="7459592" y="299093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459592" y="299093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 txBox="1"/>
          <p:nvPr/>
        </p:nvSpPr>
        <p:spPr>
          <a:xfrm>
            <a:off x="7511244" y="2956411"/>
            <a:ext cx="20066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G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800" name="object 800"/>
          <p:cNvSpPr/>
          <p:nvPr/>
        </p:nvSpPr>
        <p:spPr>
          <a:xfrm>
            <a:off x="4203822" y="3444859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4203822" y="3444859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 txBox="1"/>
          <p:nvPr/>
        </p:nvSpPr>
        <p:spPr>
          <a:xfrm>
            <a:off x="4275560" y="3412910"/>
            <a:ext cx="16319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E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803" name="object 803"/>
          <p:cNvSpPr/>
          <p:nvPr/>
        </p:nvSpPr>
        <p:spPr>
          <a:xfrm>
            <a:off x="5813418" y="235902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5813418" y="2359021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 txBox="1"/>
          <p:nvPr/>
        </p:nvSpPr>
        <p:spPr>
          <a:xfrm>
            <a:off x="5890817" y="2332991"/>
            <a:ext cx="14478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dirty="0">
                <a:solidFill>
                  <a:srgbClr val="231F20"/>
                </a:solidFill>
                <a:latin typeface="MetaBookLF-Roman"/>
                <a:cs typeface="MetaBookLF-Roman"/>
              </a:rPr>
              <a:t>F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806" name="object 806"/>
          <p:cNvSpPr/>
          <p:nvPr/>
        </p:nvSpPr>
        <p:spPr>
          <a:xfrm>
            <a:off x="5900032" y="52996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0"/>
                </a:move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5900032" y="52996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559" y="317119"/>
                </a:moveTo>
                <a:lnTo>
                  <a:pt x="208675" y="309035"/>
                </a:lnTo>
                <a:lnTo>
                  <a:pt x="252201" y="286525"/>
                </a:lnTo>
                <a:lnTo>
                  <a:pt x="286525" y="252201"/>
                </a:lnTo>
                <a:lnTo>
                  <a:pt x="309035" y="208675"/>
                </a:lnTo>
                <a:lnTo>
                  <a:pt x="317119" y="158559"/>
                </a:lnTo>
                <a:lnTo>
                  <a:pt x="309035" y="108443"/>
                </a:lnTo>
                <a:lnTo>
                  <a:pt x="286525" y="64917"/>
                </a:lnTo>
                <a:lnTo>
                  <a:pt x="252201" y="30593"/>
                </a:lnTo>
                <a:lnTo>
                  <a:pt x="208675" y="8083"/>
                </a:lnTo>
                <a:lnTo>
                  <a:pt x="158559" y="0"/>
                </a:lnTo>
                <a:lnTo>
                  <a:pt x="108443" y="8083"/>
                </a:lnTo>
                <a:lnTo>
                  <a:pt x="64917" y="30593"/>
                </a:lnTo>
                <a:lnTo>
                  <a:pt x="30593" y="64917"/>
                </a:lnTo>
                <a:lnTo>
                  <a:pt x="8083" y="108443"/>
                </a:lnTo>
                <a:lnTo>
                  <a:pt x="0" y="158559"/>
                </a:lnTo>
                <a:lnTo>
                  <a:pt x="8083" y="208675"/>
                </a:lnTo>
                <a:lnTo>
                  <a:pt x="30593" y="252201"/>
                </a:lnTo>
                <a:lnTo>
                  <a:pt x="64917" y="286525"/>
                </a:lnTo>
                <a:lnTo>
                  <a:pt x="108443" y="309035"/>
                </a:lnTo>
                <a:lnTo>
                  <a:pt x="158559" y="317119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 txBox="1"/>
          <p:nvPr/>
        </p:nvSpPr>
        <p:spPr>
          <a:xfrm>
            <a:off x="5951684" y="495440"/>
            <a:ext cx="200660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solidFill>
                  <a:srgbClr val="231F20"/>
                </a:solidFill>
                <a:latin typeface="MetaBookLF-Roman"/>
                <a:cs typeface="MetaBookLF-Roman"/>
              </a:rPr>
              <a:t>G</a:t>
            </a:r>
            <a:endParaRPr sz="2150">
              <a:latin typeface="MetaBookLF-Roman"/>
              <a:cs typeface="MetaBookLF-Roman"/>
            </a:endParaRPr>
          </a:p>
        </p:txBody>
      </p:sp>
      <p:sp>
        <p:nvSpPr>
          <p:cNvPr id="809" name="object 809"/>
          <p:cNvSpPr/>
          <p:nvPr/>
        </p:nvSpPr>
        <p:spPr>
          <a:xfrm>
            <a:off x="10050271" y="3758331"/>
            <a:ext cx="4799965" cy="0"/>
          </a:xfrm>
          <a:custGeom>
            <a:avLst/>
            <a:gdLst/>
            <a:ahLst/>
            <a:cxnLst/>
            <a:rect l="l" t="t" r="r" b="b"/>
            <a:pathLst>
              <a:path w="4799965">
                <a:moveTo>
                  <a:pt x="0" y="0"/>
                </a:moveTo>
                <a:lnTo>
                  <a:pt x="4799495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0010475" y="8930519"/>
            <a:ext cx="328295" cy="328295"/>
          </a:xfrm>
          <a:custGeom>
            <a:avLst/>
            <a:gdLst/>
            <a:ahLst/>
            <a:cxnLst/>
            <a:rect l="l" t="t" r="r" b="b"/>
            <a:pathLst>
              <a:path w="328295" h="328295">
                <a:moveTo>
                  <a:pt x="164147" y="0"/>
                </a:moveTo>
                <a:lnTo>
                  <a:pt x="120511" y="5863"/>
                </a:lnTo>
                <a:lnTo>
                  <a:pt x="81300" y="22411"/>
                </a:lnTo>
                <a:lnTo>
                  <a:pt x="48079" y="48079"/>
                </a:lnTo>
                <a:lnTo>
                  <a:pt x="22411" y="81300"/>
                </a:lnTo>
                <a:lnTo>
                  <a:pt x="5863" y="120511"/>
                </a:lnTo>
                <a:lnTo>
                  <a:pt x="0" y="164147"/>
                </a:lnTo>
                <a:lnTo>
                  <a:pt x="5863" y="207791"/>
                </a:lnTo>
                <a:lnTo>
                  <a:pt x="22411" y="247005"/>
                </a:lnTo>
                <a:lnTo>
                  <a:pt x="48079" y="280225"/>
                </a:lnTo>
                <a:lnTo>
                  <a:pt x="81300" y="305888"/>
                </a:lnTo>
                <a:lnTo>
                  <a:pt x="120511" y="322433"/>
                </a:lnTo>
                <a:lnTo>
                  <a:pt x="164147" y="328294"/>
                </a:lnTo>
                <a:lnTo>
                  <a:pt x="207783" y="322433"/>
                </a:lnTo>
                <a:lnTo>
                  <a:pt x="218601" y="317868"/>
                </a:lnTo>
                <a:lnTo>
                  <a:pt x="164147" y="317868"/>
                </a:lnTo>
                <a:lnTo>
                  <a:pt x="115617" y="310017"/>
                </a:lnTo>
                <a:lnTo>
                  <a:pt x="73427" y="288165"/>
                </a:lnTo>
                <a:lnTo>
                  <a:pt x="40129" y="254867"/>
                </a:lnTo>
                <a:lnTo>
                  <a:pt x="18277" y="212677"/>
                </a:lnTo>
                <a:lnTo>
                  <a:pt x="10426" y="164147"/>
                </a:lnTo>
                <a:lnTo>
                  <a:pt x="18277" y="115617"/>
                </a:lnTo>
                <a:lnTo>
                  <a:pt x="40129" y="73427"/>
                </a:lnTo>
                <a:lnTo>
                  <a:pt x="73427" y="40129"/>
                </a:lnTo>
                <a:lnTo>
                  <a:pt x="115617" y="18277"/>
                </a:lnTo>
                <a:lnTo>
                  <a:pt x="164147" y="10426"/>
                </a:lnTo>
                <a:lnTo>
                  <a:pt x="218595" y="10426"/>
                </a:lnTo>
                <a:lnTo>
                  <a:pt x="207783" y="5863"/>
                </a:lnTo>
                <a:lnTo>
                  <a:pt x="164147" y="0"/>
                </a:lnTo>
                <a:close/>
              </a:path>
              <a:path w="328295" h="328295">
                <a:moveTo>
                  <a:pt x="218595" y="10426"/>
                </a:moveTo>
                <a:lnTo>
                  <a:pt x="164147" y="10426"/>
                </a:lnTo>
                <a:lnTo>
                  <a:pt x="212677" y="18277"/>
                </a:lnTo>
                <a:lnTo>
                  <a:pt x="254867" y="40129"/>
                </a:lnTo>
                <a:lnTo>
                  <a:pt x="288165" y="73427"/>
                </a:lnTo>
                <a:lnTo>
                  <a:pt x="310017" y="115617"/>
                </a:lnTo>
                <a:lnTo>
                  <a:pt x="317868" y="164147"/>
                </a:lnTo>
                <a:lnTo>
                  <a:pt x="310017" y="212677"/>
                </a:lnTo>
                <a:lnTo>
                  <a:pt x="288165" y="254867"/>
                </a:lnTo>
                <a:lnTo>
                  <a:pt x="254867" y="288165"/>
                </a:lnTo>
                <a:lnTo>
                  <a:pt x="212677" y="310017"/>
                </a:lnTo>
                <a:lnTo>
                  <a:pt x="164147" y="317868"/>
                </a:lnTo>
                <a:lnTo>
                  <a:pt x="218601" y="317868"/>
                </a:lnTo>
                <a:lnTo>
                  <a:pt x="280215" y="280225"/>
                </a:lnTo>
                <a:lnTo>
                  <a:pt x="305883" y="247005"/>
                </a:lnTo>
                <a:lnTo>
                  <a:pt x="322431" y="207791"/>
                </a:lnTo>
                <a:lnTo>
                  <a:pt x="328294" y="164147"/>
                </a:lnTo>
                <a:lnTo>
                  <a:pt x="322431" y="120511"/>
                </a:lnTo>
                <a:lnTo>
                  <a:pt x="305883" y="81300"/>
                </a:lnTo>
                <a:lnTo>
                  <a:pt x="280215" y="48079"/>
                </a:lnTo>
                <a:lnTo>
                  <a:pt x="246994" y="22411"/>
                </a:lnTo>
                <a:lnTo>
                  <a:pt x="218595" y="1042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0174623" y="8930519"/>
            <a:ext cx="0" cy="328295"/>
          </a:xfrm>
          <a:custGeom>
            <a:avLst/>
            <a:gdLst/>
            <a:ahLst/>
            <a:cxnLst/>
            <a:rect l="l" t="t" r="r" b="b"/>
            <a:pathLst>
              <a:path h="328295">
                <a:moveTo>
                  <a:pt x="0" y="0"/>
                </a:moveTo>
                <a:lnTo>
                  <a:pt x="0" y="328294"/>
                </a:lnTo>
              </a:path>
            </a:pathLst>
          </a:custGeom>
          <a:ln w="10426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0010475" y="9094666"/>
            <a:ext cx="328295" cy="0"/>
          </a:xfrm>
          <a:custGeom>
            <a:avLst/>
            <a:gdLst/>
            <a:ahLst/>
            <a:cxnLst/>
            <a:rect l="l" t="t" r="r" b="b"/>
            <a:pathLst>
              <a:path w="328295">
                <a:moveTo>
                  <a:pt x="0" y="0"/>
                </a:moveTo>
                <a:lnTo>
                  <a:pt x="328295" y="0"/>
                </a:lnTo>
              </a:path>
            </a:pathLst>
          </a:custGeom>
          <a:ln w="10426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0174623" y="8934418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4">
                <a:moveTo>
                  <a:pt x="0" y="0"/>
                </a:moveTo>
                <a:lnTo>
                  <a:pt x="0" y="160248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0174623" y="8934418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4">
                <a:moveTo>
                  <a:pt x="0" y="160248"/>
                </a:moveTo>
                <a:lnTo>
                  <a:pt x="0" y="0"/>
                </a:lnTo>
              </a:path>
            </a:pathLst>
          </a:custGeom>
          <a:ln w="41694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3674157" y="5256949"/>
            <a:ext cx="1556385" cy="1187450"/>
          </a:xfrm>
          <a:custGeom>
            <a:avLst/>
            <a:gdLst/>
            <a:ahLst/>
            <a:cxnLst/>
            <a:rect l="l" t="t" r="r" b="b"/>
            <a:pathLst>
              <a:path w="1556385" h="1187450">
                <a:moveTo>
                  <a:pt x="0" y="1187246"/>
                </a:moveTo>
                <a:lnTo>
                  <a:pt x="1556207" y="0"/>
                </a:lnTo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3602940" y="6342958"/>
            <a:ext cx="75565" cy="105410"/>
          </a:xfrm>
          <a:custGeom>
            <a:avLst/>
            <a:gdLst/>
            <a:ahLst/>
            <a:cxnLst/>
            <a:rect l="l" t="t" r="r" b="b"/>
            <a:pathLst>
              <a:path w="75564" h="105410">
                <a:moveTo>
                  <a:pt x="75095" y="105155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3591616" y="6342953"/>
            <a:ext cx="97790" cy="87630"/>
          </a:xfrm>
          <a:custGeom>
            <a:avLst/>
            <a:gdLst/>
            <a:ahLst/>
            <a:cxnLst/>
            <a:rect l="l" t="t" r="r" b="b"/>
            <a:pathLst>
              <a:path w="97789" h="87629">
                <a:moveTo>
                  <a:pt x="0" y="87375"/>
                </a:moveTo>
                <a:lnTo>
                  <a:pt x="11328" y="0"/>
                </a:lnTo>
                <a:lnTo>
                  <a:pt x="97637" y="1765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5162537" y="5164626"/>
            <a:ext cx="74295" cy="95250"/>
          </a:xfrm>
          <a:custGeom>
            <a:avLst/>
            <a:gdLst/>
            <a:ahLst/>
            <a:cxnLst/>
            <a:rect l="l" t="t" r="r" b="b"/>
            <a:pathLst>
              <a:path w="74295" h="95250">
                <a:moveTo>
                  <a:pt x="74002" y="95046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5154840" y="5164622"/>
            <a:ext cx="95250" cy="88265"/>
          </a:xfrm>
          <a:custGeom>
            <a:avLst/>
            <a:gdLst/>
            <a:ahLst/>
            <a:cxnLst/>
            <a:rect l="l" t="t" r="r" b="b"/>
            <a:pathLst>
              <a:path w="95250" h="88264">
                <a:moveTo>
                  <a:pt x="0" y="87769"/>
                </a:moveTo>
                <a:lnTo>
                  <a:pt x="7696" y="0"/>
                </a:lnTo>
                <a:lnTo>
                  <a:pt x="94665" y="1405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4591559" y="3985407"/>
            <a:ext cx="1167130" cy="1571625"/>
          </a:xfrm>
          <a:custGeom>
            <a:avLst/>
            <a:gdLst/>
            <a:ahLst/>
            <a:cxnLst/>
            <a:rect l="l" t="t" r="r" b="b"/>
            <a:pathLst>
              <a:path w="1167129" h="1571625">
                <a:moveTo>
                  <a:pt x="1166787" y="1571625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5656155" y="5553207"/>
            <a:ext cx="106680" cy="74295"/>
          </a:xfrm>
          <a:custGeom>
            <a:avLst/>
            <a:gdLst/>
            <a:ahLst/>
            <a:cxnLst/>
            <a:rect l="l" t="t" r="r" b="b"/>
            <a:pathLst>
              <a:path w="106679" h="74295">
                <a:moveTo>
                  <a:pt x="106146" y="0"/>
                </a:moveTo>
                <a:lnTo>
                  <a:pt x="0" y="73710"/>
                </a:lnTo>
              </a:path>
            </a:pathLst>
          </a:custGeom>
          <a:ln w="254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5656153" y="5540846"/>
            <a:ext cx="87630" cy="99060"/>
          </a:xfrm>
          <a:custGeom>
            <a:avLst/>
            <a:gdLst/>
            <a:ahLst/>
            <a:cxnLst/>
            <a:rect l="l" t="t" r="r" b="b"/>
            <a:pathLst>
              <a:path w="87629" h="99060">
                <a:moveTo>
                  <a:pt x="87236" y="98539"/>
                </a:moveTo>
                <a:lnTo>
                  <a:pt x="0" y="86067"/>
                </a:lnTo>
                <a:lnTo>
                  <a:pt x="1878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4498349" y="3979278"/>
            <a:ext cx="96520" cy="73025"/>
          </a:xfrm>
          <a:custGeom>
            <a:avLst/>
            <a:gdLst/>
            <a:ahLst/>
            <a:cxnLst/>
            <a:rect l="l" t="t" r="r" b="b"/>
            <a:pathLst>
              <a:path w="96520" h="73025">
                <a:moveTo>
                  <a:pt x="96012" y="0"/>
                </a:moveTo>
                <a:lnTo>
                  <a:pt x="0" y="7275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4498359" y="3965244"/>
            <a:ext cx="88265" cy="95885"/>
          </a:xfrm>
          <a:custGeom>
            <a:avLst/>
            <a:gdLst/>
            <a:ahLst/>
            <a:cxnLst/>
            <a:rect l="l" t="t" r="r" b="b"/>
            <a:pathLst>
              <a:path w="88264" h="95885">
                <a:moveTo>
                  <a:pt x="87655" y="95630"/>
                </a:moveTo>
                <a:lnTo>
                  <a:pt x="0" y="86791"/>
                </a:lnTo>
                <a:lnTo>
                  <a:pt x="15189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4100" y="5701613"/>
            <a:ext cx="1503045" cy="347980"/>
          </a:xfrm>
          <a:custGeom>
            <a:avLst/>
            <a:gdLst/>
            <a:ahLst/>
            <a:cxnLst/>
            <a:rect l="l" t="t" r="r" b="b"/>
            <a:pathLst>
              <a:path w="1503045" h="347979">
                <a:moveTo>
                  <a:pt x="1502893" y="0"/>
                </a:moveTo>
                <a:lnTo>
                  <a:pt x="0" y="0"/>
                </a:lnTo>
                <a:lnTo>
                  <a:pt x="0" y="336269"/>
                </a:lnTo>
                <a:lnTo>
                  <a:pt x="1502089" y="347519"/>
                </a:lnTo>
                <a:lnTo>
                  <a:pt x="1502893" y="0"/>
                </a:lnTo>
                <a:close/>
              </a:path>
            </a:pathLst>
          </a:custGeom>
          <a:solidFill>
            <a:srgbClr val="ABC8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4100" y="5701626"/>
            <a:ext cx="14071600" cy="418465"/>
          </a:xfrm>
          <a:custGeom>
            <a:avLst/>
            <a:gdLst/>
            <a:ahLst/>
            <a:cxnLst/>
            <a:rect l="l" t="t" r="r" b="b"/>
            <a:pathLst>
              <a:path w="14071600" h="418464">
                <a:moveTo>
                  <a:pt x="0" y="418134"/>
                </a:moveTo>
                <a:lnTo>
                  <a:pt x="0" y="0"/>
                </a:lnTo>
                <a:lnTo>
                  <a:pt x="14071434" y="0"/>
                </a:lnTo>
                <a:lnTo>
                  <a:pt x="14071434" y="418134"/>
                </a:lnTo>
                <a:lnTo>
                  <a:pt x="0" y="418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2952" y="7661712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30416"/>
                </a:moveTo>
                <a:lnTo>
                  <a:pt x="0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02952" y="5795237"/>
            <a:ext cx="0" cy="1805939"/>
          </a:xfrm>
          <a:custGeom>
            <a:avLst/>
            <a:gdLst/>
            <a:ahLst/>
            <a:cxnLst/>
            <a:rect l="l" t="t" r="r" b="b"/>
            <a:pathLst>
              <a:path h="1805940">
                <a:moveTo>
                  <a:pt x="0" y="1805317"/>
                </a:moveTo>
                <a:lnTo>
                  <a:pt x="0" y="0"/>
                </a:lnTo>
              </a:path>
            </a:pathLst>
          </a:custGeom>
          <a:ln w="5054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02952" y="573423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0" y="30416"/>
                </a:moveTo>
                <a:lnTo>
                  <a:pt x="0" y="0"/>
                </a:lnTo>
                <a:lnTo>
                  <a:pt x="30416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93412" y="5734248"/>
            <a:ext cx="3693795" cy="0"/>
          </a:xfrm>
          <a:custGeom>
            <a:avLst/>
            <a:gdLst/>
            <a:ahLst/>
            <a:cxnLst/>
            <a:rect l="l" t="t" r="r" b="b"/>
            <a:pathLst>
              <a:path w="3693794">
                <a:moveTo>
                  <a:pt x="0" y="0"/>
                </a:moveTo>
                <a:lnTo>
                  <a:pt x="3693655" y="0"/>
                </a:lnTo>
              </a:path>
            </a:pathLst>
          </a:custGeom>
          <a:ln w="5054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17110" y="57342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0" y="0"/>
                </a:moveTo>
                <a:lnTo>
                  <a:pt x="30416" y="0"/>
                </a:lnTo>
                <a:lnTo>
                  <a:pt x="30416" y="30454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47505" y="5825284"/>
            <a:ext cx="0" cy="1667510"/>
          </a:xfrm>
          <a:custGeom>
            <a:avLst/>
            <a:gdLst/>
            <a:ahLst/>
            <a:cxnLst/>
            <a:rect l="l" t="t" r="r" b="b"/>
            <a:pathLst>
              <a:path h="1667509">
                <a:moveTo>
                  <a:pt x="0" y="0"/>
                </a:moveTo>
                <a:lnTo>
                  <a:pt x="0" y="1666989"/>
                </a:lnTo>
              </a:path>
            </a:pathLst>
          </a:custGeom>
          <a:ln w="5054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47505" y="752259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416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75237" y="6784479"/>
            <a:ext cx="844156" cy="986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03091" y="6860031"/>
            <a:ext cx="845222" cy="987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27897" y="6848871"/>
            <a:ext cx="933497" cy="1091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12640" y="8000621"/>
            <a:ext cx="73291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10132" y="8000621"/>
            <a:ext cx="73291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13599" y="8000631"/>
            <a:ext cx="73230" cy="73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63345" y="8000621"/>
            <a:ext cx="73287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29130" y="8000682"/>
            <a:ext cx="73197" cy="732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27111" y="8000631"/>
            <a:ext cx="73242" cy="73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24596" y="8000631"/>
            <a:ext cx="73242" cy="73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99061" y="8188110"/>
            <a:ext cx="73242" cy="73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96533" y="8188110"/>
            <a:ext cx="73276" cy="73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25577" y="8167651"/>
            <a:ext cx="88900" cy="88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07265" y="8167651"/>
            <a:ext cx="88908" cy="88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08390" y="8167651"/>
            <a:ext cx="88913" cy="88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27261" y="8167651"/>
            <a:ext cx="88892" cy="88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45544" y="8167651"/>
            <a:ext cx="88918" cy="88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66098" y="8188110"/>
            <a:ext cx="73291" cy="73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69543" y="8188110"/>
            <a:ext cx="73291" cy="73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19347" y="8188110"/>
            <a:ext cx="73242" cy="73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85074" y="8188110"/>
            <a:ext cx="73291" cy="73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83050" y="8188110"/>
            <a:ext cx="73288" cy="73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0573" y="8188110"/>
            <a:ext cx="73242" cy="73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41648" y="8188110"/>
            <a:ext cx="73242" cy="73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45089" y="8188110"/>
            <a:ext cx="73242" cy="73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94834" y="8188110"/>
            <a:ext cx="73276" cy="73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0607" y="8188110"/>
            <a:ext cx="73286" cy="73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58588" y="8188110"/>
            <a:ext cx="73279" cy="73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56063" y="8188110"/>
            <a:ext cx="73285" cy="73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64544" y="8000621"/>
            <a:ext cx="73291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68000" y="8000631"/>
            <a:ext cx="73242" cy="73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17783" y="8000631"/>
            <a:ext cx="73242" cy="73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83531" y="8000621"/>
            <a:ext cx="73276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781491" y="8000621"/>
            <a:ext cx="73272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78982" y="8000621"/>
            <a:ext cx="73291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19934" y="8000621"/>
            <a:ext cx="73288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69691" y="8000621"/>
            <a:ext cx="73291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35465" y="8000621"/>
            <a:ext cx="73276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33432" y="8000621"/>
            <a:ext cx="73291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30924" y="8000621"/>
            <a:ext cx="73291" cy="73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77639" y="7023868"/>
            <a:ext cx="0" cy="870585"/>
          </a:xfrm>
          <a:custGeom>
            <a:avLst/>
            <a:gdLst/>
            <a:ahLst/>
            <a:cxnLst/>
            <a:rect l="l" t="t" r="r" b="b"/>
            <a:pathLst>
              <a:path h="870584">
                <a:moveTo>
                  <a:pt x="0" y="0"/>
                </a:moveTo>
                <a:lnTo>
                  <a:pt x="0" y="870267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732607" y="7023868"/>
            <a:ext cx="0" cy="870585"/>
          </a:xfrm>
          <a:custGeom>
            <a:avLst/>
            <a:gdLst/>
            <a:ahLst/>
            <a:cxnLst/>
            <a:rect l="l" t="t" r="r" b="b"/>
            <a:pathLst>
              <a:path h="870584">
                <a:moveTo>
                  <a:pt x="0" y="0"/>
                </a:moveTo>
                <a:lnTo>
                  <a:pt x="0" y="870267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791435" y="7023868"/>
            <a:ext cx="0" cy="870585"/>
          </a:xfrm>
          <a:custGeom>
            <a:avLst/>
            <a:gdLst/>
            <a:ahLst/>
            <a:cxnLst/>
            <a:rect l="l" t="t" r="r" b="b"/>
            <a:pathLst>
              <a:path h="870584">
                <a:moveTo>
                  <a:pt x="0" y="0"/>
                </a:moveTo>
                <a:lnTo>
                  <a:pt x="0" y="870267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51456" y="7023868"/>
            <a:ext cx="0" cy="870585"/>
          </a:xfrm>
          <a:custGeom>
            <a:avLst/>
            <a:gdLst/>
            <a:ahLst/>
            <a:cxnLst/>
            <a:rect l="l" t="t" r="r" b="b"/>
            <a:pathLst>
              <a:path h="870584">
                <a:moveTo>
                  <a:pt x="0" y="0"/>
                </a:moveTo>
                <a:lnTo>
                  <a:pt x="0" y="870267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06464" y="7023868"/>
            <a:ext cx="0" cy="870585"/>
          </a:xfrm>
          <a:custGeom>
            <a:avLst/>
            <a:gdLst/>
            <a:ahLst/>
            <a:cxnLst/>
            <a:rect l="l" t="t" r="r" b="b"/>
            <a:pathLst>
              <a:path h="870584">
                <a:moveTo>
                  <a:pt x="0" y="0"/>
                </a:moveTo>
                <a:lnTo>
                  <a:pt x="0" y="870267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90605" y="7021590"/>
            <a:ext cx="0" cy="867410"/>
          </a:xfrm>
          <a:custGeom>
            <a:avLst/>
            <a:gdLst/>
            <a:ahLst/>
            <a:cxnLst/>
            <a:rect l="l" t="t" r="r" b="b"/>
            <a:pathLst>
              <a:path h="867409">
                <a:moveTo>
                  <a:pt x="0" y="0"/>
                </a:moveTo>
                <a:lnTo>
                  <a:pt x="0" y="86721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49393" y="7021590"/>
            <a:ext cx="0" cy="867410"/>
          </a:xfrm>
          <a:custGeom>
            <a:avLst/>
            <a:gdLst/>
            <a:ahLst/>
            <a:cxnLst/>
            <a:rect l="l" t="t" r="r" b="b"/>
            <a:pathLst>
              <a:path h="867409">
                <a:moveTo>
                  <a:pt x="0" y="0"/>
                </a:moveTo>
                <a:lnTo>
                  <a:pt x="0" y="86721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789249" y="7021590"/>
            <a:ext cx="0" cy="867410"/>
          </a:xfrm>
          <a:custGeom>
            <a:avLst/>
            <a:gdLst/>
            <a:ahLst/>
            <a:cxnLst/>
            <a:rect l="l" t="t" r="r" b="b"/>
            <a:pathLst>
              <a:path h="867409">
                <a:moveTo>
                  <a:pt x="0" y="0"/>
                </a:moveTo>
                <a:lnTo>
                  <a:pt x="0" y="86721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44237" y="7021590"/>
            <a:ext cx="0" cy="867410"/>
          </a:xfrm>
          <a:custGeom>
            <a:avLst/>
            <a:gdLst/>
            <a:ahLst/>
            <a:cxnLst/>
            <a:rect l="l" t="t" r="r" b="b"/>
            <a:pathLst>
              <a:path h="867409">
                <a:moveTo>
                  <a:pt x="0" y="0"/>
                </a:moveTo>
                <a:lnTo>
                  <a:pt x="0" y="86721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03042" y="7021590"/>
            <a:ext cx="0" cy="867410"/>
          </a:xfrm>
          <a:custGeom>
            <a:avLst/>
            <a:gdLst/>
            <a:ahLst/>
            <a:cxnLst/>
            <a:rect l="l" t="t" r="r" b="b"/>
            <a:pathLst>
              <a:path h="867409">
                <a:moveTo>
                  <a:pt x="0" y="0"/>
                </a:moveTo>
                <a:lnTo>
                  <a:pt x="0" y="86721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63085" y="7021590"/>
            <a:ext cx="0" cy="867410"/>
          </a:xfrm>
          <a:custGeom>
            <a:avLst/>
            <a:gdLst/>
            <a:ahLst/>
            <a:cxnLst/>
            <a:rect l="l" t="t" r="r" b="b"/>
            <a:pathLst>
              <a:path h="867409">
                <a:moveTo>
                  <a:pt x="0" y="0"/>
                </a:moveTo>
                <a:lnTo>
                  <a:pt x="0" y="86721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018090" y="7021590"/>
            <a:ext cx="0" cy="867410"/>
          </a:xfrm>
          <a:custGeom>
            <a:avLst/>
            <a:gdLst/>
            <a:ahLst/>
            <a:cxnLst/>
            <a:rect l="l" t="t" r="r" b="b"/>
            <a:pathLst>
              <a:path h="867409">
                <a:moveTo>
                  <a:pt x="0" y="0"/>
                </a:moveTo>
                <a:lnTo>
                  <a:pt x="0" y="86721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15414" y="7021590"/>
            <a:ext cx="0" cy="873125"/>
          </a:xfrm>
          <a:custGeom>
            <a:avLst/>
            <a:gdLst/>
            <a:ahLst/>
            <a:cxnLst/>
            <a:rect l="l" t="t" r="r" b="b"/>
            <a:pathLst>
              <a:path h="873125">
                <a:moveTo>
                  <a:pt x="0" y="0"/>
                </a:moveTo>
                <a:lnTo>
                  <a:pt x="0" y="87283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70402" y="7021590"/>
            <a:ext cx="0" cy="873125"/>
          </a:xfrm>
          <a:custGeom>
            <a:avLst/>
            <a:gdLst/>
            <a:ahLst/>
            <a:cxnLst/>
            <a:rect l="l" t="t" r="r" b="b"/>
            <a:pathLst>
              <a:path h="873125">
                <a:moveTo>
                  <a:pt x="0" y="0"/>
                </a:moveTo>
                <a:lnTo>
                  <a:pt x="0" y="87283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29210" y="7021590"/>
            <a:ext cx="0" cy="873125"/>
          </a:xfrm>
          <a:custGeom>
            <a:avLst/>
            <a:gdLst/>
            <a:ahLst/>
            <a:cxnLst/>
            <a:rect l="l" t="t" r="r" b="b"/>
            <a:pathLst>
              <a:path h="873125">
                <a:moveTo>
                  <a:pt x="0" y="0"/>
                </a:moveTo>
                <a:lnTo>
                  <a:pt x="0" y="87283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91058" y="7697298"/>
            <a:ext cx="0" cy="203200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2793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746046" y="7697298"/>
            <a:ext cx="0" cy="203200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2793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804854" y="7697298"/>
            <a:ext cx="0" cy="203200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2793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864894" y="7697298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7497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919882" y="7697298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7497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978690" y="7697298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0"/>
                </a:moveTo>
                <a:lnTo>
                  <a:pt x="0" y="19706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38731" y="7697298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0"/>
                </a:moveTo>
                <a:lnTo>
                  <a:pt x="0" y="19706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93719" y="7697298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0"/>
                </a:moveTo>
                <a:lnTo>
                  <a:pt x="0" y="19706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152526" y="7697298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0"/>
                </a:moveTo>
                <a:lnTo>
                  <a:pt x="0" y="19706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345935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400922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59729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519770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74758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633567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691058" y="7021590"/>
            <a:ext cx="0" cy="576580"/>
          </a:xfrm>
          <a:custGeom>
            <a:avLst/>
            <a:gdLst/>
            <a:ahLst/>
            <a:cxnLst/>
            <a:rect l="l" t="t" r="r" b="b"/>
            <a:pathLst>
              <a:path h="576579">
                <a:moveTo>
                  <a:pt x="0" y="0"/>
                </a:moveTo>
                <a:lnTo>
                  <a:pt x="0" y="57618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746046" y="7021590"/>
            <a:ext cx="0" cy="576580"/>
          </a:xfrm>
          <a:custGeom>
            <a:avLst/>
            <a:gdLst/>
            <a:ahLst/>
            <a:cxnLst/>
            <a:rect l="l" t="t" r="r" b="b"/>
            <a:pathLst>
              <a:path h="576579">
                <a:moveTo>
                  <a:pt x="0" y="0"/>
                </a:moveTo>
                <a:lnTo>
                  <a:pt x="0" y="57618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804854" y="7021590"/>
            <a:ext cx="0" cy="576580"/>
          </a:xfrm>
          <a:custGeom>
            <a:avLst/>
            <a:gdLst/>
            <a:ahLst/>
            <a:cxnLst/>
            <a:rect l="l" t="t" r="r" b="b"/>
            <a:pathLst>
              <a:path h="576579">
                <a:moveTo>
                  <a:pt x="0" y="0"/>
                </a:moveTo>
                <a:lnTo>
                  <a:pt x="0" y="57618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864894" y="7021590"/>
            <a:ext cx="0" cy="576580"/>
          </a:xfrm>
          <a:custGeom>
            <a:avLst/>
            <a:gdLst/>
            <a:ahLst/>
            <a:cxnLst/>
            <a:rect l="l" t="t" r="r" b="b"/>
            <a:pathLst>
              <a:path h="576579">
                <a:moveTo>
                  <a:pt x="0" y="0"/>
                </a:moveTo>
                <a:lnTo>
                  <a:pt x="0" y="57618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19882" y="7021590"/>
            <a:ext cx="0" cy="576580"/>
          </a:xfrm>
          <a:custGeom>
            <a:avLst/>
            <a:gdLst/>
            <a:ahLst/>
            <a:cxnLst/>
            <a:rect l="l" t="t" r="r" b="b"/>
            <a:pathLst>
              <a:path h="576579">
                <a:moveTo>
                  <a:pt x="0" y="0"/>
                </a:moveTo>
                <a:lnTo>
                  <a:pt x="0" y="57618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78690" y="7021590"/>
            <a:ext cx="0" cy="575310"/>
          </a:xfrm>
          <a:custGeom>
            <a:avLst/>
            <a:gdLst/>
            <a:ahLst/>
            <a:cxnLst/>
            <a:rect l="l" t="t" r="r" b="b"/>
            <a:pathLst>
              <a:path h="575309">
                <a:moveTo>
                  <a:pt x="0" y="0"/>
                </a:moveTo>
                <a:lnTo>
                  <a:pt x="0" y="57500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038731" y="7021590"/>
            <a:ext cx="0" cy="575310"/>
          </a:xfrm>
          <a:custGeom>
            <a:avLst/>
            <a:gdLst/>
            <a:ahLst/>
            <a:cxnLst/>
            <a:rect l="l" t="t" r="r" b="b"/>
            <a:pathLst>
              <a:path h="575309">
                <a:moveTo>
                  <a:pt x="0" y="0"/>
                </a:moveTo>
                <a:lnTo>
                  <a:pt x="0" y="57500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093719" y="7021590"/>
            <a:ext cx="0" cy="575310"/>
          </a:xfrm>
          <a:custGeom>
            <a:avLst/>
            <a:gdLst/>
            <a:ahLst/>
            <a:cxnLst/>
            <a:rect l="l" t="t" r="r" b="b"/>
            <a:pathLst>
              <a:path h="575309">
                <a:moveTo>
                  <a:pt x="0" y="0"/>
                </a:moveTo>
                <a:lnTo>
                  <a:pt x="0" y="57500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52526" y="7021590"/>
            <a:ext cx="0" cy="575310"/>
          </a:xfrm>
          <a:custGeom>
            <a:avLst/>
            <a:gdLst/>
            <a:ahLst/>
            <a:cxnLst/>
            <a:rect l="l" t="t" r="r" b="b"/>
            <a:pathLst>
              <a:path h="575309">
                <a:moveTo>
                  <a:pt x="0" y="0"/>
                </a:moveTo>
                <a:lnTo>
                  <a:pt x="0" y="57500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112058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172101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227091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285893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479305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534292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593082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653142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708130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766933" y="7021590"/>
            <a:ext cx="0" cy="865505"/>
          </a:xfrm>
          <a:custGeom>
            <a:avLst/>
            <a:gdLst/>
            <a:ahLst/>
            <a:cxnLst/>
            <a:rect l="l" t="t" r="r" b="b"/>
            <a:pathLst>
              <a:path h="865504">
                <a:moveTo>
                  <a:pt x="0" y="0"/>
                </a:moveTo>
                <a:lnTo>
                  <a:pt x="0" y="86508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824409" y="7021590"/>
            <a:ext cx="0" cy="865505"/>
          </a:xfrm>
          <a:custGeom>
            <a:avLst/>
            <a:gdLst/>
            <a:ahLst/>
            <a:cxnLst/>
            <a:rect l="l" t="t" r="r" b="b"/>
            <a:pathLst>
              <a:path h="865504">
                <a:moveTo>
                  <a:pt x="0" y="0"/>
                </a:moveTo>
                <a:lnTo>
                  <a:pt x="0" y="86508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79417" y="7021590"/>
            <a:ext cx="0" cy="865505"/>
          </a:xfrm>
          <a:custGeom>
            <a:avLst/>
            <a:gdLst/>
            <a:ahLst/>
            <a:cxnLst/>
            <a:rect l="l" t="t" r="r" b="b"/>
            <a:pathLst>
              <a:path h="865504">
                <a:moveTo>
                  <a:pt x="0" y="0"/>
                </a:moveTo>
                <a:lnTo>
                  <a:pt x="0" y="86508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38205" y="7021590"/>
            <a:ext cx="0" cy="865505"/>
          </a:xfrm>
          <a:custGeom>
            <a:avLst/>
            <a:gdLst/>
            <a:ahLst/>
            <a:cxnLst/>
            <a:rect l="l" t="t" r="r" b="b"/>
            <a:pathLst>
              <a:path h="865504">
                <a:moveTo>
                  <a:pt x="0" y="0"/>
                </a:moveTo>
                <a:lnTo>
                  <a:pt x="0" y="86508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998246" y="7021590"/>
            <a:ext cx="0" cy="865505"/>
          </a:xfrm>
          <a:custGeom>
            <a:avLst/>
            <a:gdLst/>
            <a:ahLst/>
            <a:cxnLst/>
            <a:rect l="l" t="t" r="r" b="b"/>
            <a:pathLst>
              <a:path h="865504">
                <a:moveTo>
                  <a:pt x="0" y="0"/>
                </a:moveTo>
                <a:lnTo>
                  <a:pt x="0" y="865085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190420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245409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304216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364257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419245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075372" y="7024405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20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130381" y="7024405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20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72360" y="7021590"/>
            <a:ext cx="5487035" cy="0"/>
          </a:xfrm>
          <a:custGeom>
            <a:avLst/>
            <a:gdLst/>
            <a:ahLst/>
            <a:cxnLst/>
            <a:rect l="l" t="t" r="r" b="b"/>
            <a:pathLst>
              <a:path w="5487034">
                <a:moveTo>
                  <a:pt x="0" y="0"/>
                </a:moveTo>
                <a:lnTo>
                  <a:pt x="5486488" y="0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206279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261266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320056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380115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435123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493907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551382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606391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665179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725239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780246" y="702159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7214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839029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899056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954063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012847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072907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127915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186703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244181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299186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357972" y="7021590"/>
            <a:ext cx="0" cy="878840"/>
          </a:xfrm>
          <a:custGeom>
            <a:avLst/>
            <a:gdLst/>
            <a:ahLst/>
            <a:cxnLst/>
            <a:rect l="l" t="t" r="r" b="b"/>
            <a:pathLst>
              <a:path h="878840">
                <a:moveTo>
                  <a:pt x="0" y="0"/>
                </a:moveTo>
                <a:lnTo>
                  <a:pt x="0" y="878446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18030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73039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31828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88068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43076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701863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761884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16893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75680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933193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988161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046989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107009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162018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220805" y="7021590"/>
            <a:ext cx="0" cy="868044"/>
          </a:xfrm>
          <a:custGeom>
            <a:avLst/>
            <a:gdLst/>
            <a:ahLst/>
            <a:cxnLst/>
            <a:rect l="l" t="t" r="r" b="b"/>
            <a:pathLst>
              <a:path h="868045">
                <a:moveTo>
                  <a:pt x="0" y="0"/>
                </a:moveTo>
                <a:lnTo>
                  <a:pt x="0" y="86742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280865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335872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394659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454721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509689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568473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625989" y="7021590"/>
            <a:ext cx="0" cy="875030"/>
          </a:xfrm>
          <a:custGeom>
            <a:avLst/>
            <a:gdLst/>
            <a:ahLst/>
            <a:cxnLst/>
            <a:rect l="l" t="t" r="r" b="b"/>
            <a:pathLst>
              <a:path h="875029">
                <a:moveTo>
                  <a:pt x="0" y="0"/>
                </a:moveTo>
                <a:lnTo>
                  <a:pt x="0" y="87445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206934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261922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320711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380770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435778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494562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552039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607047" y="7698068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468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665836" y="7698495"/>
            <a:ext cx="0" cy="201930"/>
          </a:xfrm>
          <a:custGeom>
            <a:avLst/>
            <a:gdLst/>
            <a:ahLst/>
            <a:cxnLst/>
            <a:rect l="l" t="t" r="r" b="b"/>
            <a:pathLst>
              <a:path h="201929">
                <a:moveTo>
                  <a:pt x="0" y="0"/>
                </a:moveTo>
                <a:lnTo>
                  <a:pt x="0" y="20161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725894" y="7698495"/>
            <a:ext cx="0" cy="201930"/>
          </a:xfrm>
          <a:custGeom>
            <a:avLst/>
            <a:gdLst/>
            <a:ahLst/>
            <a:cxnLst/>
            <a:rect l="l" t="t" r="r" b="b"/>
            <a:pathLst>
              <a:path h="201929">
                <a:moveTo>
                  <a:pt x="0" y="0"/>
                </a:moveTo>
                <a:lnTo>
                  <a:pt x="0" y="20161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780903" y="7698495"/>
            <a:ext cx="0" cy="201930"/>
          </a:xfrm>
          <a:custGeom>
            <a:avLst/>
            <a:gdLst/>
            <a:ahLst/>
            <a:cxnLst/>
            <a:rect l="l" t="t" r="r" b="b"/>
            <a:pathLst>
              <a:path h="201929">
                <a:moveTo>
                  <a:pt x="0" y="0"/>
                </a:moveTo>
                <a:lnTo>
                  <a:pt x="0" y="201612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62976" y="6848868"/>
            <a:ext cx="838021" cy="10392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2826124" y="6959921"/>
            <a:ext cx="573214" cy="6350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3577696" y="6842658"/>
            <a:ext cx="573151" cy="7108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526229" y="6848868"/>
            <a:ext cx="838011" cy="10392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81176" y="6929932"/>
            <a:ext cx="765784" cy="9497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210387" y="7113231"/>
            <a:ext cx="607123" cy="7745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332887" y="6930313"/>
            <a:ext cx="750487" cy="9574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989013" y="7067512"/>
            <a:ext cx="750436" cy="828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671060" y="7698495"/>
            <a:ext cx="1129030" cy="0"/>
          </a:xfrm>
          <a:custGeom>
            <a:avLst/>
            <a:gdLst/>
            <a:ahLst/>
            <a:cxnLst/>
            <a:rect l="l" t="t" r="r" b="b"/>
            <a:pathLst>
              <a:path w="1129029">
                <a:moveTo>
                  <a:pt x="0" y="0"/>
                </a:moveTo>
                <a:lnTo>
                  <a:pt x="1128788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671060" y="7607881"/>
            <a:ext cx="1129030" cy="0"/>
          </a:xfrm>
          <a:custGeom>
            <a:avLst/>
            <a:gdLst/>
            <a:ahLst/>
            <a:cxnLst/>
            <a:rect l="l" t="t" r="r" b="b"/>
            <a:pathLst>
              <a:path w="1129029">
                <a:moveTo>
                  <a:pt x="0" y="0"/>
                </a:moveTo>
                <a:lnTo>
                  <a:pt x="1128788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671060" y="7598816"/>
            <a:ext cx="1129030" cy="0"/>
          </a:xfrm>
          <a:custGeom>
            <a:avLst/>
            <a:gdLst/>
            <a:ahLst/>
            <a:cxnLst/>
            <a:rect l="l" t="t" r="r" b="b"/>
            <a:pathLst>
              <a:path w="1129029">
                <a:moveTo>
                  <a:pt x="0" y="0"/>
                </a:moveTo>
                <a:lnTo>
                  <a:pt x="1128788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665179" y="7662428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4035"/>
                </a:lnTo>
              </a:path>
            </a:pathLst>
          </a:custGeom>
          <a:ln w="2026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804854" y="7662428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333"/>
                </a:lnTo>
              </a:path>
            </a:pathLst>
          </a:custGeom>
          <a:ln w="2026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799843" y="7598816"/>
            <a:ext cx="0" cy="99695"/>
          </a:xfrm>
          <a:custGeom>
            <a:avLst/>
            <a:gdLst/>
            <a:ahLst/>
            <a:cxnLst/>
            <a:rect l="l" t="t" r="r" b="b"/>
            <a:pathLst>
              <a:path h="99695">
                <a:moveTo>
                  <a:pt x="0" y="0"/>
                </a:moveTo>
                <a:lnTo>
                  <a:pt x="0" y="99656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671060" y="7598816"/>
            <a:ext cx="0" cy="99695"/>
          </a:xfrm>
          <a:custGeom>
            <a:avLst/>
            <a:gdLst/>
            <a:ahLst/>
            <a:cxnLst/>
            <a:rect l="l" t="t" r="r" b="b"/>
            <a:pathLst>
              <a:path h="99695">
                <a:moveTo>
                  <a:pt x="0" y="0"/>
                </a:moveTo>
                <a:lnTo>
                  <a:pt x="0" y="99656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053253" y="7021590"/>
            <a:ext cx="0" cy="873125"/>
          </a:xfrm>
          <a:custGeom>
            <a:avLst/>
            <a:gdLst/>
            <a:ahLst/>
            <a:cxnLst/>
            <a:rect l="l" t="t" r="r" b="b"/>
            <a:pathLst>
              <a:path h="873125">
                <a:moveTo>
                  <a:pt x="0" y="0"/>
                </a:moveTo>
                <a:lnTo>
                  <a:pt x="0" y="872909"/>
                </a:lnTo>
              </a:path>
            </a:pathLst>
          </a:custGeom>
          <a:ln w="5054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202067" y="7811184"/>
            <a:ext cx="51177" cy="783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54100" y="7560635"/>
            <a:ext cx="14097000" cy="949960"/>
          </a:xfrm>
          <a:custGeom>
            <a:avLst/>
            <a:gdLst/>
            <a:ahLst/>
            <a:cxnLst/>
            <a:rect l="l" t="t" r="r" b="b"/>
            <a:pathLst>
              <a:path w="14097000" h="949959">
                <a:moveTo>
                  <a:pt x="0" y="333290"/>
                </a:moveTo>
                <a:lnTo>
                  <a:pt x="0" y="949393"/>
                </a:lnTo>
                <a:lnTo>
                  <a:pt x="14096911" y="949393"/>
                </a:lnTo>
                <a:lnTo>
                  <a:pt x="14096911" y="699795"/>
                </a:lnTo>
                <a:lnTo>
                  <a:pt x="1001763" y="699795"/>
                </a:lnTo>
                <a:lnTo>
                  <a:pt x="1008520" y="333463"/>
                </a:lnTo>
                <a:lnTo>
                  <a:pt x="0" y="333290"/>
                </a:lnTo>
                <a:close/>
              </a:path>
              <a:path w="14097000" h="949959">
                <a:moveTo>
                  <a:pt x="12453087" y="0"/>
                </a:moveTo>
                <a:lnTo>
                  <a:pt x="9278227" y="289267"/>
                </a:lnTo>
                <a:lnTo>
                  <a:pt x="8372488" y="339432"/>
                </a:lnTo>
                <a:lnTo>
                  <a:pt x="8382318" y="693038"/>
                </a:lnTo>
                <a:lnTo>
                  <a:pt x="1001763" y="699795"/>
                </a:lnTo>
                <a:lnTo>
                  <a:pt x="14096911" y="699795"/>
                </a:lnTo>
                <a:lnTo>
                  <a:pt x="14096911" y="984"/>
                </a:lnTo>
                <a:lnTo>
                  <a:pt x="1245308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4715245" y="7397940"/>
            <a:ext cx="88046" cy="1626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4780666" y="7397940"/>
            <a:ext cx="70345" cy="16267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472360" y="6704811"/>
            <a:ext cx="5487035" cy="1195705"/>
          </a:xfrm>
          <a:custGeom>
            <a:avLst/>
            <a:gdLst/>
            <a:ahLst/>
            <a:cxnLst/>
            <a:rect l="l" t="t" r="r" b="b"/>
            <a:pathLst>
              <a:path w="5487034" h="1195704">
                <a:moveTo>
                  <a:pt x="0" y="1195273"/>
                </a:moveTo>
                <a:lnTo>
                  <a:pt x="0" y="0"/>
                </a:lnTo>
                <a:lnTo>
                  <a:pt x="5486488" y="0"/>
                </a:lnTo>
                <a:lnTo>
                  <a:pt x="5486488" y="1189113"/>
                </a:lnTo>
                <a:lnTo>
                  <a:pt x="0" y="1195273"/>
                </a:lnTo>
              </a:path>
            </a:pathLst>
          </a:custGeom>
          <a:ln w="1014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4520634" y="7493381"/>
            <a:ext cx="80936" cy="808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4411973" y="7493381"/>
            <a:ext cx="80886" cy="808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54100" y="6671227"/>
            <a:ext cx="526415" cy="125095"/>
          </a:xfrm>
          <a:custGeom>
            <a:avLst/>
            <a:gdLst/>
            <a:ahLst/>
            <a:cxnLst/>
            <a:rect l="l" t="t" r="r" b="b"/>
            <a:pathLst>
              <a:path w="526415" h="125095">
                <a:moveTo>
                  <a:pt x="526002" y="124935"/>
                </a:moveTo>
                <a:lnTo>
                  <a:pt x="254473" y="49126"/>
                </a:lnTo>
                <a:lnTo>
                  <a:pt x="0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54100" y="6594672"/>
            <a:ext cx="653415" cy="262255"/>
          </a:xfrm>
          <a:custGeom>
            <a:avLst/>
            <a:gdLst/>
            <a:ahLst/>
            <a:cxnLst/>
            <a:rect l="l" t="t" r="r" b="b"/>
            <a:pathLst>
              <a:path w="653415" h="262254">
                <a:moveTo>
                  <a:pt x="0" y="126704"/>
                </a:moveTo>
                <a:lnTo>
                  <a:pt x="217639" y="162260"/>
                </a:lnTo>
                <a:lnTo>
                  <a:pt x="383895" y="204645"/>
                </a:lnTo>
                <a:lnTo>
                  <a:pt x="526014" y="261822"/>
                </a:lnTo>
                <a:lnTo>
                  <a:pt x="516375" y="201510"/>
                </a:lnTo>
                <a:lnTo>
                  <a:pt x="653167" y="151662"/>
                </a:lnTo>
                <a:lnTo>
                  <a:pt x="361755" y="71254"/>
                </a:lnTo>
                <a:lnTo>
                  <a:pt x="0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54100" y="6574228"/>
            <a:ext cx="653415" cy="172720"/>
          </a:xfrm>
          <a:custGeom>
            <a:avLst/>
            <a:gdLst/>
            <a:ahLst/>
            <a:cxnLst/>
            <a:rect l="l" t="t" r="r" b="b"/>
            <a:pathLst>
              <a:path w="653415" h="172720">
                <a:moveTo>
                  <a:pt x="653164" y="172097"/>
                </a:moveTo>
                <a:lnTo>
                  <a:pt x="653164" y="151637"/>
                </a:lnTo>
                <a:lnTo>
                  <a:pt x="361768" y="71242"/>
                </a:lnTo>
                <a:lnTo>
                  <a:pt x="0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107424" y="6818306"/>
            <a:ext cx="0" cy="380365"/>
          </a:xfrm>
          <a:custGeom>
            <a:avLst/>
            <a:gdLst/>
            <a:ahLst/>
            <a:cxnLst/>
            <a:rect l="l" t="t" r="r" b="b"/>
            <a:pathLst>
              <a:path h="380365">
                <a:moveTo>
                  <a:pt x="0" y="0"/>
                </a:moveTo>
                <a:lnTo>
                  <a:pt x="0" y="379793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54100" y="6749718"/>
            <a:ext cx="534035" cy="118110"/>
          </a:xfrm>
          <a:custGeom>
            <a:avLst/>
            <a:gdLst/>
            <a:ahLst/>
            <a:cxnLst/>
            <a:rect l="l" t="t" r="r" b="b"/>
            <a:pathLst>
              <a:path w="534035" h="118109">
                <a:moveTo>
                  <a:pt x="533408" y="112216"/>
                </a:moveTo>
                <a:lnTo>
                  <a:pt x="516378" y="118020"/>
                </a:lnTo>
                <a:lnTo>
                  <a:pt x="245200" y="44372"/>
                </a:lnTo>
                <a:lnTo>
                  <a:pt x="0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54100" y="6526128"/>
            <a:ext cx="653415" cy="200025"/>
          </a:xfrm>
          <a:custGeom>
            <a:avLst/>
            <a:gdLst/>
            <a:ahLst/>
            <a:cxnLst/>
            <a:rect l="l" t="t" r="r" b="b"/>
            <a:pathLst>
              <a:path w="653415" h="200025">
                <a:moveTo>
                  <a:pt x="653164" y="199751"/>
                </a:moveTo>
                <a:lnTo>
                  <a:pt x="332793" y="85211"/>
                </a:lnTo>
                <a:lnTo>
                  <a:pt x="93875" y="16804"/>
                </a:lnTo>
                <a:lnTo>
                  <a:pt x="0" y="0"/>
                </a:lnTo>
              </a:path>
            </a:pathLst>
          </a:custGeom>
          <a:ln w="50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541761" y="7813645"/>
            <a:ext cx="77457" cy="8421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756556" y="7810096"/>
            <a:ext cx="58166" cy="7899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29070" y="7809096"/>
            <a:ext cx="90017" cy="8369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600401" y="7811906"/>
            <a:ext cx="49695" cy="759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762608" y="7894104"/>
            <a:ext cx="7374255" cy="366395"/>
          </a:xfrm>
          <a:custGeom>
            <a:avLst/>
            <a:gdLst/>
            <a:ahLst/>
            <a:cxnLst/>
            <a:rect l="l" t="t" r="r" b="b"/>
            <a:pathLst>
              <a:path w="7374255" h="366395">
                <a:moveTo>
                  <a:pt x="0" y="0"/>
                </a:moveTo>
                <a:lnTo>
                  <a:pt x="0" y="366280"/>
                </a:lnTo>
                <a:lnTo>
                  <a:pt x="7373810" y="366280"/>
                </a:lnTo>
                <a:lnTo>
                  <a:pt x="7373810" y="5969"/>
                </a:lnTo>
              </a:path>
            </a:pathLst>
          </a:custGeom>
          <a:ln w="4937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759523" y="8078027"/>
            <a:ext cx="7377430" cy="0"/>
          </a:xfrm>
          <a:custGeom>
            <a:avLst/>
            <a:gdLst/>
            <a:ahLst/>
            <a:cxnLst/>
            <a:rect l="l" t="t" r="r" b="b"/>
            <a:pathLst>
              <a:path w="7377430">
                <a:moveTo>
                  <a:pt x="0" y="0"/>
                </a:moveTo>
                <a:lnTo>
                  <a:pt x="7376883" y="0"/>
                </a:lnTo>
              </a:path>
            </a:pathLst>
          </a:custGeom>
          <a:ln w="1014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676109" y="7560677"/>
            <a:ext cx="11531600" cy="352425"/>
          </a:xfrm>
          <a:custGeom>
            <a:avLst/>
            <a:gdLst/>
            <a:ahLst/>
            <a:cxnLst/>
            <a:rect l="l" t="t" r="r" b="b"/>
            <a:pathLst>
              <a:path w="11531600" h="352425">
                <a:moveTo>
                  <a:pt x="0" y="351866"/>
                </a:moveTo>
                <a:lnTo>
                  <a:pt x="7520825" y="351866"/>
                </a:lnTo>
                <a:lnTo>
                  <a:pt x="8356257" y="289217"/>
                </a:lnTo>
                <a:lnTo>
                  <a:pt x="11531117" y="0"/>
                </a:lnTo>
              </a:path>
            </a:pathLst>
          </a:custGeom>
          <a:ln w="40525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487510" y="7622020"/>
            <a:ext cx="2845435" cy="229870"/>
          </a:xfrm>
          <a:custGeom>
            <a:avLst/>
            <a:gdLst/>
            <a:ahLst/>
            <a:cxnLst/>
            <a:rect l="l" t="t" r="r" b="b"/>
            <a:pathLst>
              <a:path w="2845434" h="229870">
                <a:moveTo>
                  <a:pt x="2844952" y="0"/>
                </a:moveTo>
                <a:lnTo>
                  <a:pt x="0" y="56451"/>
                </a:lnTo>
                <a:lnTo>
                  <a:pt x="415467" y="229857"/>
                </a:lnTo>
                <a:lnTo>
                  <a:pt x="1296746" y="172186"/>
                </a:lnTo>
                <a:lnTo>
                  <a:pt x="2844952" y="0"/>
                </a:lnTo>
                <a:close/>
              </a:path>
            </a:pathLst>
          </a:custGeom>
          <a:solidFill>
            <a:srgbClr val="B1D355">
              <a:alpha val="4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477387" y="7622078"/>
            <a:ext cx="2823845" cy="161290"/>
          </a:xfrm>
          <a:custGeom>
            <a:avLst/>
            <a:gdLst/>
            <a:ahLst/>
            <a:cxnLst/>
            <a:rect l="l" t="t" r="r" b="b"/>
            <a:pathLst>
              <a:path w="2823845" h="161290">
                <a:moveTo>
                  <a:pt x="2823349" y="0"/>
                </a:moveTo>
                <a:lnTo>
                  <a:pt x="0" y="53759"/>
                </a:lnTo>
                <a:lnTo>
                  <a:pt x="1375511" y="160769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606087" y="7729005"/>
            <a:ext cx="544830" cy="0"/>
          </a:xfrm>
          <a:custGeom>
            <a:avLst/>
            <a:gdLst/>
            <a:ahLst/>
            <a:cxnLst/>
            <a:rect l="l" t="t" r="r" b="b"/>
            <a:pathLst>
              <a:path w="544829">
                <a:moveTo>
                  <a:pt x="0" y="0"/>
                </a:moveTo>
                <a:lnTo>
                  <a:pt x="544436" y="0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387409" y="7707521"/>
            <a:ext cx="503555" cy="0"/>
          </a:xfrm>
          <a:custGeom>
            <a:avLst/>
            <a:gdLst/>
            <a:ahLst/>
            <a:cxnLst/>
            <a:rect l="l" t="t" r="r" b="b"/>
            <a:pathLst>
              <a:path w="503554">
                <a:moveTo>
                  <a:pt x="0" y="0"/>
                </a:moveTo>
                <a:lnTo>
                  <a:pt x="503504" y="0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282445" y="7750488"/>
            <a:ext cx="1154430" cy="1905"/>
          </a:xfrm>
          <a:custGeom>
            <a:avLst/>
            <a:gdLst/>
            <a:ahLst/>
            <a:cxnLst/>
            <a:rect l="l" t="t" r="r" b="b"/>
            <a:pathLst>
              <a:path w="1154429" h="1904">
                <a:moveTo>
                  <a:pt x="0" y="1777"/>
                </a:moveTo>
                <a:lnTo>
                  <a:pt x="1154239" y="0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891727" y="7675840"/>
            <a:ext cx="1011555" cy="224790"/>
          </a:xfrm>
          <a:custGeom>
            <a:avLst/>
            <a:gdLst/>
            <a:ahLst/>
            <a:cxnLst/>
            <a:rect l="l" t="t" r="r" b="b"/>
            <a:pathLst>
              <a:path w="1011554" h="224790">
                <a:moveTo>
                  <a:pt x="0" y="224243"/>
                </a:moveTo>
                <a:lnTo>
                  <a:pt x="585673" y="0"/>
                </a:lnTo>
                <a:lnTo>
                  <a:pt x="1011199" y="176009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762705" y="7238542"/>
            <a:ext cx="339445" cy="47819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299994" y="7051623"/>
            <a:ext cx="443140" cy="62416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562640" y="7154660"/>
            <a:ext cx="443153" cy="6242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707886" y="7772403"/>
            <a:ext cx="996315" cy="0"/>
          </a:xfrm>
          <a:custGeom>
            <a:avLst/>
            <a:gdLst/>
            <a:ahLst/>
            <a:cxnLst/>
            <a:rect l="l" t="t" r="r" b="b"/>
            <a:pathLst>
              <a:path w="996315">
                <a:moveTo>
                  <a:pt x="0" y="0"/>
                </a:moveTo>
                <a:lnTo>
                  <a:pt x="996035" y="0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393415" y="7670493"/>
            <a:ext cx="45085" cy="74295"/>
          </a:xfrm>
          <a:custGeom>
            <a:avLst/>
            <a:gdLst/>
            <a:ahLst/>
            <a:cxnLst/>
            <a:rect l="l" t="t" r="r" b="b"/>
            <a:pathLst>
              <a:path w="45084" h="74295">
                <a:moveTo>
                  <a:pt x="17373" y="69722"/>
                </a:moveTo>
                <a:lnTo>
                  <a:pt x="17391" y="70738"/>
                </a:lnTo>
                <a:lnTo>
                  <a:pt x="18046" y="71627"/>
                </a:lnTo>
                <a:lnTo>
                  <a:pt x="21412" y="73913"/>
                </a:lnTo>
                <a:lnTo>
                  <a:pt x="22948" y="74167"/>
                </a:lnTo>
                <a:lnTo>
                  <a:pt x="23495" y="74167"/>
                </a:lnTo>
                <a:lnTo>
                  <a:pt x="23901" y="73913"/>
                </a:lnTo>
                <a:lnTo>
                  <a:pt x="24257" y="73786"/>
                </a:lnTo>
                <a:lnTo>
                  <a:pt x="24371" y="73532"/>
                </a:lnTo>
                <a:lnTo>
                  <a:pt x="23660" y="72770"/>
                </a:lnTo>
                <a:lnTo>
                  <a:pt x="22631" y="72008"/>
                </a:lnTo>
                <a:lnTo>
                  <a:pt x="21987" y="70992"/>
                </a:lnTo>
                <a:lnTo>
                  <a:pt x="21937" y="70738"/>
                </a:lnTo>
                <a:lnTo>
                  <a:pt x="18643" y="70738"/>
                </a:lnTo>
                <a:lnTo>
                  <a:pt x="18249" y="70484"/>
                </a:lnTo>
                <a:lnTo>
                  <a:pt x="17373" y="69722"/>
                </a:lnTo>
                <a:close/>
              </a:path>
              <a:path w="45084" h="74295">
                <a:moveTo>
                  <a:pt x="35213" y="60705"/>
                </a:moveTo>
                <a:lnTo>
                  <a:pt x="31750" y="60705"/>
                </a:lnTo>
                <a:lnTo>
                  <a:pt x="32067" y="60959"/>
                </a:lnTo>
                <a:lnTo>
                  <a:pt x="32308" y="61086"/>
                </a:lnTo>
                <a:lnTo>
                  <a:pt x="32588" y="63753"/>
                </a:lnTo>
                <a:lnTo>
                  <a:pt x="32664" y="64261"/>
                </a:lnTo>
                <a:lnTo>
                  <a:pt x="34048" y="67309"/>
                </a:lnTo>
                <a:lnTo>
                  <a:pt x="34632" y="68960"/>
                </a:lnTo>
                <a:lnTo>
                  <a:pt x="34737" y="69341"/>
                </a:lnTo>
                <a:lnTo>
                  <a:pt x="34851" y="70103"/>
                </a:lnTo>
                <a:lnTo>
                  <a:pt x="34366" y="71119"/>
                </a:lnTo>
                <a:lnTo>
                  <a:pt x="34290" y="72262"/>
                </a:lnTo>
                <a:lnTo>
                  <a:pt x="35394" y="72770"/>
                </a:lnTo>
                <a:lnTo>
                  <a:pt x="41198" y="71627"/>
                </a:lnTo>
                <a:lnTo>
                  <a:pt x="41590" y="70992"/>
                </a:lnTo>
                <a:lnTo>
                  <a:pt x="41706" y="70738"/>
                </a:lnTo>
                <a:lnTo>
                  <a:pt x="41592" y="70230"/>
                </a:lnTo>
                <a:lnTo>
                  <a:pt x="40973" y="69849"/>
                </a:lnTo>
                <a:lnTo>
                  <a:pt x="39458" y="69849"/>
                </a:lnTo>
                <a:lnTo>
                  <a:pt x="38544" y="69595"/>
                </a:lnTo>
                <a:lnTo>
                  <a:pt x="37833" y="69468"/>
                </a:lnTo>
                <a:lnTo>
                  <a:pt x="37757" y="68706"/>
                </a:lnTo>
                <a:lnTo>
                  <a:pt x="36817" y="68706"/>
                </a:lnTo>
                <a:lnTo>
                  <a:pt x="35306" y="66674"/>
                </a:lnTo>
                <a:lnTo>
                  <a:pt x="35782" y="63753"/>
                </a:lnTo>
                <a:lnTo>
                  <a:pt x="35669" y="62483"/>
                </a:lnTo>
                <a:lnTo>
                  <a:pt x="35213" y="60705"/>
                </a:lnTo>
                <a:close/>
              </a:path>
              <a:path w="45084" h="74295">
                <a:moveTo>
                  <a:pt x="6864" y="68833"/>
                </a:moveTo>
                <a:lnTo>
                  <a:pt x="4191" y="68833"/>
                </a:lnTo>
                <a:lnTo>
                  <a:pt x="5689" y="72135"/>
                </a:lnTo>
                <a:lnTo>
                  <a:pt x="9563" y="71246"/>
                </a:lnTo>
                <a:lnTo>
                  <a:pt x="9512" y="70611"/>
                </a:lnTo>
                <a:lnTo>
                  <a:pt x="9245" y="70230"/>
                </a:lnTo>
                <a:lnTo>
                  <a:pt x="8051" y="70103"/>
                </a:lnTo>
                <a:lnTo>
                  <a:pt x="7505" y="69722"/>
                </a:lnTo>
                <a:lnTo>
                  <a:pt x="6864" y="68833"/>
                </a:lnTo>
                <a:close/>
              </a:path>
              <a:path w="45084" h="74295">
                <a:moveTo>
                  <a:pt x="19507" y="62483"/>
                </a:moveTo>
                <a:lnTo>
                  <a:pt x="17183" y="62483"/>
                </a:lnTo>
                <a:lnTo>
                  <a:pt x="17614" y="62610"/>
                </a:lnTo>
                <a:lnTo>
                  <a:pt x="18249" y="63753"/>
                </a:lnTo>
                <a:lnTo>
                  <a:pt x="18329" y="64642"/>
                </a:lnTo>
                <a:lnTo>
                  <a:pt x="18452" y="67563"/>
                </a:lnTo>
                <a:lnTo>
                  <a:pt x="18048" y="68452"/>
                </a:lnTo>
                <a:lnTo>
                  <a:pt x="17936" y="69087"/>
                </a:lnTo>
                <a:lnTo>
                  <a:pt x="18173" y="69341"/>
                </a:lnTo>
                <a:lnTo>
                  <a:pt x="18773" y="69849"/>
                </a:lnTo>
                <a:lnTo>
                  <a:pt x="18897" y="70103"/>
                </a:lnTo>
                <a:lnTo>
                  <a:pt x="18796" y="70611"/>
                </a:lnTo>
                <a:lnTo>
                  <a:pt x="18643" y="70738"/>
                </a:lnTo>
                <a:lnTo>
                  <a:pt x="21937" y="70738"/>
                </a:lnTo>
                <a:lnTo>
                  <a:pt x="22055" y="69849"/>
                </a:lnTo>
                <a:lnTo>
                  <a:pt x="21939" y="69468"/>
                </a:lnTo>
                <a:lnTo>
                  <a:pt x="21983" y="68960"/>
                </a:lnTo>
                <a:lnTo>
                  <a:pt x="22161" y="68706"/>
                </a:lnTo>
                <a:lnTo>
                  <a:pt x="22669" y="68579"/>
                </a:lnTo>
                <a:lnTo>
                  <a:pt x="23380" y="68325"/>
                </a:lnTo>
                <a:lnTo>
                  <a:pt x="23380" y="68071"/>
                </a:lnTo>
                <a:lnTo>
                  <a:pt x="23342" y="67817"/>
                </a:lnTo>
                <a:lnTo>
                  <a:pt x="24130" y="66674"/>
                </a:lnTo>
                <a:lnTo>
                  <a:pt x="25400" y="65912"/>
                </a:lnTo>
                <a:lnTo>
                  <a:pt x="25958" y="65404"/>
                </a:lnTo>
                <a:lnTo>
                  <a:pt x="21678" y="65404"/>
                </a:lnTo>
                <a:lnTo>
                  <a:pt x="20739" y="64261"/>
                </a:lnTo>
                <a:lnTo>
                  <a:pt x="19507" y="63245"/>
                </a:lnTo>
                <a:lnTo>
                  <a:pt x="19507" y="62483"/>
                </a:lnTo>
                <a:close/>
              </a:path>
              <a:path w="45084" h="74295">
                <a:moveTo>
                  <a:pt x="469" y="67817"/>
                </a:moveTo>
                <a:lnTo>
                  <a:pt x="236" y="68706"/>
                </a:lnTo>
                <a:lnTo>
                  <a:pt x="114" y="69087"/>
                </a:lnTo>
                <a:lnTo>
                  <a:pt x="0" y="69976"/>
                </a:lnTo>
                <a:lnTo>
                  <a:pt x="749" y="70230"/>
                </a:lnTo>
                <a:lnTo>
                  <a:pt x="1422" y="70357"/>
                </a:lnTo>
                <a:lnTo>
                  <a:pt x="2209" y="70611"/>
                </a:lnTo>
                <a:lnTo>
                  <a:pt x="2413" y="70611"/>
                </a:lnTo>
                <a:lnTo>
                  <a:pt x="2527" y="69214"/>
                </a:lnTo>
                <a:lnTo>
                  <a:pt x="4191" y="68833"/>
                </a:lnTo>
                <a:lnTo>
                  <a:pt x="6864" y="68833"/>
                </a:lnTo>
                <a:lnTo>
                  <a:pt x="6445" y="68325"/>
                </a:lnTo>
                <a:lnTo>
                  <a:pt x="2209" y="68325"/>
                </a:lnTo>
                <a:lnTo>
                  <a:pt x="469" y="67817"/>
                </a:lnTo>
                <a:close/>
              </a:path>
              <a:path w="45084" h="74295">
                <a:moveTo>
                  <a:pt x="40767" y="69722"/>
                </a:moveTo>
                <a:lnTo>
                  <a:pt x="39458" y="69849"/>
                </a:lnTo>
                <a:lnTo>
                  <a:pt x="40973" y="69849"/>
                </a:lnTo>
                <a:lnTo>
                  <a:pt x="40767" y="69722"/>
                </a:lnTo>
                <a:close/>
              </a:path>
              <a:path w="45084" h="74295">
                <a:moveTo>
                  <a:pt x="19896" y="54101"/>
                </a:moveTo>
                <a:lnTo>
                  <a:pt x="4902" y="54101"/>
                </a:lnTo>
                <a:lnTo>
                  <a:pt x="6477" y="54736"/>
                </a:lnTo>
                <a:lnTo>
                  <a:pt x="7023" y="57403"/>
                </a:lnTo>
                <a:lnTo>
                  <a:pt x="3625" y="63245"/>
                </a:lnTo>
                <a:lnTo>
                  <a:pt x="2626" y="64769"/>
                </a:lnTo>
                <a:lnTo>
                  <a:pt x="2171" y="65404"/>
                </a:lnTo>
                <a:lnTo>
                  <a:pt x="1143" y="65912"/>
                </a:lnTo>
                <a:lnTo>
                  <a:pt x="1143" y="67309"/>
                </a:lnTo>
                <a:lnTo>
                  <a:pt x="1460" y="67563"/>
                </a:lnTo>
                <a:lnTo>
                  <a:pt x="2209" y="68325"/>
                </a:lnTo>
                <a:lnTo>
                  <a:pt x="6445" y="68325"/>
                </a:lnTo>
                <a:lnTo>
                  <a:pt x="4978" y="66547"/>
                </a:lnTo>
                <a:lnTo>
                  <a:pt x="6197" y="65404"/>
                </a:lnTo>
                <a:lnTo>
                  <a:pt x="6985" y="63245"/>
                </a:lnTo>
                <a:lnTo>
                  <a:pt x="8496" y="62991"/>
                </a:lnTo>
                <a:lnTo>
                  <a:pt x="9245" y="62610"/>
                </a:lnTo>
                <a:lnTo>
                  <a:pt x="11210" y="62610"/>
                </a:lnTo>
                <a:lnTo>
                  <a:pt x="11645" y="61848"/>
                </a:lnTo>
                <a:lnTo>
                  <a:pt x="12636" y="61721"/>
                </a:lnTo>
                <a:lnTo>
                  <a:pt x="13779" y="61467"/>
                </a:lnTo>
                <a:lnTo>
                  <a:pt x="13779" y="58673"/>
                </a:lnTo>
                <a:lnTo>
                  <a:pt x="14376" y="58546"/>
                </a:lnTo>
                <a:lnTo>
                  <a:pt x="20180" y="58546"/>
                </a:lnTo>
                <a:lnTo>
                  <a:pt x="20066" y="57403"/>
                </a:lnTo>
                <a:lnTo>
                  <a:pt x="19824" y="56006"/>
                </a:lnTo>
                <a:lnTo>
                  <a:pt x="19896" y="54101"/>
                </a:lnTo>
                <a:close/>
              </a:path>
              <a:path w="45084" h="74295">
                <a:moveTo>
                  <a:pt x="38255" y="39750"/>
                </a:moveTo>
                <a:lnTo>
                  <a:pt x="26898" y="39750"/>
                </a:lnTo>
                <a:lnTo>
                  <a:pt x="27444" y="39877"/>
                </a:lnTo>
                <a:lnTo>
                  <a:pt x="27724" y="40004"/>
                </a:lnTo>
                <a:lnTo>
                  <a:pt x="28155" y="40639"/>
                </a:lnTo>
                <a:lnTo>
                  <a:pt x="28257" y="41655"/>
                </a:lnTo>
                <a:lnTo>
                  <a:pt x="28359" y="41909"/>
                </a:lnTo>
                <a:lnTo>
                  <a:pt x="28155" y="42290"/>
                </a:lnTo>
                <a:lnTo>
                  <a:pt x="27965" y="42544"/>
                </a:lnTo>
                <a:lnTo>
                  <a:pt x="27724" y="42798"/>
                </a:lnTo>
                <a:lnTo>
                  <a:pt x="27571" y="43052"/>
                </a:lnTo>
                <a:lnTo>
                  <a:pt x="27051" y="45084"/>
                </a:lnTo>
                <a:lnTo>
                  <a:pt x="26822" y="45846"/>
                </a:lnTo>
                <a:lnTo>
                  <a:pt x="26339" y="46989"/>
                </a:lnTo>
                <a:lnTo>
                  <a:pt x="25438" y="49275"/>
                </a:lnTo>
                <a:lnTo>
                  <a:pt x="25245" y="50291"/>
                </a:lnTo>
                <a:lnTo>
                  <a:pt x="25135" y="51053"/>
                </a:lnTo>
                <a:lnTo>
                  <a:pt x="25010" y="51434"/>
                </a:lnTo>
                <a:lnTo>
                  <a:pt x="24295" y="53085"/>
                </a:lnTo>
                <a:lnTo>
                  <a:pt x="23101" y="55498"/>
                </a:lnTo>
                <a:lnTo>
                  <a:pt x="22390" y="57403"/>
                </a:lnTo>
                <a:lnTo>
                  <a:pt x="22707" y="58292"/>
                </a:lnTo>
                <a:lnTo>
                  <a:pt x="26187" y="59435"/>
                </a:lnTo>
                <a:lnTo>
                  <a:pt x="27216" y="59816"/>
                </a:lnTo>
                <a:lnTo>
                  <a:pt x="27368" y="59943"/>
                </a:lnTo>
                <a:lnTo>
                  <a:pt x="26543" y="60832"/>
                </a:lnTo>
                <a:lnTo>
                  <a:pt x="25273" y="61086"/>
                </a:lnTo>
                <a:lnTo>
                  <a:pt x="24523" y="61975"/>
                </a:lnTo>
                <a:lnTo>
                  <a:pt x="23698" y="63118"/>
                </a:lnTo>
                <a:lnTo>
                  <a:pt x="22834" y="64769"/>
                </a:lnTo>
                <a:lnTo>
                  <a:pt x="21678" y="65404"/>
                </a:lnTo>
                <a:lnTo>
                  <a:pt x="25958" y="65404"/>
                </a:lnTo>
                <a:lnTo>
                  <a:pt x="26377" y="65023"/>
                </a:lnTo>
                <a:lnTo>
                  <a:pt x="27292" y="64261"/>
                </a:lnTo>
                <a:lnTo>
                  <a:pt x="29540" y="61848"/>
                </a:lnTo>
                <a:lnTo>
                  <a:pt x="30568" y="61848"/>
                </a:lnTo>
                <a:lnTo>
                  <a:pt x="30886" y="60959"/>
                </a:lnTo>
                <a:lnTo>
                  <a:pt x="31127" y="60832"/>
                </a:lnTo>
                <a:lnTo>
                  <a:pt x="31750" y="60705"/>
                </a:lnTo>
                <a:lnTo>
                  <a:pt x="35213" y="60705"/>
                </a:lnTo>
                <a:lnTo>
                  <a:pt x="35115" y="60324"/>
                </a:lnTo>
                <a:lnTo>
                  <a:pt x="35623" y="59689"/>
                </a:lnTo>
                <a:lnTo>
                  <a:pt x="36135" y="58927"/>
                </a:lnTo>
                <a:lnTo>
                  <a:pt x="36076" y="58546"/>
                </a:lnTo>
                <a:lnTo>
                  <a:pt x="34632" y="56006"/>
                </a:lnTo>
                <a:lnTo>
                  <a:pt x="34798" y="54990"/>
                </a:lnTo>
                <a:lnTo>
                  <a:pt x="35052" y="54355"/>
                </a:lnTo>
                <a:lnTo>
                  <a:pt x="34950" y="52069"/>
                </a:lnTo>
                <a:lnTo>
                  <a:pt x="35075" y="51307"/>
                </a:lnTo>
                <a:lnTo>
                  <a:pt x="35400" y="50545"/>
                </a:lnTo>
                <a:lnTo>
                  <a:pt x="35523" y="50164"/>
                </a:lnTo>
                <a:lnTo>
                  <a:pt x="35888" y="46989"/>
                </a:lnTo>
                <a:lnTo>
                  <a:pt x="35997" y="45846"/>
                </a:lnTo>
                <a:lnTo>
                  <a:pt x="36113" y="44957"/>
                </a:lnTo>
                <a:lnTo>
                  <a:pt x="36296" y="44449"/>
                </a:lnTo>
                <a:lnTo>
                  <a:pt x="36576" y="43941"/>
                </a:lnTo>
                <a:lnTo>
                  <a:pt x="36817" y="43306"/>
                </a:lnTo>
                <a:lnTo>
                  <a:pt x="39773" y="43306"/>
                </a:lnTo>
                <a:lnTo>
                  <a:pt x="39497" y="42925"/>
                </a:lnTo>
                <a:lnTo>
                  <a:pt x="38331" y="40004"/>
                </a:lnTo>
                <a:lnTo>
                  <a:pt x="38255" y="39750"/>
                </a:lnTo>
                <a:close/>
              </a:path>
              <a:path w="45084" h="74295">
                <a:moveTo>
                  <a:pt x="11210" y="62610"/>
                </a:moveTo>
                <a:lnTo>
                  <a:pt x="9245" y="62610"/>
                </a:lnTo>
                <a:lnTo>
                  <a:pt x="11137" y="62737"/>
                </a:lnTo>
                <a:close/>
              </a:path>
              <a:path w="45084" h="74295">
                <a:moveTo>
                  <a:pt x="20180" y="58546"/>
                </a:moveTo>
                <a:lnTo>
                  <a:pt x="14376" y="58546"/>
                </a:lnTo>
                <a:lnTo>
                  <a:pt x="15367" y="58927"/>
                </a:lnTo>
                <a:lnTo>
                  <a:pt x="16814" y="59689"/>
                </a:lnTo>
                <a:lnTo>
                  <a:pt x="16934" y="60324"/>
                </a:lnTo>
                <a:lnTo>
                  <a:pt x="16662" y="61467"/>
                </a:lnTo>
                <a:lnTo>
                  <a:pt x="16268" y="62610"/>
                </a:lnTo>
                <a:lnTo>
                  <a:pt x="16662" y="62483"/>
                </a:lnTo>
                <a:lnTo>
                  <a:pt x="19507" y="62483"/>
                </a:lnTo>
                <a:lnTo>
                  <a:pt x="19507" y="61086"/>
                </a:lnTo>
                <a:lnTo>
                  <a:pt x="20421" y="60324"/>
                </a:lnTo>
                <a:lnTo>
                  <a:pt x="20180" y="58546"/>
                </a:lnTo>
                <a:close/>
              </a:path>
              <a:path w="45084" h="74295">
                <a:moveTo>
                  <a:pt x="12319" y="10667"/>
                </a:moveTo>
                <a:lnTo>
                  <a:pt x="11734" y="11048"/>
                </a:lnTo>
                <a:lnTo>
                  <a:pt x="11531" y="11302"/>
                </a:lnTo>
                <a:lnTo>
                  <a:pt x="11417" y="11556"/>
                </a:lnTo>
                <a:lnTo>
                  <a:pt x="11252" y="11683"/>
                </a:lnTo>
                <a:lnTo>
                  <a:pt x="9829" y="12953"/>
                </a:lnTo>
                <a:lnTo>
                  <a:pt x="8496" y="13842"/>
                </a:lnTo>
                <a:lnTo>
                  <a:pt x="7823" y="15874"/>
                </a:lnTo>
                <a:lnTo>
                  <a:pt x="7352" y="22605"/>
                </a:lnTo>
                <a:lnTo>
                  <a:pt x="7237" y="23748"/>
                </a:lnTo>
                <a:lnTo>
                  <a:pt x="6870" y="25907"/>
                </a:lnTo>
                <a:lnTo>
                  <a:pt x="6377" y="28320"/>
                </a:lnTo>
                <a:lnTo>
                  <a:pt x="5919" y="30860"/>
                </a:lnTo>
                <a:lnTo>
                  <a:pt x="5803" y="35051"/>
                </a:lnTo>
                <a:lnTo>
                  <a:pt x="4419" y="36956"/>
                </a:lnTo>
                <a:lnTo>
                  <a:pt x="2755" y="37083"/>
                </a:lnTo>
                <a:lnTo>
                  <a:pt x="1665" y="39115"/>
                </a:lnTo>
                <a:lnTo>
                  <a:pt x="1560" y="39750"/>
                </a:lnTo>
                <a:lnTo>
                  <a:pt x="2413" y="41909"/>
                </a:lnTo>
                <a:lnTo>
                  <a:pt x="2806" y="44068"/>
                </a:lnTo>
                <a:lnTo>
                  <a:pt x="1778" y="45084"/>
                </a:lnTo>
                <a:lnTo>
                  <a:pt x="1701" y="46354"/>
                </a:lnTo>
                <a:lnTo>
                  <a:pt x="2171" y="46608"/>
                </a:lnTo>
                <a:lnTo>
                  <a:pt x="2413" y="46608"/>
                </a:lnTo>
                <a:lnTo>
                  <a:pt x="2386" y="46989"/>
                </a:lnTo>
                <a:lnTo>
                  <a:pt x="1460" y="48132"/>
                </a:lnTo>
                <a:lnTo>
                  <a:pt x="855" y="50799"/>
                </a:lnTo>
                <a:lnTo>
                  <a:pt x="785" y="51688"/>
                </a:lnTo>
                <a:lnTo>
                  <a:pt x="1346" y="53593"/>
                </a:lnTo>
                <a:lnTo>
                  <a:pt x="2641" y="54355"/>
                </a:lnTo>
                <a:lnTo>
                  <a:pt x="4902" y="54101"/>
                </a:lnTo>
                <a:lnTo>
                  <a:pt x="19896" y="54101"/>
                </a:lnTo>
                <a:lnTo>
                  <a:pt x="20078" y="50799"/>
                </a:lnTo>
                <a:lnTo>
                  <a:pt x="20005" y="49275"/>
                </a:lnTo>
                <a:lnTo>
                  <a:pt x="19625" y="45846"/>
                </a:lnTo>
                <a:lnTo>
                  <a:pt x="19519" y="44449"/>
                </a:lnTo>
                <a:lnTo>
                  <a:pt x="19584" y="42290"/>
                </a:lnTo>
                <a:lnTo>
                  <a:pt x="19900" y="41274"/>
                </a:lnTo>
                <a:lnTo>
                  <a:pt x="21767" y="40258"/>
                </a:lnTo>
                <a:lnTo>
                  <a:pt x="26551" y="40258"/>
                </a:lnTo>
                <a:lnTo>
                  <a:pt x="26898" y="39750"/>
                </a:lnTo>
                <a:lnTo>
                  <a:pt x="38255" y="39750"/>
                </a:lnTo>
                <a:lnTo>
                  <a:pt x="38188" y="39369"/>
                </a:lnTo>
                <a:lnTo>
                  <a:pt x="23495" y="39369"/>
                </a:lnTo>
                <a:lnTo>
                  <a:pt x="22834" y="39115"/>
                </a:lnTo>
                <a:lnTo>
                  <a:pt x="22707" y="38988"/>
                </a:lnTo>
                <a:lnTo>
                  <a:pt x="22832" y="38480"/>
                </a:lnTo>
                <a:lnTo>
                  <a:pt x="20345" y="38480"/>
                </a:lnTo>
                <a:lnTo>
                  <a:pt x="20345" y="37718"/>
                </a:lnTo>
                <a:lnTo>
                  <a:pt x="20535" y="37337"/>
                </a:lnTo>
                <a:lnTo>
                  <a:pt x="20739" y="36829"/>
                </a:lnTo>
                <a:lnTo>
                  <a:pt x="23447" y="36829"/>
                </a:lnTo>
                <a:lnTo>
                  <a:pt x="23322" y="35051"/>
                </a:lnTo>
                <a:lnTo>
                  <a:pt x="22835" y="30225"/>
                </a:lnTo>
                <a:lnTo>
                  <a:pt x="22555" y="28320"/>
                </a:lnTo>
                <a:lnTo>
                  <a:pt x="21323" y="25399"/>
                </a:lnTo>
                <a:lnTo>
                  <a:pt x="22123" y="22732"/>
                </a:lnTo>
                <a:lnTo>
                  <a:pt x="22669" y="21462"/>
                </a:lnTo>
                <a:lnTo>
                  <a:pt x="23693" y="21462"/>
                </a:lnTo>
                <a:lnTo>
                  <a:pt x="22555" y="19049"/>
                </a:lnTo>
                <a:lnTo>
                  <a:pt x="21285" y="15239"/>
                </a:lnTo>
                <a:lnTo>
                  <a:pt x="21094" y="14223"/>
                </a:lnTo>
                <a:lnTo>
                  <a:pt x="18643" y="12318"/>
                </a:lnTo>
                <a:lnTo>
                  <a:pt x="18478" y="12064"/>
                </a:lnTo>
                <a:lnTo>
                  <a:pt x="18923" y="11556"/>
                </a:lnTo>
                <a:lnTo>
                  <a:pt x="20240" y="11556"/>
                </a:lnTo>
                <a:lnTo>
                  <a:pt x="20871" y="10794"/>
                </a:lnTo>
                <a:lnTo>
                  <a:pt x="13233" y="10794"/>
                </a:lnTo>
                <a:lnTo>
                  <a:pt x="12319" y="10667"/>
                </a:lnTo>
                <a:close/>
              </a:path>
              <a:path w="45084" h="74295">
                <a:moveTo>
                  <a:pt x="39773" y="43306"/>
                </a:moveTo>
                <a:lnTo>
                  <a:pt x="36817" y="43306"/>
                </a:lnTo>
                <a:lnTo>
                  <a:pt x="37477" y="43687"/>
                </a:lnTo>
                <a:lnTo>
                  <a:pt x="37795" y="44830"/>
                </a:lnTo>
                <a:lnTo>
                  <a:pt x="38354" y="45338"/>
                </a:lnTo>
                <a:lnTo>
                  <a:pt x="40005" y="46989"/>
                </a:lnTo>
                <a:lnTo>
                  <a:pt x="42062" y="48386"/>
                </a:lnTo>
                <a:lnTo>
                  <a:pt x="43425" y="50164"/>
                </a:lnTo>
                <a:lnTo>
                  <a:pt x="43408" y="50418"/>
                </a:lnTo>
                <a:lnTo>
                  <a:pt x="43243" y="50545"/>
                </a:lnTo>
                <a:lnTo>
                  <a:pt x="43167" y="51180"/>
                </a:lnTo>
                <a:lnTo>
                  <a:pt x="44081" y="51307"/>
                </a:lnTo>
                <a:lnTo>
                  <a:pt x="44272" y="50799"/>
                </a:lnTo>
                <a:lnTo>
                  <a:pt x="44510" y="50418"/>
                </a:lnTo>
                <a:lnTo>
                  <a:pt x="44399" y="48640"/>
                </a:lnTo>
                <a:lnTo>
                  <a:pt x="43370" y="48259"/>
                </a:lnTo>
                <a:lnTo>
                  <a:pt x="39773" y="43306"/>
                </a:lnTo>
                <a:close/>
              </a:path>
              <a:path w="45084" h="74295">
                <a:moveTo>
                  <a:pt x="26551" y="40258"/>
                </a:moveTo>
                <a:lnTo>
                  <a:pt x="21767" y="40258"/>
                </a:lnTo>
                <a:lnTo>
                  <a:pt x="22834" y="42290"/>
                </a:lnTo>
                <a:lnTo>
                  <a:pt x="25438" y="41655"/>
                </a:lnTo>
                <a:lnTo>
                  <a:pt x="26377" y="40512"/>
                </a:lnTo>
                <a:lnTo>
                  <a:pt x="26551" y="40258"/>
                </a:lnTo>
                <a:close/>
              </a:path>
              <a:path w="45084" h="74295">
                <a:moveTo>
                  <a:pt x="34328" y="22986"/>
                </a:moveTo>
                <a:lnTo>
                  <a:pt x="32308" y="23367"/>
                </a:lnTo>
                <a:lnTo>
                  <a:pt x="30492" y="23748"/>
                </a:lnTo>
                <a:lnTo>
                  <a:pt x="28155" y="26415"/>
                </a:lnTo>
                <a:lnTo>
                  <a:pt x="29425" y="29844"/>
                </a:lnTo>
                <a:lnTo>
                  <a:pt x="30492" y="30225"/>
                </a:lnTo>
                <a:lnTo>
                  <a:pt x="31000" y="30606"/>
                </a:lnTo>
                <a:lnTo>
                  <a:pt x="31203" y="30860"/>
                </a:lnTo>
                <a:lnTo>
                  <a:pt x="31394" y="31495"/>
                </a:lnTo>
                <a:lnTo>
                  <a:pt x="31597" y="31749"/>
                </a:lnTo>
                <a:lnTo>
                  <a:pt x="31597" y="32130"/>
                </a:lnTo>
                <a:lnTo>
                  <a:pt x="30175" y="32511"/>
                </a:lnTo>
                <a:lnTo>
                  <a:pt x="27178" y="34162"/>
                </a:lnTo>
                <a:lnTo>
                  <a:pt x="25628" y="36956"/>
                </a:lnTo>
                <a:lnTo>
                  <a:pt x="25234" y="38353"/>
                </a:lnTo>
                <a:lnTo>
                  <a:pt x="23850" y="39369"/>
                </a:lnTo>
                <a:lnTo>
                  <a:pt x="38506" y="39369"/>
                </a:lnTo>
                <a:lnTo>
                  <a:pt x="38601" y="38988"/>
                </a:lnTo>
                <a:lnTo>
                  <a:pt x="38277" y="37718"/>
                </a:lnTo>
                <a:lnTo>
                  <a:pt x="38228" y="36829"/>
                </a:lnTo>
                <a:lnTo>
                  <a:pt x="38468" y="36067"/>
                </a:lnTo>
                <a:lnTo>
                  <a:pt x="38239" y="35432"/>
                </a:lnTo>
                <a:lnTo>
                  <a:pt x="37680" y="34289"/>
                </a:lnTo>
                <a:lnTo>
                  <a:pt x="35750" y="34035"/>
                </a:lnTo>
                <a:lnTo>
                  <a:pt x="34988" y="33146"/>
                </a:lnTo>
                <a:lnTo>
                  <a:pt x="34988" y="32130"/>
                </a:lnTo>
                <a:lnTo>
                  <a:pt x="35585" y="31749"/>
                </a:lnTo>
                <a:lnTo>
                  <a:pt x="36220" y="31749"/>
                </a:lnTo>
                <a:lnTo>
                  <a:pt x="37211" y="30606"/>
                </a:lnTo>
                <a:lnTo>
                  <a:pt x="37122" y="29590"/>
                </a:lnTo>
                <a:lnTo>
                  <a:pt x="36817" y="27558"/>
                </a:lnTo>
                <a:lnTo>
                  <a:pt x="37325" y="26415"/>
                </a:lnTo>
                <a:lnTo>
                  <a:pt x="36537" y="24129"/>
                </a:lnTo>
                <a:lnTo>
                  <a:pt x="34328" y="22986"/>
                </a:lnTo>
                <a:close/>
              </a:path>
              <a:path w="45084" h="74295">
                <a:moveTo>
                  <a:pt x="23447" y="36829"/>
                </a:moveTo>
                <a:lnTo>
                  <a:pt x="21170" y="36829"/>
                </a:lnTo>
                <a:lnTo>
                  <a:pt x="21602" y="37083"/>
                </a:lnTo>
                <a:lnTo>
                  <a:pt x="21488" y="37718"/>
                </a:lnTo>
                <a:lnTo>
                  <a:pt x="20967" y="38480"/>
                </a:lnTo>
                <a:lnTo>
                  <a:pt x="22832" y="38480"/>
                </a:lnTo>
                <a:lnTo>
                  <a:pt x="23403" y="37083"/>
                </a:lnTo>
                <a:lnTo>
                  <a:pt x="23447" y="36829"/>
                </a:lnTo>
                <a:close/>
              </a:path>
              <a:path w="45084" h="74295">
                <a:moveTo>
                  <a:pt x="23693" y="21462"/>
                </a:moveTo>
                <a:lnTo>
                  <a:pt x="22669" y="21462"/>
                </a:lnTo>
                <a:lnTo>
                  <a:pt x="23456" y="22351"/>
                </a:lnTo>
                <a:lnTo>
                  <a:pt x="24130" y="22732"/>
                </a:lnTo>
                <a:lnTo>
                  <a:pt x="24131" y="22351"/>
                </a:lnTo>
                <a:lnTo>
                  <a:pt x="23693" y="21462"/>
                </a:lnTo>
                <a:close/>
              </a:path>
              <a:path w="45084" h="74295">
                <a:moveTo>
                  <a:pt x="20240" y="11556"/>
                </a:moveTo>
                <a:lnTo>
                  <a:pt x="18923" y="11556"/>
                </a:lnTo>
                <a:lnTo>
                  <a:pt x="20142" y="11683"/>
                </a:lnTo>
                <a:close/>
              </a:path>
              <a:path w="45084" h="74295">
                <a:moveTo>
                  <a:pt x="15557" y="507"/>
                </a:moveTo>
                <a:lnTo>
                  <a:pt x="14808" y="1523"/>
                </a:lnTo>
                <a:lnTo>
                  <a:pt x="13944" y="2920"/>
                </a:lnTo>
                <a:lnTo>
                  <a:pt x="12712" y="5079"/>
                </a:lnTo>
                <a:lnTo>
                  <a:pt x="13068" y="7619"/>
                </a:lnTo>
                <a:lnTo>
                  <a:pt x="13579" y="9524"/>
                </a:lnTo>
                <a:lnTo>
                  <a:pt x="13779" y="10413"/>
                </a:lnTo>
                <a:lnTo>
                  <a:pt x="13233" y="10794"/>
                </a:lnTo>
                <a:lnTo>
                  <a:pt x="20871" y="10794"/>
                </a:lnTo>
                <a:lnTo>
                  <a:pt x="21094" y="10540"/>
                </a:lnTo>
                <a:lnTo>
                  <a:pt x="21678" y="9524"/>
                </a:lnTo>
                <a:lnTo>
                  <a:pt x="22123" y="7365"/>
                </a:lnTo>
                <a:lnTo>
                  <a:pt x="21805" y="6476"/>
                </a:lnTo>
                <a:lnTo>
                  <a:pt x="22466" y="5079"/>
                </a:lnTo>
                <a:lnTo>
                  <a:pt x="22948" y="5079"/>
                </a:lnTo>
                <a:lnTo>
                  <a:pt x="23101" y="4571"/>
                </a:lnTo>
                <a:lnTo>
                  <a:pt x="23190" y="4063"/>
                </a:lnTo>
                <a:lnTo>
                  <a:pt x="21920" y="1142"/>
                </a:lnTo>
                <a:lnTo>
                  <a:pt x="21310" y="761"/>
                </a:lnTo>
                <a:lnTo>
                  <a:pt x="16865" y="761"/>
                </a:lnTo>
                <a:lnTo>
                  <a:pt x="15557" y="507"/>
                </a:lnTo>
                <a:close/>
              </a:path>
              <a:path w="45084" h="74295">
                <a:moveTo>
                  <a:pt x="17614" y="0"/>
                </a:moveTo>
                <a:lnTo>
                  <a:pt x="16865" y="761"/>
                </a:lnTo>
                <a:lnTo>
                  <a:pt x="21310" y="761"/>
                </a:lnTo>
                <a:lnTo>
                  <a:pt x="20904" y="507"/>
                </a:lnTo>
                <a:lnTo>
                  <a:pt x="18999" y="507"/>
                </a:lnTo>
                <a:lnTo>
                  <a:pt x="17614" y="0"/>
                </a:lnTo>
                <a:close/>
              </a:path>
              <a:path w="45084" h="74295">
                <a:moveTo>
                  <a:pt x="20497" y="253"/>
                </a:moveTo>
                <a:lnTo>
                  <a:pt x="18999" y="507"/>
                </a:lnTo>
                <a:lnTo>
                  <a:pt x="20904" y="507"/>
                </a:lnTo>
                <a:lnTo>
                  <a:pt x="20497" y="253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162788" y="7799054"/>
            <a:ext cx="1358265" cy="1905"/>
          </a:xfrm>
          <a:custGeom>
            <a:avLst/>
            <a:gdLst/>
            <a:ahLst/>
            <a:cxnLst/>
            <a:rect l="l" t="t" r="r" b="b"/>
            <a:pathLst>
              <a:path w="1358265" h="1904">
                <a:moveTo>
                  <a:pt x="0" y="1778"/>
                </a:moveTo>
                <a:lnTo>
                  <a:pt x="1357934" y="0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004291" y="7850782"/>
            <a:ext cx="1250315" cy="1905"/>
          </a:xfrm>
          <a:custGeom>
            <a:avLst/>
            <a:gdLst/>
            <a:ahLst/>
            <a:cxnLst/>
            <a:rect l="l" t="t" r="r" b="b"/>
            <a:pathLst>
              <a:path w="1250315" h="1904">
                <a:moveTo>
                  <a:pt x="0" y="1777"/>
                </a:moveTo>
                <a:lnTo>
                  <a:pt x="1250175" y="0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828353" y="7821352"/>
            <a:ext cx="559435" cy="0"/>
          </a:xfrm>
          <a:custGeom>
            <a:avLst/>
            <a:gdLst/>
            <a:ahLst/>
            <a:cxnLst/>
            <a:rect l="l" t="t" r="r" b="b"/>
            <a:pathLst>
              <a:path w="559434">
                <a:moveTo>
                  <a:pt x="0" y="0"/>
                </a:moveTo>
                <a:lnTo>
                  <a:pt x="559003" y="0"/>
                </a:lnTo>
              </a:path>
            </a:pathLst>
          </a:custGeom>
          <a:ln w="505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585659" y="7742891"/>
            <a:ext cx="63500" cy="56515"/>
          </a:xfrm>
          <a:custGeom>
            <a:avLst/>
            <a:gdLst/>
            <a:ahLst/>
            <a:cxnLst/>
            <a:rect l="l" t="t" r="r" b="b"/>
            <a:pathLst>
              <a:path w="63500" h="56515">
                <a:moveTo>
                  <a:pt x="28346" y="50926"/>
                </a:moveTo>
                <a:lnTo>
                  <a:pt x="24371" y="50926"/>
                </a:lnTo>
                <a:lnTo>
                  <a:pt x="24650" y="51307"/>
                </a:lnTo>
                <a:lnTo>
                  <a:pt x="24879" y="51561"/>
                </a:lnTo>
                <a:lnTo>
                  <a:pt x="25514" y="52958"/>
                </a:lnTo>
                <a:lnTo>
                  <a:pt x="25628" y="53339"/>
                </a:lnTo>
                <a:lnTo>
                  <a:pt x="26733" y="54228"/>
                </a:lnTo>
                <a:lnTo>
                  <a:pt x="26936" y="54355"/>
                </a:lnTo>
                <a:lnTo>
                  <a:pt x="27038" y="54609"/>
                </a:lnTo>
                <a:lnTo>
                  <a:pt x="27089" y="55117"/>
                </a:lnTo>
                <a:lnTo>
                  <a:pt x="27724" y="55498"/>
                </a:lnTo>
                <a:lnTo>
                  <a:pt x="28244" y="55879"/>
                </a:lnTo>
                <a:lnTo>
                  <a:pt x="29819" y="55879"/>
                </a:lnTo>
                <a:lnTo>
                  <a:pt x="30848" y="54990"/>
                </a:lnTo>
                <a:lnTo>
                  <a:pt x="31788" y="54101"/>
                </a:lnTo>
                <a:lnTo>
                  <a:pt x="31445" y="53593"/>
                </a:lnTo>
                <a:lnTo>
                  <a:pt x="30886" y="53085"/>
                </a:lnTo>
                <a:lnTo>
                  <a:pt x="30711" y="52196"/>
                </a:lnTo>
                <a:lnTo>
                  <a:pt x="30010" y="52196"/>
                </a:lnTo>
                <a:lnTo>
                  <a:pt x="29540" y="51942"/>
                </a:lnTo>
                <a:lnTo>
                  <a:pt x="29222" y="51815"/>
                </a:lnTo>
                <a:lnTo>
                  <a:pt x="29463" y="51815"/>
                </a:lnTo>
                <a:lnTo>
                  <a:pt x="28790" y="51307"/>
                </a:lnTo>
                <a:lnTo>
                  <a:pt x="28549" y="51180"/>
                </a:lnTo>
                <a:lnTo>
                  <a:pt x="28346" y="50926"/>
                </a:lnTo>
                <a:close/>
              </a:path>
              <a:path w="63500" h="56515">
                <a:moveTo>
                  <a:pt x="24735" y="53339"/>
                </a:moveTo>
                <a:lnTo>
                  <a:pt x="21361" y="53339"/>
                </a:lnTo>
                <a:lnTo>
                  <a:pt x="21285" y="53974"/>
                </a:lnTo>
                <a:lnTo>
                  <a:pt x="21323" y="54228"/>
                </a:lnTo>
                <a:lnTo>
                  <a:pt x="20815" y="54609"/>
                </a:lnTo>
                <a:lnTo>
                  <a:pt x="20967" y="55117"/>
                </a:lnTo>
                <a:lnTo>
                  <a:pt x="21094" y="55371"/>
                </a:lnTo>
                <a:lnTo>
                  <a:pt x="21526" y="55498"/>
                </a:lnTo>
                <a:lnTo>
                  <a:pt x="24015" y="55498"/>
                </a:lnTo>
                <a:lnTo>
                  <a:pt x="24485" y="55371"/>
                </a:lnTo>
                <a:lnTo>
                  <a:pt x="24790" y="55371"/>
                </a:lnTo>
                <a:lnTo>
                  <a:pt x="24866" y="54990"/>
                </a:lnTo>
                <a:lnTo>
                  <a:pt x="24917" y="54355"/>
                </a:lnTo>
                <a:lnTo>
                  <a:pt x="24650" y="54355"/>
                </a:lnTo>
                <a:lnTo>
                  <a:pt x="24735" y="53339"/>
                </a:lnTo>
                <a:close/>
              </a:path>
              <a:path w="63500" h="56515">
                <a:moveTo>
                  <a:pt x="24790" y="55371"/>
                </a:moveTo>
                <a:lnTo>
                  <a:pt x="24485" y="55371"/>
                </a:lnTo>
                <a:lnTo>
                  <a:pt x="24764" y="55498"/>
                </a:lnTo>
                <a:lnTo>
                  <a:pt x="24790" y="55371"/>
                </a:lnTo>
                <a:close/>
              </a:path>
              <a:path w="63500" h="56515">
                <a:moveTo>
                  <a:pt x="9240" y="49529"/>
                </a:moveTo>
                <a:lnTo>
                  <a:pt x="279" y="49529"/>
                </a:lnTo>
                <a:lnTo>
                  <a:pt x="673" y="49783"/>
                </a:lnTo>
                <a:lnTo>
                  <a:pt x="641" y="51180"/>
                </a:lnTo>
                <a:lnTo>
                  <a:pt x="0" y="53720"/>
                </a:lnTo>
                <a:lnTo>
                  <a:pt x="622" y="54228"/>
                </a:lnTo>
                <a:lnTo>
                  <a:pt x="1028" y="54355"/>
                </a:lnTo>
                <a:lnTo>
                  <a:pt x="2324" y="54228"/>
                </a:lnTo>
                <a:lnTo>
                  <a:pt x="2489" y="54228"/>
                </a:lnTo>
                <a:lnTo>
                  <a:pt x="3035" y="53974"/>
                </a:lnTo>
                <a:lnTo>
                  <a:pt x="6349" y="53974"/>
                </a:lnTo>
                <a:lnTo>
                  <a:pt x="6629" y="53720"/>
                </a:lnTo>
                <a:lnTo>
                  <a:pt x="7264" y="52577"/>
                </a:lnTo>
                <a:lnTo>
                  <a:pt x="7581" y="52069"/>
                </a:lnTo>
                <a:lnTo>
                  <a:pt x="7734" y="51942"/>
                </a:lnTo>
                <a:lnTo>
                  <a:pt x="7861" y="51307"/>
                </a:lnTo>
                <a:lnTo>
                  <a:pt x="8089" y="51307"/>
                </a:lnTo>
                <a:lnTo>
                  <a:pt x="8386" y="50672"/>
                </a:lnTo>
                <a:lnTo>
                  <a:pt x="8496" y="50291"/>
                </a:lnTo>
                <a:lnTo>
                  <a:pt x="8686" y="50291"/>
                </a:lnTo>
                <a:lnTo>
                  <a:pt x="8839" y="49783"/>
                </a:lnTo>
                <a:lnTo>
                  <a:pt x="9232" y="49656"/>
                </a:lnTo>
                <a:lnTo>
                  <a:pt x="9240" y="49529"/>
                </a:lnTo>
                <a:close/>
              </a:path>
              <a:path w="63500" h="56515">
                <a:moveTo>
                  <a:pt x="6349" y="53974"/>
                </a:moveTo>
                <a:lnTo>
                  <a:pt x="3035" y="53974"/>
                </a:lnTo>
                <a:lnTo>
                  <a:pt x="4622" y="54355"/>
                </a:lnTo>
                <a:lnTo>
                  <a:pt x="5880" y="54228"/>
                </a:lnTo>
                <a:lnTo>
                  <a:pt x="6159" y="54228"/>
                </a:lnTo>
                <a:lnTo>
                  <a:pt x="6349" y="53974"/>
                </a:lnTo>
                <a:close/>
              </a:path>
              <a:path w="63500" h="56515">
                <a:moveTo>
                  <a:pt x="24803" y="54228"/>
                </a:moveTo>
                <a:lnTo>
                  <a:pt x="24650" y="54355"/>
                </a:lnTo>
                <a:lnTo>
                  <a:pt x="24917" y="54355"/>
                </a:lnTo>
                <a:close/>
              </a:path>
              <a:path w="63500" h="56515">
                <a:moveTo>
                  <a:pt x="31851" y="54101"/>
                </a:moveTo>
                <a:close/>
              </a:path>
              <a:path w="63500" h="56515">
                <a:moveTo>
                  <a:pt x="11493" y="53720"/>
                </a:moveTo>
                <a:lnTo>
                  <a:pt x="10502" y="53720"/>
                </a:lnTo>
                <a:lnTo>
                  <a:pt x="10502" y="53974"/>
                </a:lnTo>
                <a:lnTo>
                  <a:pt x="11493" y="53847"/>
                </a:lnTo>
                <a:close/>
              </a:path>
              <a:path w="63500" h="56515">
                <a:moveTo>
                  <a:pt x="10502" y="53339"/>
                </a:moveTo>
                <a:lnTo>
                  <a:pt x="10502" y="53720"/>
                </a:lnTo>
                <a:lnTo>
                  <a:pt x="10502" y="53339"/>
                </a:lnTo>
                <a:close/>
              </a:path>
              <a:path w="63500" h="56515">
                <a:moveTo>
                  <a:pt x="11247" y="49275"/>
                </a:moveTo>
                <a:lnTo>
                  <a:pt x="10147" y="49275"/>
                </a:lnTo>
                <a:lnTo>
                  <a:pt x="10464" y="49402"/>
                </a:lnTo>
                <a:lnTo>
                  <a:pt x="10457" y="50672"/>
                </a:lnTo>
                <a:lnTo>
                  <a:pt x="10579" y="53720"/>
                </a:lnTo>
                <a:lnTo>
                  <a:pt x="11417" y="53720"/>
                </a:lnTo>
                <a:lnTo>
                  <a:pt x="11301" y="50291"/>
                </a:lnTo>
                <a:lnTo>
                  <a:pt x="11247" y="49275"/>
                </a:lnTo>
                <a:close/>
              </a:path>
              <a:path w="63500" h="56515">
                <a:moveTo>
                  <a:pt x="11493" y="53339"/>
                </a:moveTo>
                <a:lnTo>
                  <a:pt x="11417" y="53720"/>
                </a:lnTo>
                <a:lnTo>
                  <a:pt x="11493" y="53339"/>
                </a:lnTo>
                <a:close/>
              </a:path>
              <a:path w="63500" h="56515">
                <a:moveTo>
                  <a:pt x="28359" y="37718"/>
                </a:moveTo>
                <a:lnTo>
                  <a:pt x="18834" y="37718"/>
                </a:lnTo>
                <a:lnTo>
                  <a:pt x="18922" y="37845"/>
                </a:lnTo>
                <a:lnTo>
                  <a:pt x="18856" y="38210"/>
                </a:lnTo>
                <a:lnTo>
                  <a:pt x="19164" y="39750"/>
                </a:lnTo>
                <a:lnTo>
                  <a:pt x="19278" y="40131"/>
                </a:lnTo>
                <a:lnTo>
                  <a:pt x="19360" y="40766"/>
                </a:lnTo>
                <a:lnTo>
                  <a:pt x="19481" y="41147"/>
                </a:lnTo>
                <a:lnTo>
                  <a:pt x="21247" y="43687"/>
                </a:lnTo>
                <a:lnTo>
                  <a:pt x="21564" y="44068"/>
                </a:lnTo>
                <a:lnTo>
                  <a:pt x="22466" y="46100"/>
                </a:lnTo>
                <a:lnTo>
                  <a:pt x="22704" y="46481"/>
                </a:lnTo>
                <a:lnTo>
                  <a:pt x="22687" y="46862"/>
                </a:lnTo>
                <a:lnTo>
                  <a:pt x="22351" y="47751"/>
                </a:lnTo>
                <a:lnTo>
                  <a:pt x="22123" y="47751"/>
                </a:lnTo>
                <a:lnTo>
                  <a:pt x="22097" y="48259"/>
                </a:lnTo>
                <a:lnTo>
                  <a:pt x="21996" y="48386"/>
                </a:lnTo>
                <a:lnTo>
                  <a:pt x="21856" y="48894"/>
                </a:lnTo>
                <a:lnTo>
                  <a:pt x="21617" y="49374"/>
                </a:lnTo>
                <a:lnTo>
                  <a:pt x="21526" y="49910"/>
                </a:lnTo>
                <a:lnTo>
                  <a:pt x="21402" y="51688"/>
                </a:lnTo>
                <a:lnTo>
                  <a:pt x="21289" y="52577"/>
                </a:lnTo>
                <a:lnTo>
                  <a:pt x="21208" y="53466"/>
                </a:lnTo>
                <a:lnTo>
                  <a:pt x="21361" y="53339"/>
                </a:lnTo>
                <a:lnTo>
                  <a:pt x="24735" y="53339"/>
                </a:lnTo>
                <a:lnTo>
                  <a:pt x="24561" y="52577"/>
                </a:lnTo>
                <a:lnTo>
                  <a:pt x="24452" y="51942"/>
                </a:lnTo>
                <a:lnTo>
                  <a:pt x="24333" y="51053"/>
                </a:lnTo>
                <a:lnTo>
                  <a:pt x="28346" y="50926"/>
                </a:lnTo>
                <a:lnTo>
                  <a:pt x="27838" y="50291"/>
                </a:lnTo>
                <a:lnTo>
                  <a:pt x="26581" y="49148"/>
                </a:lnTo>
                <a:lnTo>
                  <a:pt x="26339" y="48640"/>
                </a:lnTo>
                <a:lnTo>
                  <a:pt x="25628" y="47751"/>
                </a:lnTo>
                <a:lnTo>
                  <a:pt x="25100" y="46608"/>
                </a:lnTo>
                <a:lnTo>
                  <a:pt x="25013" y="45973"/>
                </a:lnTo>
                <a:lnTo>
                  <a:pt x="26695" y="40512"/>
                </a:lnTo>
                <a:lnTo>
                  <a:pt x="26771" y="40385"/>
                </a:lnTo>
                <a:lnTo>
                  <a:pt x="27144" y="38988"/>
                </a:lnTo>
                <a:lnTo>
                  <a:pt x="27261" y="38210"/>
                </a:lnTo>
                <a:lnTo>
                  <a:pt x="27216" y="37972"/>
                </a:lnTo>
                <a:lnTo>
                  <a:pt x="27724" y="37845"/>
                </a:lnTo>
                <a:lnTo>
                  <a:pt x="28359" y="37718"/>
                </a:lnTo>
                <a:close/>
              </a:path>
              <a:path w="63500" h="56515">
                <a:moveTo>
                  <a:pt x="30761" y="53008"/>
                </a:moveTo>
                <a:close/>
              </a:path>
              <a:path w="63500" h="56515">
                <a:moveTo>
                  <a:pt x="30755" y="52958"/>
                </a:moveTo>
                <a:close/>
              </a:path>
              <a:path w="63500" h="56515">
                <a:moveTo>
                  <a:pt x="7327" y="52577"/>
                </a:moveTo>
                <a:lnTo>
                  <a:pt x="7264" y="52704"/>
                </a:lnTo>
                <a:lnTo>
                  <a:pt x="7327" y="52577"/>
                </a:lnTo>
                <a:close/>
              </a:path>
              <a:path w="63500" h="56515">
                <a:moveTo>
                  <a:pt x="30421" y="36575"/>
                </a:moveTo>
                <a:lnTo>
                  <a:pt x="28790" y="36575"/>
                </a:lnTo>
                <a:lnTo>
                  <a:pt x="29222" y="36829"/>
                </a:lnTo>
                <a:lnTo>
                  <a:pt x="29540" y="36829"/>
                </a:lnTo>
                <a:lnTo>
                  <a:pt x="29502" y="48513"/>
                </a:lnTo>
                <a:lnTo>
                  <a:pt x="29857" y="48513"/>
                </a:lnTo>
                <a:lnTo>
                  <a:pt x="29885" y="49783"/>
                </a:lnTo>
                <a:lnTo>
                  <a:pt x="30010" y="52196"/>
                </a:lnTo>
                <a:lnTo>
                  <a:pt x="30711" y="52196"/>
                </a:lnTo>
                <a:lnTo>
                  <a:pt x="30421" y="36575"/>
                </a:lnTo>
                <a:close/>
              </a:path>
              <a:path w="63500" h="56515">
                <a:moveTo>
                  <a:pt x="8686" y="50291"/>
                </a:moveTo>
                <a:lnTo>
                  <a:pt x="8496" y="50291"/>
                </a:lnTo>
                <a:lnTo>
                  <a:pt x="8648" y="50418"/>
                </a:lnTo>
                <a:close/>
              </a:path>
              <a:path w="63500" h="56515">
                <a:moveTo>
                  <a:pt x="1892" y="41528"/>
                </a:moveTo>
                <a:lnTo>
                  <a:pt x="1536" y="42163"/>
                </a:lnTo>
                <a:lnTo>
                  <a:pt x="1295" y="42671"/>
                </a:lnTo>
                <a:lnTo>
                  <a:pt x="1028" y="43687"/>
                </a:lnTo>
                <a:lnTo>
                  <a:pt x="799" y="45973"/>
                </a:lnTo>
                <a:lnTo>
                  <a:pt x="415" y="48259"/>
                </a:lnTo>
                <a:lnTo>
                  <a:pt x="131" y="49148"/>
                </a:lnTo>
                <a:lnTo>
                  <a:pt x="80" y="49402"/>
                </a:lnTo>
                <a:lnTo>
                  <a:pt x="317" y="49656"/>
                </a:lnTo>
                <a:lnTo>
                  <a:pt x="279" y="49529"/>
                </a:lnTo>
                <a:lnTo>
                  <a:pt x="9240" y="49529"/>
                </a:lnTo>
                <a:lnTo>
                  <a:pt x="9232" y="46862"/>
                </a:lnTo>
                <a:lnTo>
                  <a:pt x="11179" y="46862"/>
                </a:lnTo>
                <a:lnTo>
                  <a:pt x="11147" y="45211"/>
                </a:lnTo>
                <a:lnTo>
                  <a:pt x="1612" y="45211"/>
                </a:lnTo>
                <a:lnTo>
                  <a:pt x="1699" y="42925"/>
                </a:lnTo>
                <a:lnTo>
                  <a:pt x="1892" y="41528"/>
                </a:lnTo>
                <a:close/>
              </a:path>
              <a:path w="63500" h="56515">
                <a:moveTo>
                  <a:pt x="11189" y="47370"/>
                </a:moveTo>
                <a:lnTo>
                  <a:pt x="9436" y="47370"/>
                </a:lnTo>
                <a:lnTo>
                  <a:pt x="9566" y="48259"/>
                </a:lnTo>
                <a:lnTo>
                  <a:pt x="9677" y="49529"/>
                </a:lnTo>
                <a:lnTo>
                  <a:pt x="10147" y="49275"/>
                </a:lnTo>
                <a:lnTo>
                  <a:pt x="11247" y="49275"/>
                </a:lnTo>
                <a:lnTo>
                  <a:pt x="11189" y="47370"/>
                </a:lnTo>
                <a:close/>
              </a:path>
              <a:path w="63500" h="56515">
                <a:moveTo>
                  <a:pt x="13144" y="48513"/>
                </a:moveTo>
                <a:lnTo>
                  <a:pt x="12280" y="48513"/>
                </a:lnTo>
                <a:lnTo>
                  <a:pt x="12280" y="48894"/>
                </a:lnTo>
                <a:lnTo>
                  <a:pt x="13144" y="48767"/>
                </a:lnTo>
                <a:lnTo>
                  <a:pt x="13144" y="48513"/>
                </a:lnTo>
                <a:close/>
              </a:path>
              <a:path w="63500" h="56515">
                <a:moveTo>
                  <a:pt x="29857" y="48513"/>
                </a:moveTo>
                <a:lnTo>
                  <a:pt x="29578" y="48513"/>
                </a:lnTo>
                <a:lnTo>
                  <a:pt x="29705" y="48640"/>
                </a:lnTo>
                <a:lnTo>
                  <a:pt x="29857" y="48640"/>
                </a:lnTo>
                <a:lnTo>
                  <a:pt x="29857" y="48513"/>
                </a:lnTo>
                <a:close/>
              </a:path>
              <a:path w="63500" h="56515">
                <a:moveTo>
                  <a:pt x="12280" y="48386"/>
                </a:moveTo>
                <a:close/>
              </a:path>
              <a:path w="63500" h="56515">
                <a:moveTo>
                  <a:pt x="12522" y="36956"/>
                </a:moveTo>
                <a:lnTo>
                  <a:pt x="11810" y="36956"/>
                </a:lnTo>
                <a:lnTo>
                  <a:pt x="12232" y="45592"/>
                </a:lnTo>
                <a:lnTo>
                  <a:pt x="12357" y="48513"/>
                </a:lnTo>
                <a:lnTo>
                  <a:pt x="13106" y="48513"/>
                </a:lnTo>
                <a:lnTo>
                  <a:pt x="12979" y="45789"/>
                </a:lnTo>
                <a:lnTo>
                  <a:pt x="12865" y="44068"/>
                </a:lnTo>
                <a:lnTo>
                  <a:pt x="12869" y="43687"/>
                </a:lnTo>
                <a:lnTo>
                  <a:pt x="12753" y="41528"/>
                </a:lnTo>
                <a:lnTo>
                  <a:pt x="12636" y="38099"/>
                </a:lnTo>
                <a:lnTo>
                  <a:pt x="13652" y="37972"/>
                </a:lnTo>
                <a:lnTo>
                  <a:pt x="13779" y="37464"/>
                </a:lnTo>
                <a:lnTo>
                  <a:pt x="12598" y="37464"/>
                </a:lnTo>
                <a:lnTo>
                  <a:pt x="12522" y="36956"/>
                </a:lnTo>
                <a:close/>
              </a:path>
              <a:path w="63500" h="56515">
                <a:moveTo>
                  <a:pt x="13144" y="48386"/>
                </a:moveTo>
                <a:close/>
              </a:path>
              <a:path w="63500" h="56515">
                <a:moveTo>
                  <a:pt x="29425" y="48259"/>
                </a:moveTo>
                <a:lnTo>
                  <a:pt x="29425" y="48513"/>
                </a:lnTo>
                <a:lnTo>
                  <a:pt x="29425" y="48259"/>
                </a:lnTo>
                <a:close/>
              </a:path>
              <a:path w="63500" h="56515">
                <a:moveTo>
                  <a:pt x="11179" y="46862"/>
                </a:moveTo>
                <a:lnTo>
                  <a:pt x="9232" y="46862"/>
                </a:lnTo>
                <a:lnTo>
                  <a:pt x="9283" y="46989"/>
                </a:lnTo>
                <a:lnTo>
                  <a:pt x="9397" y="47497"/>
                </a:lnTo>
                <a:lnTo>
                  <a:pt x="11189" y="47370"/>
                </a:lnTo>
                <a:lnTo>
                  <a:pt x="11179" y="46862"/>
                </a:lnTo>
                <a:close/>
              </a:path>
              <a:path w="63500" h="56515">
                <a:moveTo>
                  <a:pt x="12869" y="43687"/>
                </a:moveTo>
                <a:lnTo>
                  <a:pt x="12992" y="45973"/>
                </a:lnTo>
                <a:lnTo>
                  <a:pt x="12869" y="43687"/>
                </a:lnTo>
                <a:close/>
              </a:path>
              <a:path w="63500" h="56515">
                <a:moveTo>
                  <a:pt x="24983" y="45789"/>
                </a:moveTo>
                <a:lnTo>
                  <a:pt x="24917" y="45973"/>
                </a:lnTo>
                <a:lnTo>
                  <a:pt x="24983" y="45789"/>
                </a:lnTo>
                <a:close/>
              </a:path>
              <a:path w="63500" h="56515">
                <a:moveTo>
                  <a:pt x="25008" y="45719"/>
                </a:moveTo>
                <a:close/>
              </a:path>
              <a:path w="63500" h="56515">
                <a:moveTo>
                  <a:pt x="8580" y="41020"/>
                </a:moveTo>
                <a:lnTo>
                  <a:pt x="2844" y="41020"/>
                </a:lnTo>
                <a:lnTo>
                  <a:pt x="2489" y="41528"/>
                </a:lnTo>
                <a:lnTo>
                  <a:pt x="2381" y="42163"/>
                </a:lnTo>
                <a:lnTo>
                  <a:pt x="2171" y="42925"/>
                </a:lnTo>
                <a:lnTo>
                  <a:pt x="2063" y="43560"/>
                </a:lnTo>
                <a:lnTo>
                  <a:pt x="1736" y="44830"/>
                </a:lnTo>
                <a:lnTo>
                  <a:pt x="1612" y="45211"/>
                </a:lnTo>
                <a:lnTo>
                  <a:pt x="11147" y="45211"/>
                </a:lnTo>
                <a:lnTo>
                  <a:pt x="11144" y="45084"/>
                </a:lnTo>
                <a:lnTo>
                  <a:pt x="9829" y="45084"/>
                </a:lnTo>
                <a:lnTo>
                  <a:pt x="9625" y="44851"/>
                </a:lnTo>
                <a:lnTo>
                  <a:pt x="9194" y="43814"/>
                </a:lnTo>
                <a:lnTo>
                  <a:pt x="8779" y="43306"/>
                </a:lnTo>
                <a:lnTo>
                  <a:pt x="8623" y="42925"/>
                </a:lnTo>
                <a:lnTo>
                  <a:pt x="8548" y="42671"/>
                </a:lnTo>
                <a:lnTo>
                  <a:pt x="8367" y="41782"/>
                </a:lnTo>
                <a:lnTo>
                  <a:pt x="8166" y="41147"/>
                </a:lnTo>
                <a:lnTo>
                  <a:pt x="8651" y="41147"/>
                </a:lnTo>
                <a:lnTo>
                  <a:pt x="8580" y="41020"/>
                </a:lnTo>
                <a:close/>
              </a:path>
              <a:path w="63500" h="56515">
                <a:moveTo>
                  <a:pt x="8651" y="41147"/>
                </a:moveTo>
                <a:lnTo>
                  <a:pt x="8166" y="41147"/>
                </a:lnTo>
                <a:lnTo>
                  <a:pt x="9232" y="42671"/>
                </a:lnTo>
                <a:lnTo>
                  <a:pt x="9232" y="42798"/>
                </a:lnTo>
                <a:lnTo>
                  <a:pt x="9359" y="42925"/>
                </a:lnTo>
                <a:lnTo>
                  <a:pt x="9601" y="43433"/>
                </a:lnTo>
                <a:lnTo>
                  <a:pt x="9710" y="44068"/>
                </a:lnTo>
                <a:lnTo>
                  <a:pt x="9829" y="45084"/>
                </a:lnTo>
                <a:lnTo>
                  <a:pt x="10350" y="45084"/>
                </a:lnTo>
                <a:lnTo>
                  <a:pt x="9058" y="41909"/>
                </a:lnTo>
                <a:lnTo>
                  <a:pt x="8651" y="41147"/>
                </a:lnTo>
                <a:close/>
              </a:path>
              <a:path w="63500" h="56515">
                <a:moveTo>
                  <a:pt x="30005" y="27431"/>
                </a:moveTo>
                <a:lnTo>
                  <a:pt x="8560" y="27444"/>
                </a:lnTo>
                <a:lnTo>
                  <a:pt x="8331" y="27812"/>
                </a:lnTo>
                <a:lnTo>
                  <a:pt x="8089" y="28066"/>
                </a:lnTo>
                <a:lnTo>
                  <a:pt x="8572" y="28193"/>
                </a:lnTo>
                <a:lnTo>
                  <a:pt x="9194" y="28447"/>
                </a:lnTo>
                <a:lnTo>
                  <a:pt x="9905" y="28447"/>
                </a:lnTo>
                <a:lnTo>
                  <a:pt x="10026" y="31749"/>
                </a:lnTo>
                <a:lnTo>
                  <a:pt x="10103" y="34797"/>
                </a:lnTo>
                <a:lnTo>
                  <a:pt x="10224" y="42671"/>
                </a:lnTo>
                <a:lnTo>
                  <a:pt x="10350" y="45084"/>
                </a:lnTo>
                <a:lnTo>
                  <a:pt x="11144" y="45084"/>
                </a:lnTo>
                <a:lnTo>
                  <a:pt x="11022" y="40131"/>
                </a:lnTo>
                <a:lnTo>
                  <a:pt x="10896" y="37083"/>
                </a:lnTo>
                <a:lnTo>
                  <a:pt x="11569" y="37083"/>
                </a:lnTo>
                <a:lnTo>
                  <a:pt x="11772" y="36956"/>
                </a:lnTo>
                <a:lnTo>
                  <a:pt x="28155" y="36956"/>
                </a:lnTo>
                <a:lnTo>
                  <a:pt x="28041" y="36702"/>
                </a:lnTo>
                <a:lnTo>
                  <a:pt x="28714" y="36575"/>
                </a:lnTo>
                <a:lnTo>
                  <a:pt x="30421" y="36575"/>
                </a:lnTo>
                <a:lnTo>
                  <a:pt x="30416" y="36321"/>
                </a:lnTo>
                <a:lnTo>
                  <a:pt x="10896" y="36321"/>
                </a:lnTo>
                <a:lnTo>
                  <a:pt x="10820" y="34797"/>
                </a:lnTo>
                <a:lnTo>
                  <a:pt x="29160" y="34797"/>
                </a:lnTo>
                <a:lnTo>
                  <a:pt x="29108" y="34162"/>
                </a:lnTo>
                <a:lnTo>
                  <a:pt x="29108" y="34035"/>
                </a:lnTo>
                <a:lnTo>
                  <a:pt x="30374" y="34035"/>
                </a:lnTo>
                <a:lnTo>
                  <a:pt x="30365" y="33527"/>
                </a:lnTo>
                <a:lnTo>
                  <a:pt x="29108" y="33527"/>
                </a:lnTo>
                <a:lnTo>
                  <a:pt x="29051" y="33146"/>
                </a:lnTo>
                <a:lnTo>
                  <a:pt x="27533" y="33146"/>
                </a:lnTo>
                <a:lnTo>
                  <a:pt x="27546" y="33019"/>
                </a:lnTo>
                <a:lnTo>
                  <a:pt x="27355" y="32638"/>
                </a:lnTo>
                <a:lnTo>
                  <a:pt x="27368" y="32511"/>
                </a:lnTo>
                <a:lnTo>
                  <a:pt x="27762" y="32384"/>
                </a:lnTo>
                <a:lnTo>
                  <a:pt x="27444" y="31749"/>
                </a:lnTo>
                <a:lnTo>
                  <a:pt x="26860" y="30733"/>
                </a:lnTo>
                <a:lnTo>
                  <a:pt x="26713" y="30098"/>
                </a:lnTo>
                <a:lnTo>
                  <a:pt x="26733" y="29971"/>
                </a:lnTo>
                <a:lnTo>
                  <a:pt x="28282" y="29590"/>
                </a:lnTo>
                <a:lnTo>
                  <a:pt x="28828" y="29082"/>
                </a:lnTo>
                <a:lnTo>
                  <a:pt x="29146" y="28828"/>
                </a:lnTo>
                <a:lnTo>
                  <a:pt x="30289" y="28828"/>
                </a:lnTo>
                <a:lnTo>
                  <a:pt x="30289" y="28320"/>
                </a:lnTo>
                <a:lnTo>
                  <a:pt x="30416" y="28193"/>
                </a:lnTo>
                <a:lnTo>
                  <a:pt x="10312" y="28193"/>
                </a:lnTo>
                <a:lnTo>
                  <a:pt x="10147" y="28066"/>
                </a:lnTo>
                <a:lnTo>
                  <a:pt x="10071" y="27939"/>
                </a:lnTo>
                <a:lnTo>
                  <a:pt x="9867" y="27939"/>
                </a:lnTo>
                <a:lnTo>
                  <a:pt x="9867" y="27558"/>
                </a:lnTo>
                <a:lnTo>
                  <a:pt x="30010" y="27558"/>
                </a:lnTo>
                <a:lnTo>
                  <a:pt x="30005" y="27431"/>
                </a:lnTo>
                <a:close/>
              </a:path>
              <a:path w="63500" h="56515">
                <a:moveTo>
                  <a:pt x="10109" y="44449"/>
                </a:moveTo>
                <a:close/>
              </a:path>
              <a:path w="63500" h="56515">
                <a:moveTo>
                  <a:pt x="7581" y="38353"/>
                </a:moveTo>
                <a:lnTo>
                  <a:pt x="6870" y="39496"/>
                </a:lnTo>
                <a:lnTo>
                  <a:pt x="6667" y="39496"/>
                </a:lnTo>
                <a:lnTo>
                  <a:pt x="6515" y="39750"/>
                </a:lnTo>
                <a:lnTo>
                  <a:pt x="3428" y="39750"/>
                </a:lnTo>
                <a:lnTo>
                  <a:pt x="2882" y="40766"/>
                </a:lnTo>
                <a:lnTo>
                  <a:pt x="2362" y="40766"/>
                </a:lnTo>
                <a:lnTo>
                  <a:pt x="1892" y="41528"/>
                </a:lnTo>
                <a:lnTo>
                  <a:pt x="2209" y="41147"/>
                </a:lnTo>
                <a:lnTo>
                  <a:pt x="2400" y="41147"/>
                </a:lnTo>
                <a:lnTo>
                  <a:pt x="2755" y="41020"/>
                </a:lnTo>
                <a:lnTo>
                  <a:pt x="8580" y="41020"/>
                </a:lnTo>
                <a:lnTo>
                  <a:pt x="8369" y="40639"/>
                </a:lnTo>
                <a:lnTo>
                  <a:pt x="8127" y="40512"/>
                </a:lnTo>
                <a:lnTo>
                  <a:pt x="8051" y="39877"/>
                </a:lnTo>
                <a:lnTo>
                  <a:pt x="7785" y="39496"/>
                </a:lnTo>
                <a:lnTo>
                  <a:pt x="7677" y="39242"/>
                </a:lnTo>
                <a:lnTo>
                  <a:pt x="7581" y="38734"/>
                </a:lnTo>
                <a:lnTo>
                  <a:pt x="7581" y="38353"/>
                </a:lnTo>
                <a:close/>
              </a:path>
              <a:path w="63500" h="56515">
                <a:moveTo>
                  <a:pt x="5486" y="38099"/>
                </a:moveTo>
                <a:lnTo>
                  <a:pt x="5016" y="38607"/>
                </a:lnTo>
                <a:lnTo>
                  <a:pt x="4533" y="38988"/>
                </a:lnTo>
                <a:lnTo>
                  <a:pt x="4381" y="39242"/>
                </a:lnTo>
                <a:lnTo>
                  <a:pt x="4267" y="39496"/>
                </a:lnTo>
                <a:lnTo>
                  <a:pt x="4102" y="39623"/>
                </a:lnTo>
                <a:lnTo>
                  <a:pt x="3873" y="39623"/>
                </a:lnTo>
                <a:lnTo>
                  <a:pt x="5372" y="39750"/>
                </a:lnTo>
                <a:lnTo>
                  <a:pt x="5486" y="38099"/>
                </a:lnTo>
                <a:close/>
              </a:path>
              <a:path w="63500" h="56515">
                <a:moveTo>
                  <a:pt x="6235" y="39623"/>
                </a:moveTo>
                <a:lnTo>
                  <a:pt x="5486" y="39623"/>
                </a:lnTo>
                <a:lnTo>
                  <a:pt x="6515" y="39750"/>
                </a:lnTo>
                <a:lnTo>
                  <a:pt x="6235" y="39623"/>
                </a:lnTo>
                <a:close/>
              </a:path>
              <a:path w="63500" h="56515">
                <a:moveTo>
                  <a:pt x="13628" y="38210"/>
                </a:moveTo>
                <a:close/>
              </a:path>
              <a:path w="63500" h="56515">
                <a:moveTo>
                  <a:pt x="13652" y="37972"/>
                </a:moveTo>
                <a:lnTo>
                  <a:pt x="12598" y="37972"/>
                </a:lnTo>
                <a:lnTo>
                  <a:pt x="13628" y="38210"/>
                </a:lnTo>
                <a:lnTo>
                  <a:pt x="13652" y="37972"/>
                </a:lnTo>
                <a:close/>
              </a:path>
              <a:path w="63500" h="56515">
                <a:moveTo>
                  <a:pt x="28170" y="37083"/>
                </a:moveTo>
                <a:lnTo>
                  <a:pt x="13853" y="37091"/>
                </a:lnTo>
                <a:lnTo>
                  <a:pt x="14973" y="37337"/>
                </a:lnTo>
                <a:lnTo>
                  <a:pt x="18554" y="37845"/>
                </a:lnTo>
                <a:lnTo>
                  <a:pt x="18834" y="37845"/>
                </a:lnTo>
                <a:lnTo>
                  <a:pt x="18834" y="37718"/>
                </a:lnTo>
                <a:lnTo>
                  <a:pt x="28244" y="37718"/>
                </a:lnTo>
                <a:lnTo>
                  <a:pt x="28170" y="37083"/>
                </a:lnTo>
                <a:close/>
              </a:path>
              <a:path w="63500" h="56515">
                <a:moveTo>
                  <a:pt x="28155" y="36956"/>
                </a:moveTo>
                <a:lnTo>
                  <a:pt x="12674" y="36956"/>
                </a:lnTo>
                <a:lnTo>
                  <a:pt x="12598" y="37464"/>
                </a:lnTo>
                <a:lnTo>
                  <a:pt x="13779" y="37464"/>
                </a:lnTo>
                <a:lnTo>
                  <a:pt x="13817" y="37083"/>
                </a:lnTo>
                <a:lnTo>
                  <a:pt x="28170" y="37083"/>
                </a:lnTo>
                <a:close/>
              </a:path>
              <a:path w="63500" h="56515">
                <a:moveTo>
                  <a:pt x="29179" y="35305"/>
                </a:moveTo>
                <a:lnTo>
                  <a:pt x="11607" y="35305"/>
                </a:lnTo>
                <a:lnTo>
                  <a:pt x="11569" y="35432"/>
                </a:lnTo>
                <a:lnTo>
                  <a:pt x="11417" y="35686"/>
                </a:lnTo>
                <a:lnTo>
                  <a:pt x="11493" y="36194"/>
                </a:lnTo>
                <a:lnTo>
                  <a:pt x="11175" y="36321"/>
                </a:lnTo>
                <a:lnTo>
                  <a:pt x="30416" y="36321"/>
                </a:lnTo>
                <a:lnTo>
                  <a:pt x="30412" y="36067"/>
                </a:lnTo>
                <a:lnTo>
                  <a:pt x="29540" y="36067"/>
                </a:lnTo>
                <a:lnTo>
                  <a:pt x="29324" y="35940"/>
                </a:lnTo>
                <a:lnTo>
                  <a:pt x="29108" y="35813"/>
                </a:lnTo>
                <a:lnTo>
                  <a:pt x="29241" y="35813"/>
                </a:lnTo>
                <a:lnTo>
                  <a:pt x="29179" y="35305"/>
                </a:lnTo>
                <a:close/>
              </a:path>
              <a:path w="63500" h="56515">
                <a:moveTo>
                  <a:pt x="30374" y="34035"/>
                </a:moveTo>
                <a:lnTo>
                  <a:pt x="29502" y="34035"/>
                </a:lnTo>
                <a:lnTo>
                  <a:pt x="29540" y="36067"/>
                </a:lnTo>
                <a:lnTo>
                  <a:pt x="30412" y="36067"/>
                </a:lnTo>
                <a:lnTo>
                  <a:pt x="30374" y="34035"/>
                </a:lnTo>
                <a:close/>
              </a:path>
              <a:path w="63500" h="56515">
                <a:moveTo>
                  <a:pt x="29254" y="35900"/>
                </a:moveTo>
                <a:close/>
              </a:path>
              <a:path w="63500" h="56515">
                <a:moveTo>
                  <a:pt x="29241" y="35813"/>
                </a:moveTo>
                <a:lnTo>
                  <a:pt x="29108" y="35813"/>
                </a:lnTo>
                <a:lnTo>
                  <a:pt x="29254" y="35900"/>
                </a:lnTo>
                <a:close/>
              </a:path>
              <a:path w="63500" h="56515">
                <a:moveTo>
                  <a:pt x="11553" y="35414"/>
                </a:moveTo>
                <a:close/>
              </a:path>
              <a:path w="63500" h="56515">
                <a:moveTo>
                  <a:pt x="29160" y="34797"/>
                </a:moveTo>
                <a:lnTo>
                  <a:pt x="10858" y="34797"/>
                </a:lnTo>
                <a:lnTo>
                  <a:pt x="11061" y="35051"/>
                </a:lnTo>
                <a:lnTo>
                  <a:pt x="11290" y="35178"/>
                </a:lnTo>
                <a:lnTo>
                  <a:pt x="11455" y="35305"/>
                </a:lnTo>
                <a:lnTo>
                  <a:pt x="11607" y="35305"/>
                </a:lnTo>
                <a:lnTo>
                  <a:pt x="29179" y="35305"/>
                </a:lnTo>
                <a:lnTo>
                  <a:pt x="29160" y="34797"/>
                </a:lnTo>
                <a:close/>
              </a:path>
              <a:path w="63500" h="56515">
                <a:moveTo>
                  <a:pt x="29349" y="34035"/>
                </a:moveTo>
                <a:lnTo>
                  <a:pt x="29108" y="34035"/>
                </a:lnTo>
                <a:lnTo>
                  <a:pt x="29349" y="34035"/>
                </a:lnTo>
                <a:close/>
              </a:path>
              <a:path w="63500" h="56515">
                <a:moveTo>
                  <a:pt x="30289" y="28828"/>
                </a:moveTo>
                <a:lnTo>
                  <a:pt x="29425" y="28828"/>
                </a:lnTo>
                <a:lnTo>
                  <a:pt x="29540" y="33400"/>
                </a:lnTo>
                <a:lnTo>
                  <a:pt x="29089" y="33400"/>
                </a:lnTo>
                <a:lnTo>
                  <a:pt x="30365" y="33527"/>
                </a:lnTo>
                <a:lnTo>
                  <a:pt x="30289" y="28828"/>
                </a:lnTo>
                <a:close/>
              </a:path>
              <a:path w="63500" h="56515">
                <a:moveTo>
                  <a:pt x="29032" y="33019"/>
                </a:moveTo>
                <a:lnTo>
                  <a:pt x="28003" y="33019"/>
                </a:lnTo>
                <a:lnTo>
                  <a:pt x="27600" y="33128"/>
                </a:lnTo>
                <a:lnTo>
                  <a:pt x="29051" y="33146"/>
                </a:lnTo>
                <a:lnTo>
                  <a:pt x="29032" y="33019"/>
                </a:lnTo>
                <a:close/>
              </a:path>
              <a:path w="63500" h="56515">
                <a:moveTo>
                  <a:pt x="27319" y="32566"/>
                </a:moveTo>
                <a:close/>
              </a:path>
              <a:path w="63500" h="56515">
                <a:moveTo>
                  <a:pt x="27368" y="32511"/>
                </a:moveTo>
                <a:close/>
              </a:path>
              <a:path w="63500" h="56515">
                <a:moveTo>
                  <a:pt x="26689" y="30045"/>
                </a:moveTo>
                <a:close/>
              </a:path>
              <a:path w="63500" h="56515">
                <a:moveTo>
                  <a:pt x="26733" y="29971"/>
                </a:moveTo>
                <a:close/>
              </a:path>
              <a:path w="63500" h="56515">
                <a:moveTo>
                  <a:pt x="30010" y="27558"/>
                </a:moveTo>
                <a:lnTo>
                  <a:pt x="9905" y="27558"/>
                </a:lnTo>
                <a:lnTo>
                  <a:pt x="10350" y="28193"/>
                </a:lnTo>
                <a:lnTo>
                  <a:pt x="30416" y="28193"/>
                </a:lnTo>
                <a:lnTo>
                  <a:pt x="31521" y="27939"/>
                </a:lnTo>
                <a:lnTo>
                  <a:pt x="29971" y="27939"/>
                </a:lnTo>
                <a:lnTo>
                  <a:pt x="30010" y="27558"/>
                </a:lnTo>
                <a:close/>
              </a:path>
              <a:path w="63500" h="56515">
                <a:moveTo>
                  <a:pt x="30665" y="27444"/>
                </a:moveTo>
                <a:lnTo>
                  <a:pt x="30010" y="27912"/>
                </a:lnTo>
                <a:lnTo>
                  <a:pt x="31915" y="27939"/>
                </a:lnTo>
                <a:lnTo>
                  <a:pt x="32019" y="27558"/>
                </a:lnTo>
                <a:lnTo>
                  <a:pt x="30683" y="27558"/>
                </a:lnTo>
                <a:close/>
              </a:path>
              <a:path w="63500" h="56515">
                <a:moveTo>
                  <a:pt x="28320" y="21716"/>
                </a:moveTo>
                <a:lnTo>
                  <a:pt x="6159" y="21716"/>
                </a:lnTo>
                <a:lnTo>
                  <a:pt x="6159" y="22986"/>
                </a:lnTo>
                <a:lnTo>
                  <a:pt x="5562" y="23875"/>
                </a:lnTo>
                <a:lnTo>
                  <a:pt x="5880" y="24256"/>
                </a:lnTo>
                <a:lnTo>
                  <a:pt x="5727" y="25018"/>
                </a:lnTo>
                <a:lnTo>
                  <a:pt x="5994" y="25780"/>
                </a:lnTo>
                <a:lnTo>
                  <a:pt x="7188" y="27685"/>
                </a:lnTo>
                <a:lnTo>
                  <a:pt x="8089" y="27558"/>
                </a:lnTo>
                <a:lnTo>
                  <a:pt x="8407" y="27558"/>
                </a:lnTo>
                <a:lnTo>
                  <a:pt x="8572" y="27431"/>
                </a:lnTo>
                <a:lnTo>
                  <a:pt x="30005" y="27431"/>
                </a:lnTo>
                <a:lnTo>
                  <a:pt x="29991" y="27050"/>
                </a:lnTo>
                <a:lnTo>
                  <a:pt x="29184" y="27050"/>
                </a:lnTo>
                <a:lnTo>
                  <a:pt x="29032" y="25018"/>
                </a:lnTo>
                <a:lnTo>
                  <a:pt x="28320" y="21716"/>
                </a:lnTo>
                <a:close/>
              </a:path>
              <a:path w="63500" h="56515">
                <a:moveTo>
                  <a:pt x="31996" y="27431"/>
                </a:moveTo>
                <a:lnTo>
                  <a:pt x="30683" y="27431"/>
                </a:lnTo>
                <a:lnTo>
                  <a:pt x="30683" y="27558"/>
                </a:lnTo>
                <a:lnTo>
                  <a:pt x="32019" y="27558"/>
                </a:lnTo>
                <a:lnTo>
                  <a:pt x="31996" y="27431"/>
                </a:lnTo>
                <a:close/>
              </a:path>
              <a:path w="63500" h="56515">
                <a:moveTo>
                  <a:pt x="31756" y="26288"/>
                </a:moveTo>
                <a:lnTo>
                  <a:pt x="30454" y="26288"/>
                </a:lnTo>
                <a:lnTo>
                  <a:pt x="30568" y="26542"/>
                </a:lnTo>
                <a:lnTo>
                  <a:pt x="30665" y="27444"/>
                </a:lnTo>
                <a:lnTo>
                  <a:pt x="31996" y="27431"/>
                </a:lnTo>
                <a:lnTo>
                  <a:pt x="31876" y="26796"/>
                </a:lnTo>
                <a:lnTo>
                  <a:pt x="31756" y="26288"/>
                </a:lnTo>
                <a:close/>
              </a:path>
              <a:path w="63500" h="56515">
                <a:moveTo>
                  <a:pt x="30213" y="25526"/>
                </a:moveTo>
                <a:lnTo>
                  <a:pt x="29667" y="26161"/>
                </a:lnTo>
                <a:lnTo>
                  <a:pt x="29425" y="26288"/>
                </a:lnTo>
                <a:lnTo>
                  <a:pt x="29311" y="27050"/>
                </a:lnTo>
                <a:lnTo>
                  <a:pt x="29991" y="27050"/>
                </a:lnTo>
                <a:lnTo>
                  <a:pt x="29971" y="26542"/>
                </a:lnTo>
                <a:lnTo>
                  <a:pt x="30137" y="26542"/>
                </a:lnTo>
                <a:lnTo>
                  <a:pt x="30289" y="26288"/>
                </a:lnTo>
                <a:lnTo>
                  <a:pt x="31756" y="26288"/>
                </a:lnTo>
                <a:lnTo>
                  <a:pt x="31635" y="25780"/>
                </a:lnTo>
                <a:lnTo>
                  <a:pt x="31356" y="25780"/>
                </a:lnTo>
                <a:lnTo>
                  <a:pt x="31165" y="25653"/>
                </a:lnTo>
                <a:lnTo>
                  <a:pt x="30213" y="25526"/>
                </a:lnTo>
                <a:close/>
              </a:path>
              <a:path w="63500" h="56515">
                <a:moveTo>
                  <a:pt x="7061" y="14731"/>
                </a:moveTo>
                <a:lnTo>
                  <a:pt x="6553" y="14985"/>
                </a:lnTo>
                <a:lnTo>
                  <a:pt x="6553" y="16128"/>
                </a:lnTo>
                <a:lnTo>
                  <a:pt x="6045" y="17144"/>
                </a:lnTo>
                <a:lnTo>
                  <a:pt x="6476" y="17144"/>
                </a:lnTo>
                <a:lnTo>
                  <a:pt x="6235" y="17652"/>
                </a:lnTo>
                <a:lnTo>
                  <a:pt x="5929" y="18541"/>
                </a:lnTo>
                <a:lnTo>
                  <a:pt x="5841" y="19303"/>
                </a:lnTo>
                <a:lnTo>
                  <a:pt x="6121" y="20700"/>
                </a:lnTo>
                <a:lnTo>
                  <a:pt x="5880" y="21843"/>
                </a:lnTo>
                <a:lnTo>
                  <a:pt x="6159" y="21716"/>
                </a:lnTo>
                <a:lnTo>
                  <a:pt x="28320" y="21716"/>
                </a:lnTo>
                <a:lnTo>
                  <a:pt x="24879" y="20700"/>
                </a:lnTo>
                <a:lnTo>
                  <a:pt x="25120" y="20065"/>
                </a:lnTo>
                <a:lnTo>
                  <a:pt x="24917" y="19938"/>
                </a:lnTo>
                <a:lnTo>
                  <a:pt x="24243" y="18795"/>
                </a:lnTo>
                <a:lnTo>
                  <a:pt x="24168" y="18541"/>
                </a:lnTo>
                <a:lnTo>
                  <a:pt x="24015" y="17652"/>
                </a:lnTo>
                <a:lnTo>
                  <a:pt x="23380" y="16128"/>
                </a:lnTo>
                <a:lnTo>
                  <a:pt x="23317" y="14858"/>
                </a:lnTo>
                <a:lnTo>
                  <a:pt x="7023" y="14858"/>
                </a:lnTo>
                <a:lnTo>
                  <a:pt x="7061" y="14731"/>
                </a:lnTo>
                <a:close/>
              </a:path>
              <a:path w="63500" h="56515">
                <a:moveTo>
                  <a:pt x="10782" y="13207"/>
                </a:moveTo>
                <a:lnTo>
                  <a:pt x="10185" y="13207"/>
                </a:lnTo>
                <a:lnTo>
                  <a:pt x="8839" y="13969"/>
                </a:lnTo>
                <a:lnTo>
                  <a:pt x="7023" y="14858"/>
                </a:lnTo>
                <a:lnTo>
                  <a:pt x="23317" y="14858"/>
                </a:lnTo>
                <a:lnTo>
                  <a:pt x="23304" y="14604"/>
                </a:lnTo>
                <a:lnTo>
                  <a:pt x="22466" y="14604"/>
                </a:lnTo>
                <a:lnTo>
                  <a:pt x="22390" y="14223"/>
                </a:lnTo>
                <a:lnTo>
                  <a:pt x="22237" y="13842"/>
                </a:lnTo>
                <a:lnTo>
                  <a:pt x="21905" y="13334"/>
                </a:lnTo>
                <a:lnTo>
                  <a:pt x="10706" y="13334"/>
                </a:lnTo>
                <a:close/>
              </a:path>
              <a:path w="63500" h="56515">
                <a:moveTo>
                  <a:pt x="21323" y="12445"/>
                </a:moveTo>
                <a:lnTo>
                  <a:pt x="21361" y="12699"/>
                </a:lnTo>
                <a:lnTo>
                  <a:pt x="11010" y="12699"/>
                </a:lnTo>
                <a:lnTo>
                  <a:pt x="10858" y="13080"/>
                </a:lnTo>
                <a:lnTo>
                  <a:pt x="10706" y="13334"/>
                </a:lnTo>
                <a:lnTo>
                  <a:pt x="21905" y="13334"/>
                </a:lnTo>
                <a:lnTo>
                  <a:pt x="21323" y="12445"/>
                </a:lnTo>
                <a:close/>
              </a:path>
              <a:path w="63500" h="56515">
                <a:moveTo>
                  <a:pt x="11894" y="10591"/>
                </a:moveTo>
                <a:lnTo>
                  <a:pt x="11772" y="10794"/>
                </a:lnTo>
                <a:lnTo>
                  <a:pt x="11087" y="11556"/>
                </a:lnTo>
                <a:lnTo>
                  <a:pt x="10972" y="12699"/>
                </a:lnTo>
                <a:lnTo>
                  <a:pt x="21361" y="12699"/>
                </a:lnTo>
                <a:lnTo>
                  <a:pt x="20967" y="12572"/>
                </a:lnTo>
                <a:lnTo>
                  <a:pt x="20377" y="12318"/>
                </a:lnTo>
                <a:lnTo>
                  <a:pt x="18364" y="12318"/>
                </a:lnTo>
                <a:lnTo>
                  <a:pt x="17951" y="12191"/>
                </a:lnTo>
                <a:lnTo>
                  <a:pt x="17017" y="12191"/>
                </a:lnTo>
                <a:lnTo>
                  <a:pt x="16903" y="12064"/>
                </a:lnTo>
                <a:lnTo>
                  <a:pt x="16624" y="11810"/>
                </a:lnTo>
                <a:lnTo>
                  <a:pt x="16433" y="11683"/>
                </a:lnTo>
                <a:lnTo>
                  <a:pt x="16306" y="11556"/>
                </a:lnTo>
                <a:lnTo>
                  <a:pt x="16433" y="11556"/>
                </a:lnTo>
                <a:lnTo>
                  <a:pt x="16751" y="10921"/>
                </a:lnTo>
                <a:lnTo>
                  <a:pt x="11925" y="10794"/>
                </a:lnTo>
                <a:lnTo>
                  <a:pt x="11894" y="10591"/>
                </a:lnTo>
                <a:close/>
              </a:path>
              <a:path w="63500" h="56515">
                <a:moveTo>
                  <a:pt x="19786" y="12064"/>
                </a:moveTo>
                <a:lnTo>
                  <a:pt x="18364" y="12318"/>
                </a:lnTo>
                <a:lnTo>
                  <a:pt x="20377" y="12318"/>
                </a:lnTo>
                <a:lnTo>
                  <a:pt x="19786" y="12064"/>
                </a:lnTo>
                <a:close/>
              </a:path>
              <a:path w="63500" h="56515">
                <a:moveTo>
                  <a:pt x="17538" y="12064"/>
                </a:moveTo>
                <a:lnTo>
                  <a:pt x="17259" y="12064"/>
                </a:lnTo>
                <a:lnTo>
                  <a:pt x="17017" y="12191"/>
                </a:lnTo>
                <a:lnTo>
                  <a:pt x="17951" y="12191"/>
                </a:lnTo>
                <a:lnTo>
                  <a:pt x="17538" y="12064"/>
                </a:lnTo>
                <a:close/>
              </a:path>
              <a:path w="63500" h="56515">
                <a:moveTo>
                  <a:pt x="16865" y="10540"/>
                </a:moveTo>
                <a:lnTo>
                  <a:pt x="11925" y="10540"/>
                </a:lnTo>
                <a:lnTo>
                  <a:pt x="11925" y="10794"/>
                </a:lnTo>
                <a:lnTo>
                  <a:pt x="16789" y="10794"/>
                </a:lnTo>
                <a:lnTo>
                  <a:pt x="16865" y="10540"/>
                </a:lnTo>
                <a:close/>
              </a:path>
              <a:path w="63500" h="56515">
                <a:moveTo>
                  <a:pt x="17157" y="10413"/>
                </a:moveTo>
                <a:lnTo>
                  <a:pt x="17017" y="10667"/>
                </a:lnTo>
                <a:lnTo>
                  <a:pt x="16865" y="10794"/>
                </a:lnTo>
                <a:lnTo>
                  <a:pt x="17150" y="10591"/>
                </a:lnTo>
                <a:lnTo>
                  <a:pt x="17157" y="10413"/>
                </a:lnTo>
                <a:close/>
              </a:path>
              <a:path w="63500" h="56515">
                <a:moveTo>
                  <a:pt x="16941" y="10540"/>
                </a:moveTo>
                <a:close/>
              </a:path>
              <a:path w="63500" h="56515">
                <a:moveTo>
                  <a:pt x="17267" y="9397"/>
                </a:moveTo>
                <a:lnTo>
                  <a:pt x="11772" y="9397"/>
                </a:lnTo>
                <a:lnTo>
                  <a:pt x="11894" y="10591"/>
                </a:lnTo>
                <a:lnTo>
                  <a:pt x="16941" y="10540"/>
                </a:lnTo>
                <a:lnTo>
                  <a:pt x="16941" y="10413"/>
                </a:lnTo>
                <a:lnTo>
                  <a:pt x="17157" y="10413"/>
                </a:lnTo>
                <a:lnTo>
                  <a:pt x="17267" y="9397"/>
                </a:lnTo>
                <a:close/>
              </a:path>
              <a:path w="63500" h="56515">
                <a:moveTo>
                  <a:pt x="11645" y="9778"/>
                </a:moveTo>
                <a:lnTo>
                  <a:pt x="11493" y="9778"/>
                </a:lnTo>
                <a:lnTo>
                  <a:pt x="11531" y="10032"/>
                </a:lnTo>
                <a:lnTo>
                  <a:pt x="11645" y="9778"/>
                </a:lnTo>
                <a:close/>
              </a:path>
              <a:path w="63500" h="56515">
                <a:moveTo>
                  <a:pt x="14770" y="3301"/>
                </a:moveTo>
                <a:lnTo>
                  <a:pt x="12788" y="3428"/>
                </a:lnTo>
                <a:lnTo>
                  <a:pt x="12128" y="4190"/>
                </a:lnTo>
                <a:lnTo>
                  <a:pt x="11290" y="5079"/>
                </a:lnTo>
                <a:lnTo>
                  <a:pt x="11223" y="5968"/>
                </a:lnTo>
                <a:lnTo>
                  <a:pt x="11137" y="6603"/>
                </a:lnTo>
                <a:lnTo>
                  <a:pt x="11010" y="7111"/>
                </a:lnTo>
                <a:lnTo>
                  <a:pt x="10853" y="8381"/>
                </a:lnTo>
                <a:lnTo>
                  <a:pt x="11175" y="9524"/>
                </a:lnTo>
                <a:lnTo>
                  <a:pt x="11214" y="9778"/>
                </a:lnTo>
                <a:lnTo>
                  <a:pt x="11379" y="9778"/>
                </a:lnTo>
                <a:lnTo>
                  <a:pt x="11455" y="9905"/>
                </a:lnTo>
                <a:lnTo>
                  <a:pt x="11328" y="9651"/>
                </a:lnTo>
                <a:lnTo>
                  <a:pt x="11683" y="9651"/>
                </a:lnTo>
                <a:lnTo>
                  <a:pt x="11772" y="9397"/>
                </a:lnTo>
                <a:lnTo>
                  <a:pt x="17267" y="9397"/>
                </a:lnTo>
                <a:lnTo>
                  <a:pt x="17411" y="8762"/>
                </a:lnTo>
                <a:lnTo>
                  <a:pt x="17595" y="8762"/>
                </a:lnTo>
                <a:lnTo>
                  <a:pt x="17752" y="8381"/>
                </a:lnTo>
                <a:lnTo>
                  <a:pt x="17449" y="8381"/>
                </a:lnTo>
                <a:lnTo>
                  <a:pt x="17767" y="7746"/>
                </a:lnTo>
                <a:lnTo>
                  <a:pt x="17652" y="5968"/>
                </a:lnTo>
                <a:lnTo>
                  <a:pt x="17411" y="5079"/>
                </a:lnTo>
                <a:lnTo>
                  <a:pt x="17221" y="5079"/>
                </a:lnTo>
                <a:lnTo>
                  <a:pt x="16979" y="4698"/>
                </a:lnTo>
                <a:lnTo>
                  <a:pt x="16700" y="4190"/>
                </a:lnTo>
                <a:lnTo>
                  <a:pt x="15913" y="3809"/>
                </a:lnTo>
                <a:lnTo>
                  <a:pt x="15633" y="3682"/>
                </a:lnTo>
                <a:lnTo>
                  <a:pt x="15049" y="3682"/>
                </a:lnTo>
                <a:lnTo>
                  <a:pt x="14890" y="3428"/>
                </a:lnTo>
                <a:lnTo>
                  <a:pt x="14376" y="3428"/>
                </a:lnTo>
                <a:lnTo>
                  <a:pt x="14770" y="3301"/>
                </a:lnTo>
                <a:close/>
              </a:path>
              <a:path w="63500" h="56515">
                <a:moveTo>
                  <a:pt x="11645" y="9651"/>
                </a:moveTo>
                <a:lnTo>
                  <a:pt x="11493" y="9651"/>
                </a:lnTo>
                <a:lnTo>
                  <a:pt x="11607" y="9778"/>
                </a:lnTo>
                <a:lnTo>
                  <a:pt x="11645" y="9651"/>
                </a:lnTo>
                <a:close/>
              </a:path>
              <a:path w="63500" h="56515">
                <a:moveTo>
                  <a:pt x="17595" y="8762"/>
                </a:moveTo>
                <a:lnTo>
                  <a:pt x="17411" y="8762"/>
                </a:lnTo>
                <a:lnTo>
                  <a:pt x="17335" y="9397"/>
                </a:lnTo>
                <a:lnTo>
                  <a:pt x="17595" y="8762"/>
                </a:lnTo>
                <a:close/>
              </a:path>
              <a:path w="63500" h="56515">
                <a:moveTo>
                  <a:pt x="17856" y="8127"/>
                </a:moveTo>
                <a:lnTo>
                  <a:pt x="17449" y="8381"/>
                </a:lnTo>
                <a:lnTo>
                  <a:pt x="17752" y="8381"/>
                </a:lnTo>
                <a:lnTo>
                  <a:pt x="17856" y="8127"/>
                </a:lnTo>
                <a:close/>
              </a:path>
              <a:path w="63500" h="56515">
                <a:moveTo>
                  <a:pt x="15405" y="3555"/>
                </a:moveTo>
                <a:lnTo>
                  <a:pt x="15201" y="3555"/>
                </a:lnTo>
                <a:lnTo>
                  <a:pt x="15049" y="3682"/>
                </a:lnTo>
                <a:lnTo>
                  <a:pt x="15633" y="3682"/>
                </a:lnTo>
                <a:lnTo>
                  <a:pt x="15405" y="3555"/>
                </a:lnTo>
                <a:close/>
              </a:path>
              <a:path w="63500" h="56515">
                <a:moveTo>
                  <a:pt x="40170" y="54609"/>
                </a:moveTo>
                <a:lnTo>
                  <a:pt x="40093" y="55752"/>
                </a:lnTo>
                <a:lnTo>
                  <a:pt x="40449" y="56260"/>
                </a:lnTo>
                <a:lnTo>
                  <a:pt x="41592" y="56260"/>
                </a:lnTo>
                <a:lnTo>
                  <a:pt x="43916" y="56387"/>
                </a:lnTo>
                <a:lnTo>
                  <a:pt x="44399" y="56514"/>
                </a:lnTo>
                <a:lnTo>
                  <a:pt x="44830" y="56514"/>
                </a:lnTo>
                <a:lnTo>
                  <a:pt x="45127" y="54736"/>
                </a:lnTo>
                <a:lnTo>
                  <a:pt x="40322" y="54736"/>
                </a:lnTo>
                <a:lnTo>
                  <a:pt x="40170" y="54609"/>
                </a:lnTo>
                <a:close/>
              </a:path>
              <a:path w="63500" h="56515">
                <a:moveTo>
                  <a:pt x="62793" y="51053"/>
                </a:moveTo>
                <a:lnTo>
                  <a:pt x="56997" y="51053"/>
                </a:lnTo>
                <a:lnTo>
                  <a:pt x="57149" y="51434"/>
                </a:lnTo>
                <a:lnTo>
                  <a:pt x="58064" y="53720"/>
                </a:lnTo>
                <a:lnTo>
                  <a:pt x="58572" y="55371"/>
                </a:lnTo>
                <a:lnTo>
                  <a:pt x="58610" y="55244"/>
                </a:lnTo>
                <a:lnTo>
                  <a:pt x="63118" y="55244"/>
                </a:lnTo>
                <a:lnTo>
                  <a:pt x="62793" y="51053"/>
                </a:lnTo>
                <a:close/>
              </a:path>
              <a:path w="63500" h="56515">
                <a:moveTo>
                  <a:pt x="45504" y="50164"/>
                </a:moveTo>
                <a:lnTo>
                  <a:pt x="42227" y="50164"/>
                </a:lnTo>
                <a:lnTo>
                  <a:pt x="41871" y="50926"/>
                </a:lnTo>
                <a:lnTo>
                  <a:pt x="41770" y="51434"/>
                </a:lnTo>
                <a:lnTo>
                  <a:pt x="41683" y="51688"/>
                </a:lnTo>
                <a:lnTo>
                  <a:pt x="40398" y="54355"/>
                </a:lnTo>
                <a:lnTo>
                  <a:pt x="40322" y="54736"/>
                </a:lnTo>
                <a:lnTo>
                  <a:pt x="44983" y="54736"/>
                </a:lnTo>
                <a:lnTo>
                  <a:pt x="45300" y="54355"/>
                </a:lnTo>
                <a:lnTo>
                  <a:pt x="45504" y="54228"/>
                </a:lnTo>
                <a:lnTo>
                  <a:pt x="45700" y="53466"/>
                </a:lnTo>
                <a:lnTo>
                  <a:pt x="45542" y="50545"/>
                </a:lnTo>
                <a:lnTo>
                  <a:pt x="45377" y="50545"/>
                </a:lnTo>
                <a:lnTo>
                  <a:pt x="45504" y="50164"/>
                </a:lnTo>
                <a:close/>
              </a:path>
              <a:path w="63500" h="56515">
                <a:moveTo>
                  <a:pt x="45148" y="54609"/>
                </a:moveTo>
                <a:lnTo>
                  <a:pt x="44983" y="54736"/>
                </a:lnTo>
                <a:lnTo>
                  <a:pt x="45127" y="54736"/>
                </a:lnTo>
                <a:close/>
              </a:path>
              <a:path w="63500" h="56515">
                <a:moveTo>
                  <a:pt x="36448" y="53593"/>
                </a:moveTo>
                <a:lnTo>
                  <a:pt x="35490" y="53593"/>
                </a:lnTo>
                <a:lnTo>
                  <a:pt x="36448" y="53720"/>
                </a:lnTo>
                <a:close/>
              </a:path>
              <a:path w="63500" h="56515">
                <a:moveTo>
                  <a:pt x="35471" y="53212"/>
                </a:moveTo>
                <a:lnTo>
                  <a:pt x="35490" y="53593"/>
                </a:lnTo>
                <a:lnTo>
                  <a:pt x="35471" y="53212"/>
                </a:lnTo>
                <a:close/>
              </a:path>
              <a:path w="63500" h="56515">
                <a:moveTo>
                  <a:pt x="36339" y="48513"/>
                </a:moveTo>
                <a:lnTo>
                  <a:pt x="35471" y="48513"/>
                </a:lnTo>
                <a:lnTo>
                  <a:pt x="35547" y="53593"/>
                </a:lnTo>
                <a:lnTo>
                  <a:pt x="36410" y="53593"/>
                </a:lnTo>
                <a:lnTo>
                  <a:pt x="36339" y="48513"/>
                </a:lnTo>
                <a:close/>
              </a:path>
              <a:path w="63500" h="56515">
                <a:moveTo>
                  <a:pt x="36448" y="53212"/>
                </a:moveTo>
                <a:lnTo>
                  <a:pt x="36410" y="53593"/>
                </a:lnTo>
                <a:lnTo>
                  <a:pt x="36448" y="53212"/>
                </a:lnTo>
                <a:close/>
              </a:path>
              <a:path w="63500" h="56515">
                <a:moveTo>
                  <a:pt x="55460" y="53466"/>
                </a:moveTo>
                <a:lnTo>
                  <a:pt x="54508" y="53466"/>
                </a:lnTo>
                <a:lnTo>
                  <a:pt x="54508" y="53593"/>
                </a:lnTo>
                <a:lnTo>
                  <a:pt x="55460" y="53593"/>
                </a:lnTo>
                <a:lnTo>
                  <a:pt x="55460" y="53466"/>
                </a:lnTo>
                <a:close/>
              </a:path>
              <a:path w="63500" h="56515">
                <a:moveTo>
                  <a:pt x="54508" y="53085"/>
                </a:moveTo>
                <a:lnTo>
                  <a:pt x="54508" y="53466"/>
                </a:lnTo>
                <a:lnTo>
                  <a:pt x="54508" y="53085"/>
                </a:lnTo>
                <a:close/>
              </a:path>
              <a:path w="63500" h="56515">
                <a:moveTo>
                  <a:pt x="55460" y="51815"/>
                </a:moveTo>
                <a:lnTo>
                  <a:pt x="54584" y="51815"/>
                </a:lnTo>
                <a:lnTo>
                  <a:pt x="54546" y="53466"/>
                </a:lnTo>
                <a:lnTo>
                  <a:pt x="55371" y="53466"/>
                </a:lnTo>
                <a:lnTo>
                  <a:pt x="55460" y="51815"/>
                </a:lnTo>
                <a:close/>
              </a:path>
              <a:path w="63500" h="56515">
                <a:moveTo>
                  <a:pt x="55498" y="53085"/>
                </a:moveTo>
                <a:lnTo>
                  <a:pt x="55371" y="53466"/>
                </a:lnTo>
                <a:lnTo>
                  <a:pt x="55498" y="53085"/>
                </a:lnTo>
                <a:close/>
              </a:path>
              <a:path w="63500" h="56515">
                <a:moveTo>
                  <a:pt x="52057" y="43433"/>
                </a:moveTo>
                <a:lnTo>
                  <a:pt x="49377" y="43433"/>
                </a:lnTo>
                <a:lnTo>
                  <a:pt x="49453" y="43814"/>
                </a:lnTo>
                <a:lnTo>
                  <a:pt x="49580" y="45084"/>
                </a:lnTo>
                <a:lnTo>
                  <a:pt x="49453" y="45465"/>
                </a:lnTo>
                <a:lnTo>
                  <a:pt x="49174" y="45973"/>
                </a:lnTo>
                <a:lnTo>
                  <a:pt x="49491" y="46100"/>
                </a:lnTo>
                <a:lnTo>
                  <a:pt x="49305" y="46354"/>
                </a:lnTo>
                <a:lnTo>
                  <a:pt x="49322" y="46989"/>
                </a:lnTo>
                <a:lnTo>
                  <a:pt x="49395" y="47751"/>
                </a:lnTo>
                <a:lnTo>
                  <a:pt x="49644" y="49529"/>
                </a:lnTo>
                <a:lnTo>
                  <a:pt x="50088" y="50037"/>
                </a:lnTo>
                <a:lnTo>
                  <a:pt x="50355" y="50545"/>
                </a:lnTo>
                <a:lnTo>
                  <a:pt x="51307" y="50926"/>
                </a:lnTo>
                <a:lnTo>
                  <a:pt x="51549" y="50926"/>
                </a:lnTo>
                <a:lnTo>
                  <a:pt x="51815" y="51561"/>
                </a:lnTo>
                <a:lnTo>
                  <a:pt x="52260" y="52323"/>
                </a:lnTo>
                <a:lnTo>
                  <a:pt x="53276" y="52323"/>
                </a:lnTo>
                <a:lnTo>
                  <a:pt x="53479" y="52196"/>
                </a:lnTo>
                <a:lnTo>
                  <a:pt x="54584" y="51959"/>
                </a:lnTo>
                <a:lnTo>
                  <a:pt x="54584" y="51815"/>
                </a:lnTo>
                <a:lnTo>
                  <a:pt x="55460" y="51815"/>
                </a:lnTo>
                <a:lnTo>
                  <a:pt x="55460" y="51561"/>
                </a:lnTo>
                <a:lnTo>
                  <a:pt x="55727" y="51561"/>
                </a:lnTo>
                <a:lnTo>
                  <a:pt x="56936" y="51078"/>
                </a:lnTo>
                <a:lnTo>
                  <a:pt x="62793" y="51053"/>
                </a:lnTo>
                <a:lnTo>
                  <a:pt x="62707" y="49910"/>
                </a:lnTo>
                <a:lnTo>
                  <a:pt x="56794" y="49910"/>
                </a:lnTo>
                <a:lnTo>
                  <a:pt x="56466" y="49275"/>
                </a:lnTo>
                <a:lnTo>
                  <a:pt x="56172" y="49275"/>
                </a:lnTo>
                <a:lnTo>
                  <a:pt x="55642" y="48640"/>
                </a:lnTo>
                <a:lnTo>
                  <a:pt x="55549" y="47751"/>
                </a:lnTo>
                <a:lnTo>
                  <a:pt x="54749" y="47751"/>
                </a:lnTo>
                <a:lnTo>
                  <a:pt x="54622" y="47624"/>
                </a:lnTo>
                <a:lnTo>
                  <a:pt x="54546" y="47370"/>
                </a:lnTo>
                <a:lnTo>
                  <a:pt x="53403" y="46100"/>
                </a:lnTo>
                <a:lnTo>
                  <a:pt x="53177" y="45465"/>
                </a:lnTo>
                <a:lnTo>
                  <a:pt x="53195" y="44449"/>
                </a:lnTo>
                <a:lnTo>
                  <a:pt x="52565" y="44449"/>
                </a:lnTo>
                <a:lnTo>
                  <a:pt x="52450" y="44068"/>
                </a:lnTo>
                <a:lnTo>
                  <a:pt x="52298" y="43941"/>
                </a:lnTo>
                <a:lnTo>
                  <a:pt x="52214" y="43675"/>
                </a:lnTo>
                <a:lnTo>
                  <a:pt x="52057" y="43433"/>
                </a:lnTo>
                <a:close/>
              </a:path>
              <a:path w="63500" h="56515">
                <a:moveTo>
                  <a:pt x="55727" y="51561"/>
                </a:moveTo>
                <a:lnTo>
                  <a:pt x="55460" y="51561"/>
                </a:lnTo>
                <a:lnTo>
                  <a:pt x="55727" y="51561"/>
                </a:lnTo>
                <a:close/>
              </a:path>
              <a:path w="63500" h="56515">
                <a:moveTo>
                  <a:pt x="45177" y="49656"/>
                </a:moveTo>
                <a:lnTo>
                  <a:pt x="42544" y="49656"/>
                </a:lnTo>
                <a:lnTo>
                  <a:pt x="42417" y="49783"/>
                </a:lnTo>
                <a:lnTo>
                  <a:pt x="42100" y="49783"/>
                </a:lnTo>
                <a:lnTo>
                  <a:pt x="41986" y="50545"/>
                </a:lnTo>
                <a:lnTo>
                  <a:pt x="42227" y="50164"/>
                </a:lnTo>
                <a:lnTo>
                  <a:pt x="45504" y="50164"/>
                </a:lnTo>
                <a:lnTo>
                  <a:pt x="45377" y="50037"/>
                </a:lnTo>
                <a:lnTo>
                  <a:pt x="45177" y="49656"/>
                </a:lnTo>
                <a:close/>
              </a:path>
              <a:path w="63500" h="56515">
                <a:moveTo>
                  <a:pt x="56486" y="36956"/>
                </a:moveTo>
                <a:lnTo>
                  <a:pt x="55930" y="36956"/>
                </a:lnTo>
                <a:lnTo>
                  <a:pt x="56032" y="37591"/>
                </a:lnTo>
                <a:lnTo>
                  <a:pt x="56159" y="38861"/>
                </a:lnTo>
                <a:lnTo>
                  <a:pt x="56275" y="39496"/>
                </a:lnTo>
                <a:lnTo>
                  <a:pt x="57385" y="41655"/>
                </a:lnTo>
                <a:lnTo>
                  <a:pt x="57489" y="42925"/>
                </a:lnTo>
                <a:lnTo>
                  <a:pt x="57264" y="44703"/>
                </a:lnTo>
                <a:lnTo>
                  <a:pt x="56913" y="48132"/>
                </a:lnTo>
                <a:lnTo>
                  <a:pt x="56794" y="49910"/>
                </a:lnTo>
                <a:lnTo>
                  <a:pt x="62707" y="49910"/>
                </a:lnTo>
                <a:lnTo>
                  <a:pt x="62591" y="48513"/>
                </a:lnTo>
                <a:lnTo>
                  <a:pt x="62090" y="45211"/>
                </a:lnTo>
                <a:lnTo>
                  <a:pt x="62090" y="44957"/>
                </a:lnTo>
                <a:lnTo>
                  <a:pt x="62014" y="44703"/>
                </a:lnTo>
                <a:lnTo>
                  <a:pt x="61887" y="44449"/>
                </a:lnTo>
                <a:lnTo>
                  <a:pt x="61658" y="44195"/>
                </a:lnTo>
                <a:lnTo>
                  <a:pt x="61493" y="44068"/>
                </a:lnTo>
                <a:lnTo>
                  <a:pt x="61376" y="43814"/>
                </a:lnTo>
                <a:lnTo>
                  <a:pt x="61061" y="43306"/>
                </a:lnTo>
                <a:lnTo>
                  <a:pt x="60624" y="42798"/>
                </a:lnTo>
                <a:lnTo>
                  <a:pt x="60426" y="42417"/>
                </a:lnTo>
                <a:lnTo>
                  <a:pt x="60236" y="42290"/>
                </a:lnTo>
                <a:lnTo>
                  <a:pt x="60001" y="41782"/>
                </a:lnTo>
                <a:lnTo>
                  <a:pt x="57632" y="41782"/>
                </a:lnTo>
                <a:lnTo>
                  <a:pt x="57505" y="41528"/>
                </a:lnTo>
                <a:lnTo>
                  <a:pt x="56523" y="39496"/>
                </a:lnTo>
                <a:lnTo>
                  <a:pt x="56486" y="36956"/>
                </a:lnTo>
                <a:close/>
              </a:path>
              <a:path w="63500" h="56515">
                <a:moveTo>
                  <a:pt x="42424" y="49694"/>
                </a:moveTo>
                <a:lnTo>
                  <a:pt x="42138" y="49783"/>
                </a:lnTo>
                <a:lnTo>
                  <a:pt x="42417" y="49783"/>
                </a:lnTo>
                <a:close/>
              </a:path>
              <a:path w="63500" h="56515">
                <a:moveTo>
                  <a:pt x="51282" y="37337"/>
                </a:moveTo>
                <a:lnTo>
                  <a:pt x="41782" y="37337"/>
                </a:lnTo>
                <a:lnTo>
                  <a:pt x="41905" y="43306"/>
                </a:lnTo>
                <a:lnTo>
                  <a:pt x="41564" y="45973"/>
                </a:lnTo>
                <a:lnTo>
                  <a:pt x="41497" y="46735"/>
                </a:lnTo>
                <a:lnTo>
                  <a:pt x="41376" y="47624"/>
                </a:lnTo>
                <a:lnTo>
                  <a:pt x="41274" y="48640"/>
                </a:lnTo>
                <a:lnTo>
                  <a:pt x="42227" y="48767"/>
                </a:lnTo>
                <a:lnTo>
                  <a:pt x="42544" y="48767"/>
                </a:lnTo>
                <a:lnTo>
                  <a:pt x="42424" y="49694"/>
                </a:lnTo>
                <a:lnTo>
                  <a:pt x="45177" y="49656"/>
                </a:lnTo>
                <a:lnTo>
                  <a:pt x="45148" y="49148"/>
                </a:lnTo>
                <a:lnTo>
                  <a:pt x="45427" y="49021"/>
                </a:lnTo>
                <a:lnTo>
                  <a:pt x="45523" y="48132"/>
                </a:lnTo>
                <a:lnTo>
                  <a:pt x="45732" y="46735"/>
                </a:lnTo>
                <a:lnTo>
                  <a:pt x="45859" y="46481"/>
                </a:lnTo>
                <a:lnTo>
                  <a:pt x="45973" y="43433"/>
                </a:lnTo>
                <a:lnTo>
                  <a:pt x="46086" y="41782"/>
                </a:lnTo>
                <a:lnTo>
                  <a:pt x="46584" y="39242"/>
                </a:lnTo>
                <a:lnTo>
                  <a:pt x="46685" y="38099"/>
                </a:lnTo>
                <a:lnTo>
                  <a:pt x="51314" y="37972"/>
                </a:lnTo>
                <a:lnTo>
                  <a:pt x="51282" y="37337"/>
                </a:lnTo>
                <a:close/>
              </a:path>
              <a:path w="63500" h="56515">
                <a:moveTo>
                  <a:pt x="56400" y="49148"/>
                </a:moveTo>
                <a:lnTo>
                  <a:pt x="56172" y="49275"/>
                </a:lnTo>
                <a:lnTo>
                  <a:pt x="56466" y="49275"/>
                </a:lnTo>
                <a:lnTo>
                  <a:pt x="56400" y="49148"/>
                </a:lnTo>
                <a:close/>
              </a:path>
              <a:path w="63500" h="56515">
                <a:moveTo>
                  <a:pt x="45504" y="49021"/>
                </a:moveTo>
                <a:lnTo>
                  <a:pt x="45186" y="49021"/>
                </a:lnTo>
                <a:lnTo>
                  <a:pt x="45338" y="49148"/>
                </a:lnTo>
                <a:lnTo>
                  <a:pt x="45504" y="49021"/>
                </a:lnTo>
                <a:close/>
              </a:path>
              <a:path w="63500" h="56515">
                <a:moveTo>
                  <a:pt x="35267" y="48259"/>
                </a:moveTo>
                <a:lnTo>
                  <a:pt x="35305" y="48640"/>
                </a:lnTo>
                <a:lnTo>
                  <a:pt x="35267" y="48259"/>
                </a:lnTo>
                <a:close/>
              </a:path>
              <a:path w="63500" h="56515">
                <a:moveTo>
                  <a:pt x="35267" y="23875"/>
                </a:moveTo>
                <a:lnTo>
                  <a:pt x="35153" y="24637"/>
                </a:lnTo>
                <a:lnTo>
                  <a:pt x="34874" y="25018"/>
                </a:lnTo>
                <a:lnTo>
                  <a:pt x="34797" y="25526"/>
                </a:lnTo>
                <a:lnTo>
                  <a:pt x="34480" y="25780"/>
                </a:lnTo>
                <a:lnTo>
                  <a:pt x="33566" y="25780"/>
                </a:lnTo>
                <a:lnTo>
                  <a:pt x="33654" y="26415"/>
                </a:lnTo>
                <a:lnTo>
                  <a:pt x="33172" y="26669"/>
                </a:lnTo>
                <a:lnTo>
                  <a:pt x="33061" y="27050"/>
                </a:lnTo>
                <a:lnTo>
                  <a:pt x="32943" y="28066"/>
                </a:lnTo>
                <a:lnTo>
                  <a:pt x="34797" y="28066"/>
                </a:lnTo>
                <a:lnTo>
                  <a:pt x="34874" y="28193"/>
                </a:lnTo>
                <a:lnTo>
                  <a:pt x="35115" y="28320"/>
                </a:lnTo>
                <a:lnTo>
                  <a:pt x="35229" y="29082"/>
                </a:lnTo>
                <a:lnTo>
                  <a:pt x="33921" y="29082"/>
                </a:lnTo>
                <a:lnTo>
                  <a:pt x="34048" y="29209"/>
                </a:lnTo>
                <a:lnTo>
                  <a:pt x="34442" y="29336"/>
                </a:lnTo>
                <a:lnTo>
                  <a:pt x="34874" y="29463"/>
                </a:lnTo>
                <a:lnTo>
                  <a:pt x="35229" y="29717"/>
                </a:lnTo>
                <a:lnTo>
                  <a:pt x="35218" y="34035"/>
                </a:lnTo>
                <a:lnTo>
                  <a:pt x="35344" y="48640"/>
                </a:lnTo>
                <a:lnTo>
                  <a:pt x="35471" y="48640"/>
                </a:lnTo>
                <a:lnTo>
                  <a:pt x="36339" y="48513"/>
                </a:lnTo>
                <a:lnTo>
                  <a:pt x="36296" y="36829"/>
                </a:lnTo>
                <a:lnTo>
                  <a:pt x="36575" y="36829"/>
                </a:lnTo>
                <a:lnTo>
                  <a:pt x="37007" y="36702"/>
                </a:lnTo>
                <a:lnTo>
                  <a:pt x="37083" y="36575"/>
                </a:lnTo>
                <a:lnTo>
                  <a:pt x="53632" y="36575"/>
                </a:lnTo>
                <a:lnTo>
                  <a:pt x="57518" y="36448"/>
                </a:lnTo>
                <a:lnTo>
                  <a:pt x="57258" y="36067"/>
                </a:lnTo>
                <a:lnTo>
                  <a:pt x="36258" y="36067"/>
                </a:lnTo>
                <a:lnTo>
                  <a:pt x="36296" y="34035"/>
                </a:lnTo>
                <a:lnTo>
                  <a:pt x="53670" y="34035"/>
                </a:lnTo>
                <a:lnTo>
                  <a:pt x="53670" y="33527"/>
                </a:lnTo>
                <a:lnTo>
                  <a:pt x="36296" y="33527"/>
                </a:lnTo>
                <a:lnTo>
                  <a:pt x="36220" y="28955"/>
                </a:lnTo>
                <a:lnTo>
                  <a:pt x="52533" y="28955"/>
                </a:lnTo>
                <a:lnTo>
                  <a:pt x="52806" y="28701"/>
                </a:lnTo>
                <a:lnTo>
                  <a:pt x="53670" y="28701"/>
                </a:lnTo>
                <a:lnTo>
                  <a:pt x="53670" y="27050"/>
                </a:lnTo>
                <a:lnTo>
                  <a:pt x="52882" y="27050"/>
                </a:lnTo>
                <a:lnTo>
                  <a:pt x="52806" y="25907"/>
                </a:lnTo>
                <a:lnTo>
                  <a:pt x="57149" y="25907"/>
                </a:lnTo>
                <a:lnTo>
                  <a:pt x="56874" y="25526"/>
                </a:lnTo>
                <a:lnTo>
                  <a:pt x="56832" y="25399"/>
                </a:lnTo>
                <a:lnTo>
                  <a:pt x="56172" y="24891"/>
                </a:lnTo>
                <a:lnTo>
                  <a:pt x="55765" y="24764"/>
                </a:lnTo>
                <a:lnTo>
                  <a:pt x="55366" y="24002"/>
                </a:lnTo>
                <a:lnTo>
                  <a:pt x="35432" y="24002"/>
                </a:lnTo>
                <a:lnTo>
                  <a:pt x="35267" y="23875"/>
                </a:lnTo>
                <a:close/>
              </a:path>
              <a:path w="63500" h="56515">
                <a:moveTo>
                  <a:pt x="56400" y="36575"/>
                </a:moveTo>
                <a:lnTo>
                  <a:pt x="55016" y="36575"/>
                </a:lnTo>
                <a:lnTo>
                  <a:pt x="55054" y="36702"/>
                </a:lnTo>
                <a:lnTo>
                  <a:pt x="55002" y="37845"/>
                </a:lnTo>
                <a:lnTo>
                  <a:pt x="54749" y="47751"/>
                </a:lnTo>
                <a:lnTo>
                  <a:pt x="55549" y="47751"/>
                </a:lnTo>
                <a:lnTo>
                  <a:pt x="55892" y="37210"/>
                </a:lnTo>
                <a:lnTo>
                  <a:pt x="55930" y="36956"/>
                </a:lnTo>
                <a:lnTo>
                  <a:pt x="56486" y="36956"/>
                </a:lnTo>
                <a:lnTo>
                  <a:pt x="56400" y="36575"/>
                </a:lnTo>
                <a:close/>
              </a:path>
              <a:path w="63500" h="56515">
                <a:moveTo>
                  <a:pt x="53162" y="45430"/>
                </a:moveTo>
                <a:close/>
              </a:path>
              <a:path w="63500" h="56515">
                <a:moveTo>
                  <a:pt x="53162" y="45338"/>
                </a:moveTo>
                <a:close/>
              </a:path>
              <a:path w="63500" h="56515">
                <a:moveTo>
                  <a:pt x="53540" y="37845"/>
                </a:moveTo>
                <a:lnTo>
                  <a:pt x="52806" y="37853"/>
                </a:lnTo>
                <a:lnTo>
                  <a:pt x="52565" y="44449"/>
                </a:lnTo>
                <a:lnTo>
                  <a:pt x="53195" y="44449"/>
                </a:lnTo>
                <a:lnTo>
                  <a:pt x="53540" y="37845"/>
                </a:lnTo>
                <a:close/>
              </a:path>
              <a:path w="63500" h="56515">
                <a:moveTo>
                  <a:pt x="60635" y="42290"/>
                </a:moveTo>
                <a:lnTo>
                  <a:pt x="61137" y="43052"/>
                </a:lnTo>
                <a:lnTo>
                  <a:pt x="61226" y="43306"/>
                </a:lnTo>
                <a:lnTo>
                  <a:pt x="61658" y="43814"/>
                </a:lnTo>
                <a:lnTo>
                  <a:pt x="61772" y="44449"/>
                </a:lnTo>
                <a:lnTo>
                  <a:pt x="61765" y="43814"/>
                </a:lnTo>
                <a:lnTo>
                  <a:pt x="61582" y="43433"/>
                </a:lnTo>
                <a:lnTo>
                  <a:pt x="60705" y="42417"/>
                </a:lnTo>
                <a:close/>
              </a:path>
              <a:path w="63500" h="56515">
                <a:moveTo>
                  <a:pt x="51314" y="37972"/>
                </a:moveTo>
                <a:lnTo>
                  <a:pt x="46723" y="37972"/>
                </a:lnTo>
                <a:lnTo>
                  <a:pt x="47578" y="40946"/>
                </a:lnTo>
                <a:lnTo>
                  <a:pt x="47769" y="41909"/>
                </a:lnTo>
                <a:lnTo>
                  <a:pt x="48145" y="43433"/>
                </a:lnTo>
                <a:lnTo>
                  <a:pt x="48259" y="43687"/>
                </a:lnTo>
                <a:lnTo>
                  <a:pt x="48463" y="43814"/>
                </a:lnTo>
                <a:lnTo>
                  <a:pt x="48615" y="43941"/>
                </a:lnTo>
                <a:lnTo>
                  <a:pt x="48577" y="43687"/>
                </a:lnTo>
                <a:lnTo>
                  <a:pt x="48615" y="43560"/>
                </a:lnTo>
                <a:lnTo>
                  <a:pt x="48977" y="43560"/>
                </a:lnTo>
                <a:lnTo>
                  <a:pt x="49377" y="43433"/>
                </a:lnTo>
                <a:lnTo>
                  <a:pt x="52057" y="43433"/>
                </a:lnTo>
                <a:lnTo>
                  <a:pt x="51942" y="43179"/>
                </a:lnTo>
                <a:lnTo>
                  <a:pt x="52019" y="43052"/>
                </a:lnTo>
                <a:lnTo>
                  <a:pt x="52171" y="42925"/>
                </a:lnTo>
                <a:lnTo>
                  <a:pt x="51346" y="39877"/>
                </a:lnTo>
                <a:lnTo>
                  <a:pt x="51314" y="37972"/>
                </a:lnTo>
                <a:close/>
              </a:path>
              <a:path w="63500" h="56515">
                <a:moveTo>
                  <a:pt x="48615" y="43675"/>
                </a:moveTo>
                <a:close/>
              </a:path>
              <a:path w="63500" h="56515">
                <a:moveTo>
                  <a:pt x="48977" y="43560"/>
                </a:moveTo>
                <a:lnTo>
                  <a:pt x="48615" y="43560"/>
                </a:lnTo>
                <a:lnTo>
                  <a:pt x="48977" y="43560"/>
                </a:lnTo>
                <a:close/>
              </a:path>
              <a:path w="63500" h="56515">
                <a:moveTo>
                  <a:pt x="51968" y="43137"/>
                </a:moveTo>
                <a:close/>
              </a:path>
              <a:path w="63500" h="56515">
                <a:moveTo>
                  <a:pt x="52019" y="43052"/>
                </a:moveTo>
                <a:close/>
              </a:path>
              <a:path w="63500" h="56515">
                <a:moveTo>
                  <a:pt x="52180" y="42925"/>
                </a:moveTo>
                <a:lnTo>
                  <a:pt x="52222" y="43052"/>
                </a:lnTo>
                <a:lnTo>
                  <a:pt x="52180" y="42925"/>
                </a:lnTo>
                <a:close/>
              </a:path>
              <a:path w="63500" h="56515">
                <a:moveTo>
                  <a:pt x="60574" y="42740"/>
                </a:moveTo>
                <a:close/>
              </a:path>
              <a:path w="63500" h="56515">
                <a:moveTo>
                  <a:pt x="60553" y="42671"/>
                </a:moveTo>
                <a:close/>
              </a:path>
              <a:path w="63500" h="56515">
                <a:moveTo>
                  <a:pt x="57866" y="36956"/>
                </a:moveTo>
                <a:lnTo>
                  <a:pt x="57276" y="36956"/>
                </a:lnTo>
                <a:lnTo>
                  <a:pt x="58813" y="38861"/>
                </a:lnTo>
                <a:lnTo>
                  <a:pt x="59601" y="40766"/>
                </a:lnTo>
                <a:lnTo>
                  <a:pt x="59804" y="41147"/>
                </a:lnTo>
                <a:lnTo>
                  <a:pt x="60187" y="41782"/>
                </a:lnTo>
                <a:lnTo>
                  <a:pt x="60312" y="42036"/>
                </a:lnTo>
                <a:lnTo>
                  <a:pt x="60426" y="42417"/>
                </a:lnTo>
                <a:lnTo>
                  <a:pt x="60635" y="42290"/>
                </a:lnTo>
                <a:lnTo>
                  <a:pt x="59715" y="40639"/>
                </a:lnTo>
                <a:lnTo>
                  <a:pt x="59169" y="38861"/>
                </a:lnTo>
                <a:lnTo>
                  <a:pt x="57866" y="36956"/>
                </a:lnTo>
                <a:close/>
              </a:path>
              <a:path w="63500" h="56515">
                <a:moveTo>
                  <a:pt x="57861" y="41528"/>
                </a:moveTo>
                <a:lnTo>
                  <a:pt x="57683" y="41528"/>
                </a:lnTo>
                <a:lnTo>
                  <a:pt x="57708" y="41782"/>
                </a:lnTo>
                <a:lnTo>
                  <a:pt x="58140" y="41782"/>
                </a:lnTo>
                <a:lnTo>
                  <a:pt x="57861" y="41528"/>
                </a:lnTo>
                <a:close/>
              </a:path>
              <a:path w="63500" h="56515">
                <a:moveTo>
                  <a:pt x="57605" y="36575"/>
                </a:moveTo>
                <a:lnTo>
                  <a:pt x="56400" y="36575"/>
                </a:lnTo>
                <a:lnTo>
                  <a:pt x="56641" y="36956"/>
                </a:lnTo>
                <a:lnTo>
                  <a:pt x="56738" y="37210"/>
                </a:lnTo>
                <a:lnTo>
                  <a:pt x="56976" y="38734"/>
                </a:lnTo>
                <a:lnTo>
                  <a:pt x="57091" y="39242"/>
                </a:lnTo>
                <a:lnTo>
                  <a:pt x="57932" y="41147"/>
                </a:lnTo>
                <a:lnTo>
                  <a:pt x="58140" y="41782"/>
                </a:lnTo>
                <a:lnTo>
                  <a:pt x="58572" y="41782"/>
                </a:lnTo>
                <a:lnTo>
                  <a:pt x="57941" y="39877"/>
                </a:lnTo>
                <a:lnTo>
                  <a:pt x="57746" y="38607"/>
                </a:lnTo>
                <a:lnTo>
                  <a:pt x="57956" y="38607"/>
                </a:lnTo>
                <a:lnTo>
                  <a:pt x="57861" y="38226"/>
                </a:lnTo>
                <a:lnTo>
                  <a:pt x="57276" y="36956"/>
                </a:lnTo>
                <a:lnTo>
                  <a:pt x="57866" y="36956"/>
                </a:lnTo>
                <a:lnTo>
                  <a:pt x="57605" y="36575"/>
                </a:lnTo>
                <a:close/>
              </a:path>
              <a:path w="63500" h="56515">
                <a:moveTo>
                  <a:pt x="58534" y="41655"/>
                </a:moveTo>
                <a:lnTo>
                  <a:pt x="58775" y="41782"/>
                </a:lnTo>
                <a:lnTo>
                  <a:pt x="58534" y="41655"/>
                </a:lnTo>
                <a:close/>
              </a:path>
              <a:path w="63500" h="56515">
                <a:moveTo>
                  <a:pt x="59804" y="41401"/>
                </a:moveTo>
                <a:lnTo>
                  <a:pt x="59677" y="41528"/>
                </a:lnTo>
                <a:lnTo>
                  <a:pt x="59601" y="41782"/>
                </a:lnTo>
                <a:lnTo>
                  <a:pt x="60001" y="41782"/>
                </a:lnTo>
                <a:lnTo>
                  <a:pt x="59804" y="41401"/>
                </a:lnTo>
                <a:close/>
              </a:path>
              <a:path w="63500" h="56515">
                <a:moveTo>
                  <a:pt x="57708" y="41401"/>
                </a:moveTo>
                <a:lnTo>
                  <a:pt x="57683" y="41528"/>
                </a:lnTo>
                <a:lnTo>
                  <a:pt x="57708" y="41401"/>
                </a:lnTo>
                <a:close/>
              </a:path>
              <a:path w="63500" h="56515">
                <a:moveTo>
                  <a:pt x="57956" y="38607"/>
                </a:moveTo>
                <a:lnTo>
                  <a:pt x="57746" y="38607"/>
                </a:lnTo>
                <a:lnTo>
                  <a:pt x="58140" y="39496"/>
                </a:lnTo>
                <a:lnTo>
                  <a:pt x="59131" y="40639"/>
                </a:lnTo>
                <a:lnTo>
                  <a:pt x="59700" y="41147"/>
                </a:lnTo>
                <a:lnTo>
                  <a:pt x="59697" y="40946"/>
                </a:lnTo>
                <a:lnTo>
                  <a:pt x="58699" y="39877"/>
                </a:lnTo>
                <a:lnTo>
                  <a:pt x="58067" y="38861"/>
                </a:lnTo>
                <a:lnTo>
                  <a:pt x="57956" y="38607"/>
                </a:lnTo>
                <a:close/>
              </a:path>
              <a:path w="63500" h="56515">
                <a:moveTo>
                  <a:pt x="38635" y="37965"/>
                </a:moveTo>
                <a:close/>
              </a:path>
              <a:path w="63500" h="56515">
                <a:moveTo>
                  <a:pt x="53593" y="36829"/>
                </a:moveTo>
                <a:lnTo>
                  <a:pt x="51904" y="36829"/>
                </a:lnTo>
                <a:lnTo>
                  <a:pt x="51990" y="37210"/>
                </a:lnTo>
                <a:lnTo>
                  <a:pt x="52104" y="37718"/>
                </a:lnTo>
                <a:lnTo>
                  <a:pt x="52222" y="37972"/>
                </a:lnTo>
                <a:lnTo>
                  <a:pt x="52806" y="37853"/>
                </a:lnTo>
                <a:lnTo>
                  <a:pt x="53540" y="37845"/>
                </a:lnTo>
                <a:lnTo>
                  <a:pt x="53593" y="36829"/>
                </a:lnTo>
                <a:close/>
              </a:path>
              <a:path w="63500" h="56515">
                <a:moveTo>
                  <a:pt x="53593" y="36575"/>
                </a:moveTo>
                <a:lnTo>
                  <a:pt x="37147" y="36586"/>
                </a:lnTo>
                <a:lnTo>
                  <a:pt x="37833" y="36702"/>
                </a:lnTo>
                <a:lnTo>
                  <a:pt x="37715" y="37071"/>
                </a:lnTo>
                <a:lnTo>
                  <a:pt x="37604" y="37718"/>
                </a:lnTo>
                <a:lnTo>
                  <a:pt x="37401" y="37718"/>
                </a:lnTo>
                <a:lnTo>
                  <a:pt x="38635" y="37965"/>
                </a:lnTo>
                <a:lnTo>
                  <a:pt x="38747" y="37464"/>
                </a:lnTo>
                <a:lnTo>
                  <a:pt x="38865" y="37071"/>
                </a:lnTo>
                <a:lnTo>
                  <a:pt x="51933" y="36956"/>
                </a:lnTo>
                <a:lnTo>
                  <a:pt x="53593" y="36829"/>
                </a:lnTo>
                <a:lnTo>
                  <a:pt x="53593" y="36575"/>
                </a:lnTo>
                <a:close/>
              </a:path>
              <a:path w="63500" h="56515">
                <a:moveTo>
                  <a:pt x="51269" y="36956"/>
                </a:moveTo>
                <a:lnTo>
                  <a:pt x="38897" y="36967"/>
                </a:lnTo>
                <a:lnTo>
                  <a:pt x="39293" y="37083"/>
                </a:lnTo>
                <a:lnTo>
                  <a:pt x="41516" y="37464"/>
                </a:lnTo>
                <a:lnTo>
                  <a:pt x="41782" y="37464"/>
                </a:lnTo>
                <a:lnTo>
                  <a:pt x="51282" y="37337"/>
                </a:lnTo>
                <a:lnTo>
                  <a:pt x="51231" y="37083"/>
                </a:lnTo>
                <a:close/>
              </a:path>
              <a:path w="63500" h="56515">
                <a:moveTo>
                  <a:pt x="51269" y="37071"/>
                </a:moveTo>
                <a:close/>
              </a:path>
              <a:path w="63500" h="56515">
                <a:moveTo>
                  <a:pt x="51625" y="36956"/>
                </a:moveTo>
                <a:lnTo>
                  <a:pt x="51269" y="36956"/>
                </a:lnTo>
                <a:lnTo>
                  <a:pt x="51625" y="36956"/>
                </a:lnTo>
                <a:close/>
              </a:path>
              <a:path w="63500" h="56515">
                <a:moveTo>
                  <a:pt x="54863" y="36702"/>
                </a:moveTo>
                <a:lnTo>
                  <a:pt x="54343" y="36702"/>
                </a:lnTo>
                <a:lnTo>
                  <a:pt x="54622" y="36829"/>
                </a:lnTo>
                <a:lnTo>
                  <a:pt x="54863" y="36702"/>
                </a:lnTo>
                <a:close/>
              </a:path>
              <a:path w="63500" h="56515">
                <a:moveTo>
                  <a:pt x="57518" y="36448"/>
                </a:moveTo>
                <a:lnTo>
                  <a:pt x="53873" y="36448"/>
                </a:lnTo>
                <a:lnTo>
                  <a:pt x="53865" y="36586"/>
                </a:lnTo>
                <a:lnTo>
                  <a:pt x="55016" y="36702"/>
                </a:lnTo>
                <a:lnTo>
                  <a:pt x="55016" y="36575"/>
                </a:lnTo>
                <a:lnTo>
                  <a:pt x="57605" y="36575"/>
                </a:lnTo>
                <a:close/>
              </a:path>
              <a:path w="63500" h="56515">
                <a:moveTo>
                  <a:pt x="36537" y="35940"/>
                </a:moveTo>
                <a:lnTo>
                  <a:pt x="36331" y="36034"/>
                </a:lnTo>
                <a:lnTo>
                  <a:pt x="36537" y="36067"/>
                </a:lnTo>
                <a:close/>
              </a:path>
              <a:path w="63500" h="56515">
                <a:moveTo>
                  <a:pt x="53670" y="34035"/>
                </a:moveTo>
                <a:lnTo>
                  <a:pt x="36296" y="34035"/>
                </a:lnTo>
                <a:lnTo>
                  <a:pt x="36421" y="34416"/>
                </a:lnTo>
                <a:lnTo>
                  <a:pt x="36537" y="36067"/>
                </a:lnTo>
                <a:lnTo>
                  <a:pt x="55016" y="36067"/>
                </a:lnTo>
                <a:lnTo>
                  <a:pt x="54546" y="35940"/>
                </a:lnTo>
                <a:lnTo>
                  <a:pt x="54228" y="35813"/>
                </a:lnTo>
                <a:lnTo>
                  <a:pt x="54457" y="35813"/>
                </a:lnTo>
                <a:lnTo>
                  <a:pt x="54432" y="35305"/>
                </a:lnTo>
                <a:lnTo>
                  <a:pt x="53835" y="34543"/>
                </a:lnTo>
                <a:lnTo>
                  <a:pt x="53767" y="34416"/>
                </a:lnTo>
                <a:lnTo>
                  <a:pt x="53670" y="34035"/>
                </a:lnTo>
                <a:close/>
              </a:path>
              <a:path w="63500" h="56515">
                <a:moveTo>
                  <a:pt x="58077" y="26669"/>
                </a:moveTo>
                <a:lnTo>
                  <a:pt x="54622" y="26669"/>
                </a:lnTo>
                <a:lnTo>
                  <a:pt x="54646" y="27177"/>
                </a:lnTo>
                <a:lnTo>
                  <a:pt x="55016" y="27939"/>
                </a:lnTo>
                <a:lnTo>
                  <a:pt x="54825" y="27939"/>
                </a:lnTo>
                <a:lnTo>
                  <a:pt x="55143" y="28193"/>
                </a:lnTo>
                <a:lnTo>
                  <a:pt x="55219" y="28701"/>
                </a:lnTo>
                <a:lnTo>
                  <a:pt x="55105" y="36052"/>
                </a:lnTo>
                <a:lnTo>
                  <a:pt x="57258" y="36067"/>
                </a:lnTo>
                <a:lnTo>
                  <a:pt x="57149" y="35909"/>
                </a:lnTo>
                <a:lnTo>
                  <a:pt x="56870" y="34924"/>
                </a:lnTo>
                <a:lnTo>
                  <a:pt x="56641" y="34289"/>
                </a:lnTo>
                <a:lnTo>
                  <a:pt x="55968" y="34289"/>
                </a:lnTo>
                <a:lnTo>
                  <a:pt x="56083" y="29082"/>
                </a:lnTo>
                <a:lnTo>
                  <a:pt x="57726" y="29082"/>
                </a:lnTo>
                <a:lnTo>
                  <a:pt x="57876" y="28955"/>
                </a:lnTo>
                <a:lnTo>
                  <a:pt x="56172" y="28955"/>
                </a:lnTo>
                <a:lnTo>
                  <a:pt x="56286" y="28320"/>
                </a:lnTo>
                <a:lnTo>
                  <a:pt x="56514" y="28066"/>
                </a:lnTo>
                <a:lnTo>
                  <a:pt x="58496" y="28066"/>
                </a:lnTo>
                <a:lnTo>
                  <a:pt x="58546" y="27812"/>
                </a:lnTo>
                <a:lnTo>
                  <a:pt x="55816" y="27812"/>
                </a:lnTo>
                <a:lnTo>
                  <a:pt x="55765" y="27685"/>
                </a:lnTo>
                <a:lnTo>
                  <a:pt x="56248" y="27431"/>
                </a:lnTo>
                <a:lnTo>
                  <a:pt x="58496" y="27431"/>
                </a:lnTo>
                <a:lnTo>
                  <a:pt x="58381" y="27050"/>
                </a:lnTo>
                <a:lnTo>
                  <a:pt x="58254" y="26796"/>
                </a:lnTo>
                <a:lnTo>
                  <a:pt x="58077" y="26669"/>
                </a:lnTo>
                <a:close/>
              </a:path>
              <a:path w="63500" h="56515">
                <a:moveTo>
                  <a:pt x="54467" y="35909"/>
                </a:moveTo>
                <a:close/>
              </a:path>
              <a:path w="63500" h="56515">
                <a:moveTo>
                  <a:pt x="54457" y="35813"/>
                </a:moveTo>
                <a:lnTo>
                  <a:pt x="54228" y="35813"/>
                </a:lnTo>
                <a:lnTo>
                  <a:pt x="54467" y="35909"/>
                </a:lnTo>
                <a:close/>
              </a:path>
              <a:path w="63500" h="56515">
                <a:moveTo>
                  <a:pt x="57017" y="35716"/>
                </a:moveTo>
                <a:close/>
              </a:path>
              <a:path w="63500" h="56515">
                <a:moveTo>
                  <a:pt x="57012" y="35686"/>
                </a:moveTo>
                <a:close/>
              </a:path>
              <a:path w="63500" h="56515">
                <a:moveTo>
                  <a:pt x="53670" y="34234"/>
                </a:moveTo>
                <a:lnTo>
                  <a:pt x="53670" y="34416"/>
                </a:lnTo>
                <a:lnTo>
                  <a:pt x="53670" y="34234"/>
                </a:lnTo>
                <a:close/>
              </a:path>
              <a:path w="63500" h="56515">
                <a:moveTo>
                  <a:pt x="56362" y="34035"/>
                </a:moveTo>
                <a:lnTo>
                  <a:pt x="56172" y="34035"/>
                </a:lnTo>
                <a:lnTo>
                  <a:pt x="56045" y="34162"/>
                </a:lnTo>
                <a:lnTo>
                  <a:pt x="56641" y="34289"/>
                </a:lnTo>
                <a:lnTo>
                  <a:pt x="56362" y="34035"/>
                </a:lnTo>
                <a:close/>
              </a:path>
              <a:path w="63500" h="56515">
                <a:moveTo>
                  <a:pt x="53670" y="34162"/>
                </a:moveTo>
                <a:close/>
              </a:path>
              <a:path w="63500" h="56515">
                <a:moveTo>
                  <a:pt x="53670" y="28701"/>
                </a:moveTo>
                <a:lnTo>
                  <a:pt x="52806" y="28701"/>
                </a:lnTo>
                <a:lnTo>
                  <a:pt x="52670" y="28828"/>
                </a:lnTo>
                <a:lnTo>
                  <a:pt x="53009" y="28828"/>
                </a:lnTo>
                <a:lnTo>
                  <a:pt x="53009" y="33400"/>
                </a:lnTo>
                <a:lnTo>
                  <a:pt x="36296" y="33400"/>
                </a:lnTo>
                <a:lnTo>
                  <a:pt x="36296" y="33527"/>
                </a:lnTo>
                <a:lnTo>
                  <a:pt x="53670" y="33527"/>
                </a:lnTo>
                <a:lnTo>
                  <a:pt x="53670" y="28701"/>
                </a:lnTo>
                <a:close/>
              </a:path>
              <a:path w="63500" h="56515">
                <a:moveTo>
                  <a:pt x="36448" y="33019"/>
                </a:moveTo>
                <a:lnTo>
                  <a:pt x="36410" y="33400"/>
                </a:lnTo>
                <a:lnTo>
                  <a:pt x="52933" y="33400"/>
                </a:lnTo>
                <a:lnTo>
                  <a:pt x="52806" y="33146"/>
                </a:lnTo>
                <a:lnTo>
                  <a:pt x="37160" y="33146"/>
                </a:lnTo>
                <a:lnTo>
                  <a:pt x="36448" y="33019"/>
                </a:lnTo>
                <a:close/>
              </a:path>
              <a:path w="63500" h="56515">
                <a:moveTo>
                  <a:pt x="52057" y="29336"/>
                </a:moveTo>
                <a:lnTo>
                  <a:pt x="37249" y="29336"/>
                </a:lnTo>
                <a:lnTo>
                  <a:pt x="37210" y="29590"/>
                </a:lnTo>
                <a:lnTo>
                  <a:pt x="37128" y="29717"/>
                </a:lnTo>
                <a:lnTo>
                  <a:pt x="37007" y="30098"/>
                </a:lnTo>
                <a:lnTo>
                  <a:pt x="36728" y="30733"/>
                </a:lnTo>
                <a:lnTo>
                  <a:pt x="37205" y="31241"/>
                </a:lnTo>
                <a:lnTo>
                  <a:pt x="37325" y="32003"/>
                </a:lnTo>
                <a:lnTo>
                  <a:pt x="37680" y="32765"/>
                </a:lnTo>
                <a:lnTo>
                  <a:pt x="37998" y="33146"/>
                </a:lnTo>
                <a:lnTo>
                  <a:pt x="52806" y="33146"/>
                </a:lnTo>
                <a:lnTo>
                  <a:pt x="52730" y="33019"/>
                </a:lnTo>
                <a:lnTo>
                  <a:pt x="51815" y="33019"/>
                </a:lnTo>
                <a:lnTo>
                  <a:pt x="51938" y="32765"/>
                </a:lnTo>
                <a:lnTo>
                  <a:pt x="52153" y="32003"/>
                </a:lnTo>
                <a:lnTo>
                  <a:pt x="52095" y="31241"/>
                </a:lnTo>
                <a:lnTo>
                  <a:pt x="52692" y="30352"/>
                </a:lnTo>
                <a:lnTo>
                  <a:pt x="52067" y="29717"/>
                </a:lnTo>
                <a:lnTo>
                  <a:pt x="52057" y="29336"/>
                </a:lnTo>
                <a:close/>
              </a:path>
              <a:path w="63500" h="56515">
                <a:moveTo>
                  <a:pt x="52654" y="32892"/>
                </a:moveTo>
                <a:lnTo>
                  <a:pt x="52489" y="32892"/>
                </a:lnTo>
                <a:lnTo>
                  <a:pt x="51866" y="33019"/>
                </a:lnTo>
                <a:lnTo>
                  <a:pt x="52730" y="33019"/>
                </a:lnTo>
                <a:lnTo>
                  <a:pt x="52654" y="32892"/>
                </a:lnTo>
                <a:close/>
              </a:path>
              <a:path w="63500" h="56515">
                <a:moveTo>
                  <a:pt x="37175" y="29569"/>
                </a:moveTo>
                <a:close/>
              </a:path>
              <a:path w="63500" h="56515">
                <a:moveTo>
                  <a:pt x="52260" y="29209"/>
                </a:moveTo>
                <a:lnTo>
                  <a:pt x="36575" y="29209"/>
                </a:lnTo>
                <a:lnTo>
                  <a:pt x="37175" y="29569"/>
                </a:lnTo>
                <a:lnTo>
                  <a:pt x="37249" y="29336"/>
                </a:lnTo>
                <a:lnTo>
                  <a:pt x="52057" y="29336"/>
                </a:lnTo>
                <a:lnTo>
                  <a:pt x="52260" y="29209"/>
                </a:lnTo>
                <a:close/>
              </a:path>
              <a:path w="63500" h="56515">
                <a:moveTo>
                  <a:pt x="52533" y="28955"/>
                </a:moveTo>
                <a:lnTo>
                  <a:pt x="36220" y="28955"/>
                </a:lnTo>
                <a:lnTo>
                  <a:pt x="36410" y="29209"/>
                </a:lnTo>
                <a:lnTo>
                  <a:pt x="36766" y="29463"/>
                </a:lnTo>
                <a:lnTo>
                  <a:pt x="36575" y="29209"/>
                </a:lnTo>
                <a:lnTo>
                  <a:pt x="52260" y="29209"/>
                </a:lnTo>
                <a:lnTo>
                  <a:pt x="52533" y="28955"/>
                </a:lnTo>
                <a:close/>
              </a:path>
              <a:path w="63500" h="56515">
                <a:moveTo>
                  <a:pt x="56641" y="29082"/>
                </a:moveTo>
                <a:lnTo>
                  <a:pt x="56083" y="29082"/>
                </a:lnTo>
                <a:lnTo>
                  <a:pt x="56083" y="29463"/>
                </a:lnTo>
                <a:lnTo>
                  <a:pt x="56400" y="29209"/>
                </a:lnTo>
                <a:lnTo>
                  <a:pt x="56641" y="29082"/>
                </a:lnTo>
                <a:close/>
              </a:path>
              <a:path w="63500" h="56515">
                <a:moveTo>
                  <a:pt x="57726" y="29082"/>
                </a:moveTo>
                <a:lnTo>
                  <a:pt x="56641" y="29082"/>
                </a:lnTo>
                <a:lnTo>
                  <a:pt x="56603" y="29209"/>
                </a:lnTo>
                <a:lnTo>
                  <a:pt x="56997" y="29463"/>
                </a:lnTo>
                <a:lnTo>
                  <a:pt x="57111" y="29336"/>
                </a:lnTo>
                <a:lnTo>
                  <a:pt x="57429" y="29209"/>
                </a:lnTo>
                <a:lnTo>
                  <a:pt x="57576" y="29209"/>
                </a:lnTo>
                <a:lnTo>
                  <a:pt x="57726" y="29082"/>
                </a:lnTo>
                <a:close/>
              </a:path>
              <a:path w="63500" h="56515">
                <a:moveTo>
                  <a:pt x="57576" y="29209"/>
                </a:moveTo>
                <a:lnTo>
                  <a:pt x="57429" y="29209"/>
                </a:lnTo>
                <a:lnTo>
                  <a:pt x="57276" y="29463"/>
                </a:lnTo>
                <a:lnTo>
                  <a:pt x="57576" y="29209"/>
                </a:lnTo>
                <a:close/>
              </a:path>
              <a:path w="63500" h="56515">
                <a:moveTo>
                  <a:pt x="34797" y="28066"/>
                </a:moveTo>
                <a:lnTo>
                  <a:pt x="32778" y="28066"/>
                </a:lnTo>
                <a:lnTo>
                  <a:pt x="33375" y="29082"/>
                </a:lnTo>
                <a:lnTo>
                  <a:pt x="35191" y="29082"/>
                </a:lnTo>
                <a:lnTo>
                  <a:pt x="34797" y="28066"/>
                </a:lnTo>
                <a:close/>
              </a:path>
              <a:path w="63500" h="56515">
                <a:moveTo>
                  <a:pt x="58496" y="28066"/>
                </a:moveTo>
                <a:lnTo>
                  <a:pt x="56565" y="28066"/>
                </a:lnTo>
                <a:lnTo>
                  <a:pt x="56267" y="28828"/>
                </a:lnTo>
                <a:lnTo>
                  <a:pt x="56172" y="28955"/>
                </a:lnTo>
                <a:lnTo>
                  <a:pt x="57876" y="28955"/>
                </a:lnTo>
                <a:lnTo>
                  <a:pt x="58381" y="28574"/>
                </a:lnTo>
                <a:lnTo>
                  <a:pt x="58496" y="28066"/>
                </a:lnTo>
                <a:close/>
              </a:path>
              <a:path w="63500" h="56515">
                <a:moveTo>
                  <a:pt x="58496" y="27431"/>
                </a:moveTo>
                <a:lnTo>
                  <a:pt x="56248" y="27431"/>
                </a:lnTo>
                <a:lnTo>
                  <a:pt x="55816" y="27812"/>
                </a:lnTo>
                <a:lnTo>
                  <a:pt x="58546" y="27812"/>
                </a:lnTo>
                <a:lnTo>
                  <a:pt x="58496" y="27431"/>
                </a:lnTo>
                <a:close/>
              </a:path>
              <a:path w="63500" h="56515">
                <a:moveTo>
                  <a:pt x="54394" y="26923"/>
                </a:moveTo>
                <a:lnTo>
                  <a:pt x="53670" y="26923"/>
                </a:lnTo>
                <a:lnTo>
                  <a:pt x="54152" y="27177"/>
                </a:lnTo>
                <a:lnTo>
                  <a:pt x="54394" y="26923"/>
                </a:lnTo>
                <a:close/>
              </a:path>
              <a:path w="63500" h="56515">
                <a:moveTo>
                  <a:pt x="56959" y="25907"/>
                </a:moveTo>
                <a:lnTo>
                  <a:pt x="52806" y="25907"/>
                </a:lnTo>
                <a:lnTo>
                  <a:pt x="52824" y="26175"/>
                </a:lnTo>
                <a:lnTo>
                  <a:pt x="53162" y="26415"/>
                </a:lnTo>
                <a:lnTo>
                  <a:pt x="53009" y="26415"/>
                </a:lnTo>
                <a:lnTo>
                  <a:pt x="52933" y="27050"/>
                </a:lnTo>
                <a:lnTo>
                  <a:pt x="53670" y="27050"/>
                </a:lnTo>
                <a:lnTo>
                  <a:pt x="53670" y="26923"/>
                </a:lnTo>
                <a:lnTo>
                  <a:pt x="54394" y="26923"/>
                </a:lnTo>
                <a:lnTo>
                  <a:pt x="54619" y="26816"/>
                </a:lnTo>
                <a:lnTo>
                  <a:pt x="54622" y="26669"/>
                </a:lnTo>
                <a:lnTo>
                  <a:pt x="58077" y="26669"/>
                </a:lnTo>
                <a:lnTo>
                  <a:pt x="57899" y="26542"/>
                </a:lnTo>
                <a:lnTo>
                  <a:pt x="57784" y="26415"/>
                </a:lnTo>
                <a:lnTo>
                  <a:pt x="57226" y="26288"/>
                </a:lnTo>
                <a:lnTo>
                  <a:pt x="57048" y="26161"/>
                </a:lnTo>
                <a:lnTo>
                  <a:pt x="56959" y="25907"/>
                </a:lnTo>
                <a:close/>
              </a:path>
              <a:path w="63500" h="56515">
                <a:moveTo>
                  <a:pt x="34632" y="25653"/>
                </a:moveTo>
                <a:lnTo>
                  <a:pt x="34277" y="25780"/>
                </a:lnTo>
                <a:lnTo>
                  <a:pt x="34480" y="25780"/>
                </a:lnTo>
                <a:lnTo>
                  <a:pt x="34632" y="25653"/>
                </a:lnTo>
                <a:close/>
              </a:path>
              <a:path w="63500" h="56515">
                <a:moveTo>
                  <a:pt x="56832" y="25399"/>
                </a:moveTo>
                <a:lnTo>
                  <a:pt x="57035" y="25526"/>
                </a:lnTo>
                <a:lnTo>
                  <a:pt x="56832" y="25399"/>
                </a:lnTo>
                <a:close/>
              </a:path>
              <a:path w="63500" h="56515">
                <a:moveTo>
                  <a:pt x="35788" y="22478"/>
                </a:moveTo>
                <a:lnTo>
                  <a:pt x="35902" y="23113"/>
                </a:lnTo>
                <a:lnTo>
                  <a:pt x="35661" y="23367"/>
                </a:lnTo>
                <a:lnTo>
                  <a:pt x="35547" y="23621"/>
                </a:lnTo>
                <a:lnTo>
                  <a:pt x="35432" y="24002"/>
                </a:lnTo>
                <a:lnTo>
                  <a:pt x="55366" y="24002"/>
                </a:lnTo>
                <a:lnTo>
                  <a:pt x="54787" y="22986"/>
                </a:lnTo>
                <a:lnTo>
                  <a:pt x="54622" y="22732"/>
                </a:lnTo>
                <a:lnTo>
                  <a:pt x="36055" y="22605"/>
                </a:lnTo>
                <a:lnTo>
                  <a:pt x="35788" y="22478"/>
                </a:lnTo>
                <a:close/>
              </a:path>
              <a:path w="63500" h="56515">
                <a:moveTo>
                  <a:pt x="42301" y="9818"/>
                </a:moveTo>
                <a:lnTo>
                  <a:pt x="41871" y="10032"/>
                </a:lnTo>
                <a:lnTo>
                  <a:pt x="41706" y="10159"/>
                </a:lnTo>
                <a:lnTo>
                  <a:pt x="41389" y="10794"/>
                </a:lnTo>
                <a:lnTo>
                  <a:pt x="41198" y="10921"/>
                </a:lnTo>
                <a:lnTo>
                  <a:pt x="40660" y="11429"/>
                </a:lnTo>
                <a:lnTo>
                  <a:pt x="40563" y="11683"/>
                </a:lnTo>
                <a:lnTo>
                  <a:pt x="40170" y="11810"/>
                </a:lnTo>
                <a:lnTo>
                  <a:pt x="39966" y="11810"/>
                </a:lnTo>
                <a:lnTo>
                  <a:pt x="39738" y="12191"/>
                </a:lnTo>
                <a:lnTo>
                  <a:pt x="39496" y="12318"/>
                </a:lnTo>
                <a:lnTo>
                  <a:pt x="39103" y="12572"/>
                </a:lnTo>
                <a:lnTo>
                  <a:pt x="38392" y="12699"/>
                </a:lnTo>
                <a:lnTo>
                  <a:pt x="37680" y="13334"/>
                </a:lnTo>
                <a:lnTo>
                  <a:pt x="37363" y="13461"/>
                </a:lnTo>
                <a:lnTo>
                  <a:pt x="36931" y="13842"/>
                </a:lnTo>
                <a:lnTo>
                  <a:pt x="36931" y="14731"/>
                </a:lnTo>
                <a:lnTo>
                  <a:pt x="36537" y="16509"/>
                </a:lnTo>
                <a:lnTo>
                  <a:pt x="36448" y="17271"/>
                </a:lnTo>
                <a:lnTo>
                  <a:pt x="36182" y="21462"/>
                </a:lnTo>
                <a:lnTo>
                  <a:pt x="35979" y="21589"/>
                </a:lnTo>
                <a:lnTo>
                  <a:pt x="36055" y="22605"/>
                </a:lnTo>
                <a:lnTo>
                  <a:pt x="54660" y="22605"/>
                </a:lnTo>
                <a:lnTo>
                  <a:pt x="54565" y="22478"/>
                </a:lnTo>
                <a:lnTo>
                  <a:pt x="54584" y="22224"/>
                </a:lnTo>
                <a:lnTo>
                  <a:pt x="54387" y="22097"/>
                </a:lnTo>
                <a:lnTo>
                  <a:pt x="50838" y="22097"/>
                </a:lnTo>
                <a:lnTo>
                  <a:pt x="50799" y="21970"/>
                </a:lnTo>
                <a:lnTo>
                  <a:pt x="50431" y="21716"/>
                </a:lnTo>
                <a:lnTo>
                  <a:pt x="50164" y="21589"/>
                </a:lnTo>
                <a:lnTo>
                  <a:pt x="50260" y="20954"/>
                </a:lnTo>
                <a:lnTo>
                  <a:pt x="39420" y="20954"/>
                </a:lnTo>
                <a:lnTo>
                  <a:pt x="39458" y="20319"/>
                </a:lnTo>
                <a:lnTo>
                  <a:pt x="50145" y="20319"/>
                </a:lnTo>
                <a:lnTo>
                  <a:pt x="50317" y="19938"/>
                </a:lnTo>
                <a:lnTo>
                  <a:pt x="50431" y="19811"/>
                </a:lnTo>
                <a:lnTo>
                  <a:pt x="53675" y="19684"/>
                </a:lnTo>
                <a:lnTo>
                  <a:pt x="53479" y="18795"/>
                </a:lnTo>
                <a:lnTo>
                  <a:pt x="53317" y="17271"/>
                </a:lnTo>
                <a:lnTo>
                  <a:pt x="53200" y="16509"/>
                </a:lnTo>
                <a:lnTo>
                  <a:pt x="52768" y="14350"/>
                </a:lnTo>
                <a:lnTo>
                  <a:pt x="52297" y="13334"/>
                </a:lnTo>
                <a:lnTo>
                  <a:pt x="52099" y="12699"/>
                </a:lnTo>
                <a:lnTo>
                  <a:pt x="52019" y="12191"/>
                </a:lnTo>
                <a:lnTo>
                  <a:pt x="51815" y="12191"/>
                </a:lnTo>
                <a:lnTo>
                  <a:pt x="51663" y="12064"/>
                </a:lnTo>
                <a:lnTo>
                  <a:pt x="51384" y="11683"/>
                </a:lnTo>
                <a:lnTo>
                  <a:pt x="50596" y="11429"/>
                </a:lnTo>
                <a:lnTo>
                  <a:pt x="50241" y="11429"/>
                </a:lnTo>
                <a:lnTo>
                  <a:pt x="48894" y="11048"/>
                </a:lnTo>
                <a:lnTo>
                  <a:pt x="48310" y="10794"/>
                </a:lnTo>
                <a:lnTo>
                  <a:pt x="47243" y="10286"/>
                </a:lnTo>
                <a:lnTo>
                  <a:pt x="47218" y="9905"/>
                </a:lnTo>
                <a:lnTo>
                  <a:pt x="42303" y="9905"/>
                </a:lnTo>
                <a:close/>
              </a:path>
              <a:path w="63500" h="56515">
                <a:moveTo>
                  <a:pt x="53675" y="19684"/>
                </a:moveTo>
                <a:lnTo>
                  <a:pt x="50482" y="19684"/>
                </a:lnTo>
                <a:lnTo>
                  <a:pt x="50520" y="20446"/>
                </a:lnTo>
                <a:lnTo>
                  <a:pt x="50733" y="21208"/>
                </a:lnTo>
                <a:lnTo>
                  <a:pt x="50838" y="22097"/>
                </a:lnTo>
                <a:lnTo>
                  <a:pt x="54387" y="22097"/>
                </a:lnTo>
                <a:lnTo>
                  <a:pt x="54190" y="21970"/>
                </a:lnTo>
                <a:lnTo>
                  <a:pt x="54305" y="21462"/>
                </a:lnTo>
                <a:lnTo>
                  <a:pt x="53873" y="21208"/>
                </a:lnTo>
                <a:lnTo>
                  <a:pt x="53759" y="20065"/>
                </a:lnTo>
                <a:lnTo>
                  <a:pt x="53675" y="19684"/>
                </a:lnTo>
                <a:close/>
              </a:path>
              <a:path w="63500" h="56515">
                <a:moveTo>
                  <a:pt x="50145" y="20319"/>
                </a:moveTo>
                <a:lnTo>
                  <a:pt x="39458" y="20319"/>
                </a:lnTo>
                <a:lnTo>
                  <a:pt x="39535" y="20446"/>
                </a:lnTo>
                <a:lnTo>
                  <a:pt x="39700" y="20573"/>
                </a:lnTo>
                <a:lnTo>
                  <a:pt x="39814" y="20700"/>
                </a:lnTo>
                <a:lnTo>
                  <a:pt x="39458" y="20935"/>
                </a:lnTo>
                <a:lnTo>
                  <a:pt x="50260" y="20954"/>
                </a:lnTo>
                <a:lnTo>
                  <a:pt x="50152" y="20573"/>
                </a:lnTo>
                <a:lnTo>
                  <a:pt x="50145" y="20319"/>
                </a:lnTo>
                <a:close/>
              </a:path>
              <a:path w="63500" h="56515">
                <a:moveTo>
                  <a:pt x="47210" y="9778"/>
                </a:moveTo>
                <a:lnTo>
                  <a:pt x="42379" y="9778"/>
                </a:lnTo>
                <a:lnTo>
                  <a:pt x="42303" y="9905"/>
                </a:lnTo>
                <a:lnTo>
                  <a:pt x="47218" y="9905"/>
                </a:lnTo>
                <a:lnTo>
                  <a:pt x="47210" y="9778"/>
                </a:lnTo>
                <a:close/>
              </a:path>
              <a:path w="63500" h="56515">
                <a:moveTo>
                  <a:pt x="47320" y="8000"/>
                </a:moveTo>
                <a:lnTo>
                  <a:pt x="42024" y="8000"/>
                </a:lnTo>
                <a:lnTo>
                  <a:pt x="42265" y="8254"/>
                </a:lnTo>
                <a:lnTo>
                  <a:pt x="42301" y="9818"/>
                </a:lnTo>
                <a:lnTo>
                  <a:pt x="47210" y="9778"/>
                </a:lnTo>
                <a:lnTo>
                  <a:pt x="47193" y="9524"/>
                </a:lnTo>
                <a:lnTo>
                  <a:pt x="46443" y="9397"/>
                </a:lnTo>
                <a:lnTo>
                  <a:pt x="46291" y="9397"/>
                </a:lnTo>
                <a:lnTo>
                  <a:pt x="46177" y="8762"/>
                </a:lnTo>
                <a:lnTo>
                  <a:pt x="46272" y="8635"/>
                </a:lnTo>
                <a:lnTo>
                  <a:pt x="47193" y="8508"/>
                </a:lnTo>
                <a:lnTo>
                  <a:pt x="47320" y="8000"/>
                </a:lnTo>
                <a:close/>
              </a:path>
              <a:path w="63500" h="56515">
                <a:moveTo>
                  <a:pt x="46608" y="8635"/>
                </a:moveTo>
                <a:lnTo>
                  <a:pt x="46532" y="8762"/>
                </a:lnTo>
                <a:lnTo>
                  <a:pt x="46608" y="8635"/>
                </a:lnTo>
                <a:close/>
              </a:path>
              <a:path w="63500" h="56515">
                <a:moveTo>
                  <a:pt x="47193" y="8508"/>
                </a:moveTo>
                <a:lnTo>
                  <a:pt x="46329" y="8508"/>
                </a:lnTo>
                <a:lnTo>
                  <a:pt x="46837" y="8635"/>
                </a:lnTo>
                <a:lnTo>
                  <a:pt x="46723" y="8762"/>
                </a:lnTo>
                <a:lnTo>
                  <a:pt x="47193" y="8508"/>
                </a:lnTo>
                <a:close/>
              </a:path>
              <a:path w="63500" h="56515">
                <a:moveTo>
                  <a:pt x="46272" y="8635"/>
                </a:moveTo>
                <a:close/>
              </a:path>
              <a:path w="63500" h="56515">
                <a:moveTo>
                  <a:pt x="47762" y="7238"/>
                </a:moveTo>
                <a:lnTo>
                  <a:pt x="40563" y="7238"/>
                </a:lnTo>
                <a:lnTo>
                  <a:pt x="40957" y="7873"/>
                </a:lnTo>
                <a:lnTo>
                  <a:pt x="41071" y="8254"/>
                </a:lnTo>
                <a:lnTo>
                  <a:pt x="41236" y="8381"/>
                </a:lnTo>
                <a:lnTo>
                  <a:pt x="41071" y="8127"/>
                </a:lnTo>
                <a:lnTo>
                  <a:pt x="41408" y="8127"/>
                </a:lnTo>
                <a:lnTo>
                  <a:pt x="47396" y="8000"/>
                </a:lnTo>
                <a:lnTo>
                  <a:pt x="47599" y="7365"/>
                </a:lnTo>
                <a:lnTo>
                  <a:pt x="47762" y="7238"/>
                </a:lnTo>
                <a:close/>
              </a:path>
              <a:path w="63500" h="56515">
                <a:moveTo>
                  <a:pt x="41236" y="8127"/>
                </a:moveTo>
                <a:lnTo>
                  <a:pt x="41236" y="8254"/>
                </a:lnTo>
                <a:lnTo>
                  <a:pt x="41389" y="8381"/>
                </a:lnTo>
                <a:lnTo>
                  <a:pt x="41236" y="8127"/>
                </a:lnTo>
                <a:close/>
              </a:path>
              <a:path w="63500" h="56515">
                <a:moveTo>
                  <a:pt x="41516" y="8254"/>
                </a:moveTo>
                <a:close/>
              </a:path>
              <a:path w="63500" h="56515">
                <a:moveTo>
                  <a:pt x="41351" y="8127"/>
                </a:moveTo>
                <a:lnTo>
                  <a:pt x="41313" y="8254"/>
                </a:lnTo>
                <a:lnTo>
                  <a:pt x="41351" y="8127"/>
                </a:lnTo>
                <a:close/>
              </a:path>
              <a:path w="63500" h="56515">
                <a:moveTo>
                  <a:pt x="41408" y="8127"/>
                </a:moveTo>
                <a:lnTo>
                  <a:pt x="41427" y="8254"/>
                </a:lnTo>
                <a:lnTo>
                  <a:pt x="41408" y="8127"/>
                </a:lnTo>
                <a:close/>
              </a:path>
              <a:path w="63500" h="56515">
                <a:moveTo>
                  <a:pt x="42024" y="8000"/>
                </a:moveTo>
                <a:lnTo>
                  <a:pt x="41389" y="8000"/>
                </a:lnTo>
                <a:lnTo>
                  <a:pt x="41575" y="8139"/>
                </a:lnTo>
                <a:lnTo>
                  <a:pt x="41782" y="8254"/>
                </a:lnTo>
                <a:lnTo>
                  <a:pt x="41744" y="8127"/>
                </a:lnTo>
                <a:lnTo>
                  <a:pt x="42100" y="8127"/>
                </a:lnTo>
                <a:close/>
              </a:path>
              <a:path w="63500" h="56515">
                <a:moveTo>
                  <a:pt x="47396" y="8000"/>
                </a:moveTo>
                <a:lnTo>
                  <a:pt x="47320" y="8254"/>
                </a:lnTo>
                <a:lnTo>
                  <a:pt x="47396" y="8000"/>
                </a:lnTo>
                <a:close/>
              </a:path>
              <a:path w="63500" h="56515">
                <a:moveTo>
                  <a:pt x="47675" y="7365"/>
                </a:moveTo>
                <a:lnTo>
                  <a:pt x="47472" y="7873"/>
                </a:lnTo>
                <a:lnTo>
                  <a:pt x="47577" y="7664"/>
                </a:lnTo>
                <a:lnTo>
                  <a:pt x="47675" y="7365"/>
                </a:lnTo>
                <a:close/>
              </a:path>
              <a:path w="63500" h="56515">
                <a:moveTo>
                  <a:pt x="47810" y="7111"/>
                </a:moveTo>
                <a:lnTo>
                  <a:pt x="40487" y="7111"/>
                </a:lnTo>
                <a:lnTo>
                  <a:pt x="40563" y="7365"/>
                </a:lnTo>
                <a:lnTo>
                  <a:pt x="40639" y="7492"/>
                </a:lnTo>
                <a:lnTo>
                  <a:pt x="40563" y="7238"/>
                </a:lnTo>
                <a:lnTo>
                  <a:pt x="47762" y="7238"/>
                </a:lnTo>
                <a:lnTo>
                  <a:pt x="47810" y="7111"/>
                </a:lnTo>
                <a:close/>
              </a:path>
              <a:path w="63500" h="56515">
                <a:moveTo>
                  <a:pt x="42849" y="253"/>
                </a:moveTo>
                <a:lnTo>
                  <a:pt x="41744" y="1650"/>
                </a:lnTo>
                <a:lnTo>
                  <a:pt x="41274" y="1777"/>
                </a:lnTo>
                <a:lnTo>
                  <a:pt x="40957" y="2920"/>
                </a:lnTo>
                <a:lnTo>
                  <a:pt x="40525" y="3936"/>
                </a:lnTo>
                <a:lnTo>
                  <a:pt x="40406" y="7111"/>
                </a:lnTo>
                <a:lnTo>
                  <a:pt x="40487" y="7365"/>
                </a:lnTo>
                <a:lnTo>
                  <a:pt x="40487" y="7111"/>
                </a:lnTo>
                <a:lnTo>
                  <a:pt x="47810" y="7111"/>
                </a:lnTo>
                <a:lnTo>
                  <a:pt x="47955" y="6730"/>
                </a:lnTo>
                <a:lnTo>
                  <a:pt x="48386" y="5079"/>
                </a:lnTo>
                <a:lnTo>
                  <a:pt x="47866" y="3174"/>
                </a:lnTo>
                <a:lnTo>
                  <a:pt x="47828" y="2793"/>
                </a:lnTo>
                <a:lnTo>
                  <a:pt x="47396" y="1904"/>
                </a:lnTo>
                <a:lnTo>
                  <a:pt x="47040" y="1523"/>
                </a:lnTo>
                <a:lnTo>
                  <a:pt x="46837" y="1396"/>
                </a:lnTo>
                <a:lnTo>
                  <a:pt x="46608" y="761"/>
                </a:lnTo>
                <a:lnTo>
                  <a:pt x="44043" y="761"/>
                </a:lnTo>
                <a:lnTo>
                  <a:pt x="43446" y="634"/>
                </a:lnTo>
                <a:lnTo>
                  <a:pt x="42849" y="253"/>
                </a:lnTo>
                <a:close/>
              </a:path>
              <a:path w="63500" h="56515">
                <a:moveTo>
                  <a:pt x="44551" y="0"/>
                </a:moveTo>
                <a:lnTo>
                  <a:pt x="44043" y="380"/>
                </a:lnTo>
                <a:lnTo>
                  <a:pt x="43764" y="634"/>
                </a:lnTo>
                <a:lnTo>
                  <a:pt x="44043" y="761"/>
                </a:lnTo>
                <a:lnTo>
                  <a:pt x="46608" y="761"/>
                </a:lnTo>
                <a:lnTo>
                  <a:pt x="45897" y="507"/>
                </a:lnTo>
                <a:lnTo>
                  <a:pt x="45694" y="380"/>
                </a:lnTo>
                <a:lnTo>
                  <a:pt x="44869" y="380"/>
                </a:lnTo>
                <a:lnTo>
                  <a:pt x="44551" y="0"/>
                </a:lnTo>
                <a:close/>
              </a:path>
              <a:path w="63500" h="56515">
                <a:moveTo>
                  <a:pt x="45377" y="253"/>
                </a:moveTo>
                <a:lnTo>
                  <a:pt x="45021" y="380"/>
                </a:lnTo>
                <a:lnTo>
                  <a:pt x="45694" y="380"/>
                </a:lnTo>
                <a:lnTo>
                  <a:pt x="45377" y="253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192192" y="7793063"/>
            <a:ext cx="63500" cy="56515"/>
          </a:xfrm>
          <a:custGeom>
            <a:avLst/>
            <a:gdLst/>
            <a:ahLst/>
            <a:cxnLst/>
            <a:rect l="l" t="t" r="r" b="b"/>
            <a:pathLst>
              <a:path w="63500" h="56515">
                <a:moveTo>
                  <a:pt x="36434" y="54063"/>
                </a:moveTo>
                <a:lnTo>
                  <a:pt x="31330" y="54063"/>
                </a:lnTo>
                <a:lnTo>
                  <a:pt x="33299" y="55841"/>
                </a:lnTo>
                <a:lnTo>
                  <a:pt x="34797" y="55841"/>
                </a:lnTo>
                <a:lnTo>
                  <a:pt x="35547" y="55333"/>
                </a:lnTo>
                <a:lnTo>
                  <a:pt x="35991" y="55079"/>
                </a:lnTo>
                <a:lnTo>
                  <a:pt x="36080" y="54571"/>
                </a:lnTo>
                <a:lnTo>
                  <a:pt x="36182" y="54317"/>
                </a:lnTo>
                <a:lnTo>
                  <a:pt x="36434" y="54063"/>
                </a:lnTo>
                <a:close/>
              </a:path>
              <a:path w="63500" h="56515">
                <a:moveTo>
                  <a:pt x="38411" y="54095"/>
                </a:moveTo>
                <a:lnTo>
                  <a:pt x="38258" y="55079"/>
                </a:lnTo>
                <a:lnTo>
                  <a:pt x="38353" y="55460"/>
                </a:lnTo>
                <a:lnTo>
                  <a:pt x="41122" y="55460"/>
                </a:lnTo>
                <a:lnTo>
                  <a:pt x="41592" y="55587"/>
                </a:lnTo>
                <a:lnTo>
                  <a:pt x="41986" y="55460"/>
                </a:lnTo>
                <a:lnTo>
                  <a:pt x="42227" y="54444"/>
                </a:lnTo>
                <a:lnTo>
                  <a:pt x="42058" y="54317"/>
                </a:lnTo>
                <a:lnTo>
                  <a:pt x="38430" y="54317"/>
                </a:lnTo>
                <a:lnTo>
                  <a:pt x="38411" y="54095"/>
                </a:lnTo>
                <a:close/>
              </a:path>
              <a:path w="63500" h="56515">
                <a:moveTo>
                  <a:pt x="62704" y="53936"/>
                </a:moveTo>
                <a:lnTo>
                  <a:pt x="60083" y="53936"/>
                </a:lnTo>
                <a:lnTo>
                  <a:pt x="60794" y="54190"/>
                </a:lnTo>
                <a:lnTo>
                  <a:pt x="62052" y="54444"/>
                </a:lnTo>
                <a:lnTo>
                  <a:pt x="62496" y="54063"/>
                </a:lnTo>
                <a:lnTo>
                  <a:pt x="62704" y="53936"/>
                </a:lnTo>
                <a:close/>
              </a:path>
              <a:path w="63500" h="56515">
                <a:moveTo>
                  <a:pt x="41719" y="54063"/>
                </a:moveTo>
                <a:lnTo>
                  <a:pt x="38430" y="54063"/>
                </a:lnTo>
                <a:lnTo>
                  <a:pt x="38430" y="54317"/>
                </a:lnTo>
                <a:lnTo>
                  <a:pt x="42058" y="54317"/>
                </a:lnTo>
                <a:lnTo>
                  <a:pt x="41719" y="54063"/>
                </a:lnTo>
                <a:close/>
              </a:path>
              <a:path w="63500" h="56515">
                <a:moveTo>
                  <a:pt x="62821" y="52539"/>
                </a:moveTo>
                <a:lnTo>
                  <a:pt x="55854" y="52539"/>
                </a:lnTo>
                <a:lnTo>
                  <a:pt x="56730" y="54063"/>
                </a:lnTo>
                <a:lnTo>
                  <a:pt x="57238" y="54317"/>
                </a:lnTo>
                <a:lnTo>
                  <a:pt x="58419" y="54317"/>
                </a:lnTo>
                <a:lnTo>
                  <a:pt x="60083" y="53936"/>
                </a:lnTo>
                <a:lnTo>
                  <a:pt x="62704" y="53936"/>
                </a:lnTo>
                <a:lnTo>
                  <a:pt x="63118" y="53682"/>
                </a:lnTo>
                <a:lnTo>
                  <a:pt x="62821" y="52539"/>
                </a:lnTo>
                <a:close/>
              </a:path>
              <a:path w="63500" h="56515">
                <a:moveTo>
                  <a:pt x="37587" y="52920"/>
                </a:moveTo>
                <a:lnTo>
                  <a:pt x="32435" y="52920"/>
                </a:lnTo>
                <a:lnTo>
                  <a:pt x="32308" y="53047"/>
                </a:lnTo>
                <a:lnTo>
                  <a:pt x="31127" y="54190"/>
                </a:lnTo>
                <a:lnTo>
                  <a:pt x="31330" y="54063"/>
                </a:lnTo>
                <a:lnTo>
                  <a:pt x="36434" y="54063"/>
                </a:lnTo>
                <a:lnTo>
                  <a:pt x="37490" y="53301"/>
                </a:lnTo>
                <a:lnTo>
                  <a:pt x="37587" y="52920"/>
                </a:lnTo>
                <a:close/>
              </a:path>
              <a:path w="63500" h="56515">
                <a:moveTo>
                  <a:pt x="41667" y="50888"/>
                </a:moveTo>
                <a:lnTo>
                  <a:pt x="38874" y="50888"/>
                </a:lnTo>
                <a:lnTo>
                  <a:pt x="38671" y="51142"/>
                </a:lnTo>
                <a:lnTo>
                  <a:pt x="38627" y="51904"/>
                </a:lnTo>
                <a:lnTo>
                  <a:pt x="38519" y="52539"/>
                </a:lnTo>
                <a:lnTo>
                  <a:pt x="38411" y="54095"/>
                </a:lnTo>
                <a:lnTo>
                  <a:pt x="41833" y="54063"/>
                </a:lnTo>
                <a:lnTo>
                  <a:pt x="41757" y="53301"/>
                </a:lnTo>
                <a:lnTo>
                  <a:pt x="41896" y="53301"/>
                </a:lnTo>
                <a:lnTo>
                  <a:pt x="41770" y="52108"/>
                </a:lnTo>
                <a:lnTo>
                  <a:pt x="41667" y="50888"/>
                </a:lnTo>
                <a:close/>
              </a:path>
              <a:path w="63500" h="56515">
                <a:moveTo>
                  <a:pt x="52616" y="53682"/>
                </a:moveTo>
                <a:lnTo>
                  <a:pt x="51606" y="53682"/>
                </a:lnTo>
                <a:lnTo>
                  <a:pt x="52616" y="53936"/>
                </a:lnTo>
                <a:lnTo>
                  <a:pt x="52616" y="53682"/>
                </a:lnTo>
                <a:close/>
              </a:path>
              <a:path w="63500" h="56515">
                <a:moveTo>
                  <a:pt x="51625" y="53301"/>
                </a:moveTo>
                <a:lnTo>
                  <a:pt x="51606" y="53682"/>
                </a:lnTo>
                <a:lnTo>
                  <a:pt x="51625" y="53301"/>
                </a:lnTo>
                <a:close/>
              </a:path>
              <a:path w="63500" h="56515">
                <a:moveTo>
                  <a:pt x="52979" y="37045"/>
                </a:moveTo>
                <a:lnTo>
                  <a:pt x="52184" y="37045"/>
                </a:lnTo>
                <a:lnTo>
                  <a:pt x="52069" y="39712"/>
                </a:lnTo>
                <a:lnTo>
                  <a:pt x="51826" y="49491"/>
                </a:lnTo>
                <a:lnTo>
                  <a:pt x="51701" y="53682"/>
                </a:lnTo>
                <a:lnTo>
                  <a:pt x="52539" y="53682"/>
                </a:lnTo>
                <a:lnTo>
                  <a:pt x="52663" y="50634"/>
                </a:lnTo>
                <a:lnTo>
                  <a:pt x="52654" y="49364"/>
                </a:lnTo>
                <a:lnTo>
                  <a:pt x="52933" y="49364"/>
                </a:lnTo>
                <a:lnTo>
                  <a:pt x="52933" y="49237"/>
                </a:lnTo>
                <a:lnTo>
                  <a:pt x="53403" y="49237"/>
                </a:lnTo>
                <a:lnTo>
                  <a:pt x="53628" y="47459"/>
                </a:lnTo>
                <a:lnTo>
                  <a:pt x="53797" y="46951"/>
                </a:lnTo>
                <a:lnTo>
                  <a:pt x="62490" y="46951"/>
                </a:lnTo>
                <a:lnTo>
                  <a:pt x="62282" y="45715"/>
                </a:lnTo>
                <a:lnTo>
                  <a:pt x="62226" y="45173"/>
                </a:lnTo>
                <a:lnTo>
                  <a:pt x="61506" y="45173"/>
                </a:lnTo>
                <a:lnTo>
                  <a:pt x="61464" y="45046"/>
                </a:lnTo>
                <a:lnTo>
                  <a:pt x="52768" y="45046"/>
                </a:lnTo>
                <a:lnTo>
                  <a:pt x="52891" y="41363"/>
                </a:lnTo>
                <a:lnTo>
                  <a:pt x="52979" y="37045"/>
                </a:lnTo>
                <a:close/>
              </a:path>
              <a:path w="63500" h="56515">
                <a:moveTo>
                  <a:pt x="52616" y="53301"/>
                </a:moveTo>
                <a:lnTo>
                  <a:pt x="52539" y="53682"/>
                </a:lnTo>
                <a:lnTo>
                  <a:pt x="52616" y="53301"/>
                </a:lnTo>
                <a:close/>
              </a:path>
              <a:path w="63500" h="56515">
                <a:moveTo>
                  <a:pt x="41896" y="53301"/>
                </a:moveTo>
                <a:lnTo>
                  <a:pt x="41757" y="53301"/>
                </a:lnTo>
                <a:lnTo>
                  <a:pt x="41909" y="53428"/>
                </a:lnTo>
                <a:lnTo>
                  <a:pt x="41896" y="53301"/>
                </a:lnTo>
                <a:close/>
              </a:path>
              <a:path w="63500" h="56515">
                <a:moveTo>
                  <a:pt x="32308" y="52987"/>
                </a:moveTo>
                <a:close/>
              </a:path>
              <a:path w="63500" h="56515">
                <a:moveTo>
                  <a:pt x="32905" y="25488"/>
                </a:moveTo>
                <a:lnTo>
                  <a:pt x="31762" y="25742"/>
                </a:lnTo>
                <a:lnTo>
                  <a:pt x="31457" y="25851"/>
                </a:lnTo>
                <a:lnTo>
                  <a:pt x="31272" y="26631"/>
                </a:lnTo>
                <a:lnTo>
                  <a:pt x="31150" y="27857"/>
                </a:lnTo>
                <a:lnTo>
                  <a:pt x="31559" y="28028"/>
                </a:lnTo>
                <a:lnTo>
                  <a:pt x="32664" y="28155"/>
                </a:lnTo>
                <a:lnTo>
                  <a:pt x="32829" y="28409"/>
                </a:lnTo>
                <a:lnTo>
                  <a:pt x="32811" y="30314"/>
                </a:lnTo>
                <a:lnTo>
                  <a:pt x="32435" y="48475"/>
                </a:lnTo>
                <a:lnTo>
                  <a:pt x="32308" y="52987"/>
                </a:lnTo>
                <a:lnTo>
                  <a:pt x="37587" y="52920"/>
                </a:lnTo>
                <a:lnTo>
                  <a:pt x="37943" y="52158"/>
                </a:lnTo>
                <a:lnTo>
                  <a:pt x="33108" y="52158"/>
                </a:lnTo>
                <a:lnTo>
                  <a:pt x="33231" y="49618"/>
                </a:lnTo>
                <a:lnTo>
                  <a:pt x="33261" y="48602"/>
                </a:lnTo>
                <a:lnTo>
                  <a:pt x="33654" y="48602"/>
                </a:lnTo>
                <a:lnTo>
                  <a:pt x="33616" y="48475"/>
                </a:lnTo>
                <a:lnTo>
                  <a:pt x="33578" y="36791"/>
                </a:lnTo>
                <a:lnTo>
                  <a:pt x="33851" y="36791"/>
                </a:lnTo>
                <a:lnTo>
                  <a:pt x="34124" y="36664"/>
                </a:lnTo>
                <a:lnTo>
                  <a:pt x="34483" y="36552"/>
                </a:lnTo>
                <a:lnTo>
                  <a:pt x="52990" y="36537"/>
                </a:lnTo>
                <a:lnTo>
                  <a:pt x="52995" y="36283"/>
                </a:lnTo>
                <a:lnTo>
                  <a:pt x="51625" y="36283"/>
                </a:lnTo>
                <a:lnTo>
                  <a:pt x="51625" y="36029"/>
                </a:lnTo>
                <a:lnTo>
                  <a:pt x="33578" y="36029"/>
                </a:lnTo>
                <a:lnTo>
                  <a:pt x="33616" y="33997"/>
                </a:lnTo>
                <a:lnTo>
                  <a:pt x="53041" y="33997"/>
                </a:lnTo>
                <a:lnTo>
                  <a:pt x="53052" y="33489"/>
                </a:lnTo>
                <a:lnTo>
                  <a:pt x="33972" y="33489"/>
                </a:lnTo>
                <a:lnTo>
                  <a:pt x="33991" y="33362"/>
                </a:lnTo>
                <a:lnTo>
                  <a:pt x="33578" y="33362"/>
                </a:lnTo>
                <a:lnTo>
                  <a:pt x="33616" y="28917"/>
                </a:lnTo>
                <a:lnTo>
                  <a:pt x="53212" y="28790"/>
                </a:lnTo>
                <a:lnTo>
                  <a:pt x="53212" y="28409"/>
                </a:lnTo>
                <a:lnTo>
                  <a:pt x="53924" y="28409"/>
                </a:lnTo>
                <a:lnTo>
                  <a:pt x="54508" y="28155"/>
                </a:lnTo>
                <a:lnTo>
                  <a:pt x="52768" y="28155"/>
                </a:lnTo>
                <a:lnTo>
                  <a:pt x="52933" y="27901"/>
                </a:lnTo>
                <a:lnTo>
                  <a:pt x="33058" y="27901"/>
                </a:lnTo>
                <a:lnTo>
                  <a:pt x="32435" y="27520"/>
                </a:lnTo>
                <a:lnTo>
                  <a:pt x="32588" y="26123"/>
                </a:lnTo>
                <a:lnTo>
                  <a:pt x="33440" y="26123"/>
                </a:lnTo>
                <a:lnTo>
                  <a:pt x="32905" y="25488"/>
                </a:lnTo>
                <a:close/>
              </a:path>
              <a:path w="63500" h="56515">
                <a:moveTo>
                  <a:pt x="62534" y="50253"/>
                </a:moveTo>
                <a:lnTo>
                  <a:pt x="54597" y="50253"/>
                </a:lnTo>
                <a:lnTo>
                  <a:pt x="54744" y="50634"/>
                </a:lnTo>
                <a:lnTo>
                  <a:pt x="55029" y="51142"/>
                </a:lnTo>
                <a:lnTo>
                  <a:pt x="55219" y="51142"/>
                </a:lnTo>
                <a:lnTo>
                  <a:pt x="55308" y="51904"/>
                </a:lnTo>
                <a:lnTo>
                  <a:pt x="55498" y="52031"/>
                </a:lnTo>
                <a:lnTo>
                  <a:pt x="55664" y="52285"/>
                </a:lnTo>
                <a:lnTo>
                  <a:pt x="55854" y="52666"/>
                </a:lnTo>
                <a:lnTo>
                  <a:pt x="62821" y="52539"/>
                </a:lnTo>
                <a:lnTo>
                  <a:pt x="62491" y="51269"/>
                </a:lnTo>
                <a:lnTo>
                  <a:pt x="62534" y="50253"/>
                </a:lnTo>
                <a:close/>
              </a:path>
              <a:path w="63500" h="56515">
                <a:moveTo>
                  <a:pt x="38180" y="51650"/>
                </a:moveTo>
                <a:lnTo>
                  <a:pt x="33858" y="51650"/>
                </a:lnTo>
                <a:lnTo>
                  <a:pt x="33654" y="51777"/>
                </a:lnTo>
                <a:lnTo>
                  <a:pt x="33299" y="52031"/>
                </a:lnTo>
                <a:lnTo>
                  <a:pt x="37943" y="52158"/>
                </a:lnTo>
                <a:lnTo>
                  <a:pt x="38180" y="51650"/>
                </a:lnTo>
                <a:close/>
              </a:path>
              <a:path w="63500" h="56515">
                <a:moveTo>
                  <a:pt x="33783" y="51680"/>
                </a:moveTo>
                <a:lnTo>
                  <a:pt x="33540" y="51777"/>
                </a:lnTo>
                <a:lnTo>
                  <a:pt x="33783" y="51680"/>
                </a:lnTo>
                <a:close/>
              </a:path>
              <a:path w="63500" h="56515">
                <a:moveTo>
                  <a:pt x="40761" y="45681"/>
                </a:moveTo>
                <a:lnTo>
                  <a:pt x="38125" y="45681"/>
                </a:lnTo>
                <a:lnTo>
                  <a:pt x="38018" y="46570"/>
                </a:lnTo>
                <a:lnTo>
                  <a:pt x="37566" y="47586"/>
                </a:lnTo>
                <a:lnTo>
                  <a:pt x="36779" y="48602"/>
                </a:lnTo>
                <a:lnTo>
                  <a:pt x="36652" y="48856"/>
                </a:lnTo>
                <a:lnTo>
                  <a:pt x="36385" y="49237"/>
                </a:lnTo>
                <a:lnTo>
                  <a:pt x="35280" y="50253"/>
                </a:lnTo>
                <a:lnTo>
                  <a:pt x="34569" y="51142"/>
                </a:lnTo>
                <a:lnTo>
                  <a:pt x="34328" y="51269"/>
                </a:lnTo>
                <a:lnTo>
                  <a:pt x="33783" y="51680"/>
                </a:lnTo>
                <a:lnTo>
                  <a:pt x="38180" y="51650"/>
                </a:lnTo>
                <a:lnTo>
                  <a:pt x="38709" y="51015"/>
                </a:lnTo>
                <a:lnTo>
                  <a:pt x="38874" y="50888"/>
                </a:lnTo>
                <a:lnTo>
                  <a:pt x="41667" y="50888"/>
                </a:lnTo>
                <a:lnTo>
                  <a:pt x="41543" y="49745"/>
                </a:lnTo>
                <a:lnTo>
                  <a:pt x="41460" y="49237"/>
                </a:lnTo>
                <a:lnTo>
                  <a:pt x="41236" y="48729"/>
                </a:lnTo>
                <a:lnTo>
                  <a:pt x="41122" y="48348"/>
                </a:lnTo>
                <a:lnTo>
                  <a:pt x="41020" y="48221"/>
                </a:lnTo>
                <a:lnTo>
                  <a:pt x="41008" y="47840"/>
                </a:lnTo>
                <a:lnTo>
                  <a:pt x="40805" y="47713"/>
                </a:lnTo>
                <a:lnTo>
                  <a:pt x="40491" y="46951"/>
                </a:lnTo>
                <a:lnTo>
                  <a:pt x="40396" y="46443"/>
                </a:lnTo>
                <a:lnTo>
                  <a:pt x="40761" y="45681"/>
                </a:lnTo>
                <a:close/>
              </a:path>
              <a:path w="63500" h="56515">
                <a:moveTo>
                  <a:pt x="62814" y="49491"/>
                </a:moveTo>
                <a:lnTo>
                  <a:pt x="54190" y="49491"/>
                </a:lnTo>
                <a:lnTo>
                  <a:pt x="54470" y="50380"/>
                </a:lnTo>
                <a:lnTo>
                  <a:pt x="54597" y="50253"/>
                </a:lnTo>
                <a:lnTo>
                  <a:pt x="62534" y="50253"/>
                </a:lnTo>
                <a:lnTo>
                  <a:pt x="62477" y="49872"/>
                </a:lnTo>
                <a:lnTo>
                  <a:pt x="62649" y="49618"/>
                </a:lnTo>
                <a:lnTo>
                  <a:pt x="62814" y="49491"/>
                </a:lnTo>
                <a:close/>
              </a:path>
              <a:path w="63500" h="56515">
                <a:moveTo>
                  <a:pt x="62468" y="49809"/>
                </a:moveTo>
                <a:close/>
              </a:path>
              <a:path w="63500" h="56515">
                <a:moveTo>
                  <a:pt x="62528" y="49745"/>
                </a:moveTo>
                <a:close/>
              </a:path>
              <a:path w="63500" h="56515">
                <a:moveTo>
                  <a:pt x="62490" y="46951"/>
                </a:moveTo>
                <a:lnTo>
                  <a:pt x="53797" y="46951"/>
                </a:lnTo>
                <a:lnTo>
                  <a:pt x="53887" y="47586"/>
                </a:lnTo>
                <a:lnTo>
                  <a:pt x="53774" y="48602"/>
                </a:lnTo>
                <a:lnTo>
                  <a:pt x="53886" y="49491"/>
                </a:lnTo>
                <a:lnTo>
                  <a:pt x="62928" y="49491"/>
                </a:lnTo>
                <a:lnTo>
                  <a:pt x="63118" y="49364"/>
                </a:lnTo>
                <a:lnTo>
                  <a:pt x="62774" y="48475"/>
                </a:lnTo>
                <a:lnTo>
                  <a:pt x="62661" y="47967"/>
                </a:lnTo>
                <a:lnTo>
                  <a:pt x="62490" y="46951"/>
                </a:lnTo>
                <a:close/>
              </a:path>
              <a:path w="63500" h="56515">
                <a:moveTo>
                  <a:pt x="53403" y="49237"/>
                </a:moveTo>
                <a:lnTo>
                  <a:pt x="52933" y="49237"/>
                </a:lnTo>
                <a:lnTo>
                  <a:pt x="53403" y="49364"/>
                </a:lnTo>
                <a:lnTo>
                  <a:pt x="53403" y="49237"/>
                </a:lnTo>
                <a:close/>
              </a:path>
              <a:path w="63500" h="56515">
                <a:moveTo>
                  <a:pt x="50838" y="48475"/>
                </a:moveTo>
                <a:lnTo>
                  <a:pt x="49974" y="48475"/>
                </a:lnTo>
                <a:lnTo>
                  <a:pt x="49974" y="48729"/>
                </a:lnTo>
                <a:lnTo>
                  <a:pt x="50838" y="48856"/>
                </a:lnTo>
                <a:lnTo>
                  <a:pt x="50838" y="48475"/>
                </a:lnTo>
                <a:close/>
              </a:path>
              <a:path w="63500" h="56515">
                <a:moveTo>
                  <a:pt x="33654" y="48221"/>
                </a:moveTo>
                <a:lnTo>
                  <a:pt x="33616" y="48475"/>
                </a:lnTo>
                <a:lnTo>
                  <a:pt x="33654" y="48221"/>
                </a:lnTo>
                <a:close/>
              </a:path>
              <a:path w="63500" h="56515">
                <a:moveTo>
                  <a:pt x="49974" y="48348"/>
                </a:moveTo>
                <a:close/>
              </a:path>
              <a:path w="63500" h="56515">
                <a:moveTo>
                  <a:pt x="50984" y="43649"/>
                </a:moveTo>
                <a:lnTo>
                  <a:pt x="50241" y="43649"/>
                </a:lnTo>
                <a:lnTo>
                  <a:pt x="50012" y="48475"/>
                </a:lnTo>
                <a:lnTo>
                  <a:pt x="50761" y="48475"/>
                </a:lnTo>
                <a:lnTo>
                  <a:pt x="50984" y="43649"/>
                </a:lnTo>
                <a:close/>
              </a:path>
              <a:path w="63500" h="56515">
                <a:moveTo>
                  <a:pt x="50838" y="48348"/>
                </a:moveTo>
                <a:close/>
              </a:path>
              <a:path w="63500" h="56515">
                <a:moveTo>
                  <a:pt x="53701" y="47332"/>
                </a:moveTo>
                <a:close/>
              </a:path>
              <a:path w="63500" h="56515">
                <a:moveTo>
                  <a:pt x="38123" y="45715"/>
                </a:moveTo>
                <a:close/>
              </a:path>
              <a:path w="63500" h="56515">
                <a:moveTo>
                  <a:pt x="44284" y="37680"/>
                </a:moveTo>
                <a:lnTo>
                  <a:pt x="34759" y="37680"/>
                </a:lnTo>
                <a:lnTo>
                  <a:pt x="35902" y="37934"/>
                </a:lnTo>
                <a:lnTo>
                  <a:pt x="35902" y="38950"/>
                </a:lnTo>
                <a:lnTo>
                  <a:pt x="36347" y="40347"/>
                </a:lnTo>
                <a:lnTo>
                  <a:pt x="36433" y="40728"/>
                </a:lnTo>
                <a:lnTo>
                  <a:pt x="37998" y="45427"/>
                </a:lnTo>
                <a:lnTo>
                  <a:pt x="38123" y="45715"/>
                </a:lnTo>
                <a:lnTo>
                  <a:pt x="40761" y="45681"/>
                </a:lnTo>
                <a:lnTo>
                  <a:pt x="41554" y="44030"/>
                </a:lnTo>
                <a:lnTo>
                  <a:pt x="42528" y="42633"/>
                </a:lnTo>
                <a:lnTo>
                  <a:pt x="43605" y="40982"/>
                </a:lnTo>
                <a:lnTo>
                  <a:pt x="43707" y="40728"/>
                </a:lnTo>
                <a:lnTo>
                  <a:pt x="43802" y="40093"/>
                </a:lnTo>
                <a:lnTo>
                  <a:pt x="44041" y="39331"/>
                </a:lnTo>
                <a:lnTo>
                  <a:pt x="44122" y="38950"/>
                </a:lnTo>
                <a:lnTo>
                  <a:pt x="44246" y="38176"/>
                </a:lnTo>
                <a:lnTo>
                  <a:pt x="44208" y="37807"/>
                </a:lnTo>
                <a:close/>
              </a:path>
              <a:path w="63500" h="56515">
                <a:moveTo>
                  <a:pt x="51241" y="37934"/>
                </a:moveTo>
                <a:lnTo>
                  <a:pt x="50444" y="37934"/>
                </a:lnTo>
                <a:lnTo>
                  <a:pt x="50482" y="38061"/>
                </a:lnTo>
                <a:lnTo>
                  <a:pt x="50394" y="39204"/>
                </a:lnTo>
                <a:lnTo>
                  <a:pt x="50147" y="45428"/>
                </a:lnTo>
                <a:lnTo>
                  <a:pt x="50241" y="43649"/>
                </a:lnTo>
                <a:lnTo>
                  <a:pt x="50984" y="43649"/>
                </a:lnTo>
                <a:lnTo>
                  <a:pt x="51241" y="37934"/>
                </a:lnTo>
                <a:close/>
              </a:path>
              <a:path w="63500" h="56515">
                <a:moveTo>
                  <a:pt x="61234" y="41564"/>
                </a:moveTo>
                <a:lnTo>
                  <a:pt x="61381" y="42760"/>
                </a:lnTo>
                <a:lnTo>
                  <a:pt x="61506" y="45173"/>
                </a:lnTo>
                <a:lnTo>
                  <a:pt x="62226" y="45173"/>
                </a:lnTo>
                <a:lnTo>
                  <a:pt x="62016" y="43522"/>
                </a:lnTo>
                <a:lnTo>
                  <a:pt x="61696" y="42379"/>
                </a:lnTo>
                <a:lnTo>
                  <a:pt x="61582" y="42125"/>
                </a:lnTo>
                <a:lnTo>
                  <a:pt x="61234" y="41564"/>
                </a:lnTo>
                <a:close/>
              </a:path>
              <a:path w="63500" h="56515">
                <a:moveTo>
                  <a:pt x="55537" y="38315"/>
                </a:moveTo>
                <a:lnTo>
                  <a:pt x="55460" y="38950"/>
                </a:lnTo>
                <a:lnTo>
                  <a:pt x="55384" y="39331"/>
                </a:lnTo>
                <a:lnTo>
                  <a:pt x="55146" y="39712"/>
                </a:lnTo>
                <a:lnTo>
                  <a:pt x="55067" y="40347"/>
                </a:lnTo>
                <a:lnTo>
                  <a:pt x="54749" y="40728"/>
                </a:lnTo>
                <a:lnTo>
                  <a:pt x="53924" y="42125"/>
                </a:lnTo>
                <a:lnTo>
                  <a:pt x="53561" y="42887"/>
                </a:lnTo>
                <a:lnTo>
                  <a:pt x="52971" y="44538"/>
                </a:lnTo>
                <a:lnTo>
                  <a:pt x="52768" y="45046"/>
                </a:lnTo>
                <a:lnTo>
                  <a:pt x="53289" y="45046"/>
                </a:lnTo>
                <a:lnTo>
                  <a:pt x="53406" y="43776"/>
                </a:lnTo>
                <a:lnTo>
                  <a:pt x="53511" y="43268"/>
                </a:lnTo>
                <a:lnTo>
                  <a:pt x="53720" y="42887"/>
                </a:lnTo>
                <a:lnTo>
                  <a:pt x="53886" y="42760"/>
                </a:lnTo>
                <a:lnTo>
                  <a:pt x="54940" y="41109"/>
                </a:lnTo>
                <a:lnTo>
                  <a:pt x="60315" y="41109"/>
                </a:lnTo>
                <a:lnTo>
                  <a:pt x="60914" y="40982"/>
                </a:lnTo>
                <a:lnTo>
                  <a:pt x="60756" y="40728"/>
                </a:lnTo>
                <a:lnTo>
                  <a:pt x="60197" y="40728"/>
                </a:lnTo>
                <a:lnTo>
                  <a:pt x="59689" y="39712"/>
                </a:lnTo>
                <a:lnTo>
                  <a:pt x="56489" y="39712"/>
                </a:lnTo>
                <a:lnTo>
                  <a:pt x="56413" y="39331"/>
                </a:lnTo>
                <a:lnTo>
                  <a:pt x="56210" y="39331"/>
                </a:lnTo>
                <a:lnTo>
                  <a:pt x="55537" y="38315"/>
                </a:lnTo>
                <a:close/>
              </a:path>
              <a:path w="63500" h="56515">
                <a:moveTo>
                  <a:pt x="60315" y="41109"/>
                </a:moveTo>
                <a:lnTo>
                  <a:pt x="54940" y="41109"/>
                </a:lnTo>
                <a:lnTo>
                  <a:pt x="54825" y="41363"/>
                </a:lnTo>
                <a:lnTo>
                  <a:pt x="54495" y="42887"/>
                </a:lnTo>
                <a:lnTo>
                  <a:pt x="54394" y="43141"/>
                </a:lnTo>
                <a:lnTo>
                  <a:pt x="53924" y="43776"/>
                </a:lnTo>
                <a:lnTo>
                  <a:pt x="53289" y="45046"/>
                </a:lnTo>
                <a:lnTo>
                  <a:pt x="61464" y="45046"/>
                </a:lnTo>
                <a:lnTo>
                  <a:pt x="60985" y="43395"/>
                </a:lnTo>
                <a:lnTo>
                  <a:pt x="61112" y="43268"/>
                </a:lnTo>
                <a:lnTo>
                  <a:pt x="60947" y="43141"/>
                </a:lnTo>
                <a:lnTo>
                  <a:pt x="60794" y="42379"/>
                </a:lnTo>
                <a:lnTo>
                  <a:pt x="60680" y="41617"/>
                </a:lnTo>
                <a:lnTo>
                  <a:pt x="60474" y="41363"/>
                </a:lnTo>
                <a:lnTo>
                  <a:pt x="60315" y="41109"/>
                </a:lnTo>
                <a:close/>
              </a:path>
              <a:path w="63500" h="56515">
                <a:moveTo>
                  <a:pt x="60914" y="40982"/>
                </a:moveTo>
                <a:lnTo>
                  <a:pt x="60324" y="40982"/>
                </a:lnTo>
                <a:lnTo>
                  <a:pt x="60909" y="41109"/>
                </a:lnTo>
                <a:lnTo>
                  <a:pt x="61167" y="41419"/>
                </a:lnTo>
                <a:lnTo>
                  <a:pt x="60914" y="40982"/>
                </a:lnTo>
                <a:close/>
              </a:path>
              <a:path w="63500" h="56515">
                <a:moveTo>
                  <a:pt x="57632" y="39585"/>
                </a:moveTo>
                <a:lnTo>
                  <a:pt x="57276" y="39712"/>
                </a:lnTo>
                <a:lnTo>
                  <a:pt x="57746" y="39712"/>
                </a:lnTo>
                <a:lnTo>
                  <a:pt x="57632" y="39585"/>
                </a:lnTo>
                <a:close/>
              </a:path>
              <a:path w="63500" h="56515">
                <a:moveTo>
                  <a:pt x="57632" y="38061"/>
                </a:moveTo>
                <a:lnTo>
                  <a:pt x="57746" y="39712"/>
                </a:lnTo>
                <a:lnTo>
                  <a:pt x="59689" y="39712"/>
                </a:lnTo>
                <a:lnTo>
                  <a:pt x="59054" y="39585"/>
                </a:lnTo>
                <a:lnTo>
                  <a:pt x="58851" y="39331"/>
                </a:lnTo>
                <a:lnTo>
                  <a:pt x="58661" y="39204"/>
                </a:lnTo>
                <a:lnTo>
                  <a:pt x="58546" y="38950"/>
                </a:lnTo>
                <a:lnTo>
                  <a:pt x="58102" y="38569"/>
                </a:lnTo>
                <a:lnTo>
                  <a:pt x="57632" y="38061"/>
                </a:lnTo>
                <a:close/>
              </a:path>
              <a:path w="63500" h="56515">
                <a:moveTo>
                  <a:pt x="49489" y="38176"/>
                </a:moveTo>
                <a:close/>
              </a:path>
              <a:path w="63500" h="56515">
                <a:moveTo>
                  <a:pt x="50425" y="37045"/>
                </a:moveTo>
                <a:lnTo>
                  <a:pt x="49301" y="37045"/>
                </a:lnTo>
                <a:lnTo>
                  <a:pt x="49489" y="38176"/>
                </a:lnTo>
                <a:lnTo>
                  <a:pt x="50203" y="38061"/>
                </a:lnTo>
                <a:lnTo>
                  <a:pt x="50439" y="38061"/>
                </a:lnTo>
                <a:lnTo>
                  <a:pt x="50444" y="37934"/>
                </a:lnTo>
                <a:lnTo>
                  <a:pt x="51241" y="37934"/>
                </a:lnTo>
                <a:lnTo>
                  <a:pt x="51258" y="37553"/>
                </a:lnTo>
                <a:lnTo>
                  <a:pt x="50482" y="37553"/>
                </a:lnTo>
                <a:lnTo>
                  <a:pt x="50425" y="37045"/>
                </a:lnTo>
                <a:close/>
              </a:path>
              <a:path w="63500" h="56515">
                <a:moveTo>
                  <a:pt x="52990" y="36537"/>
                </a:moveTo>
                <a:lnTo>
                  <a:pt x="34531" y="36537"/>
                </a:lnTo>
                <a:lnTo>
                  <a:pt x="35077" y="36664"/>
                </a:lnTo>
                <a:lnTo>
                  <a:pt x="34959" y="36918"/>
                </a:lnTo>
                <a:lnTo>
                  <a:pt x="34836" y="37680"/>
                </a:lnTo>
                <a:lnTo>
                  <a:pt x="44284" y="37680"/>
                </a:lnTo>
                <a:lnTo>
                  <a:pt x="44551" y="37807"/>
                </a:lnTo>
                <a:lnTo>
                  <a:pt x="45465" y="37680"/>
                </a:lnTo>
                <a:lnTo>
                  <a:pt x="48666" y="37299"/>
                </a:lnTo>
                <a:lnTo>
                  <a:pt x="49267" y="37059"/>
                </a:lnTo>
                <a:lnTo>
                  <a:pt x="50425" y="37045"/>
                </a:lnTo>
                <a:lnTo>
                  <a:pt x="50406" y="36918"/>
                </a:lnTo>
                <a:lnTo>
                  <a:pt x="52982" y="36918"/>
                </a:lnTo>
                <a:lnTo>
                  <a:pt x="52990" y="36537"/>
                </a:lnTo>
                <a:close/>
              </a:path>
              <a:path w="63500" h="56515">
                <a:moveTo>
                  <a:pt x="51269" y="36918"/>
                </a:moveTo>
                <a:lnTo>
                  <a:pt x="50558" y="36918"/>
                </a:lnTo>
                <a:lnTo>
                  <a:pt x="50482" y="37553"/>
                </a:lnTo>
                <a:lnTo>
                  <a:pt x="51258" y="37553"/>
                </a:lnTo>
                <a:lnTo>
                  <a:pt x="51269" y="36918"/>
                </a:lnTo>
                <a:close/>
              </a:path>
              <a:path w="63500" h="56515">
                <a:moveTo>
                  <a:pt x="52982" y="36918"/>
                </a:moveTo>
                <a:lnTo>
                  <a:pt x="51358" y="36918"/>
                </a:lnTo>
                <a:lnTo>
                  <a:pt x="51900" y="37059"/>
                </a:lnTo>
                <a:lnTo>
                  <a:pt x="52184" y="37172"/>
                </a:lnTo>
                <a:lnTo>
                  <a:pt x="52184" y="37045"/>
                </a:lnTo>
                <a:lnTo>
                  <a:pt x="52979" y="37045"/>
                </a:lnTo>
                <a:lnTo>
                  <a:pt x="52982" y="36918"/>
                </a:lnTo>
                <a:close/>
              </a:path>
              <a:path w="63500" h="56515">
                <a:moveTo>
                  <a:pt x="33851" y="36791"/>
                </a:moveTo>
                <a:lnTo>
                  <a:pt x="33578" y="36791"/>
                </a:lnTo>
                <a:lnTo>
                  <a:pt x="33851" y="36791"/>
                </a:lnTo>
                <a:close/>
              </a:path>
              <a:path w="63500" h="56515">
                <a:moveTo>
                  <a:pt x="51625" y="36184"/>
                </a:moveTo>
                <a:lnTo>
                  <a:pt x="51904" y="36283"/>
                </a:lnTo>
                <a:lnTo>
                  <a:pt x="51625" y="36184"/>
                </a:lnTo>
                <a:close/>
              </a:path>
              <a:path w="63500" h="56515">
                <a:moveTo>
                  <a:pt x="53023" y="34886"/>
                </a:moveTo>
                <a:lnTo>
                  <a:pt x="52260" y="34886"/>
                </a:lnTo>
                <a:lnTo>
                  <a:pt x="52184" y="36283"/>
                </a:lnTo>
                <a:lnTo>
                  <a:pt x="52995" y="36283"/>
                </a:lnTo>
                <a:lnTo>
                  <a:pt x="53023" y="34886"/>
                </a:lnTo>
                <a:close/>
              </a:path>
              <a:path w="63500" h="56515">
                <a:moveTo>
                  <a:pt x="51625" y="36156"/>
                </a:moveTo>
                <a:close/>
              </a:path>
              <a:path w="63500" h="56515">
                <a:moveTo>
                  <a:pt x="51644" y="35775"/>
                </a:moveTo>
                <a:lnTo>
                  <a:pt x="33972" y="35775"/>
                </a:lnTo>
                <a:lnTo>
                  <a:pt x="33820" y="35902"/>
                </a:lnTo>
                <a:lnTo>
                  <a:pt x="33578" y="36029"/>
                </a:lnTo>
                <a:lnTo>
                  <a:pt x="51625" y="36029"/>
                </a:lnTo>
                <a:lnTo>
                  <a:pt x="51644" y="35775"/>
                </a:lnTo>
                <a:close/>
              </a:path>
              <a:path w="63500" h="56515">
                <a:moveTo>
                  <a:pt x="33824" y="35871"/>
                </a:moveTo>
                <a:close/>
              </a:path>
              <a:path w="63500" h="56515">
                <a:moveTo>
                  <a:pt x="53041" y="33997"/>
                </a:moveTo>
                <a:lnTo>
                  <a:pt x="33731" y="33997"/>
                </a:lnTo>
                <a:lnTo>
                  <a:pt x="33824" y="35871"/>
                </a:lnTo>
                <a:lnTo>
                  <a:pt x="33972" y="35775"/>
                </a:lnTo>
                <a:lnTo>
                  <a:pt x="51644" y="35775"/>
                </a:lnTo>
                <a:lnTo>
                  <a:pt x="51549" y="35394"/>
                </a:lnTo>
                <a:lnTo>
                  <a:pt x="51688" y="35267"/>
                </a:lnTo>
                <a:lnTo>
                  <a:pt x="51828" y="35140"/>
                </a:lnTo>
                <a:lnTo>
                  <a:pt x="52184" y="35013"/>
                </a:lnTo>
                <a:lnTo>
                  <a:pt x="52260" y="34886"/>
                </a:lnTo>
                <a:lnTo>
                  <a:pt x="53023" y="34886"/>
                </a:lnTo>
                <a:lnTo>
                  <a:pt x="53041" y="33997"/>
                </a:lnTo>
                <a:close/>
              </a:path>
              <a:path w="63500" h="56515">
                <a:moveTo>
                  <a:pt x="51562" y="35382"/>
                </a:moveTo>
                <a:close/>
              </a:path>
              <a:path w="63500" h="56515">
                <a:moveTo>
                  <a:pt x="51688" y="35267"/>
                </a:moveTo>
                <a:lnTo>
                  <a:pt x="51511" y="35267"/>
                </a:lnTo>
                <a:lnTo>
                  <a:pt x="51688" y="35267"/>
                </a:lnTo>
                <a:close/>
              </a:path>
              <a:path w="63500" h="56515">
                <a:moveTo>
                  <a:pt x="35115" y="32981"/>
                </a:moveTo>
                <a:lnTo>
                  <a:pt x="34010" y="32981"/>
                </a:lnTo>
                <a:lnTo>
                  <a:pt x="33972" y="33489"/>
                </a:lnTo>
                <a:lnTo>
                  <a:pt x="53052" y="33489"/>
                </a:lnTo>
                <a:lnTo>
                  <a:pt x="53060" y="33108"/>
                </a:lnTo>
                <a:lnTo>
                  <a:pt x="35318" y="33108"/>
                </a:lnTo>
                <a:lnTo>
                  <a:pt x="35115" y="32981"/>
                </a:lnTo>
                <a:close/>
              </a:path>
              <a:path w="63500" h="56515">
                <a:moveTo>
                  <a:pt x="53073" y="32473"/>
                </a:moveTo>
                <a:lnTo>
                  <a:pt x="35826" y="32473"/>
                </a:lnTo>
                <a:lnTo>
                  <a:pt x="35471" y="33108"/>
                </a:lnTo>
                <a:lnTo>
                  <a:pt x="53060" y="33108"/>
                </a:lnTo>
                <a:lnTo>
                  <a:pt x="53073" y="32473"/>
                </a:lnTo>
                <a:close/>
              </a:path>
              <a:path w="63500" h="56515">
                <a:moveTo>
                  <a:pt x="35772" y="32571"/>
                </a:moveTo>
                <a:close/>
              </a:path>
              <a:path w="63500" h="56515">
                <a:moveTo>
                  <a:pt x="53181" y="29933"/>
                </a:moveTo>
                <a:lnTo>
                  <a:pt x="36423" y="29933"/>
                </a:lnTo>
                <a:lnTo>
                  <a:pt x="36461" y="30060"/>
                </a:lnTo>
                <a:lnTo>
                  <a:pt x="36347" y="30314"/>
                </a:lnTo>
                <a:lnTo>
                  <a:pt x="36258" y="30695"/>
                </a:lnTo>
                <a:lnTo>
                  <a:pt x="35674" y="31584"/>
                </a:lnTo>
                <a:lnTo>
                  <a:pt x="35356" y="32346"/>
                </a:lnTo>
                <a:lnTo>
                  <a:pt x="35772" y="32571"/>
                </a:lnTo>
                <a:lnTo>
                  <a:pt x="53073" y="32473"/>
                </a:lnTo>
                <a:lnTo>
                  <a:pt x="53181" y="29933"/>
                </a:lnTo>
                <a:close/>
              </a:path>
              <a:path w="63500" h="56515">
                <a:moveTo>
                  <a:pt x="36414" y="29981"/>
                </a:moveTo>
                <a:close/>
              </a:path>
              <a:path w="63500" h="56515">
                <a:moveTo>
                  <a:pt x="53212" y="28790"/>
                </a:moveTo>
                <a:lnTo>
                  <a:pt x="33896" y="28790"/>
                </a:lnTo>
                <a:lnTo>
                  <a:pt x="34797" y="29552"/>
                </a:lnTo>
                <a:lnTo>
                  <a:pt x="36385" y="29933"/>
                </a:lnTo>
                <a:lnTo>
                  <a:pt x="53181" y="29933"/>
                </a:lnTo>
                <a:lnTo>
                  <a:pt x="53212" y="28790"/>
                </a:lnTo>
                <a:close/>
              </a:path>
              <a:path w="63500" h="56515">
                <a:moveTo>
                  <a:pt x="33896" y="28790"/>
                </a:moveTo>
                <a:lnTo>
                  <a:pt x="33654" y="28790"/>
                </a:lnTo>
                <a:lnTo>
                  <a:pt x="34010" y="28917"/>
                </a:lnTo>
                <a:close/>
              </a:path>
              <a:path w="63500" h="56515">
                <a:moveTo>
                  <a:pt x="54626" y="27520"/>
                </a:moveTo>
                <a:lnTo>
                  <a:pt x="53251" y="27520"/>
                </a:lnTo>
                <a:lnTo>
                  <a:pt x="53365" y="27774"/>
                </a:lnTo>
                <a:lnTo>
                  <a:pt x="53047" y="28028"/>
                </a:lnTo>
                <a:lnTo>
                  <a:pt x="54508" y="28155"/>
                </a:lnTo>
                <a:lnTo>
                  <a:pt x="55029" y="28028"/>
                </a:lnTo>
                <a:lnTo>
                  <a:pt x="54787" y="27774"/>
                </a:lnTo>
                <a:lnTo>
                  <a:pt x="54626" y="27520"/>
                </a:lnTo>
                <a:close/>
              </a:path>
              <a:path w="63500" h="56515">
                <a:moveTo>
                  <a:pt x="33440" y="26123"/>
                </a:moveTo>
                <a:lnTo>
                  <a:pt x="32588" y="26123"/>
                </a:lnTo>
                <a:lnTo>
                  <a:pt x="32943" y="26504"/>
                </a:lnTo>
                <a:lnTo>
                  <a:pt x="33146" y="26504"/>
                </a:lnTo>
                <a:lnTo>
                  <a:pt x="33146" y="27901"/>
                </a:lnTo>
                <a:lnTo>
                  <a:pt x="52933" y="27901"/>
                </a:lnTo>
                <a:lnTo>
                  <a:pt x="53212" y="27520"/>
                </a:lnTo>
                <a:lnTo>
                  <a:pt x="54626" y="27520"/>
                </a:lnTo>
                <a:lnTo>
                  <a:pt x="54546" y="27393"/>
                </a:lnTo>
                <a:lnTo>
                  <a:pt x="56089" y="27393"/>
                </a:lnTo>
                <a:lnTo>
                  <a:pt x="56249" y="27139"/>
                </a:lnTo>
                <a:lnTo>
                  <a:pt x="33896" y="27139"/>
                </a:lnTo>
                <a:lnTo>
                  <a:pt x="33896" y="27012"/>
                </a:lnTo>
                <a:lnTo>
                  <a:pt x="33654" y="26377"/>
                </a:lnTo>
                <a:lnTo>
                  <a:pt x="33440" y="26123"/>
                </a:lnTo>
                <a:close/>
              </a:path>
              <a:path w="63500" h="56515">
                <a:moveTo>
                  <a:pt x="56089" y="27393"/>
                </a:moveTo>
                <a:lnTo>
                  <a:pt x="54546" y="27393"/>
                </a:lnTo>
                <a:lnTo>
                  <a:pt x="54711" y="27520"/>
                </a:lnTo>
                <a:lnTo>
                  <a:pt x="55029" y="27520"/>
                </a:lnTo>
                <a:lnTo>
                  <a:pt x="55930" y="27647"/>
                </a:lnTo>
                <a:lnTo>
                  <a:pt x="56089" y="27393"/>
                </a:lnTo>
                <a:close/>
              </a:path>
              <a:path w="63500" h="56515">
                <a:moveTo>
                  <a:pt x="41757" y="12407"/>
                </a:moveTo>
                <a:lnTo>
                  <a:pt x="41401" y="12915"/>
                </a:lnTo>
                <a:lnTo>
                  <a:pt x="41203" y="13296"/>
                </a:lnTo>
                <a:lnTo>
                  <a:pt x="40881" y="13804"/>
                </a:lnTo>
                <a:lnTo>
                  <a:pt x="40728" y="14312"/>
                </a:lnTo>
                <a:lnTo>
                  <a:pt x="40601" y="14566"/>
                </a:lnTo>
                <a:lnTo>
                  <a:pt x="39776" y="14566"/>
                </a:lnTo>
                <a:lnTo>
                  <a:pt x="39738" y="15963"/>
                </a:lnTo>
                <a:lnTo>
                  <a:pt x="39634" y="16344"/>
                </a:lnTo>
                <a:lnTo>
                  <a:pt x="39065" y="17741"/>
                </a:lnTo>
                <a:lnTo>
                  <a:pt x="38874" y="18757"/>
                </a:lnTo>
                <a:lnTo>
                  <a:pt x="38239" y="19773"/>
                </a:lnTo>
                <a:lnTo>
                  <a:pt x="37960" y="20154"/>
                </a:lnTo>
                <a:lnTo>
                  <a:pt x="38201" y="20662"/>
                </a:lnTo>
                <a:lnTo>
                  <a:pt x="38125" y="20789"/>
                </a:lnTo>
                <a:lnTo>
                  <a:pt x="34797" y="21805"/>
                </a:lnTo>
                <a:lnTo>
                  <a:pt x="34048" y="24980"/>
                </a:lnTo>
                <a:lnTo>
                  <a:pt x="33896" y="27139"/>
                </a:lnTo>
                <a:lnTo>
                  <a:pt x="56249" y="27139"/>
                </a:lnTo>
                <a:lnTo>
                  <a:pt x="57124" y="25742"/>
                </a:lnTo>
                <a:lnTo>
                  <a:pt x="57391" y="24980"/>
                </a:lnTo>
                <a:lnTo>
                  <a:pt x="57200" y="24472"/>
                </a:lnTo>
                <a:lnTo>
                  <a:pt x="57556" y="23837"/>
                </a:lnTo>
                <a:lnTo>
                  <a:pt x="57276" y="23329"/>
                </a:lnTo>
                <a:lnTo>
                  <a:pt x="56981" y="22948"/>
                </a:lnTo>
                <a:lnTo>
                  <a:pt x="56921" y="21805"/>
                </a:lnTo>
                <a:lnTo>
                  <a:pt x="57238" y="21805"/>
                </a:lnTo>
                <a:lnTo>
                  <a:pt x="56956" y="20789"/>
                </a:lnTo>
                <a:lnTo>
                  <a:pt x="57036" y="20154"/>
                </a:lnTo>
                <a:lnTo>
                  <a:pt x="57238" y="19265"/>
                </a:lnTo>
                <a:lnTo>
                  <a:pt x="57276" y="18757"/>
                </a:lnTo>
                <a:lnTo>
                  <a:pt x="56641" y="17106"/>
                </a:lnTo>
                <a:lnTo>
                  <a:pt x="57035" y="17106"/>
                </a:lnTo>
                <a:lnTo>
                  <a:pt x="56641" y="16344"/>
                </a:lnTo>
                <a:lnTo>
                  <a:pt x="56565" y="14947"/>
                </a:lnTo>
                <a:lnTo>
                  <a:pt x="56172" y="14820"/>
                </a:lnTo>
                <a:lnTo>
                  <a:pt x="55613" y="14566"/>
                </a:lnTo>
                <a:lnTo>
                  <a:pt x="52895" y="13296"/>
                </a:lnTo>
                <a:lnTo>
                  <a:pt x="52374" y="13296"/>
                </a:lnTo>
                <a:lnTo>
                  <a:pt x="52260" y="12915"/>
                </a:lnTo>
                <a:lnTo>
                  <a:pt x="52165" y="12788"/>
                </a:lnTo>
                <a:lnTo>
                  <a:pt x="41757" y="12661"/>
                </a:lnTo>
                <a:lnTo>
                  <a:pt x="41757" y="12407"/>
                </a:lnTo>
                <a:close/>
              </a:path>
              <a:path w="63500" h="56515">
                <a:moveTo>
                  <a:pt x="56921" y="22871"/>
                </a:moveTo>
                <a:close/>
              </a:path>
              <a:path w="63500" h="56515">
                <a:moveTo>
                  <a:pt x="56921" y="22821"/>
                </a:moveTo>
                <a:close/>
              </a:path>
              <a:path w="63500" h="56515">
                <a:moveTo>
                  <a:pt x="56019" y="14693"/>
                </a:moveTo>
                <a:lnTo>
                  <a:pt x="56095" y="14820"/>
                </a:lnTo>
                <a:lnTo>
                  <a:pt x="56019" y="14693"/>
                </a:lnTo>
                <a:close/>
              </a:path>
              <a:path w="63500" h="56515">
                <a:moveTo>
                  <a:pt x="52463" y="13169"/>
                </a:moveTo>
                <a:lnTo>
                  <a:pt x="52616" y="13296"/>
                </a:lnTo>
                <a:lnTo>
                  <a:pt x="52463" y="13169"/>
                </a:lnTo>
                <a:close/>
              </a:path>
              <a:path w="63500" h="56515">
                <a:moveTo>
                  <a:pt x="52730" y="13169"/>
                </a:moveTo>
                <a:lnTo>
                  <a:pt x="52895" y="13296"/>
                </a:lnTo>
                <a:lnTo>
                  <a:pt x="52730" y="13169"/>
                </a:lnTo>
                <a:close/>
              </a:path>
              <a:path w="63500" h="56515">
                <a:moveTo>
                  <a:pt x="52099" y="12700"/>
                </a:moveTo>
                <a:close/>
              </a:path>
              <a:path w="63500" h="56515">
                <a:moveTo>
                  <a:pt x="43294" y="12153"/>
                </a:moveTo>
                <a:lnTo>
                  <a:pt x="41757" y="12661"/>
                </a:lnTo>
                <a:lnTo>
                  <a:pt x="52069" y="12661"/>
                </a:lnTo>
                <a:lnTo>
                  <a:pt x="52076" y="12280"/>
                </a:lnTo>
                <a:lnTo>
                  <a:pt x="44716" y="12280"/>
                </a:lnTo>
                <a:lnTo>
                  <a:pt x="43294" y="12153"/>
                </a:lnTo>
                <a:close/>
              </a:path>
              <a:path w="63500" h="56515">
                <a:moveTo>
                  <a:pt x="45859" y="12026"/>
                </a:moveTo>
                <a:lnTo>
                  <a:pt x="44716" y="12280"/>
                </a:lnTo>
                <a:lnTo>
                  <a:pt x="52076" y="12280"/>
                </a:lnTo>
                <a:lnTo>
                  <a:pt x="46100" y="12153"/>
                </a:lnTo>
                <a:lnTo>
                  <a:pt x="45859" y="12026"/>
                </a:lnTo>
                <a:close/>
              </a:path>
              <a:path w="63500" h="56515">
                <a:moveTo>
                  <a:pt x="51193" y="10502"/>
                </a:moveTo>
                <a:lnTo>
                  <a:pt x="46139" y="10502"/>
                </a:lnTo>
                <a:lnTo>
                  <a:pt x="46291" y="10629"/>
                </a:lnTo>
                <a:lnTo>
                  <a:pt x="46342" y="11010"/>
                </a:lnTo>
                <a:lnTo>
                  <a:pt x="46608" y="11391"/>
                </a:lnTo>
                <a:lnTo>
                  <a:pt x="46812" y="11518"/>
                </a:lnTo>
                <a:lnTo>
                  <a:pt x="46494" y="11772"/>
                </a:lnTo>
                <a:lnTo>
                  <a:pt x="46342" y="12026"/>
                </a:lnTo>
                <a:lnTo>
                  <a:pt x="46100" y="12153"/>
                </a:lnTo>
                <a:lnTo>
                  <a:pt x="52082" y="12153"/>
                </a:lnTo>
                <a:lnTo>
                  <a:pt x="52006" y="11518"/>
                </a:lnTo>
                <a:lnTo>
                  <a:pt x="51396" y="10756"/>
                </a:lnTo>
                <a:lnTo>
                  <a:pt x="51193" y="10756"/>
                </a:lnTo>
                <a:lnTo>
                  <a:pt x="51193" y="10502"/>
                </a:lnTo>
                <a:close/>
              </a:path>
              <a:path w="63500" h="56515">
                <a:moveTo>
                  <a:pt x="52140" y="8724"/>
                </a:moveTo>
                <a:lnTo>
                  <a:pt x="45707" y="8724"/>
                </a:lnTo>
                <a:lnTo>
                  <a:pt x="45851" y="9359"/>
                </a:lnTo>
                <a:lnTo>
                  <a:pt x="45978" y="10629"/>
                </a:lnTo>
                <a:lnTo>
                  <a:pt x="46215" y="10883"/>
                </a:lnTo>
                <a:lnTo>
                  <a:pt x="46189" y="10714"/>
                </a:lnTo>
                <a:lnTo>
                  <a:pt x="46024" y="10375"/>
                </a:lnTo>
                <a:lnTo>
                  <a:pt x="51250" y="10375"/>
                </a:lnTo>
                <a:lnTo>
                  <a:pt x="51358" y="9359"/>
                </a:lnTo>
                <a:lnTo>
                  <a:pt x="51945" y="9359"/>
                </a:lnTo>
                <a:lnTo>
                  <a:pt x="52140" y="8724"/>
                </a:lnTo>
                <a:close/>
              </a:path>
              <a:path w="63500" h="56515">
                <a:moveTo>
                  <a:pt x="51225" y="10543"/>
                </a:moveTo>
                <a:lnTo>
                  <a:pt x="51193" y="10756"/>
                </a:lnTo>
                <a:lnTo>
                  <a:pt x="51396" y="10756"/>
                </a:lnTo>
                <a:lnTo>
                  <a:pt x="51225" y="10543"/>
                </a:lnTo>
                <a:close/>
              </a:path>
              <a:path w="63500" h="56515">
                <a:moveTo>
                  <a:pt x="51250" y="10375"/>
                </a:moveTo>
                <a:lnTo>
                  <a:pt x="46024" y="10375"/>
                </a:lnTo>
                <a:lnTo>
                  <a:pt x="46100" y="10502"/>
                </a:lnTo>
                <a:lnTo>
                  <a:pt x="51193" y="10502"/>
                </a:lnTo>
                <a:lnTo>
                  <a:pt x="51250" y="10375"/>
                </a:lnTo>
                <a:close/>
              </a:path>
              <a:path w="63500" h="56515">
                <a:moveTo>
                  <a:pt x="51587" y="9740"/>
                </a:moveTo>
                <a:lnTo>
                  <a:pt x="51587" y="9994"/>
                </a:lnTo>
                <a:lnTo>
                  <a:pt x="51663" y="9867"/>
                </a:lnTo>
                <a:close/>
              </a:path>
              <a:path w="63500" h="56515">
                <a:moveTo>
                  <a:pt x="51828" y="9613"/>
                </a:moveTo>
                <a:lnTo>
                  <a:pt x="51663" y="9867"/>
                </a:lnTo>
                <a:lnTo>
                  <a:pt x="51828" y="9613"/>
                </a:lnTo>
                <a:close/>
              </a:path>
              <a:path w="63500" h="56515">
                <a:moveTo>
                  <a:pt x="51945" y="9359"/>
                </a:moveTo>
                <a:lnTo>
                  <a:pt x="51358" y="9359"/>
                </a:lnTo>
                <a:lnTo>
                  <a:pt x="51460" y="9740"/>
                </a:lnTo>
                <a:lnTo>
                  <a:pt x="51701" y="9613"/>
                </a:lnTo>
                <a:lnTo>
                  <a:pt x="51905" y="9486"/>
                </a:lnTo>
                <a:lnTo>
                  <a:pt x="51945" y="9359"/>
                </a:lnTo>
                <a:close/>
              </a:path>
              <a:path w="63500" h="56515">
                <a:moveTo>
                  <a:pt x="51905" y="9486"/>
                </a:moveTo>
                <a:close/>
              </a:path>
              <a:path w="63500" h="56515">
                <a:moveTo>
                  <a:pt x="47713" y="3517"/>
                </a:moveTo>
                <a:lnTo>
                  <a:pt x="46418" y="4152"/>
                </a:lnTo>
                <a:lnTo>
                  <a:pt x="45897" y="5041"/>
                </a:lnTo>
                <a:lnTo>
                  <a:pt x="45707" y="5041"/>
                </a:lnTo>
                <a:lnTo>
                  <a:pt x="45389" y="6057"/>
                </a:lnTo>
                <a:lnTo>
                  <a:pt x="45313" y="7835"/>
                </a:lnTo>
                <a:lnTo>
                  <a:pt x="45631" y="8343"/>
                </a:lnTo>
                <a:lnTo>
                  <a:pt x="45328" y="8343"/>
                </a:lnTo>
                <a:lnTo>
                  <a:pt x="45745" y="9359"/>
                </a:lnTo>
                <a:lnTo>
                  <a:pt x="45707" y="8724"/>
                </a:lnTo>
                <a:lnTo>
                  <a:pt x="52140" y="8724"/>
                </a:lnTo>
                <a:lnTo>
                  <a:pt x="52258" y="8343"/>
                </a:lnTo>
                <a:lnTo>
                  <a:pt x="45631" y="8343"/>
                </a:lnTo>
                <a:lnTo>
                  <a:pt x="45224" y="8089"/>
                </a:lnTo>
                <a:lnTo>
                  <a:pt x="52336" y="8089"/>
                </a:lnTo>
                <a:lnTo>
                  <a:pt x="52279" y="7327"/>
                </a:lnTo>
                <a:lnTo>
                  <a:pt x="52184" y="7200"/>
                </a:lnTo>
                <a:lnTo>
                  <a:pt x="52019" y="7073"/>
                </a:lnTo>
                <a:lnTo>
                  <a:pt x="51866" y="6057"/>
                </a:lnTo>
                <a:lnTo>
                  <a:pt x="51828" y="5041"/>
                </a:lnTo>
                <a:lnTo>
                  <a:pt x="50838" y="4025"/>
                </a:lnTo>
                <a:lnTo>
                  <a:pt x="50428" y="3644"/>
                </a:lnTo>
                <a:lnTo>
                  <a:pt x="48069" y="3644"/>
                </a:lnTo>
                <a:lnTo>
                  <a:pt x="47713" y="3517"/>
                </a:lnTo>
                <a:close/>
              </a:path>
              <a:path w="63500" h="56515">
                <a:moveTo>
                  <a:pt x="48983" y="3263"/>
                </a:moveTo>
                <a:lnTo>
                  <a:pt x="48742" y="3263"/>
                </a:lnTo>
                <a:lnTo>
                  <a:pt x="48348" y="3390"/>
                </a:lnTo>
                <a:lnTo>
                  <a:pt x="48107" y="3517"/>
                </a:lnTo>
                <a:lnTo>
                  <a:pt x="50428" y="3644"/>
                </a:lnTo>
                <a:lnTo>
                  <a:pt x="50291" y="3517"/>
                </a:lnTo>
                <a:lnTo>
                  <a:pt x="48983" y="3263"/>
                </a:lnTo>
                <a:close/>
              </a:path>
              <a:path w="63500" h="56515">
                <a:moveTo>
                  <a:pt x="22948" y="54482"/>
                </a:moveTo>
                <a:lnTo>
                  <a:pt x="22796" y="54736"/>
                </a:lnTo>
                <a:lnTo>
                  <a:pt x="18000" y="54736"/>
                </a:lnTo>
                <a:lnTo>
                  <a:pt x="18287" y="56514"/>
                </a:lnTo>
                <a:lnTo>
                  <a:pt x="19164" y="56514"/>
                </a:lnTo>
                <a:lnTo>
                  <a:pt x="21488" y="56260"/>
                </a:lnTo>
                <a:lnTo>
                  <a:pt x="22796" y="56260"/>
                </a:lnTo>
                <a:lnTo>
                  <a:pt x="23037" y="55625"/>
                </a:lnTo>
                <a:lnTo>
                  <a:pt x="22948" y="54736"/>
                </a:lnTo>
                <a:lnTo>
                  <a:pt x="18135" y="54736"/>
                </a:lnTo>
                <a:lnTo>
                  <a:pt x="17970" y="54609"/>
                </a:lnTo>
                <a:lnTo>
                  <a:pt x="22948" y="54609"/>
                </a:lnTo>
                <a:lnTo>
                  <a:pt x="22948" y="54482"/>
                </a:lnTo>
                <a:close/>
              </a:path>
              <a:path w="63500" h="56515">
                <a:moveTo>
                  <a:pt x="6959" y="34035"/>
                </a:moveTo>
                <a:lnTo>
                  <a:pt x="6756" y="34035"/>
                </a:lnTo>
                <a:lnTo>
                  <a:pt x="6476" y="34162"/>
                </a:lnTo>
                <a:lnTo>
                  <a:pt x="6007" y="35813"/>
                </a:lnTo>
                <a:lnTo>
                  <a:pt x="5808" y="36067"/>
                </a:lnTo>
                <a:lnTo>
                  <a:pt x="4034" y="38734"/>
                </a:lnTo>
                <a:lnTo>
                  <a:pt x="3910" y="38988"/>
                </a:lnTo>
                <a:lnTo>
                  <a:pt x="3442" y="40512"/>
                </a:lnTo>
                <a:lnTo>
                  <a:pt x="3330" y="40766"/>
                </a:lnTo>
                <a:lnTo>
                  <a:pt x="2374" y="42417"/>
                </a:lnTo>
                <a:lnTo>
                  <a:pt x="1549" y="43433"/>
                </a:lnTo>
                <a:lnTo>
                  <a:pt x="1193" y="44068"/>
                </a:lnTo>
                <a:lnTo>
                  <a:pt x="1066" y="44703"/>
                </a:lnTo>
                <a:lnTo>
                  <a:pt x="990" y="44957"/>
                </a:lnTo>
                <a:lnTo>
                  <a:pt x="992" y="45211"/>
                </a:lnTo>
                <a:lnTo>
                  <a:pt x="611" y="47878"/>
                </a:lnTo>
                <a:lnTo>
                  <a:pt x="491" y="48894"/>
                </a:lnTo>
                <a:lnTo>
                  <a:pt x="123" y="53720"/>
                </a:lnTo>
                <a:lnTo>
                  <a:pt x="0" y="55117"/>
                </a:lnTo>
                <a:lnTo>
                  <a:pt x="241" y="55244"/>
                </a:lnTo>
                <a:lnTo>
                  <a:pt x="4432" y="55244"/>
                </a:lnTo>
                <a:lnTo>
                  <a:pt x="4508" y="55371"/>
                </a:lnTo>
                <a:lnTo>
                  <a:pt x="6045" y="51180"/>
                </a:lnTo>
                <a:lnTo>
                  <a:pt x="11527" y="51053"/>
                </a:lnTo>
                <a:lnTo>
                  <a:pt x="11582" y="50926"/>
                </a:lnTo>
                <a:lnTo>
                  <a:pt x="12687" y="50545"/>
                </a:lnTo>
                <a:lnTo>
                  <a:pt x="13119" y="49910"/>
                </a:lnTo>
                <a:lnTo>
                  <a:pt x="6324" y="49910"/>
                </a:lnTo>
                <a:lnTo>
                  <a:pt x="6202" y="48386"/>
                </a:lnTo>
                <a:lnTo>
                  <a:pt x="6080" y="47497"/>
                </a:lnTo>
                <a:lnTo>
                  <a:pt x="5754" y="44449"/>
                </a:lnTo>
                <a:lnTo>
                  <a:pt x="1346" y="44449"/>
                </a:lnTo>
                <a:lnTo>
                  <a:pt x="1460" y="43814"/>
                </a:lnTo>
                <a:lnTo>
                  <a:pt x="1904" y="43148"/>
                </a:lnTo>
                <a:lnTo>
                  <a:pt x="2527" y="42290"/>
                </a:lnTo>
                <a:lnTo>
                  <a:pt x="2654" y="42290"/>
                </a:lnTo>
                <a:lnTo>
                  <a:pt x="2806" y="41909"/>
                </a:lnTo>
                <a:lnTo>
                  <a:pt x="3365" y="41020"/>
                </a:lnTo>
                <a:lnTo>
                  <a:pt x="3594" y="40385"/>
                </a:lnTo>
                <a:lnTo>
                  <a:pt x="4267" y="38861"/>
                </a:lnTo>
                <a:lnTo>
                  <a:pt x="5651" y="37210"/>
                </a:lnTo>
                <a:lnTo>
                  <a:pt x="5803" y="36956"/>
                </a:lnTo>
                <a:lnTo>
                  <a:pt x="6451" y="36956"/>
                </a:lnTo>
                <a:lnTo>
                  <a:pt x="6718" y="36575"/>
                </a:lnTo>
                <a:lnTo>
                  <a:pt x="9207" y="36575"/>
                </a:lnTo>
                <a:lnTo>
                  <a:pt x="27887" y="36448"/>
                </a:lnTo>
                <a:lnTo>
                  <a:pt x="27890" y="36067"/>
                </a:lnTo>
                <a:lnTo>
                  <a:pt x="7937" y="36067"/>
                </a:lnTo>
                <a:lnTo>
                  <a:pt x="8038" y="34289"/>
                </a:lnTo>
                <a:lnTo>
                  <a:pt x="7111" y="34289"/>
                </a:lnTo>
                <a:lnTo>
                  <a:pt x="6959" y="34035"/>
                </a:lnTo>
                <a:close/>
              </a:path>
              <a:path w="63500" h="56515">
                <a:moveTo>
                  <a:pt x="21335" y="37972"/>
                </a:moveTo>
                <a:lnTo>
                  <a:pt x="16395" y="37972"/>
                </a:lnTo>
                <a:lnTo>
                  <a:pt x="16535" y="39496"/>
                </a:lnTo>
                <a:lnTo>
                  <a:pt x="16992" y="41782"/>
                </a:lnTo>
                <a:lnTo>
                  <a:pt x="17113" y="43560"/>
                </a:lnTo>
                <a:lnTo>
                  <a:pt x="17233" y="45973"/>
                </a:lnTo>
                <a:lnTo>
                  <a:pt x="17581" y="48513"/>
                </a:lnTo>
                <a:lnTo>
                  <a:pt x="17703" y="49021"/>
                </a:lnTo>
                <a:lnTo>
                  <a:pt x="17894" y="49021"/>
                </a:lnTo>
                <a:lnTo>
                  <a:pt x="17856" y="49529"/>
                </a:lnTo>
                <a:lnTo>
                  <a:pt x="17930" y="49695"/>
                </a:lnTo>
                <a:lnTo>
                  <a:pt x="17741" y="50037"/>
                </a:lnTo>
                <a:lnTo>
                  <a:pt x="17538" y="50164"/>
                </a:lnTo>
                <a:lnTo>
                  <a:pt x="17741" y="50545"/>
                </a:lnTo>
                <a:lnTo>
                  <a:pt x="17538" y="50545"/>
                </a:lnTo>
                <a:lnTo>
                  <a:pt x="17477" y="51053"/>
                </a:lnTo>
                <a:lnTo>
                  <a:pt x="17353" y="53466"/>
                </a:lnTo>
                <a:lnTo>
                  <a:pt x="17614" y="54228"/>
                </a:lnTo>
                <a:lnTo>
                  <a:pt x="17779" y="54355"/>
                </a:lnTo>
                <a:lnTo>
                  <a:pt x="18135" y="54736"/>
                </a:lnTo>
                <a:lnTo>
                  <a:pt x="22796" y="54736"/>
                </a:lnTo>
                <a:lnTo>
                  <a:pt x="22720" y="54355"/>
                </a:lnTo>
                <a:lnTo>
                  <a:pt x="22478" y="53974"/>
                </a:lnTo>
                <a:lnTo>
                  <a:pt x="21374" y="51561"/>
                </a:lnTo>
                <a:lnTo>
                  <a:pt x="21132" y="50672"/>
                </a:lnTo>
                <a:lnTo>
                  <a:pt x="20853" y="50164"/>
                </a:lnTo>
                <a:lnTo>
                  <a:pt x="21056" y="50164"/>
                </a:lnTo>
                <a:lnTo>
                  <a:pt x="20980" y="49783"/>
                </a:lnTo>
                <a:lnTo>
                  <a:pt x="20662" y="49783"/>
                </a:lnTo>
                <a:lnTo>
                  <a:pt x="20548" y="48767"/>
                </a:lnTo>
                <a:lnTo>
                  <a:pt x="20853" y="48767"/>
                </a:lnTo>
                <a:lnTo>
                  <a:pt x="21882" y="48640"/>
                </a:lnTo>
                <a:lnTo>
                  <a:pt x="21617" y="46735"/>
                </a:lnTo>
                <a:lnTo>
                  <a:pt x="21549" y="45973"/>
                </a:lnTo>
                <a:lnTo>
                  <a:pt x="21179" y="42925"/>
                </a:lnTo>
                <a:lnTo>
                  <a:pt x="21295" y="38226"/>
                </a:lnTo>
                <a:lnTo>
                  <a:pt x="21335" y="37972"/>
                </a:lnTo>
                <a:close/>
              </a:path>
              <a:path w="63500" h="56515">
                <a:moveTo>
                  <a:pt x="27647" y="53212"/>
                </a:moveTo>
                <a:lnTo>
                  <a:pt x="27495" y="53593"/>
                </a:lnTo>
                <a:lnTo>
                  <a:pt x="26631" y="53593"/>
                </a:lnTo>
                <a:lnTo>
                  <a:pt x="27609" y="53720"/>
                </a:lnTo>
                <a:lnTo>
                  <a:pt x="27647" y="53212"/>
                </a:lnTo>
                <a:close/>
              </a:path>
              <a:path w="63500" h="56515">
                <a:moveTo>
                  <a:pt x="8610" y="53466"/>
                </a:moveTo>
                <a:lnTo>
                  <a:pt x="7632" y="53466"/>
                </a:lnTo>
                <a:lnTo>
                  <a:pt x="7632" y="53593"/>
                </a:lnTo>
                <a:lnTo>
                  <a:pt x="8610" y="53593"/>
                </a:lnTo>
                <a:lnTo>
                  <a:pt x="8610" y="53466"/>
                </a:lnTo>
                <a:close/>
              </a:path>
              <a:path w="63500" h="56515">
                <a:moveTo>
                  <a:pt x="26631" y="53085"/>
                </a:moveTo>
                <a:lnTo>
                  <a:pt x="26631" y="53593"/>
                </a:lnTo>
                <a:lnTo>
                  <a:pt x="26631" y="53085"/>
                </a:lnTo>
                <a:close/>
              </a:path>
              <a:path w="63500" h="56515">
                <a:moveTo>
                  <a:pt x="27886" y="36575"/>
                </a:moveTo>
                <a:lnTo>
                  <a:pt x="25958" y="36575"/>
                </a:lnTo>
                <a:lnTo>
                  <a:pt x="26542" y="36829"/>
                </a:lnTo>
                <a:lnTo>
                  <a:pt x="26822" y="36829"/>
                </a:lnTo>
                <a:lnTo>
                  <a:pt x="26708" y="53593"/>
                </a:lnTo>
                <a:lnTo>
                  <a:pt x="27495" y="53593"/>
                </a:lnTo>
                <a:lnTo>
                  <a:pt x="27609" y="48767"/>
                </a:lnTo>
                <a:lnTo>
                  <a:pt x="27571" y="48640"/>
                </a:lnTo>
                <a:lnTo>
                  <a:pt x="27781" y="48513"/>
                </a:lnTo>
                <a:lnTo>
                  <a:pt x="27886" y="36575"/>
                </a:lnTo>
                <a:close/>
              </a:path>
              <a:path w="63500" h="56515">
                <a:moveTo>
                  <a:pt x="7581" y="53085"/>
                </a:moveTo>
                <a:lnTo>
                  <a:pt x="7632" y="53466"/>
                </a:lnTo>
                <a:lnTo>
                  <a:pt x="7581" y="53085"/>
                </a:lnTo>
                <a:close/>
              </a:path>
              <a:path w="63500" h="56515">
                <a:moveTo>
                  <a:pt x="11268" y="51561"/>
                </a:moveTo>
                <a:lnTo>
                  <a:pt x="7632" y="51561"/>
                </a:lnTo>
                <a:lnTo>
                  <a:pt x="7670" y="53466"/>
                </a:lnTo>
                <a:lnTo>
                  <a:pt x="8534" y="53466"/>
                </a:lnTo>
                <a:lnTo>
                  <a:pt x="8458" y="51815"/>
                </a:lnTo>
                <a:lnTo>
                  <a:pt x="11118" y="51815"/>
                </a:lnTo>
                <a:lnTo>
                  <a:pt x="11268" y="51561"/>
                </a:lnTo>
                <a:close/>
              </a:path>
              <a:path w="63500" h="56515">
                <a:moveTo>
                  <a:pt x="8610" y="53085"/>
                </a:moveTo>
                <a:lnTo>
                  <a:pt x="8534" y="53466"/>
                </a:lnTo>
                <a:lnTo>
                  <a:pt x="8610" y="53085"/>
                </a:lnTo>
                <a:close/>
              </a:path>
              <a:path w="63500" h="56515">
                <a:moveTo>
                  <a:pt x="11118" y="51815"/>
                </a:moveTo>
                <a:lnTo>
                  <a:pt x="8496" y="51815"/>
                </a:lnTo>
                <a:lnTo>
                  <a:pt x="8889" y="52069"/>
                </a:lnTo>
                <a:lnTo>
                  <a:pt x="9601" y="52196"/>
                </a:lnTo>
                <a:lnTo>
                  <a:pt x="9842" y="52196"/>
                </a:lnTo>
                <a:lnTo>
                  <a:pt x="10820" y="52323"/>
                </a:lnTo>
                <a:lnTo>
                  <a:pt x="11118" y="51815"/>
                </a:lnTo>
                <a:close/>
              </a:path>
              <a:path w="63500" h="56515">
                <a:moveTo>
                  <a:pt x="11527" y="51053"/>
                </a:moveTo>
                <a:lnTo>
                  <a:pt x="6148" y="51066"/>
                </a:lnTo>
                <a:lnTo>
                  <a:pt x="6400" y="51180"/>
                </a:lnTo>
                <a:lnTo>
                  <a:pt x="7391" y="51561"/>
                </a:lnTo>
                <a:lnTo>
                  <a:pt x="7632" y="51688"/>
                </a:lnTo>
                <a:lnTo>
                  <a:pt x="11268" y="51561"/>
                </a:lnTo>
                <a:lnTo>
                  <a:pt x="11417" y="51307"/>
                </a:lnTo>
                <a:lnTo>
                  <a:pt x="11527" y="51053"/>
                </a:lnTo>
                <a:close/>
              </a:path>
              <a:path w="63500" h="56515">
                <a:moveTo>
                  <a:pt x="21056" y="50164"/>
                </a:moveTo>
                <a:lnTo>
                  <a:pt x="20853" y="50164"/>
                </a:lnTo>
                <a:lnTo>
                  <a:pt x="21132" y="50545"/>
                </a:lnTo>
                <a:lnTo>
                  <a:pt x="21056" y="50164"/>
                </a:lnTo>
                <a:close/>
              </a:path>
              <a:path w="63500" h="56515">
                <a:moveTo>
                  <a:pt x="8102" y="36956"/>
                </a:moveTo>
                <a:lnTo>
                  <a:pt x="7188" y="36956"/>
                </a:lnTo>
                <a:lnTo>
                  <a:pt x="7294" y="39750"/>
                </a:lnTo>
                <a:lnTo>
                  <a:pt x="7543" y="48513"/>
                </a:lnTo>
                <a:lnTo>
                  <a:pt x="7353" y="48767"/>
                </a:lnTo>
                <a:lnTo>
                  <a:pt x="6959" y="49148"/>
                </a:lnTo>
                <a:lnTo>
                  <a:pt x="6718" y="49148"/>
                </a:lnTo>
                <a:lnTo>
                  <a:pt x="6324" y="49910"/>
                </a:lnTo>
                <a:lnTo>
                  <a:pt x="13119" y="49910"/>
                </a:lnTo>
                <a:lnTo>
                  <a:pt x="13436" y="49529"/>
                </a:lnTo>
                <a:lnTo>
                  <a:pt x="13683" y="47751"/>
                </a:lnTo>
                <a:lnTo>
                  <a:pt x="8381" y="47751"/>
                </a:lnTo>
                <a:lnTo>
                  <a:pt x="8102" y="36956"/>
                </a:lnTo>
                <a:close/>
              </a:path>
              <a:path w="63500" h="56515">
                <a:moveTo>
                  <a:pt x="20656" y="49695"/>
                </a:moveTo>
                <a:lnTo>
                  <a:pt x="20815" y="49783"/>
                </a:lnTo>
                <a:lnTo>
                  <a:pt x="20656" y="49695"/>
                </a:lnTo>
                <a:close/>
              </a:path>
              <a:path w="63500" h="56515">
                <a:moveTo>
                  <a:pt x="20653" y="49656"/>
                </a:moveTo>
                <a:close/>
              </a:path>
              <a:path w="63500" h="56515">
                <a:moveTo>
                  <a:pt x="17887" y="49111"/>
                </a:moveTo>
                <a:close/>
              </a:path>
              <a:path w="63500" h="56515">
                <a:moveTo>
                  <a:pt x="17894" y="49021"/>
                </a:moveTo>
                <a:close/>
              </a:path>
              <a:path w="63500" h="56515">
                <a:moveTo>
                  <a:pt x="27774" y="48513"/>
                </a:moveTo>
                <a:lnTo>
                  <a:pt x="27628" y="48640"/>
                </a:lnTo>
                <a:lnTo>
                  <a:pt x="27774" y="48513"/>
                </a:lnTo>
                <a:close/>
              </a:path>
              <a:path w="63500" h="56515">
                <a:moveTo>
                  <a:pt x="27800" y="48513"/>
                </a:moveTo>
                <a:close/>
              </a:path>
              <a:path w="63500" h="56515">
                <a:moveTo>
                  <a:pt x="27851" y="48259"/>
                </a:moveTo>
                <a:lnTo>
                  <a:pt x="27800" y="48513"/>
                </a:lnTo>
                <a:lnTo>
                  <a:pt x="27851" y="48259"/>
                </a:lnTo>
                <a:close/>
              </a:path>
              <a:path w="63500" h="56515">
                <a:moveTo>
                  <a:pt x="13598" y="45338"/>
                </a:moveTo>
                <a:lnTo>
                  <a:pt x="9994" y="45338"/>
                </a:lnTo>
                <a:lnTo>
                  <a:pt x="9677" y="46100"/>
                </a:lnTo>
                <a:lnTo>
                  <a:pt x="8928" y="46989"/>
                </a:lnTo>
                <a:lnTo>
                  <a:pt x="8496" y="47497"/>
                </a:lnTo>
                <a:lnTo>
                  <a:pt x="8381" y="47751"/>
                </a:lnTo>
                <a:lnTo>
                  <a:pt x="13683" y="47751"/>
                </a:lnTo>
                <a:lnTo>
                  <a:pt x="13804" y="46989"/>
                </a:lnTo>
                <a:lnTo>
                  <a:pt x="13830" y="46354"/>
                </a:lnTo>
                <a:lnTo>
                  <a:pt x="13627" y="46100"/>
                </a:lnTo>
                <a:lnTo>
                  <a:pt x="13906" y="45973"/>
                </a:lnTo>
                <a:lnTo>
                  <a:pt x="13627" y="45465"/>
                </a:lnTo>
                <a:close/>
              </a:path>
              <a:path w="63500" h="56515">
                <a:moveTo>
                  <a:pt x="9715" y="45973"/>
                </a:moveTo>
                <a:lnTo>
                  <a:pt x="9617" y="46100"/>
                </a:lnTo>
                <a:lnTo>
                  <a:pt x="9715" y="45973"/>
                </a:lnTo>
                <a:close/>
              </a:path>
              <a:path w="63500" h="56515">
                <a:moveTo>
                  <a:pt x="9956" y="45430"/>
                </a:moveTo>
                <a:close/>
              </a:path>
              <a:path w="63500" h="56515">
                <a:moveTo>
                  <a:pt x="27887" y="36448"/>
                </a:moveTo>
                <a:lnTo>
                  <a:pt x="9359" y="36448"/>
                </a:lnTo>
                <a:lnTo>
                  <a:pt x="9524" y="36575"/>
                </a:lnTo>
                <a:lnTo>
                  <a:pt x="9833" y="43306"/>
                </a:lnTo>
                <a:lnTo>
                  <a:pt x="9956" y="45430"/>
                </a:lnTo>
                <a:lnTo>
                  <a:pt x="13598" y="45338"/>
                </a:lnTo>
                <a:lnTo>
                  <a:pt x="13474" y="44830"/>
                </a:lnTo>
                <a:lnTo>
                  <a:pt x="13596" y="44322"/>
                </a:lnTo>
                <a:lnTo>
                  <a:pt x="10553" y="44322"/>
                </a:lnTo>
                <a:lnTo>
                  <a:pt x="10306" y="38607"/>
                </a:lnTo>
                <a:lnTo>
                  <a:pt x="10312" y="37718"/>
                </a:lnTo>
                <a:lnTo>
                  <a:pt x="10947" y="37718"/>
                </a:lnTo>
                <a:lnTo>
                  <a:pt x="11050" y="37337"/>
                </a:lnTo>
                <a:lnTo>
                  <a:pt x="11156" y="36829"/>
                </a:lnTo>
                <a:lnTo>
                  <a:pt x="11214" y="36702"/>
                </a:lnTo>
                <a:lnTo>
                  <a:pt x="25285" y="36702"/>
                </a:lnTo>
                <a:lnTo>
                  <a:pt x="25717" y="36575"/>
                </a:lnTo>
                <a:lnTo>
                  <a:pt x="27886" y="36575"/>
                </a:lnTo>
                <a:close/>
              </a:path>
              <a:path w="63500" h="56515">
                <a:moveTo>
                  <a:pt x="3314" y="41401"/>
                </a:moveTo>
                <a:lnTo>
                  <a:pt x="3238" y="41528"/>
                </a:lnTo>
                <a:lnTo>
                  <a:pt x="2920" y="42163"/>
                </a:lnTo>
                <a:lnTo>
                  <a:pt x="2603" y="42417"/>
                </a:lnTo>
                <a:lnTo>
                  <a:pt x="2489" y="42671"/>
                </a:lnTo>
                <a:lnTo>
                  <a:pt x="2057" y="43306"/>
                </a:lnTo>
                <a:lnTo>
                  <a:pt x="1663" y="43941"/>
                </a:lnTo>
                <a:lnTo>
                  <a:pt x="1346" y="44449"/>
                </a:lnTo>
                <a:lnTo>
                  <a:pt x="5754" y="44449"/>
                </a:lnTo>
                <a:lnTo>
                  <a:pt x="5537" y="42036"/>
                </a:lnTo>
                <a:lnTo>
                  <a:pt x="5626" y="41782"/>
                </a:lnTo>
                <a:lnTo>
                  <a:pt x="3517" y="41782"/>
                </a:lnTo>
                <a:lnTo>
                  <a:pt x="3314" y="41401"/>
                </a:lnTo>
                <a:close/>
              </a:path>
              <a:path w="63500" h="56515">
                <a:moveTo>
                  <a:pt x="15081" y="43052"/>
                </a:moveTo>
                <a:lnTo>
                  <a:pt x="11175" y="43052"/>
                </a:lnTo>
                <a:lnTo>
                  <a:pt x="11175" y="43179"/>
                </a:lnTo>
                <a:lnTo>
                  <a:pt x="11061" y="43433"/>
                </a:lnTo>
                <a:lnTo>
                  <a:pt x="10883" y="43672"/>
                </a:lnTo>
                <a:lnTo>
                  <a:pt x="10782" y="43941"/>
                </a:lnTo>
                <a:lnTo>
                  <a:pt x="10667" y="44068"/>
                </a:lnTo>
                <a:lnTo>
                  <a:pt x="10553" y="44322"/>
                </a:lnTo>
                <a:lnTo>
                  <a:pt x="13596" y="44322"/>
                </a:lnTo>
                <a:lnTo>
                  <a:pt x="13698" y="43672"/>
                </a:lnTo>
                <a:lnTo>
                  <a:pt x="13754" y="43433"/>
                </a:lnTo>
                <a:lnTo>
                  <a:pt x="15000" y="43433"/>
                </a:lnTo>
                <a:lnTo>
                  <a:pt x="15081" y="43052"/>
                </a:lnTo>
                <a:close/>
              </a:path>
              <a:path w="63500" h="56515">
                <a:moveTo>
                  <a:pt x="14897" y="43560"/>
                </a:moveTo>
                <a:lnTo>
                  <a:pt x="14503" y="43560"/>
                </a:lnTo>
                <a:lnTo>
                  <a:pt x="14541" y="43687"/>
                </a:lnTo>
                <a:lnTo>
                  <a:pt x="14465" y="43941"/>
                </a:lnTo>
                <a:lnTo>
                  <a:pt x="14858" y="43687"/>
                </a:lnTo>
                <a:lnTo>
                  <a:pt x="14897" y="43560"/>
                </a:lnTo>
                <a:close/>
              </a:path>
              <a:path w="63500" h="56515">
                <a:moveTo>
                  <a:pt x="14492" y="43672"/>
                </a:moveTo>
                <a:close/>
              </a:path>
              <a:path w="63500" h="56515">
                <a:moveTo>
                  <a:pt x="15000" y="43433"/>
                </a:moveTo>
                <a:lnTo>
                  <a:pt x="13754" y="43433"/>
                </a:lnTo>
                <a:lnTo>
                  <a:pt x="14492" y="43672"/>
                </a:lnTo>
                <a:lnTo>
                  <a:pt x="14973" y="43560"/>
                </a:lnTo>
                <a:lnTo>
                  <a:pt x="15000" y="43433"/>
                </a:lnTo>
                <a:close/>
              </a:path>
              <a:path w="63500" h="56515">
                <a:moveTo>
                  <a:pt x="11147" y="43148"/>
                </a:moveTo>
                <a:close/>
              </a:path>
              <a:path w="63500" h="56515">
                <a:moveTo>
                  <a:pt x="15108" y="42925"/>
                </a:moveTo>
                <a:lnTo>
                  <a:pt x="10909" y="42925"/>
                </a:lnTo>
                <a:lnTo>
                  <a:pt x="11147" y="43148"/>
                </a:lnTo>
                <a:lnTo>
                  <a:pt x="15081" y="43052"/>
                </a:lnTo>
                <a:lnTo>
                  <a:pt x="15108" y="42925"/>
                </a:lnTo>
                <a:close/>
              </a:path>
              <a:path w="63500" h="56515">
                <a:moveTo>
                  <a:pt x="24180" y="36956"/>
                </a:moveTo>
                <a:lnTo>
                  <a:pt x="11810" y="36956"/>
                </a:lnTo>
                <a:lnTo>
                  <a:pt x="11772" y="37210"/>
                </a:lnTo>
                <a:lnTo>
                  <a:pt x="11660" y="40385"/>
                </a:lnTo>
                <a:lnTo>
                  <a:pt x="10871" y="43052"/>
                </a:lnTo>
                <a:lnTo>
                  <a:pt x="10909" y="42925"/>
                </a:lnTo>
                <a:lnTo>
                  <a:pt x="15108" y="42925"/>
                </a:lnTo>
                <a:lnTo>
                  <a:pt x="15532" y="41020"/>
                </a:lnTo>
                <a:lnTo>
                  <a:pt x="16395" y="37972"/>
                </a:lnTo>
                <a:lnTo>
                  <a:pt x="21335" y="37972"/>
                </a:lnTo>
                <a:lnTo>
                  <a:pt x="21316" y="37464"/>
                </a:lnTo>
                <a:lnTo>
                  <a:pt x="21602" y="37337"/>
                </a:lnTo>
                <a:lnTo>
                  <a:pt x="24185" y="36967"/>
                </a:lnTo>
                <a:close/>
              </a:path>
              <a:path w="63500" h="56515">
                <a:moveTo>
                  <a:pt x="2654" y="42290"/>
                </a:moveTo>
                <a:lnTo>
                  <a:pt x="2527" y="42290"/>
                </a:lnTo>
                <a:lnTo>
                  <a:pt x="2654" y="42290"/>
                </a:lnTo>
                <a:close/>
              </a:path>
              <a:path w="63500" h="56515">
                <a:moveTo>
                  <a:pt x="6108" y="38607"/>
                </a:moveTo>
                <a:lnTo>
                  <a:pt x="5372" y="38607"/>
                </a:lnTo>
                <a:lnTo>
                  <a:pt x="5181" y="39750"/>
                </a:lnTo>
                <a:lnTo>
                  <a:pt x="4669" y="41274"/>
                </a:lnTo>
                <a:lnTo>
                  <a:pt x="4546" y="41782"/>
                </a:lnTo>
                <a:lnTo>
                  <a:pt x="4940" y="41782"/>
                </a:lnTo>
                <a:lnTo>
                  <a:pt x="5956" y="39242"/>
                </a:lnTo>
                <a:lnTo>
                  <a:pt x="6108" y="38607"/>
                </a:lnTo>
                <a:close/>
              </a:path>
              <a:path w="63500" h="56515">
                <a:moveTo>
                  <a:pt x="5410" y="41401"/>
                </a:moveTo>
                <a:lnTo>
                  <a:pt x="5054" y="41655"/>
                </a:lnTo>
                <a:lnTo>
                  <a:pt x="5410" y="41782"/>
                </a:lnTo>
                <a:lnTo>
                  <a:pt x="5410" y="41401"/>
                </a:lnTo>
                <a:close/>
              </a:path>
              <a:path w="63500" h="56515">
                <a:moveTo>
                  <a:pt x="8102" y="36575"/>
                </a:moveTo>
                <a:lnTo>
                  <a:pt x="6718" y="36575"/>
                </a:lnTo>
                <a:lnTo>
                  <a:pt x="6595" y="39496"/>
                </a:lnTo>
                <a:lnTo>
                  <a:pt x="5499" y="41782"/>
                </a:lnTo>
                <a:lnTo>
                  <a:pt x="6769" y="39496"/>
                </a:lnTo>
                <a:lnTo>
                  <a:pt x="6882" y="38988"/>
                </a:lnTo>
                <a:lnTo>
                  <a:pt x="7150" y="36956"/>
                </a:lnTo>
                <a:lnTo>
                  <a:pt x="8102" y="36956"/>
                </a:lnTo>
                <a:lnTo>
                  <a:pt x="8064" y="36702"/>
                </a:lnTo>
                <a:lnTo>
                  <a:pt x="8102" y="36575"/>
                </a:lnTo>
                <a:close/>
              </a:path>
              <a:path w="63500" h="56515">
                <a:moveTo>
                  <a:pt x="6451" y="36956"/>
                </a:moveTo>
                <a:lnTo>
                  <a:pt x="5803" y="36956"/>
                </a:lnTo>
                <a:lnTo>
                  <a:pt x="5219" y="38226"/>
                </a:lnTo>
                <a:lnTo>
                  <a:pt x="5162" y="38607"/>
                </a:lnTo>
                <a:lnTo>
                  <a:pt x="5058" y="38861"/>
                </a:lnTo>
                <a:lnTo>
                  <a:pt x="4381" y="39877"/>
                </a:lnTo>
                <a:lnTo>
                  <a:pt x="3365" y="41020"/>
                </a:lnTo>
                <a:lnTo>
                  <a:pt x="3987" y="40512"/>
                </a:lnTo>
                <a:lnTo>
                  <a:pt x="4940" y="39496"/>
                </a:lnTo>
                <a:lnTo>
                  <a:pt x="5372" y="38607"/>
                </a:lnTo>
                <a:lnTo>
                  <a:pt x="6108" y="38607"/>
                </a:lnTo>
                <a:lnTo>
                  <a:pt x="6337" y="37464"/>
                </a:lnTo>
                <a:lnTo>
                  <a:pt x="6362" y="37083"/>
                </a:lnTo>
                <a:close/>
              </a:path>
              <a:path w="63500" h="56515">
                <a:moveTo>
                  <a:pt x="10947" y="37718"/>
                </a:moveTo>
                <a:lnTo>
                  <a:pt x="10312" y="37718"/>
                </a:lnTo>
                <a:lnTo>
                  <a:pt x="10291" y="37856"/>
                </a:lnTo>
                <a:lnTo>
                  <a:pt x="10909" y="37972"/>
                </a:lnTo>
                <a:lnTo>
                  <a:pt x="10947" y="37718"/>
                </a:lnTo>
                <a:close/>
              </a:path>
              <a:path w="63500" h="56515">
                <a:moveTo>
                  <a:pt x="25351" y="36956"/>
                </a:moveTo>
                <a:lnTo>
                  <a:pt x="24256" y="36956"/>
                </a:lnTo>
                <a:lnTo>
                  <a:pt x="24307" y="37210"/>
                </a:lnTo>
                <a:lnTo>
                  <a:pt x="24371" y="37337"/>
                </a:lnTo>
                <a:lnTo>
                  <a:pt x="24447" y="37972"/>
                </a:lnTo>
                <a:lnTo>
                  <a:pt x="24968" y="37845"/>
                </a:lnTo>
                <a:lnTo>
                  <a:pt x="25679" y="37718"/>
                </a:lnTo>
                <a:lnTo>
                  <a:pt x="25514" y="37718"/>
                </a:lnTo>
                <a:lnTo>
                  <a:pt x="25351" y="36956"/>
                </a:lnTo>
                <a:close/>
              </a:path>
              <a:path w="63500" h="56515">
                <a:moveTo>
                  <a:pt x="21602" y="37337"/>
                </a:moveTo>
                <a:lnTo>
                  <a:pt x="21297" y="37337"/>
                </a:lnTo>
                <a:lnTo>
                  <a:pt x="21488" y="37464"/>
                </a:lnTo>
                <a:close/>
              </a:path>
              <a:path w="63500" h="56515">
                <a:moveTo>
                  <a:pt x="11793" y="37074"/>
                </a:moveTo>
                <a:close/>
              </a:path>
              <a:path w="63500" h="56515">
                <a:moveTo>
                  <a:pt x="25323" y="36702"/>
                </a:moveTo>
                <a:lnTo>
                  <a:pt x="11214" y="36702"/>
                </a:lnTo>
                <a:lnTo>
                  <a:pt x="11160" y="36967"/>
                </a:lnTo>
                <a:lnTo>
                  <a:pt x="11793" y="37074"/>
                </a:lnTo>
                <a:lnTo>
                  <a:pt x="25351" y="36956"/>
                </a:lnTo>
                <a:lnTo>
                  <a:pt x="25323" y="36702"/>
                </a:lnTo>
                <a:close/>
              </a:path>
              <a:path w="63500" h="56515">
                <a:moveTo>
                  <a:pt x="8496" y="36702"/>
                </a:moveTo>
                <a:lnTo>
                  <a:pt x="8254" y="36702"/>
                </a:lnTo>
                <a:lnTo>
                  <a:pt x="8420" y="36829"/>
                </a:lnTo>
                <a:lnTo>
                  <a:pt x="8496" y="36702"/>
                </a:lnTo>
                <a:close/>
              </a:path>
              <a:path w="63500" h="56515">
                <a:moveTo>
                  <a:pt x="9207" y="36575"/>
                </a:moveTo>
                <a:lnTo>
                  <a:pt x="8102" y="36575"/>
                </a:lnTo>
                <a:lnTo>
                  <a:pt x="8102" y="36702"/>
                </a:lnTo>
                <a:lnTo>
                  <a:pt x="9093" y="36702"/>
                </a:lnTo>
                <a:lnTo>
                  <a:pt x="9207" y="36575"/>
                </a:lnTo>
                <a:close/>
              </a:path>
              <a:path w="63500" h="56515">
                <a:moveTo>
                  <a:pt x="26542" y="35940"/>
                </a:moveTo>
                <a:lnTo>
                  <a:pt x="8536" y="35948"/>
                </a:lnTo>
                <a:lnTo>
                  <a:pt x="8102" y="36034"/>
                </a:lnTo>
                <a:lnTo>
                  <a:pt x="26542" y="36067"/>
                </a:lnTo>
                <a:close/>
              </a:path>
              <a:path w="63500" h="56515">
                <a:moveTo>
                  <a:pt x="26560" y="35948"/>
                </a:moveTo>
                <a:lnTo>
                  <a:pt x="26822" y="36067"/>
                </a:lnTo>
                <a:lnTo>
                  <a:pt x="26560" y="35948"/>
                </a:lnTo>
                <a:close/>
              </a:path>
              <a:path w="63500" h="56515">
                <a:moveTo>
                  <a:pt x="27903" y="34035"/>
                </a:moveTo>
                <a:lnTo>
                  <a:pt x="26822" y="34035"/>
                </a:lnTo>
                <a:lnTo>
                  <a:pt x="26860" y="36067"/>
                </a:lnTo>
                <a:lnTo>
                  <a:pt x="27890" y="36067"/>
                </a:lnTo>
                <a:lnTo>
                  <a:pt x="27903" y="34035"/>
                </a:lnTo>
                <a:close/>
              </a:path>
              <a:path w="63500" h="56515">
                <a:moveTo>
                  <a:pt x="26581" y="35813"/>
                </a:moveTo>
                <a:lnTo>
                  <a:pt x="8851" y="35813"/>
                </a:lnTo>
                <a:lnTo>
                  <a:pt x="8648" y="35940"/>
                </a:lnTo>
                <a:lnTo>
                  <a:pt x="26560" y="35948"/>
                </a:lnTo>
                <a:lnTo>
                  <a:pt x="26581" y="35813"/>
                </a:lnTo>
                <a:close/>
              </a:path>
              <a:path w="63500" h="56515">
                <a:moveTo>
                  <a:pt x="8648" y="35906"/>
                </a:moveTo>
                <a:close/>
              </a:path>
              <a:path w="63500" h="56515">
                <a:moveTo>
                  <a:pt x="9434" y="34234"/>
                </a:moveTo>
                <a:lnTo>
                  <a:pt x="8699" y="35305"/>
                </a:lnTo>
                <a:lnTo>
                  <a:pt x="8648" y="35906"/>
                </a:lnTo>
                <a:lnTo>
                  <a:pt x="8851" y="35813"/>
                </a:lnTo>
                <a:lnTo>
                  <a:pt x="26581" y="35813"/>
                </a:lnTo>
                <a:lnTo>
                  <a:pt x="26660" y="34416"/>
                </a:lnTo>
                <a:lnTo>
                  <a:pt x="9436" y="34416"/>
                </a:lnTo>
                <a:lnTo>
                  <a:pt x="9434" y="34234"/>
                </a:lnTo>
                <a:close/>
              </a:path>
              <a:path w="63500" h="56515">
                <a:moveTo>
                  <a:pt x="26746" y="34162"/>
                </a:moveTo>
                <a:lnTo>
                  <a:pt x="9486" y="34162"/>
                </a:lnTo>
                <a:lnTo>
                  <a:pt x="9436" y="34416"/>
                </a:lnTo>
                <a:lnTo>
                  <a:pt x="26660" y="34416"/>
                </a:lnTo>
                <a:lnTo>
                  <a:pt x="26746" y="34162"/>
                </a:lnTo>
                <a:close/>
              </a:path>
              <a:path w="63500" h="56515">
                <a:moveTo>
                  <a:pt x="7970" y="29082"/>
                </a:moveTo>
                <a:lnTo>
                  <a:pt x="7035" y="29082"/>
                </a:lnTo>
                <a:lnTo>
                  <a:pt x="7150" y="34289"/>
                </a:lnTo>
                <a:lnTo>
                  <a:pt x="8038" y="34289"/>
                </a:lnTo>
                <a:lnTo>
                  <a:pt x="7970" y="29082"/>
                </a:lnTo>
                <a:close/>
              </a:path>
              <a:path w="63500" h="56515">
                <a:moveTo>
                  <a:pt x="10134" y="26923"/>
                </a:moveTo>
                <a:lnTo>
                  <a:pt x="9436" y="26923"/>
                </a:lnTo>
                <a:lnTo>
                  <a:pt x="9434" y="34234"/>
                </a:lnTo>
                <a:lnTo>
                  <a:pt x="26746" y="34162"/>
                </a:lnTo>
                <a:lnTo>
                  <a:pt x="26822" y="34035"/>
                </a:lnTo>
                <a:lnTo>
                  <a:pt x="27903" y="34035"/>
                </a:lnTo>
                <a:lnTo>
                  <a:pt x="27906" y="33527"/>
                </a:lnTo>
                <a:lnTo>
                  <a:pt x="26669" y="33527"/>
                </a:lnTo>
                <a:lnTo>
                  <a:pt x="26669" y="33400"/>
                </a:lnTo>
                <a:lnTo>
                  <a:pt x="10109" y="33400"/>
                </a:lnTo>
                <a:lnTo>
                  <a:pt x="10109" y="28828"/>
                </a:lnTo>
                <a:lnTo>
                  <a:pt x="10426" y="28828"/>
                </a:lnTo>
                <a:lnTo>
                  <a:pt x="27927" y="28701"/>
                </a:lnTo>
                <a:lnTo>
                  <a:pt x="27965" y="28320"/>
                </a:lnTo>
                <a:lnTo>
                  <a:pt x="28237" y="28197"/>
                </a:lnTo>
                <a:lnTo>
                  <a:pt x="28282" y="28066"/>
                </a:lnTo>
                <a:lnTo>
                  <a:pt x="30159" y="28066"/>
                </a:lnTo>
                <a:lnTo>
                  <a:pt x="30032" y="27050"/>
                </a:lnTo>
                <a:lnTo>
                  <a:pt x="10109" y="27050"/>
                </a:lnTo>
                <a:lnTo>
                  <a:pt x="10134" y="26923"/>
                </a:lnTo>
                <a:close/>
              </a:path>
              <a:path w="63500" h="56515">
                <a:moveTo>
                  <a:pt x="26823" y="33400"/>
                </a:moveTo>
                <a:lnTo>
                  <a:pt x="26669" y="33527"/>
                </a:lnTo>
                <a:lnTo>
                  <a:pt x="26822" y="33527"/>
                </a:lnTo>
                <a:lnTo>
                  <a:pt x="26823" y="33400"/>
                </a:lnTo>
                <a:close/>
              </a:path>
              <a:path w="63500" h="56515">
                <a:moveTo>
                  <a:pt x="27927" y="28955"/>
                </a:moveTo>
                <a:lnTo>
                  <a:pt x="26860" y="28955"/>
                </a:lnTo>
                <a:lnTo>
                  <a:pt x="26822" y="33527"/>
                </a:lnTo>
                <a:lnTo>
                  <a:pt x="27906" y="33527"/>
                </a:lnTo>
                <a:lnTo>
                  <a:pt x="27889" y="29717"/>
                </a:lnTo>
                <a:lnTo>
                  <a:pt x="28244" y="29590"/>
                </a:lnTo>
                <a:lnTo>
                  <a:pt x="28562" y="29336"/>
                </a:lnTo>
                <a:lnTo>
                  <a:pt x="29032" y="29209"/>
                </a:lnTo>
                <a:lnTo>
                  <a:pt x="29108" y="29082"/>
                </a:lnTo>
                <a:lnTo>
                  <a:pt x="27889" y="29082"/>
                </a:lnTo>
                <a:close/>
              </a:path>
              <a:path w="63500" h="56515">
                <a:moveTo>
                  <a:pt x="11137" y="32892"/>
                </a:moveTo>
                <a:lnTo>
                  <a:pt x="10464" y="32892"/>
                </a:lnTo>
                <a:lnTo>
                  <a:pt x="10286" y="33146"/>
                </a:lnTo>
                <a:lnTo>
                  <a:pt x="10159" y="33400"/>
                </a:lnTo>
                <a:lnTo>
                  <a:pt x="26669" y="33400"/>
                </a:lnTo>
                <a:lnTo>
                  <a:pt x="26708" y="33146"/>
                </a:lnTo>
                <a:lnTo>
                  <a:pt x="25120" y="33146"/>
                </a:lnTo>
                <a:lnTo>
                  <a:pt x="25199" y="33019"/>
                </a:lnTo>
                <a:lnTo>
                  <a:pt x="11302" y="33019"/>
                </a:lnTo>
                <a:lnTo>
                  <a:pt x="11137" y="32892"/>
                </a:lnTo>
                <a:close/>
              </a:path>
              <a:path w="63500" h="56515">
                <a:moveTo>
                  <a:pt x="26708" y="33019"/>
                </a:moveTo>
                <a:lnTo>
                  <a:pt x="25920" y="33019"/>
                </a:lnTo>
                <a:lnTo>
                  <a:pt x="25438" y="33146"/>
                </a:lnTo>
                <a:lnTo>
                  <a:pt x="26708" y="33146"/>
                </a:lnTo>
                <a:lnTo>
                  <a:pt x="26708" y="33019"/>
                </a:lnTo>
                <a:close/>
              </a:path>
              <a:path w="63500" h="56515">
                <a:moveTo>
                  <a:pt x="25793" y="29336"/>
                </a:moveTo>
                <a:lnTo>
                  <a:pt x="11137" y="29336"/>
                </a:lnTo>
                <a:lnTo>
                  <a:pt x="11019" y="29717"/>
                </a:lnTo>
                <a:lnTo>
                  <a:pt x="10426" y="30352"/>
                </a:lnTo>
                <a:lnTo>
                  <a:pt x="10985" y="31114"/>
                </a:lnTo>
                <a:lnTo>
                  <a:pt x="10938" y="32003"/>
                </a:lnTo>
                <a:lnTo>
                  <a:pt x="11214" y="32892"/>
                </a:lnTo>
                <a:lnTo>
                  <a:pt x="11302" y="33019"/>
                </a:lnTo>
                <a:lnTo>
                  <a:pt x="25199" y="33019"/>
                </a:lnTo>
                <a:lnTo>
                  <a:pt x="25438" y="32638"/>
                </a:lnTo>
                <a:lnTo>
                  <a:pt x="25717" y="32003"/>
                </a:lnTo>
                <a:lnTo>
                  <a:pt x="25755" y="31368"/>
                </a:lnTo>
                <a:lnTo>
                  <a:pt x="26352" y="30733"/>
                </a:lnTo>
                <a:lnTo>
                  <a:pt x="25793" y="29336"/>
                </a:lnTo>
                <a:close/>
              </a:path>
              <a:path w="63500" h="56515">
                <a:moveTo>
                  <a:pt x="27927" y="28701"/>
                </a:moveTo>
                <a:lnTo>
                  <a:pt x="10312" y="28701"/>
                </a:lnTo>
                <a:lnTo>
                  <a:pt x="10820" y="29209"/>
                </a:lnTo>
                <a:lnTo>
                  <a:pt x="11099" y="29336"/>
                </a:lnTo>
                <a:lnTo>
                  <a:pt x="25793" y="29336"/>
                </a:lnTo>
                <a:lnTo>
                  <a:pt x="25920" y="29463"/>
                </a:lnTo>
                <a:lnTo>
                  <a:pt x="26111" y="29336"/>
                </a:lnTo>
                <a:lnTo>
                  <a:pt x="26542" y="29209"/>
                </a:lnTo>
                <a:lnTo>
                  <a:pt x="26746" y="29209"/>
                </a:lnTo>
                <a:lnTo>
                  <a:pt x="26860" y="28955"/>
                </a:lnTo>
                <a:lnTo>
                  <a:pt x="27927" y="28955"/>
                </a:lnTo>
                <a:lnTo>
                  <a:pt x="27927" y="28701"/>
                </a:lnTo>
                <a:close/>
              </a:path>
              <a:path w="63500" h="56515">
                <a:moveTo>
                  <a:pt x="29514" y="25780"/>
                </a:moveTo>
                <a:lnTo>
                  <a:pt x="6159" y="25780"/>
                </a:lnTo>
                <a:lnTo>
                  <a:pt x="6197" y="26034"/>
                </a:lnTo>
                <a:lnTo>
                  <a:pt x="5854" y="26161"/>
                </a:lnTo>
                <a:lnTo>
                  <a:pt x="5181" y="26542"/>
                </a:lnTo>
                <a:lnTo>
                  <a:pt x="4864" y="26796"/>
                </a:lnTo>
                <a:lnTo>
                  <a:pt x="4739" y="27050"/>
                </a:lnTo>
                <a:lnTo>
                  <a:pt x="4622" y="28574"/>
                </a:lnTo>
                <a:lnTo>
                  <a:pt x="5803" y="29336"/>
                </a:lnTo>
                <a:lnTo>
                  <a:pt x="6515" y="29209"/>
                </a:lnTo>
                <a:lnTo>
                  <a:pt x="6438" y="29082"/>
                </a:lnTo>
                <a:lnTo>
                  <a:pt x="7970" y="29082"/>
                </a:lnTo>
                <a:lnTo>
                  <a:pt x="6959" y="28955"/>
                </a:lnTo>
                <a:lnTo>
                  <a:pt x="6794" y="28701"/>
                </a:lnTo>
                <a:lnTo>
                  <a:pt x="6718" y="28447"/>
                </a:lnTo>
                <a:lnTo>
                  <a:pt x="6553" y="28066"/>
                </a:lnTo>
                <a:lnTo>
                  <a:pt x="8115" y="28066"/>
                </a:lnTo>
                <a:lnTo>
                  <a:pt x="8254" y="27939"/>
                </a:lnTo>
                <a:lnTo>
                  <a:pt x="8102" y="27812"/>
                </a:lnTo>
                <a:lnTo>
                  <a:pt x="7315" y="27812"/>
                </a:lnTo>
                <a:lnTo>
                  <a:pt x="7073" y="27558"/>
                </a:lnTo>
                <a:lnTo>
                  <a:pt x="6832" y="27431"/>
                </a:lnTo>
                <a:lnTo>
                  <a:pt x="8381" y="27431"/>
                </a:lnTo>
                <a:lnTo>
                  <a:pt x="8496" y="26669"/>
                </a:lnTo>
                <a:lnTo>
                  <a:pt x="10109" y="26669"/>
                </a:lnTo>
                <a:lnTo>
                  <a:pt x="10109" y="26415"/>
                </a:lnTo>
                <a:lnTo>
                  <a:pt x="9918" y="26415"/>
                </a:lnTo>
                <a:lnTo>
                  <a:pt x="10274" y="26034"/>
                </a:lnTo>
                <a:lnTo>
                  <a:pt x="10312" y="25907"/>
                </a:lnTo>
                <a:lnTo>
                  <a:pt x="29507" y="25907"/>
                </a:lnTo>
                <a:close/>
              </a:path>
              <a:path w="63500" h="56515">
                <a:moveTo>
                  <a:pt x="6515" y="29209"/>
                </a:moveTo>
                <a:lnTo>
                  <a:pt x="5689" y="29209"/>
                </a:lnTo>
                <a:lnTo>
                  <a:pt x="5968" y="29336"/>
                </a:lnTo>
                <a:lnTo>
                  <a:pt x="6121" y="29336"/>
                </a:lnTo>
                <a:lnTo>
                  <a:pt x="6515" y="29209"/>
                </a:lnTo>
                <a:close/>
              </a:path>
              <a:path w="63500" h="56515">
                <a:moveTo>
                  <a:pt x="7035" y="29082"/>
                </a:moveTo>
                <a:lnTo>
                  <a:pt x="6438" y="29082"/>
                </a:lnTo>
                <a:lnTo>
                  <a:pt x="7035" y="29336"/>
                </a:lnTo>
                <a:lnTo>
                  <a:pt x="7035" y="29082"/>
                </a:lnTo>
                <a:close/>
              </a:path>
              <a:path w="63500" h="56515">
                <a:moveTo>
                  <a:pt x="26746" y="29209"/>
                </a:moveTo>
                <a:lnTo>
                  <a:pt x="26542" y="29209"/>
                </a:lnTo>
                <a:lnTo>
                  <a:pt x="26352" y="29336"/>
                </a:lnTo>
                <a:lnTo>
                  <a:pt x="26581" y="29336"/>
                </a:lnTo>
                <a:lnTo>
                  <a:pt x="26746" y="29209"/>
                </a:lnTo>
                <a:close/>
              </a:path>
              <a:path w="63500" h="56515">
                <a:moveTo>
                  <a:pt x="30159" y="28066"/>
                </a:moveTo>
                <a:lnTo>
                  <a:pt x="28282" y="28066"/>
                </a:lnTo>
                <a:lnTo>
                  <a:pt x="28151" y="28574"/>
                </a:lnTo>
                <a:lnTo>
                  <a:pt x="28041" y="28828"/>
                </a:lnTo>
                <a:lnTo>
                  <a:pt x="28168" y="28828"/>
                </a:lnTo>
                <a:lnTo>
                  <a:pt x="28028" y="28955"/>
                </a:lnTo>
                <a:lnTo>
                  <a:pt x="29743" y="29082"/>
                </a:lnTo>
                <a:lnTo>
                  <a:pt x="30162" y="28320"/>
                </a:lnTo>
                <a:lnTo>
                  <a:pt x="30159" y="28066"/>
                </a:lnTo>
                <a:close/>
              </a:path>
              <a:path w="63500" h="56515">
                <a:moveTo>
                  <a:pt x="8115" y="28066"/>
                </a:moveTo>
                <a:lnTo>
                  <a:pt x="6553" y="28066"/>
                </a:lnTo>
                <a:lnTo>
                  <a:pt x="6609" y="28197"/>
                </a:lnTo>
                <a:lnTo>
                  <a:pt x="6832" y="28320"/>
                </a:lnTo>
                <a:lnTo>
                  <a:pt x="6896" y="28447"/>
                </a:lnTo>
                <a:lnTo>
                  <a:pt x="6959" y="28955"/>
                </a:lnTo>
                <a:lnTo>
                  <a:pt x="7975" y="28955"/>
                </a:lnTo>
                <a:lnTo>
                  <a:pt x="7861" y="28574"/>
                </a:lnTo>
                <a:lnTo>
                  <a:pt x="7975" y="28193"/>
                </a:lnTo>
                <a:lnTo>
                  <a:pt x="8115" y="28066"/>
                </a:lnTo>
                <a:close/>
              </a:path>
              <a:path w="63500" h="56515">
                <a:moveTo>
                  <a:pt x="6756" y="28574"/>
                </a:moveTo>
                <a:lnTo>
                  <a:pt x="6794" y="28701"/>
                </a:lnTo>
                <a:lnTo>
                  <a:pt x="6756" y="28574"/>
                </a:lnTo>
                <a:close/>
              </a:path>
              <a:path w="63500" h="56515">
                <a:moveTo>
                  <a:pt x="30302" y="28066"/>
                </a:moveTo>
                <a:lnTo>
                  <a:pt x="30175" y="28193"/>
                </a:lnTo>
                <a:lnTo>
                  <a:pt x="30302" y="28066"/>
                </a:lnTo>
                <a:close/>
              </a:path>
              <a:path w="63500" h="56515">
                <a:moveTo>
                  <a:pt x="8381" y="27431"/>
                </a:moveTo>
                <a:lnTo>
                  <a:pt x="6832" y="27431"/>
                </a:lnTo>
                <a:lnTo>
                  <a:pt x="7111" y="27558"/>
                </a:lnTo>
                <a:lnTo>
                  <a:pt x="7353" y="27558"/>
                </a:lnTo>
                <a:lnTo>
                  <a:pt x="7315" y="27812"/>
                </a:lnTo>
                <a:lnTo>
                  <a:pt x="8102" y="27812"/>
                </a:lnTo>
                <a:lnTo>
                  <a:pt x="8381" y="27431"/>
                </a:lnTo>
                <a:close/>
              </a:path>
              <a:path w="63500" h="56515">
                <a:moveTo>
                  <a:pt x="10109" y="26669"/>
                </a:moveTo>
                <a:lnTo>
                  <a:pt x="8496" y="26669"/>
                </a:lnTo>
                <a:lnTo>
                  <a:pt x="8496" y="26821"/>
                </a:lnTo>
                <a:lnTo>
                  <a:pt x="8851" y="27050"/>
                </a:lnTo>
                <a:lnTo>
                  <a:pt x="9283" y="27050"/>
                </a:lnTo>
                <a:lnTo>
                  <a:pt x="9359" y="26923"/>
                </a:lnTo>
                <a:lnTo>
                  <a:pt x="10134" y="26923"/>
                </a:lnTo>
                <a:lnTo>
                  <a:pt x="10109" y="26669"/>
                </a:lnTo>
                <a:close/>
              </a:path>
              <a:path w="63500" h="56515">
                <a:moveTo>
                  <a:pt x="10244" y="26923"/>
                </a:moveTo>
                <a:lnTo>
                  <a:pt x="10159" y="27050"/>
                </a:lnTo>
                <a:lnTo>
                  <a:pt x="10244" y="26923"/>
                </a:lnTo>
                <a:close/>
              </a:path>
              <a:path w="63500" h="56515">
                <a:moveTo>
                  <a:pt x="29507" y="25907"/>
                </a:moveTo>
                <a:lnTo>
                  <a:pt x="10312" y="25907"/>
                </a:lnTo>
                <a:lnTo>
                  <a:pt x="10236" y="27050"/>
                </a:lnTo>
                <a:lnTo>
                  <a:pt x="30032" y="27050"/>
                </a:lnTo>
                <a:lnTo>
                  <a:pt x="29908" y="26669"/>
                </a:lnTo>
                <a:lnTo>
                  <a:pt x="29476" y="26415"/>
                </a:lnTo>
                <a:lnTo>
                  <a:pt x="29507" y="25907"/>
                </a:lnTo>
                <a:close/>
              </a:path>
              <a:path w="63500" h="56515">
                <a:moveTo>
                  <a:pt x="28282" y="25399"/>
                </a:moveTo>
                <a:lnTo>
                  <a:pt x="6324" y="25399"/>
                </a:lnTo>
                <a:lnTo>
                  <a:pt x="5930" y="25780"/>
                </a:lnTo>
                <a:lnTo>
                  <a:pt x="28600" y="25780"/>
                </a:lnTo>
                <a:lnTo>
                  <a:pt x="28282" y="25399"/>
                </a:lnTo>
                <a:close/>
              </a:path>
              <a:path w="63500" h="56515">
                <a:moveTo>
                  <a:pt x="28498" y="25659"/>
                </a:moveTo>
                <a:lnTo>
                  <a:pt x="28803" y="25780"/>
                </a:lnTo>
                <a:lnTo>
                  <a:pt x="28498" y="25659"/>
                </a:lnTo>
                <a:close/>
              </a:path>
              <a:path w="63500" h="56515">
                <a:moveTo>
                  <a:pt x="28494" y="25653"/>
                </a:moveTo>
                <a:close/>
              </a:path>
              <a:path w="63500" h="56515">
                <a:moveTo>
                  <a:pt x="20789" y="8635"/>
                </a:moveTo>
                <a:lnTo>
                  <a:pt x="16903" y="8635"/>
                </a:lnTo>
                <a:lnTo>
                  <a:pt x="16941" y="8762"/>
                </a:lnTo>
                <a:lnTo>
                  <a:pt x="16827" y="9397"/>
                </a:lnTo>
                <a:lnTo>
                  <a:pt x="16675" y="9397"/>
                </a:lnTo>
                <a:lnTo>
                  <a:pt x="15836" y="9524"/>
                </a:lnTo>
                <a:lnTo>
                  <a:pt x="15836" y="10286"/>
                </a:lnTo>
                <a:lnTo>
                  <a:pt x="14731" y="10667"/>
                </a:lnTo>
                <a:lnTo>
                  <a:pt x="14185" y="11048"/>
                </a:lnTo>
                <a:lnTo>
                  <a:pt x="12877" y="11302"/>
                </a:lnTo>
                <a:lnTo>
                  <a:pt x="11734" y="11683"/>
                </a:lnTo>
                <a:lnTo>
                  <a:pt x="11455" y="12064"/>
                </a:lnTo>
                <a:lnTo>
                  <a:pt x="11061" y="12191"/>
                </a:lnTo>
                <a:lnTo>
                  <a:pt x="11051" y="12572"/>
                </a:lnTo>
                <a:lnTo>
                  <a:pt x="10646" y="13715"/>
                </a:lnTo>
                <a:lnTo>
                  <a:pt x="10350" y="14350"/>
                </a:lnTo>
                <a:lnTo>
                  <a:pt x="10109" y="15366"/>
                </a:lnTo>
                <a:lnTo>
                  <a:pt x="9909" y="16509"/>
                </a:lnTo>
                <a:lnTo>
                  <a:pt x="9784" y="17398"/>
                </a:lnTo>
                <a:lnTo>
                  <a:pt x="9639" y="18668"/>
                </a:lnTo>
                <a:lnTo>
                  <a:pt x="9321" y="19938"/>
                </a:lnTo>
                <a:lnTo>
                  <a:pt x="9207" y="21208"/>
                </a:lnTo>
                <a:lnTo>
                  <a:pt x="8813" y="21462"/>
                </a:lnTo>
                <a:lnTo>
                  <a:pt x="8928" y="21970"/>
                </a:lnTo>
                <a:lnTo>
                  <a:pt x="8496" y="22224"/>
                </a:lnTo>
                <a:lnTo>
                  <a:pt x="8648" y="22224"/>
                </a:lnTo>
                <a:lnTo>
                  <a:pt x="8496" y="22351"/>
                </a:lnTo>
                <a:lnTo>
                  <a:pt x="8381" y="22859"/>
                </a:lnTo>
                <a:lnTo>
                  <a:pt x="7467" y="24383"/>
                </a:lnTo>
                <a:lnTo>
                  <a:pt x="7391" y="24637"/>
                </a:lnTo>
                <a:lnTo>
                  <a:pt x="6959" y="24891"/>
                </a:lnTo>
                <a:lnTo>
                  <a:pt x="6794" y="25018"/>
                </a:lnTo>
                <a:lnTo>
                  <a:pt x="6400" y="25272"/>
                </a:lnTo>
                <a:lnTo>
                  <a:pt x="6248" y="25399"/>
                </a:lnTo>
                <a:lnTo>
                  <a:pt x="6045" y="25526"/>
                </a:lnTo>
                <a:lnTo>
                  <a:pt x="6324" y="25399"/>
                </a:lnTo>
                <a:lnTo>
                  <a:pt x="28244" y="25399"/>
                </a:lnTo>
                <a:lnTo>
                  <a:pt x="28151" y="24891"/>
                </a:lnTo>
                <a:lnTo>
                  <a:pt x="27965" y="24637"/>
                </a:lnTo>
                <a:lnTo>
                  <a:pt x="27863" y="24002"/>
                </a:lnTo>
                <a:lnTo>
                  <a:pt x="27685" y="24002"/>
                </a:lnTo>
                <a:lnTo>
                  <a:pt x="27495" y="23621"/>
                </a:lnTo>
                <a:lnTo>
                  <a:pt x="27419" y="23367"/>
                </a:lnTo>
                <a:lnTo>
                  <a:pt x="27177" y="23113"/>
                </a:lnTo>
                <a:lnTo>
                  <a:pt x="27269" y="22605"/>
                </a:lnTo>
                <a:lnTo>
                  <a:pt x="27063" y="22605"/>
                </a:lnTo>
                <a:lnTo>
                  <a:pt x="27101" y="22097"/>
                </a:lnTo>
                <a:lnTo>
                  <a:pt x="12280" y="22097"/>
                </a:lnTo>
                <a:lnTo>
                  <a:pt x="12407" y="20954"/>
                </a:lnTo>
                <a:lnTo>
                  <a:pt x="12484" y="20700"/>
                </a:lnTo>
                <a:lnTo>
                  <a:pt x="12598" y="19684"/>
                </a:lnTo>
                <a:lnTo>
                  <a:pt x="26807" y="19684"/>
                </a:lnTo>
                <a:lnTo>
                  <a:pt x="26746" y="18668"/>
                </a:lnTo>
                <a:lnTo>
                  <a:pt x="26631" y="17271"/>
                </a:lnTo>
                <a:lnTo>
                  <a:pt x="26542" y="16509"/>
                </a:lnTo>
                <a:lnTo>
                  <a:pt x="26111" y="14350"/>
                </a:lnTo>
                <a:lnTo>
                  <a:pt x="26187" y="13715"/>
                </a:lnTo>
                <a:lnTo>
                  <a:pt x="25869" y="13461"/>
                </a:lnTo>
                <a:lnTo>
                  <a:pt x="25717" y="13461"/>
                </a:lnTo>
                <a:lnTo>
                  <a:pt x="25438" y="13334"/>
                </a:lnTo>
                <a:lnTo>
                  <a:pt x="24726" y="12826"/>
                </a:lnTo>
                <a:lnTo>
                  <a:pt x="23977" y="12572"/>
                </a:lnTo>
                <a:lnTo>
                  <a:pt x="23621" y="12318"/>
                </a:lnTo>
                <a:lnTo>
                  <a:pt x="23380" y="12191"/>
                </a:lnTo>
                <a:lnTo>
                  <a:pt x="23152" y="11810"/>
                </a:lnTo>
                <a:lnTo>
                  <a:pt x="22948" y="11810"/>
                </a:lnTo>
                <a:lnTo>
                  <a:pt x="22555" y="11683"/>
                </a:lnTo>
                <a:lnTo>
                  <a:pt x="22555" y="11556"/>
                </a:lnTo>
                <a:lnTo>
                  <a:pt x="21691" y="10794"/>
                </a:lnTo>
                <a:lnTo>
                  <a:pt x="21412" y="10159"/>
                </a:lnTo>
                <a:lnTo>
                  <a:pt x="21208" y="9905"/>
                </a:lnTo>
                <a:lnTo>
                  <a:pt x="20777" y="9905"/>
                </a:lnTo>
                <a:lnTo>
                  <a:pt x="20789" y="8635"/>
                </a:lnTo>
                <a:close/>
              </a:path>
              <a:path w="63500" h="56515">
                <a:moveTo>
                  <a:pt x="7073" y="24764"/>
                </a:moveTo>
                <a:lnTo>
                  <a:pt x="6934" y="24891"/>
                </a:lnTo>
                <a:lnTo>
                  <a:pt x="7073" y="24764"/>
                </a:lnTo>
                <a:close/>
              </a:path>
              <a:path w="63500" h="56515">
                <a:moveTo>
                  <a:pt x="27851" y="23875"/>
                </a:moveTo>
                <a:lnTo>
                  <a:pt x="27685" y="24002"/>
                </a:lnTo>
                <a:lnTo>
                  <a:pt x="27863" y="24002"/>
                </a:lnTo>
                <a:close/>
              </a:path>
              <a:path w="63500" h="56515">
                <a:moveTo>
                  <a:pt x="27292" y="22478"/>
                </a:moveTo>
                <a:lnTo>
                  <a:pt x="27063" y="22605"/>
                </a:lnTo>
                <a:lnTo>
                  <a:pt x="27269" y="22605"/>
                </a:lnTo>
                <a:lnTo>
                  <a:pt x="27292" y="22478"/>
                </a:lnTo>
                <a:close/>
              </a:path>
              <a:path w="63500" h="56515">
                <a:moveTo>
                  <a:pt x="26936" y="21462"/>
                </a:moveTo>
                <a:lnTo>
                  <a:pt x="12953" y="21462"/>
                </a:lnTo>
                <a:lnTo>
                  <a:pt x="12820" y="21589"/>
                </a:lnTo>
                <a:lnTo>
                  <a:pt x="12687" y="21716"/>
                </a:lnTo>
                <a:lnTo>
                  <a:pt x="12331" y="21843"/>
                </a:lnTo>
                <a:lnTo>
                  <a:pt x="12280" y="22097"/>
                </a:lnTo>
                <a:lnTo>
                  <a:pt x="27101" y="22097"/>
                </a:lnTo>
                <a:lnTo>
                  <a:pt x="27139" y="21589"/>
                </a:lnTo>
                <a:lnTo>
                  <a:pt x="12953" y="21589"/>
                </a:lnTo>
                <a:lnTo>
                  <a:pt x="26962" y="21478"/>
                </a:lnTo>
                <a:close/>
              </a:path>
              <a:path w="63500" h="56515">
                <a:moveTo>
                  <a:pt x="26807" y="19684"/>
                </a:moveTo>
                <a:lnTo>
                  <a:pt x="12598" y="19684"/>
                </a:lnTo>
                <a:lnTo>
                  <a:pt x="12801" y="19938"/>
                </a:lnTo>
                <a:lnTo>
                  <a:pt x="12937" y="21478"/>
                </a:lnTo>
                <a:lnTo>
                  <a:pt x="26936" y="21462"/>
                </a:lnTo>
                <a:lnTo>
                  <a:pt x="26890" y="21081"/>
                </a:lnTo>
                <a:lnTo>
                  <a:pt x="23660" y="21081"/>
                </a:lnTo>
                <a:lnTo>
                  <a:pt x="23660" y="20929"/>
                </a:lnTo>
                <a:lnTo>
                  <a:pt x="23507" y="20827"/>
                </a:lnTo>
                <a:lnTo>
                  <a:pt x="23190" y="20700"/>
                </a:lnTo>
                <a:lnTo>
                  <a:pt x="23583" y="20446"/>
                </a:lnTo>
                <a:lnTo>
                  <a:pt x="23621" y="20319"/>
                </a:lnTo>
                <a:lnTo>
                  <a:pt x="26845" y="20319"/>
                </a:lnTo>
                <a:lnTo>
                  <a:pt x="26807" y="19684"/>
                </a:lnTo>
                <a:close/>
              </a:path>
              <a:path w="63500" h="56515">
                <a:moveTo>
                  <a:pt x="26845" y="20319"/>
                </a:moveTo>
                <a:lnTo>
                  <a:pt x="23621" y="20319"/>
                </a:lnTo>
                <a:lnTo>
                  <a:pt x="23660" y="21081"/>
                </a:lnTo>
                <a:lnTo>
                  <a:pt x="26890" y="21081"/>
                </a:lnTo>
                <a:lnTo>
                  <a:pt x="26845" y="20319"/>
                </a:lnTo>
                <a:close/>
              </a:path>
              <a:path w="63500" h="56515">
                <a:moveTo>
                  <a:pt x="20777" y="9805"/>
                </a:moveTo>
                <a:lnTo>
                  <a:pt x="21208" y="9905"/>
                </a:lnTo>
                <a:lnTo>
                  <a:pt x="20777" y="9805"/>
                </a:lnTo>
                <a:close/>
              </a:path>
              <a:path w="63500" h="56515">
                <a:moveTo>
                  <a:pt x="20777" y="9778"/>
                </a:moveTo>
                <a:close/>
              </a:path>
              <a:path w="63500" h="56515">
                <a:moveTo>
                  <a:pt x="21094" y="8000"/>
                </a:moveTo>
                <a:lnTo>
                  <a:pt x="15760" y="8000"/>
                </a:lnTo>
                <a:lnTo>
                  <a:pt x="15887" y="8508"/>
                </a:lnTo>
                <a:lnTo>
                  <a:pt x="16395" y="8762"/>
                </a:lnTo>
                <a:lnTo>
                  <a:pt x="16281" y="8635"/>
                </a:lnTo>
                <a:lnTo>
                  <a:pt x="16713" y="8635"/>
                </a:lnTo>
                <a:lnTo>
                  <a:pt x="20802" y="8508"/>
                </a:lnTo>
                <a:lnTo>
                  <a:pt x="20884" y="8188"/>
                </a:lnTo>
                <a:lnTo>
                  <a:pt x="21094" y="8000"/>
                </a:lnTo>
                <a:close/>
              </a:path>
              <a:path w="63500" h="56515">
                <a:moveTo>
                  <a:pt x="16890" y="8741"/>
                </a:moveTo>
                <a:close/>
              </a:path>
              <a:path w="63500" h="56515">
                <a:moveTo>
                  <a:pt x="20802" y="8508"/>
                </a:moveTo>
                <a:lnTo>
                  <a:pt x="16751" y="8508"/>
                </a:lnTo>
                <a:lnTo>
                  <a:pt x="16890" y="8741"/>
                </a:lnTo>
                <a:lnTo>
                  <a:pt x="20789" y="8635"/>
                </a:lnTo>
                <a:close/>
              </a:path>
              <a:path w="63500" h="56515">
                <a:moveTo>
                  <a:pt x="21882" y="8254"/>
                </a:moveTo>
                <a:lnTo>
                  <a:pt x="21691" y="8381"/>
                </a:lnTo>
                <a:lnTo>
                  <a:pt x="21882" y="8254"/>
                </a:lnTo>
                <a:close/>
              </a:path>
              <a:path w="63500" h="56515">
                <a:moveTo>
                  <a:pt x="21653" y="8000"/>
                </a:moveTo>
                <a:lnTo>
                  <a:pt x="21374" y="8000"/>
                </a:lnTo>
                <a:lnTo>
                  <a:pt x="21335" y="8254"/>
                </a:lnTo>
                <a:lnTo>
                  <a:pt x="21526" y="8127"/>
                </a:lnTo>
                <a:lnTo>
                  <a:pt x="21653" y="8000"/>
                </a:lnTo>
                <a:close/>
              </a:path>
              <a:path w="63500" h="56515">
                <a:moveTo>
                  <a:pt x="22104" y="8000"/>
                </a:moveTo>
                <a:lnTo>
                  <a:pt x="21653" y="8000"/>
                </a:lnTo>
                <a:lnTo>
                  <a:pt x="21602" y="8254"/>
                </a:lnTo>
                <a:lnTo>
                  <a:pt x="21691" y="8127"/>
                </a:lnTo>
                <a:lnTo>
                  <a:pt x="22047" y="8127"/>
                </a:lnTo>
                <a:close/>
              </a:path>
              <a:path w="63500" h="56515">
                <a:moveTo>
                  <a:pt x="21843" y="8127"/>
                </a:moveTo>
                <a:lnTo>
                  <a:pt x="21729" y="8254"/>
                </a:lnTo>
                <a:lnTo>
                  <a:pt x="21843" y="8127"/>
                </a:lnTo>
                <a:close/>
              </a:path>
              <a:path w="63500" h="56515">
                <a:moveTo>
                  <a:pt x="21843" y="8191"/>
                </a:moveTo>
                <a:close/>
              </a:path>
              <a:path w="63500" h="56515">
                <a:moveTo>
                  <a:pt x="21970" y="8127"/>
                </a:moveTo>
                <a:lnTo>
                  <a:pt x="21843" y="8254"/>
                </a:lnTo>
                <a:lnTo>
                  <a:pt x="21970" y="8127"/>
                </a:lnTo>
                <a:close/>
              </a:path>
              <a:path w="63500" h="56515">
                <a:moveTo>
                  <a:pt x="22047" y="8127"/>
                </a:moveTo>
                <a:lnTo>
                  <a:pt x="21882" y="8254"/>
                </a:lnTo>
                <a:lnTo>
                  <a:pt x="22047" y="8127"/>
                </a:lnTo>
                <a:close/>
              </a:path>
              <a:path w="63500" h="56515">
                <a:moveTo>
                  <a:pt x="21882" y="8127"/>
                </a:moveTo>
                <a:close/>
              </a:path>
              <a:path w="63500" h="56515">
                <a:moveTo>
                  <a:pt x="18097" y="253"/>
                </a:moveTo>
                <a:lnTo>
                  <a:pt x="17741" y="253"/>
                </a:lnTo>
                <a:lnTo>
                  <a:pt x="17386" y="380"/>
                </a:lnTo>
                <a:lnTo>
                  <a:pt x="17221" y="507"/>
                </a:lnTo>
                <a:lnTo>
                  <a:pt x="16509" y="761"/>
                </a:lnTo>
                <a:lnTo>
                  <a:pt x="16243" y="1396"/>
                </a:lnTo>
                <a:lnTo>
                  <a:pt x="15646" y="1904"/>
                </a:lnTo>
                <a:lnTo>
                  <a:pt x="15290" y="2793"/>
                </a:lnTo>
                <a:lnTo>
                  <a:pt x="15220" y="3174"/>
                </a:lnTo>
                <a:lnTo>
                  <a:pt x="14731" y="5079"/>
                </a:lnTo>
                <a:lnTo>
                  <a:pt x="15176" y="6730"/>
                </a:lnTo>
                <a:lnTo>
                  <a:pt x="15290" y="6984"/>
                </a:lnTo>
                <a:lnTo>
                  <a:pt x="15366" y="7365"/>
                </a:lnTo>
                <a:lnTo>
                  <a:pt x="15532" y="7365"/>
                </a:lnTo>
                <a:lnTo>
                  <a:pt x="15760" y="8127"/>
                </a:lnTo>
                <a:lnTo>
                  <a:pt x="22104" y="8000"/>
                </a:lnTo>
                <a:lnTo>
                  <a:pt x="22371" y="7492"/>
                </a:lnTo>
                <a:lnTo>
                  <a:pt x="22478" y="7111"/>
                </a:lnTo>
                <a:lnTo>
                  <a:pt x="22712" y="7111"/>
                </a:lnTo>
                <a:lnTo>
                  <a:pt x="22834" y="6730"/>
                </a:lnTo>
                <a:lnTo>
                  <a:pt x="22669" y="5841"/>
                </a:lnTo>
                <a:lnTo>
                  <a:pt x="22555" y="3936"/>
                </a:lnTo>
                <a:lnTo>
                  <a:pt x="22237" y="3174"/>
                </a:lnTo>
                <a:lnTo>
                  <a:pt x="22161" y="2793"/>
                </a:lnTo>
                <a:lnTo>
                  <a:pt x="21805" y="1777"/>
                </a:lnTo>
                <a:lnTo>
                  <a:pt x="21374" y="1650"/>
                </a:lnTo>
                <a:lnTo>
                  <a:pt x="20670" y="761"/>
                </a:lnTo>
                <a:lnTo>
                  <a:pt x="18999" y="761"/>
                </a:lnTo>
                <a:lnTo>
                  <a:pt x="19354" y="507"/>
                </a:lnTo>
                <a:lnTo>
                  <a:pt x="19037" y="380"/>
                </a:lnTo>
                <a:lnTo>
                  <a:pt x="18249" y="380"/>
                </a:lnTo>
                <a:lnTo>
                  <a:pt x="18097" y="253"/>
                </a:lnTo>
                <a:close/>
              </a:path>
              <a:path w="63500" h="56515">
                <a:moveTo>
                  <a:pt x="21374" y="8000"/>
                </a:moveTo>
                <a:lnTo>
                  <a:pt x="21094" y="8000"/>
                </a:lnTo>
                <a:lnTo>
                  <a:pt x="21297" y="8127"/>
                </a:lnTo>
                <a:close/>
              </a:path>
              <a:path w="63500" h="56515">
                <a:moveTo>
                  <a:pt x="15532" y="7365"/>
                </a:moveTo>
                <a:lnTo>
                  <a:pt x="15608" y="7746"/>
                </a:lnTo>
                <a:lnTo>
                  <a:pt x="15532" y="7365"/>
                </a:lnTo>
                <a:close/>
              </a:path>
              <a:path w="63500" h="56515">
                <a:moveTo>
                  <a:pt x="22631" y="7111"/>
                </a:moveTo>
                <a:lnTo>
                  <a:pt x="22478" y="7111"/>
                </a:lnTo>
                <a:lnTo>
                  <a:pt x="22402" y="7492"/>
                </a:lnTo>
                <a:lnTo>
                  <a:pt x="22555" y="7365"/>
                </a:lnTo>
                <a:lnTo>
                  <a:pt x="22631" y="7111"/>
                </a:lnTo>
                <a:close/>
              </a:path>
              <a:path w="63500" h="56515">
                <a:moveTo>
                  <a:pt x="22712" y="7111"/>
                </a:moveTo>
                <a:lnTo>
                  <a:pt x="22631" y="7365"/>
                </a:lnTo>
                <a:lnTo>
                  <a:pt x="22712" y="7111"/>
                </a:lnTo>
                <a:close/>
              </a:path>
              <a:path w="63500" h="56515">
                <a:moveTo>
                  <a:pt x="20269" y="253"/>
                </a:moveTo>
                <a:lnTo>
                  <a:pt x="19672" y="634"/>
                </a:lnTo>
                <a:lnTo>
                  <a:pt x="18999" y="761"/>
                </a:lnTo>
                <a:lnTo>
                  <a:pt x="20670" y="761"/>
                </a:lnTo>
                <a:lnTo>
                  <a:pt x="20269" y="253"/>
                </a:lnTo>
                <a:close/>
              </a:path>
              <a:path w="63500" h="56515">
                <a:moveTo>
                  <a:pt x="18567" y="0"/>
                </a:moveTo>
                <a:lnTo>
                  <a:pt x="18249" y="380"/>
                </a:lnTo>
                <a:lnTo>
                  <a:pt x="19037" y="380"/>
                </a:lnTo>
                <a:lnTo>
                  <a:pt x="18567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54100" y="7198063"/>
            <a:ext cx="14097000" cy="742950"/>
          </a:xfrm>
          <a:custGeom>
            <a:avLst/>
            <a:gdLst/>
            <a:ahLst/>
            <a:cxnLst/>
            <a:rect l="l" t="t" r="r" b="b"/>
            <a:pathLst>
              <a:path w="14097000" h="742950">
                <a:moveTo>
                  <a:pt x="14096911" y="366632"/>
                </a:moveTo>
                <a:lnTo>
                  <a:pt x="12469858" y="371297"/>
                </a:lnTo>
                <a:lnTo>
                  <a:pt x="9396432" y="654519"/>
                </a:lnTo>
                <a:lnTo>
                  <a:pt x="8372469" y="742556"/>
                </a:lnTo>
                <a:lnTo>
                  <a:pt x="922040" y="735292"/>
                </a:lnTo>
                <a:lnTo>
                  <a:pt x="922040" y="0"/>
                </a:lnTo>
                <a:lnTo>
                  <a:pt x="0" y="0"/>
                </a:lnTo>
              </a:path>
            </a:pathLst>
          </a:custGeom>
          <a:ln w="4937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158691" y="7847493"/>
            <a:ext cx="372605" cy="41659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139660" y="7882580"/>
            <a:ext cx="403225" cy="377825"/>
          </a:xfrm>
          <a:custGeom>
            <a:avLst/>
            <a:gdLst/>
            <a:ahLst/>
            <a:cxnLst/>
            <a:rect l="l" t="t" r="r" b="b"/>
            <a:pathLst>
              <a:path w="403225" h="377825">
                <a:moveTo>
                  <a:pt x="136550" y="0"/>
                </a:moveTo>
                <a:lnTo>
                  <a:pt x="0" y="371386"/>
                </a:lnTo>
                <a:lnTo>
                  <a:pt x="402856" y="377824"/>
                </a:lnTo>
                <a:lnTo>
                  <a:pt x="260934" y="16916"/>
                </a:lnTo>
                <a:lnTo>
                  <a:pt x="1365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139660" y="7882580"/>
            <a:ext cx="403225" cy="377825"/>
          </a:xfrm>
          <a:custGeom>
            <a:avLst/>
            <a:gdLst/>
            <a:ahLst/>
            <a:cxnLst/>
            <a:rect l="l" t="t" r="r" b="b"/>
            <a:pathLst>
              <a:path w="403225" h="377825">
                <a:moveTo>
                  <a:pt x="0" y="371386"/>
                </a:moveTo>
                <a:lnTo>
                  <a:pt x="136550" y="0"/>
                </a:lnTo>
                <a:lnTo>
                  <a:pt x="260934" y="16916"/>
                </a:lnTo>
                <a:lnTo>
                  <a:pt x="402856" y="377824"/>
                </a:lnTo>
                <a:lnTo>
                  <a:pt x="0" y="371386"/>
                </a:lnTo>
                <a:close/>
              </a:path>
            </a:pathLst>
          </a:custGeom>
          <a:ln w="1014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424553" y="7887441"/>
            <a:ext cx="403225" cy="381635"/>
          </a:xfrm>
          <a:custGeom>
            <a:avLst/>
            <a:gdLst/>
            <a:ahLst/>
            <a:cxnLst/>
            <a:rect l="l" t="t" r="r" b="b"/>
            <a:pathLst>
              <a:path w="403225" h="381634">
                <a:moveTo>
                  <a:pt x="240639" y="0"/>
                </a:moveTo>
                <a:lnTo>
                  <a:pt x="35229" y="3314"/>
                </a:lnTo>
                <a:lnTo>
                  <a:pt x="0" y="374700"/>
                </a:lnTo>
                <a:lnTo>
                  <a:pt x="402856" y="381177"/>
                </a:lnTo>
                <a:lnTo>
                  <a:pt x="2406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424553" y="7887441"/>
            <a:ext cx="403225" cy="381635"/>
          </a:xfrm>
          <a:custGeom>
            <a:avLst/>
            <a:gdLst/>
            <a:ahLst/>
            <a:cxnLst/>
            <a:rect l="l" t="t" r="r" b="b"/>
            <a:pathLst>
              <a:path w="403225" h="381634">
                <a:moveTo>
                  <a:pt x="0" y="374700"/>
                </a:moveTo>
                <a:lnTo>
                  <a:pt x="35229" y="3314"/>
                </a:lnTo>
                <a:lnTo>
                  <a:pt x="240639" y="0"/>
                </a:lnTo>
                <a:lnTo>
                  <a:pt x="402856" y="381177"/>
                </a:lnTo>
                <a:lnTo>
                  <a:pt x="0" y="374700"/>
                </a:lnTo>
                <a:close/>
              </a:path>
            </a:pathLst>
          </a:custGeom>
          <a:ln w="1014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788418" y="5701620"/>
            <a:ext cx="1842770" cy="1018540"/>
          </a:xfrm>
          <a:custGeom>
            <a:avLst/>
            <a:gdLst/>
            <a:ahLst/>
            <a:cxnLst/>
            <a:rect l="l" t="t" r="r" b="b"/>
            <a:pathLst>
              <a:path w="1842770" h="1018540">
                <a:moveTo>
                  <a:pt x="1842439" y="0"/>
                </a:moveTo>
                <a:lnTo>
                  <a:pt x="0" y="0"/>
                </a:lnTo>
                <a:lnTo>
                  <a:pt x="0" y="359384"/>
                </a:lnTo>
                <a:lnTo>
                  <a:pt x="272097" y="359384"/>
                </a:lnTo>
                <a:lnTo>
                  <a:pt x="146748" y="1018527"/>
                </a:lnTo>
                <a:lnTo>
                  <a:pt x="396760" y="355307"/>
                </a:lnTo>
                <a:lnTo>
                  <a:pt x="1842439" y="355307"/>
                </a:lnTo>
                <a:lnTo>
                  <a:pt x="1842439" y="0"/>
                </a:lnTo>
                <a:close/>
              </a:path>
            </a:pathLst>
          </a:custGeom>
          <a:solidFill>
            <a:srgbClr val="F3B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50752" y="6792103"/>
            <a:ext cx="1673225" cy="1018540"/>
          </a:xfrm>
          <a:custGeom>
            <a:avLst/>
            <a:gdLst/>
            <a:ahLst/>
            <a:cxnLst/>
            <a:rect l="l" t="t" r="r" b="b"/>
            <a:pathLst>
              <a:path w="1673225" h="1018540">
                <a:moveTo>
                  <a:pt x="1672602" y="0"/>
                </a:moveTo>
                <a:lnTo>
                  <a:pt x="0" y="0"/>
                </a:lnTo>
                <a:lnTo>
                  <a:pt x="0" y="359384"/>
                </a:lnTo>
                <a:lnTo>
                  <a:pt x="272097" y="359384"/>
                </a:lnTo>
                <a:lnTo>
                  <a:pt x="146748" y="1018527"/>
                </a:lnTo>
                <a:lnTo>
                  <a:pt x="396760" y="355307"/>
                </a:lnTo>
                <a:lnTo>
                  <a:pt x="1672602" y="355307"/>
                </a:lnTo>
                <a:lnTo>
                  <a:pt x="1672602" y="0"/>
                </a:lnTo>
                <a:close/>
              </a:path>
            </a:pathLst>
          </a:custGeom>
          <a:solidFill>
            <a:srgbClr val="F3B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8773" y="5701620"/>
            <a:ext cx="1299210" cy="1018540"/>
          </a:xfrm>
          <a:custGeom>
            <a:avLst/>
            <a:gdLst/>
            <a:ahLst/>
            <a:cxnLst/>
            <a:rect l="l" t="t" r="r" b="b"/>
            <a:pathLst>
              <a:path w="1299210" h="1018540">
                <a:moveTo>
                  <a:pt x="1298956" y="0"/>
                </a:moveTo>
                <a:lnTo>
                  <a:pt x="0" y="0"/>
                </a:lnTo>
                <a:lnTo>
                  <a:pt x="0" y="359384"/>
                </a:lnTo>
                <a:lnTo>
                  <a:pt x="272097" y="359384"/>
                </a:lnTo>
                <a:lnTo>
                  <a:pt x="146748" y="1018527"/>
                </a:lnTo>
                <a:lnTo>
                  <a:pt x="396760" y="355307"/>
                </a:lnTo>
                <a:lnTo>
                  <a:pt x="1298956" y="355307"/>
                </a:lnTo>
                <a:lnTo>
                  <a:pt x="1298956" y="0"/>
                </a:lnTo>
                <a:close/>
              </a:path>
            </a:pathLst>
          </a:custGeom>
          <a:solidFill>
            <a:srgbClr val="F6C3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3167297" y="6526236"/>
            <a:ext cx="1435100" cy="1018540"/>
          </a:xfrm>
          <a:custGeom>
            <a:avLst/>
            <a:gdLst/>
            <a:ahLst/>
            <a:cxnLst/>
            <a:rect l="l" t="t" r="r" b="b"/>
            <a:pathLst>
              <a:path w="1435100" h="1018540">
                <a:moveTo>
                  <a:pt x="1434820" y="0"/>
                </a:moveTo>
                <a:lnTo>
                  <a:pt x="0" y="0"/>
                </a:lnTo>
                <a:lnTo>
                  <a:pt x="0" y="355307"/>
                </a:lnTo>
                <a:lnTo>
                  <a:pt x="1038059" y="355307"/>
                </a:lnTo>
                <a:lnTo>
                  <a:pt x="1288072" y="1018527"/>
                </a:lnTo>
                <a:lnTo>
                  <a:pt x="1162723" y="359384"/>
                </a:lnTo>
                <a:lnTo>
                  <a:pt x="1434820" y="359384"/>
                </a:lnTo>
                <a:lnTo>
                  <a:pt x="1434820" y="0"/>
                </a:lnTo>
                <a:close/>
              </a:path>
            </a:pathLst>
          </a:custGeom>
          <a:solidFill>
            <a:srgbClr val="F3B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 txBox="1"/>
          <p:nvPr/>
        </p:nvSpPr>
        <p:spPr>
          <a:xfrm>
            <a:off x="7845862" y="5726103"/>
            <a:ext cx="172402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MEMORIAL</a:t>
            </a:r>
            <a:r>
              <a:rPr sz="1600" b="0" spc="-5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COLISEUM</a:t>
            </a:r>
            <a:endParaRPr sz="1600">
              <a:latin typeface="Helvetica LT Std Cond Light"/>
              <a:cs typeface="Helvetica LT Std Cond Light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9808197" y="6816585"/>
            <a:ext cx="15240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PLAZA OPEN</a:t>
            </a:r>
            <a:r>
              <a:rPr sz="1600" b="0" spc="-7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600" b="0" spc="-1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SPACE</a:t>
            </a:r>
            <a:endParaRPr sz="1600">
              <a:latin typeface="Helvetica LT Std Cond Light"/>
              <a:cs typeface="Helvetica LT Std Cond Light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1026218" y="5726103"/>
            <a:ext cx="11468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MODA</a:t>
            </a:r>
            <a:r>
              <a:rPr sz="1600" b="0" spc="-6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600" b="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CENTER</a:t>
            </a:r>
            <a:endParaRPr sz="1600">
              <a:latin typeface="Helvetica LT Std Cond Light"/>
              <a:cs typeface="Helvetica LT Std Cond Light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13297003" y="6567703"/>
            <a:ext cx="11430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NE</a:t>
            </a:r>
            <a:r>
              <a:rPr sz="1600" b="0" spc="-6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600" b="0" spc="-1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BROADWAY</a:t>
            </a:r>
            <a:endParaRPr sz="1600">
              <a:latin typeface="Helvetica LT Std Cond Light"/>
              <a:cs typeface="Helvetica LT Std Cond Light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6878122" y="3554264"/>
            <a:ext cx="624840" cy="22860"/>
          </a:xfrm>
          <a:custGeom>
            <a:avLst/>
            <a:gdLst/>
            <a:ahLst/>
            <a:cxnLst/>
            <a:rect l="l" t="t" r="r" b="b"/>
            <a:pathLst>
              <a:path w="624840" h="22860">
                <a:moveTo>
                  <a:pt x="0" y="0"/>
                </a:moveTo>
                <a:lnTo>
                  <a:pt x="624674" y="22237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445691" y="4339925"/>
            <a:ext cx="592455" cy="0"/>
          </a:xfrm>
          <a:custGeom>
            <a:avLst/>
            <a:gdLst/>
            <a:ahLst/>
            <a:cxnLst/>
            <a:rect l="l" t="t" r="r" b="b"/>
            <a:pathLst>
              <a:path w="592455">
                <a:moveTo>
                  <a:pt x="0" y="0"/>
                </a:moveTo>
                <a:lnTo>
                  <a:pt x="591833" y="0"/>
                </a:lnTo>
              </a:path>
            </a:pathLst>
          </a:custGeom>
          <a:ln w="629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445691" y="4017338"/>
            <a:ext cx="592455" cy="0"/>
          </a:xfrm>
          <a:custGeom>
            <a:avLst/>
            <a:gdLst/>
            <a:ahLst/>
            <a:cxnLst/>
            <a:rect l="l" t="t" r="r" b="b"/>
            <a:pathLst>
              <a:path w="592455">
                <a:moveTo>
                  <a:pt x="0" y="0"/>
                </a:moveTo>
                <a:lnTo>
                  <a:pt x="591833" y="0"/>
                </a:lnTo>
              </a:path>
            </a:pathLst>
          </a:custGeom>
          <a:ln w="629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445691" y="3698311"/>
            <a:ext cx="592455" cy="0"/>
          </a:xfrm>
          <a:custGeom>
            <a:avLst/>
            <a:gdLst/>
            <a:ahLst/>
            <a:cxnLst/>
            <a:rect l="l" t="t" r="r" b="b"/>
            <a:pathLst>
              <a:path w="592455">
                <a:moveTo>
                  <a:pt x="0" y="0"/>
                </a:moveTo>
                <a:lnTo>
                  <a:pt x="591833" y="0"/>
                </a:lnTo>
              </a:path>
            </a:pathLst>
          </a:custGeom>
          <a:ln w="629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445691" y="3350143"/>
            <a:ext cx="592455" cy="0"/>
          </a:xfrm>
          <a:custGeom>
            <a:avLst/>
            <a:gdLst/>
            <a:ahLst/>
            <a:cxnLst/>
            <a:rect l="l" t="t" r="r" b="b"/>
            <a:pathLst>
              <a:path w="592455">
                <a:moveTo>
                  <a:pt x="0" y="0"/>
                </a:moveTo>
                <a:lnTo>
                  <a:pt x="591833" y="0"/>
                </a:lnTo>
              </a:path>
            </a:pathLst>
          </a:custGeom>
          <a:ln w="629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626085" y="2011273"/>
            <a:ext cx="1170972" cy="136866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797095" y="2163571"/>
            <a:ext cx="1040637" cy="121636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314446" y="3271940"/>
            <a:ext cx="2540000" cy="241935"/>
          </a:xfrm>
          <a:custGeom>
            <a:avLst/>
            <a:gdLst/>
            <a:ahLst/>
            <a:cxnLst/>
            <a:rect l="l" t="t" r="r" b="b"/>
            <a:pathLst>
              <a:path w="2540000" h="241935">
                <a:moveTo>
                  <a:pt x="0" y="0"/>
                </a:moveTo>
                <a:lnTo>
                  <a:pt x="567461" y="213525"/>
                </a:lnTo>
                <a:lnTo>
                  <a:pt x="1570596" y="241681"/>
                </a:lnTo>
                <a:lnTo>
                  <a:pt x="2539885" y="53022"/>
                </a:lnTo>
                <a:lnTo>
                  <a:pt x="1123061" y="33642"/>
                </a:lnTo>
                <a:lnTo>
                  <a:pt x="0" y="0"/>
                </a:lnTo>
                <a:close/>
              </a:path>
            </a:pathLst>
          </a:custGeom>
          <a:solidFill>
            <a:srgbClr val="B1D355">
              <a:alpha val="4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827924" y="3324902"/>
            <a:ext cx="1001394" cy="6985"/>
          </a:xfrm>
          <a:custGeom>
            <a:avLst/>
            <a:gdLst/>
            <a:ahLst/>
            <a:cxnLst/>
            <a:rect l="l" t="t" r="r" b="b"/>
            <a:pathLst>
              <a:path w="1001395" h="6985">
                <a:moveTo>
                  <a:pt x="1001204" y="0"/>
                </a:moveTo>
                <a:lnTo>
                  <a:pt x="0" y="6426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874295" y="3350162"/>
            <a:ext cx="1955164" cy="309245"/>
          </a:xfrm>
          <a:custGeom>
            <a:avLst/>
            <a:gdLst/>
            <a:ahLst/>
            <a:cxnLst/>
            <a:rect l="l" t="t" r="r" b="b"/>
            <a:pathLst>
              <a:path w="1955165" h="309245">
                <a:moveTo>
                  <a:pt x="0" y="309219"/>
                </a:moveTo>
                <a:lnTo>
                  <a:pt x="1954834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555315" y="3269293"/>
            <a:ext cx="2187575" cy="266700"/>
          </a:xfrm>
          <a:custGeom>
            <a:avLst/>
            <a:gdLst/>
            <a:ahLst/>
            <a:cxnLst/>
            <a:rect l="l" t="t" r="r" b="b"/>
            <a:pathLst>
              <a:path w="2187575" h="266700">
                <a:moveTo>
                  <a:pt x="2187549" y="266420"/>
                </a:moveTo>
                <a:lnTo>
                  <a:pt x="1326603" y="221983"/>
                </a:lnTo>
                <a:lnTo>
                  <a:pt x="746569" y="0"/>
                </a:lnTo>
                <a:lnTo>
                  <a:pt x="0" y="216179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591389" y="3621232"/>
            <a:ext cx="2390140" cy="15240"/>
          </a:xfrm>
          <a:custGeom>
            <a:avLst/>
            <a:gdLst/>
            <a:ahLst/>
            <a:cxnLst/>
            <a:rect l="l" t="t" r="r" b="b"/>
            <a:pathLst>
              <a:path w="2390140" h="15239">
                <a:moveTo>
                  <a:pt x="-25215" y="7321"/>
                </a:moveTo>
                <a:lnTo>
                  <a:pt x="2415355" y="7321"/>
                </a:lnTo>
              </a:path>
            </a:pathLst>
          </a:custGeom>
          <a:ln w="65074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338024" y="3418819"/>
            <a:ext cx="799465" cy="43180"/>
          </a:xfrm>
          <a:custGeom>
            <a:avLst/>
            <a:gdLst/>
            <a:ahLst/>
            <a:cxnLst/>
            <a:rect l="l" t="t" r="r" b="b"/>
            <a:pathLst>
              <a:path w="799465" h="43179">
                <a:moveTo>
                  <a:pt x="0" y="0"/>
                </a:moveTo>
                <a:lnTo>
                  <a:pt x="799198" y="42951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049162" y="3460842"/>
            <a:ext cx="896619" cy="44450"/>
          </a:xfrm>
          <a:custGeom>
            <a:avLst/>
            <a:gdLst/>
            <a:ahLst/>
            <a:cxnLst/>
            <a:rect l="l" t="t" r="r" b="b"/>
            <a:pathLst>
              <a:path w="896620" h="44450">
                <a:moveTo>
                  <a:pt x="0" y="0"/>
                </a:moveTo>
                <a:lnTo>
                  <a:pt x="896543" y="43853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0937223" y="361464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7820"/>
                </a:moveTo>
                <a:lnTo>
                  <a:pt x="0" y="0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0937225" y="1289723"/>
            <a:ext cx="0" cy="2035175"/>
          </a:xfrm>
          <a:custGeom>
            <a:avLst/>
            <a:gdLst/>
            <a:ahLst/>
            <a:cxnLst/>
            <a:rect l="l" t="t" r="r" b="b"/>
            <a:pathLst>
              <a:path h="2035175">
                <a:moveTo>
                  <a:pt x="0" y="0"/>
                </a:moveTo>
                <a:lnTo>
                  <a:pt x="0" y="2034836"/>
                </a:lnTo>
              </a:path>
            </a:pathLst>
          </a:custGeom>
          <a:ln w="629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0937225" y="3397570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03"/>
                </a:lnTo>
              </a:path>
            </a:pathLst>
          </a:custGeom>
          <a:ln w="629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4635881" y="1289722"/>
            <a:ext cx="0" cy="607060"/>
          </a:xfrm>
          <a:custGeom>
            <a:avLst/>
            <a:gdLst/>
            <a:ahLst/>
            <a:cxnLst/>
            <a:rect l="l" t="t" r="r" b="b"/>
            <a:pathLst>
              <a:path h="607060">
                <a:moveTo>
                  <a:pt x="0" y="0"/>
                </a:moveTo>
                <a:lnTo>
                  <a:pt x="0" y="606963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4635881" y="1933870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7820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0686298" y="3397570"/>
            <a:ext cx="0" cy="727710"/>
          </a:xfrm>
          <a:custGeom>
            <a:avLst/>
            <a:gdLst/>
            <a:ahLst/>
            <a:cxnLst/>
            <a:rect l="l" t="t" r="r" b="b"/>
            <a:pathLst>
              <a:path h="727710">
                <a:moveTo>
                  <a:pt x="0" y="0"/>
                </a:moveTo>
                <a:lnTo>
                  <a:pt x="0" y="727345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0771953" y="3397570"/>
            <a:ext cx="0" cy="681990"/>
          </a:xfrm>
          <a:custGeom>
            <a:avLst/>
            <a:gdLst/>
            <a:ahLst/>
            <a:cxnLst/>
            <a:rect l="l" t="t" r="r" b="b"/>
            <a:pathLst>
              <a:path h="681989">
                <a:moveTo>
                  <a:pt x="0" y="0"/>
                </a:moveTo>
                <a:lnTo>
                  <a:pt x="0" y="681650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45691" y="4722992"/>
            <a:ext cx="1030605" cy="11430"/>
          </a:xfrm>
          <a:custGeom>
            <a:avLst/>
            <a:gdLst/>
            <a:ahLst/>
            <a:cxnLst/>
            <a:rect l="l" t="t" r="r" b="b"/>
            <a:pathLst>
              <a:path w="1030605" h="11429">
                <a:moveTo>
                  <a:pt x="1030551" y="11182"/>
                </a:moveTo>
                <a:lnTo>
                  <a:pt x="0" y="0"/>
                </a:lnTo>
              </a:path>
            </a:pathLst>
          </a:custGeom>
          <a:ln w="629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645558" y="3904422"/>
            <a:ext cx="274678" cy="43548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007881" y="3904422"/>
            <a:ext cx="596872" cy="4354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094555" y="3485493"/>
            <a:ext cx="2787650" cy="170180"/>
          </a:xfrm>
          <a:custGeom>
            <a:avLst/>
            <a:gdLst/>
            <a:ahLst/>
            <a:cxnLst/>
            <a:rect l="l" t="t" r="r" b="b"/>
            <a:pathLst>
              <a:path w="2787650" h="170179">
                <a:moveTo>
                  <a:pt x="2787345" y="0"/>
                </a:moveTo>
                <a:lnTo>
                  <a:pt x="586409" y="2540"/>
                </a:lnTo>
                <a:lnTo>
                  <a:pt x="0" y="169900"/>
                </a:lnTo>
                <a:lnTo>
                  <a:pt x="2787345" y="0"/>
                </a:lnTo>
                <a:close/>
              </a:path>
            </a:pathLst>
          </a:custGeom>
          <a:solidFill>
            <a:srgbClr val="B1D355">
              <a:alpha val="4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586836" y="3435259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7858"/>
                </a:moveTo>
                <a:lnTo>
                  <a:pt x="0" y="0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586836" y="1289723"/>
            <a:ext cx="0" cy="2069464"/>
          </a:xfrm>
          <a:custGeom>
            <a:avLst/>
            <a:gdLst/>
            <a:ahLst/>
            <a:cxnLst/>
            <a:rect l="l" t="t" r="r" b="b"/>
            <a:pathLst>
              <a:path h="2069464">
                <a:moveTo>
                  <a:pt x="0" y="0"/>
                </a:moveTo>
                <a:lnTo>
                  <a:pt x="0" y="2069061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823500" y="1289723"/>
            <a:ext cx="5715" cy="1959610"/>
          </a:xfrm>
          <a:custGeom>
            <a:avLst/>
            <a:gdLst/>
            <a:ahLst/>
            <a:cxnLst/>
            <a:rect l="l" t="t" r="r" b="b"/>
            <a:pathLst>
              <a:path w="5715" h="1959610">
                <a:moveTo>
                  <a:pt x="0" y="0"/>
                </a:moveTo>
                <a:lnTo>
                  <a:pt x="5425" y="1959057"/>
                </a:lnTo>
              </a:path>
            </a:pathLst>
          </a:custGeom>
          <a:ln w="6299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829013" y="3287082"/>
            <a:ext cx="635" cy="38100"/>
          </a:xfrm>
          <a:custGeom>
            <a:avLst/>
            <a:gdLst/>
            <a:ahLst/>
            <a:cxnLst/>
            <a:rect l="l" t="t" r="r" b="b"/>
            <a:pathLst>
              <a:path w="634" h="38100">
                <a:moveTo>
                  <a:pt x="0" y="0"/>
                </a:moveTo>
                <a:lnTo>
                  <a:pt x="114" y="37820"/>
                </a:lnTo>
              </a:path>
            </a:pathLst>
          </a:custGeom>
          <a:ln w="6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932667" y="2380703"/>
            <a:ext cx="968197" cy="11316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662878" y="3485467"/>
            <a:ext cx="2219325" cy="0"/>
          </a:xfrm>
          <a:custGeom>
            <a:avLst/>
            <a:gdLst/>
            <a:ahLst/>
            <a:cxnLst/>
            <a:rect l="l" t="t" r="r" b="b"/>
            <a:pathLst>
              <a:path w="2219325">
                <a:moveTo>
                  <a:pt x="0" y="0"/>
                </a:moveTo>
                <a:lnTo>
                  <a:pt x="2219032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662878" y="3485467"/>
            <a:ext cx="347345" cy="118745"/>
          </a:xfrm>
          <a:custGeom>
            <a:avLst/>
            <a:gdLst/>
            <a:ahLst/>
            <a:cxnLst/>
            <a:rect l="l" t="t" r="r" b="b"/>
            <a:pathLst>
              <a:path w="347345" h="118745">
                <a:moveTo>
                  <a:pt x="0" y="0"/>
                </a:moveTo>
                <a:lnTo>
                  <a:pt x="346887" y="118452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171313" y="3485467"/>
            <a:ext cx="2710815" cy="170180"/>
          </a:xfrm>
          <a:custGeom>
            <a:avLst/>
            <a:gdLst/>
            <a:ahLst/>
            <a:cxnLst/>
            <a:rect l="l" t="t" r="r" b="b"/>
            <a:pathLst>
              <a:path w="2710815" h="170179">
                <a:moveTo>
                  <a:pt x="0" y="169938"/>
                </a:moveTo>
                <a:lnTo>
                  <a:pt x="2710611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176486" y="3305593"/>
            <a:ext cx="2653030" cy="45085"/>
          </a:xfrm>
          <a:custGeom>
            <a:avLst/>
            <a:gdLst/>
            <a:ahLst/>
            <a:cxnLst/>
            <a:rect l="l" t="t" r="r" b="b"/>
            <a:pathLst>
              <a:path w="2653029" h="45085">
                <a:moveTo>
                  <a:pt x="0" y="0"/>
                </a:moveTo>
                <a:lnTo>
                  <a:pt x="2652649" y="44564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314436" y="3271941"/>
            <a:ext cx="2502535" cy="62230"/>
          </a:xfrm>
          <a:custGeom>
            <a:avLst/>
            <a:gdLst/>
            <a:ahLst/>
            <a:cxnLst/>
            <a:rect l="l" t="t" r="r" b="b"/>
            <a:pathLst>
              <a:path w="2502534" h="62229">
                <a:moveTo>
                  <a:pt x="0" y="0"/>
                </a:moveTo>
                <a:lnTo>
                  <a:pt x="2502293" y="62026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972557" y="3361192"/>
            <a:ext cx="2499360" cy="38735"/>
          </a:xfrm>
          <a:custGeom>
            <a:avLst/>
            <a:gdLst/>
            <a:ahLst/>
            <a:cxnLst/>
            <a:rect l="l" t="t" r="r" b="b"/>
            <a:pathLst>
              <a:path w="2499359" h="38735">
                <a:moveTo>
                  <a:pt x="0" y="0"/>
                </a:moveTo>
                <a:lnTo>
                  <a:pt x="2499156" y="38252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481176" y="3540112"/>
            <a:ext cx="335280" cy="0"/>
          </a:xfrm>
          <a:custGeom>
            <a:avLst/>
            <a:gdLst/>
            <a:ahLst/>
            <a:cxnLst/>
            <a:rect l="l" t="t" r="r" b="b"/>
            <a:pathLst>
              <a:path w="335279">
                <a:moveTo>
                  <a:pt x="334873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376873" y="3570439"/>
            <a:ext cx="541655" cy="0"/>
          </a:xfrm>
          <a:custGeom>
            <a:avLst/>
            <a:gdLst/>
            <a:ahLst/>
            <a:cxnLst/>
            <a:rect l="l" t="t" r="r" b="b"/>
            <a:pathLst>
              <a:path w="541654">
                <a:moveTo>
                  <a:pt x="541426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274632" y="3606036"/>
            <a:ext cx="712470" cy="0"/>
          </a:xfrm>
          <a:custGeom>
            <a:avLst/>
            <a:gdLst/>
            <a:ahLst/>
            <a:cxnLst/>
            <a:rect l="l" t="t" r="r" b="b"/>
            <a:pathLst>
              <a:path w="712470">
                <a:moveTo>
                  <a:pt x="712266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4094553" y="3485467"/>
            <a:ext cx="568325" cy="170180"/>
          </a:xfrm>
          <a:custGeom>
            <a:avLst/>
            <a:gdLst/>
            <a:ahLst/>
            <a:cxnLst/>
            <a:rect l="l" t="t" r="r" b="b"/>
            <a:pathLst>
              <a:path w="568325" h="170179">
                <a:moveTo>
                  <a:pt x="568325" y="0"/>
                </a:moveTo>
                <a:lnTo>
                  <a:pt x="0" y="169938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726681" y="2699443"/>
            <a:ext cx="422351" cy="59497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081153" y="2632376"/>
            <a:ext cx="532667" cy="63628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652127" y="2519121"/>
            <a:ext cx="551361" cy="77663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481185" y="2668498"/>
            <a:ext cx="580018" cy="81696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739314" y="3436713"/>
            <a:ext cx="458470" cy="5080"/>
          </a:xfrm>
          <a:custGeom>
            <a:avLst/>
            <a:gdLst/>
            <a:ahLst/>
            <a:cxnLst/>
            <a:rect l="l" t="t" r="r" b="b"/>
            <a:pathLst>
              <a:path w="458470" h="5079">
                <a:moveTo>
                  <a:pt x="0" y="0"/>
                </a:moveTo>
                <a:lnTo>
                  <a:pt x="458025" y="494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748112" y="3428495"/>
            <a:ext cx="991235" cy="8255"/>
          </a:xfrm>
          <a:custGeom>
            <a:avLst/>
            <a:gdLst/>
            <a:ahLst/>
            <a:cxnLst/>
            <a:rect l="l" t="t" r="r" b="b"/>
            <a:pathLst>
              <a:path w="991234" h="8254">
                <a:moveTo>
                  <a:pt x="0" y="0"/>
                </a:moveTo>
                <a:lnTo>
                  <a:pt x="991184" y="8178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576507" y="3512352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5">
                <a:moveTo>
                  <a:pt x="162852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094569" y="3655406"/>
            <a:ext cx="180340" cy="147320"/>
          </a:xfrm>
          <a:custGeom>
            <a:avLst/>
            <a:gdLst/>
            <a:ahLst/>
            <a:cxnLst/>
            <a:rect l="l" t="t" r="r" b="b"/>
            <a:pathLst>
              <a:path w="180339" h="147320">
                <a:moveTo>
                  <a:pt x="0" y="0"/>
                </a:moveTo>
                <a:lnTo>
                  <a:pt x="180086" y="147193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881909" y="3313332"/>
            <a:ext cx="1210945" cy="172720"/>
          </a:xfrm>
          <a:custGeom>
            <a:avLst/>
            <a:gdLst/>
            <a:ahLst/>
            <a:cxnLst/>
            <a:rect l="l" t="t" r="r" b="b"/>
            <a:pathLst>
              <a:path w="1210945" h="172720">
                <a:moveTo>
                  <a:pt x="0" y="172135"/>
                </a:moveTo>
                <a:lnTo>
                  <a:pt x="1210894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114614" y="3655393"/>
            <a:ext cx="2840355" cy="4445"/>
          </a:xfrm>
          <a:custGeom>
            <a:avLst/>
            <a:gdLst/>
            <a:ahLst/>
            <a:cxnLst/>
            <a:rect l="l" t="t" r="r" b="b"/>
            <a:pathLst>
              <a:path w="2840354" h="4445">
                <a:moveTo>
                  <a:pt x="2840024" y="3987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874314" y="3485467"/>
            <a:ext cx="7620" cy="173990"/>
          </a:xfrm>
          <a:custGeom>
            <a:avLst/>
            <a:gdLst/>
            <a:ahLst/>
            <a:cxnLst/>
            <a:rect l="l" t="t" r="r" b="b"/>
            <a:pathLst>
              <a:path w="7620" h="173989">
                <a:moveTo>
                  <a:pt x="7594" y="0"/>
                </a:moveTo>
                <a:lnTo>
                  <a:pt x="0" y="173901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878122" y="3525582"/>
            <a:ext cx="774065" cy="31750"/>
          </a:xfrm>
          <a:custGeom>
            <a:avLst/>
            <a:gdLst/>
            <a:ahLst/>
            <a:cxnLst/>
            <a:rect l="l" t="t" r="r" b="b"/>
            <a:pathLst>
              <a:path w="774065" h="31750">
                <a:moveTo>
                  <a:pt x="0" y="0"/>
                </a:moveTo>
                <a:lnTo>
                  <a:pt x="774052" y="31673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881909" y="3597779"/>
            <a:ext cx="346075" cy="11430"/>
          </a:xfrm>
          <a:custGeom>
            <a:avLst/>
            <a:gdLst/>
            <a:ahLst/>
            <a:cxnLst/>
            <a:rect l="l" t="t" r="r" b="b"/>
            <a:pathLst>
              <a:path w="346075" h="11429">
                <a:moveTo>
                  <a:pt x="0" y="0"/>
                </a:moveTo>
                <a:lnTo>
                  <a:pt x="345681" y="11353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881909" y="3572424"/>
            <a:ext cx="501650" cy="25400"/>
          </a:xfrm>
          <a:custGeom>
            <a:avLst/>
            <a:gdLst/>
            <a:ahLst/>
            <a:cxnLst/>
            <a:rect l="l" t="t" r="r" b="b"/>
            <a:pathLst>
              <a:path w="501650" h="25400">
                <a:moveTo>
                  <a:pt x="0" y="0"/>
                </a:moveTo>
                <a:lnTo>
                  <a:pt x="501599" y="25298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634973" y="3678196"/>
            <a:ext cx="1652905" cy="605790"/>
          </a:xfrm>
          <a:custGeom>
            <a:avLst/>
            <a:gdLst/>
            <a:ahLst/>
            <a:cxnLst/>
            <a:rect l="l" t="t" r="r" b="b"/>
            <a:pathLst>
              <a:path w="1652904" h="605789">
                <a:moveTo>
                  <a:pt x="1652663" y="125806"/>
                </a:moveTo>
                <a:lnTo>
                  <a:pt x="1481353" y="0"/>
                </a:lnTo>
                <a:lnTo>
                  <a:pt x="0" y="7467"/>
                </a:lnTo>
                <a:lnTo>
                  <a:pt x="1358163" y="32334"/>
                </a:lnTo>
                <a:lnTo>
                  <a:pt x="1479626" y="605599"/>
                </a:lnTo>
                <a:lnTo>
                  <a:pt x="1652663" y="125806"/>
                </a:lnTo>
                <a:close/>
              </a:path>
            </a:pathLst>
          </a:custGeom>
          <a:ln w="629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503820" y="3649403"/>
            <a:ext cx="1628775" cy="34290"/>
          </a:xfrm>
          <a:custGeom>
            <a:avLst/>
            <a:gdLst/>
            <a:ahLst/>
            <a:cxnLst/>
            <a:rect l="l" t="t" r="r" b="b"/>
            <a:pathLst>
              <a:path w="1628775" h="34289">
                <a:moveTo>
                  <a:pt x="1610804" y="0"/>
                </a:moveTo>
                <a:lnTo>
                  <a:pt x="0" y="33947"/>
                </a:lnTo>
                <a:lnTo>
                  <a:pt x="1628622" y="28778"/>
                </a:lnTo>
                <a:lnTo>
                  <a:pt x="1610804" y="0"/>
                </a:lnTo>
                <a:close/>
              </a:path>
            </a:pathLst>
          </a:custGeom>
          <a:solidFill>
            <a:srgbClr val="B1D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408211" y="3228924"/>
            <a:ext cx="109600" cy="1485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751487" y="3466112"/>
            <a:ext cx="169735" cy="15747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122714" y="3171761"/>
            <a:ext cx="87871" cy="14605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317494" y="3346157"/>
            <a:ext cx="105105" cy="3034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934323" y="3479712"/>
            <a:ext cx="93738" cy="14223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949319" y="2668536"/>
            <a:ext cx="855176" cy="100492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0341698" y="2108707"/>
            <a:ext cx="1357210" cy="158633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124906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1249066" y="3397570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11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132156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1321566" y="3397570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11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1617271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1617271" y="3397570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11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1685068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1685068" y="3397570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11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1757572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1757572" y="3397570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11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1831601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1831601" y="3397570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11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189939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1899396" y="3397570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11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1402937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1402937" y="3397570"/>
            <a:ext cx="0" cy="354965"/>
          </a:xfrm>
          <a:custGeom>
            <a:avLst/>
            <a:gdLst/>
            <a:ahLst/>
            <a:cxnLst/>
            <a:rect l="l" t="t" r="r" b="b"/>
            <a:pathLst>
              <a:path h="354964">
                <a:moveTo>
                  <a:pt x="0" y="0"/>
                </a:moveTo>
                <a:lnTo>
                  <a:pt x="0" y="354928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1470739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1470739" y="3397570"/>
            <a:ext cx="0" cy="354965"/>
          </a:xfrm>
          <a:custGeom>
            <a:avLst/>
            <a:gdLst/>
            <a:ahLst/>
            <a:cxnLst/>
            <a:rect l="l" t="t" r="r" b="b"/>
            <a:pathLst>
              <a:path h="354964">
                <a:moveTo>
                  <a:pt x="0" y="0"/>
                </a:moveTo>
                <a:lnTo>
                  <a:pt x="0" y="354928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1543237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1543237" y="3397570"/>
            <a:ext cx="0" cy="354965"/>
          </a:xfrm>
          <a:custGeom>
            <a:avLst/>
            <a:gdLst/>
            <a:ahLst/>
            <a:cxnLst/>
            <a:rect l="l" t="t" r="r" b="b"/>
            <a:pathLst>
              <a:path h="354964">
                <a:moveTo>
                  <a:pt x="0" y="0"/>
                </a:moveTo>
                <a:lnTo>
                  <a:pt x="0" y="354928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3536500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3536500" y="3397570"/>
            <a:ext cx="0" cy="345440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36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3604299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3604299" y="3397570"/>
            <a:ext cx="0" cy="345440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36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3676803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3676803" y="3397570"/>
            <a:ext cx="0" cy="345440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36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3750833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3750833" y="3397570"/>
            <a:ext cx="0" cy="345440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36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3818629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3818629" y="3397570"/>
            <a:ext cx="0" cy="345440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36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3891094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3891094" y="3397570"/>
            <a:ext cx="0" cy="345440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36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3961991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3961991" y="3397570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4">
                <a:moveTo>
                  <a:pt x="0" y="0"/>
                </a:moveTo>
                <a:lnTo>
                  <a:pt x="0" y="351004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4029788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4029788" y="3397570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4">
                <a:moveTo>
                  <a:pt x="0" y="0"/>
                </a:moveTo>
                <a:lnTo>
                  <a:pt x="0" y="351004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4102291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4102291" y="3397570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4">
                <a:moveTo>
                  <a:pt x="0" y="0"/>
                </a:moveTo>
                <a:lnTo>
                  <a:pt x="0" y="351004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4176320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4176320" y="3397570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4">
                <a:moveTo>
                  <a:pt x="0" y="0"/>
                </a:moveTo>
                <a:lnTo>
                  <a:pt x="0" y="351004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4244118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4244118" y="3397570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4">
                <a:moveTo>
                  <a:pt x="0" y="0"/>
                </a:moveTo>
                <a:lnTo>
                  <a:pt x="0" y="351004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4316620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4316620" y="3397570"/>
            <a:ext cx="0" cy="348615"/>
          </a:xfrm>
          <a:custGeom>
            <a:avLst/>
            <a:gdLst/>
            <a:ahLst/>
            <a:cxnLst/>
            <a:rect l="l" t="t" r="r" b="b"/>
            <a:pathLst>
              <a:path h="348614">
                <a:moveTo>
                  <a:pt x="0" y="0"/>
                </a:moveTo>
                <a:lnTo>
                  <a:pt x="0" y="34803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4390651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4390651" y="3397570"/>
            <a:ext cx="0" cy="348615"/>
          </a:xfrm>
          <a:custGeom>
            <a:avLst/>
            <a:gdLst/>
            <a:ahLst/>
            <a:cxnLst/>
            <a:rect l="l" t="t" r="r" b="b"/>
            <a:pathLst>
              <a:path h="348614">
                <a:moveTo>
                  <a:pt x="0" y="0"/>
                </a:moveTo>
                <a:lnTo>
                  <a:pt x="0" y="34803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4458452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4458452" y="3397570"/>
            <a:ext cx="0" cy="348615"/>
          </a:xfrm>
          <a:custGeom>
            <a:avLst/>
            <a:gdLst/>
            <a:ahLst/>
            <a:cxnLst/>
            <a:rect l="l" t="t" r="r" b="b"/>
            <a:pathLst>
              <a:path h="348614">
                <a:moveTo>
                  <a:pt x="0" y="0"/>
                </a:moveTo>
                <a:lnTo>
                  <a:pt x="0" y="34803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453091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4530916" y="3397570"/>
            <a:ext cx="0" cy="348615"/>
          </a:xfrm>
          <a:custGeom>
            <a:avLst/>
            <a:gdLst/>
            <a:ahLst/>
            <a:cxnLst/>
            <a:rect l="l" t="t" r="r" b="b"/>
            <a:pathLst>
              <a:path h="348614">
                <a:moveTo>
                  <a:pt x="0" y="0"/>
                </a:moveTo>
                <a:lnTo>
                  <a:pt x="0" y="34803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3248138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3248138" y="3397570"/>
            <a:ext cx="0" cy="334010"/>
          </a:xfrm>
          <a:custGeom>
            <a:avLst/>
            <a:gdLst/>
            <a:ahLst/>
            <a:cxnLst/>
            <a:rect l="l" t="t" r="r" b="b"/>
            <a:pathLst>
              <a:path h="334010">
                <a:moveTo>
                  <a:pt x="0" y="0"/>
                </a:moveTo>
                <a:lnTo>
                  <a:pt x="0" y="33401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3322169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3322169" y="3397570"/>
            <a:ext cx="0" cy="334010"/>
          </a:xfrm>
          <a:custGeom>
            <a:avLst/>
            <a:gdLst/>
            <a:ahLst/>
            <a:cxnLst/>
            <a:rect l="l" t="t" r="r" b="b"/>
            <a:pathLst>
              <a:path h="334010">
                <a:moveTo>
                  <a:pt x="0" y="0"/>
                </a:moveTo>
                <a:lnTo>
                  <a:pt x="0" y="33401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3389970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3389970" y="3397570"/>
            <a:ext cx="0" cy="334010"/>
          </a:xfrm>
          <a:custGeom>
            <a:avLst/>
            <a:gdLst/>
            <a:ahLst/>
            <a:cxnLst/>
            <a:rect l="l" t="t" r="r" b="b"/>
            <a:pathLst>
              <a:path h="334010">
                <a:moveTo>
                  <a:pt x="0" y="0"/>
                </a:moveTo>
                <a:lnTo>
                  <a:pt x="0" y="33401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3462468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3462468" y="3397570"/>
            <a:ext cx="0" cy="334010"/>
          </a:xfrm>
          <a:custGeom>
            <a:avLst/>
            <a:gdLst/>
            <a:ahLst/>
            <a:cxnLst/>
            <a:rect l="l" t="t" r="r" b="b"/>
            <a:pathLst>
              <a:path h="334010">
                <a:moveTo>
                  <a:pt x="0" y="0"/>
                </a:moveTo>
                <a:lnTo>
                  <a:pt x="0" y="33401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246801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2468016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2535818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2535818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2608317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2608317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2682352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2682352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2750148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2750148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2822651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2822651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289350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2893506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2961304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2961304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3033809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3033809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3107840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3107840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211185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2111856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217965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2179656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225215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2252156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2326191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2326191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239398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2393986" y="3397570"/>
            <a:ext cx="0" cy="341630"/>
          </a:xfrm>
          <a:custGeom>
            <a:avLst/>
            <a:gdLst/>
            <a:ahLst/>
            <a:cxnLst/>
            <a:rect l="l" t="t" r="r" b="b"/>
            <a:pathLst>
              <a:path h="341629">
                <a:moveTo>
                  <a:pt x="0" y="0"/>
                </a:moveTo>
                <a:lnTo>
                  <a:pt x="0" y="341492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1970029" y="2370221"/>
            <a:ext cx="0" cy="954405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4338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1970029" y="3397570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889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2037827" y="2370221"/>
            <a:ext cx="0" cy="954405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4338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2037827" y="3397570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889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4597180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4597180" y="3397570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430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4665022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4665022" y="3397570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430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4737480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4737480" y="3397570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430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4811517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4811517" y="3397570"/>
            <a:ext cx="0" cy="353695"/>
          </a:xfrm>
          <a:custGeom>
            <a:avLst/>
            <a:gdLst/>
            <a:ahLst/>
            <a:cxnLst/>
            <a:rect l="l" t="t" r="r" b="b"/>
            <a:pathLst>
              <a:path h="353695">
                <a:moveTo>
                  <a:pt x="0" y="0"/>
                </a:moveTo>
                <a:lnTo>
                  <a:pt x="0" y="353430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3175636" y="2365824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735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3175636" y="3397570"/>
            <a:ext cx="0" cy="350520"/>
          </a:xfrm>
          <a:custGeom>
            <a:avLst/>
            <a:gdLst/>
            <a:ahLst/>
            <a:cxnLst/>
            <a:rect l="l" t="t" r="r" b="b"/>
            <a:pathLst>
              <a:path h="350520">
                <a:moveTo>
                  <a:pt x="0" y="0"/>
                </a:moveTo>
                <a:lnTo>
                  <a:pt x="0" y="350026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1226577" y="2365824"/>
            <a:ext cx="3632835" cy="0"/>
          </a:xfrm>
          <a:custGeom>
            <a:avLst/>
            <a:gdLst/>
            <a:ahLst/>
            <a:cxnLst/>
            <a:rect l="l" t="t" r="r" b="b"/>
            <a:pathLst>
              <a:path w="3632834">
                <a:moveTo>
                  <a:pt x="0" y="0"/>
                </a:moveTo>
                <a:lnTo>
                  <a:pt x="3632422" y="0"/>
                </a:lnTo>
              </a:path>
            </a:pathLst>
          </a:custGeom>
          <a:ln w="6299">
            <a:solidFill>
              <a:srgbClr val="CF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1226577" y="1975293"/>
            <a:ext cx="3632835" cy="1745614"/>
          </a:xfrm>
          <a:custGeom>
            <a:avLst/>
            <a:gdLst/>
            <a:ahLst/>
            <a:cxnLst/>
            <a:rect l="l" t="t" r="r" b="b"/>
            <a:pathLst>
              <a:path w="3632834" h="1745614">
                <a:moveTo>
                  <a:pt x="3632422" y="0"/>
                </a:moveTo>
                <a:lnTo>
                  <a:pt x="0" y="0"/>
                </a:lnTo>
                <a:lnTo>
                  <a:pt x="0" y="1745310"/>
                </a:lnTo>
              </a:path>
            </a:pathLst>
          </a:custGeom>
          <a:ln w="2522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1226577" y="3720603"/>
            <a:ext cx="3632835" cy="8890"/>
          </a:xfrm>
          <a:custGeom>
            <a:avLst/>
            <a:gdLst/>
            <a:ahLst/>
            <a:cxnLst/>
            <a:rect l="l" t="t" r="r" b="b"/>
            <a:pathLst>
              <a:path w="3632834" h="8889">
                <a:moveTo>
                  <a:pt x="3632422" y="8327"/>
                </a:moveTo>
                <a:lnTo>
                  <a:pt x="0" y="0"/>
                </a:lnTo>
              </a:path>
            </a:pathLst>
          </a:custGeom>
          <a:ln w="2522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9033648" y="3388004"/>
            <a:ext cx="224142" cy="46694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9214802" y="3388004"/>
            <a:ext cx="466953" cy="46694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7156792" y="2544800"/>
            <a:ext cx="855179" cy="100494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445689" y="4726207"/>
            <a:ext cx="1032510" cy="166370"/>
          </a:xfrm>
          <a:custGeom>
            <a:avLst/>
            <a:gdLst/>
            <a:ahLst/>
            <a:cxnLst/>
            <a:rect l="l" t="t" r="r" b="b"/>
            <a:pathLst>
              <a:path w="1032510" h="166370">
                <a:moveTo>
                  <a:pt x="0" y="0"/>
                </a:moveTo>
                <a:lnTo>
                  <a:pt x="0" y="166141"/>
                </a:lnTo>
                <a:lnTo>
                  <a:pt x="1031494" y="166141"/>
                </a:lnTo>
                <a:lnTo>
                  <a:pt x="1032002" y="7721"/>
                </a:lnTo>
                <a:lnTo>
                  <a:pt x="0" y="0"/>
                </a:lnTo>
                <a:close/>
              </a:path>
            </a:pathLst>
          </a:custGeom>
          <a:solidFill>
            <a:srgbClr val="ABC8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2480900" y="3545846"/>
            <a:ext cx="12378690" cy="1346835"/>
          </a:xfrm>
          <a:custGeom>
            <a:avLst/>
            <a:gdLst/>
            <a:ahLst/>
            <a:cxnLst/>
            <a:rect l="l" t="t" r="r" b="b"/>
            <a:pathLst>
              <a:path w="12378690" h="1346835">
                <a:moveTo>
                  <a:pt x="508528" y="792886"/>
                </a:moveTo>
                <a:lnTo>
                  <a:pt x="461133" y="799615"/>
                </a:lnTo>
                <a:lnTo>
                  <a:pt x="404602" y="815994"/>
                </a:lnTo>
                <a:lnTo>
                  <a:pt x="368920" y="829760"/>
                </a:lnTo>
                <a:lnTo>
                  <a:pt x="328594" y="848131"/>
                </a:lnTo>
                <a:lnTo>
                  <a:pt x="273040" y="879167"/>
                </a:lnTo>
                <a:lnTo>
                  <a:pt x="221890" y="915826"/>
                </a:lnTo>
                <a:lnTo>
                  <a:pt x="173991" y="958989"/>
                </a:lnTo>
                <a:lnTo>
                  <a:pt x="128188" y="1009535"/>
                </a:lnTo>
                <a:lnTo>
                  <a:pt x="82734" y="1068114"/>
                </a:lnTo>
                <a:lnTo>
                  <a:pt x="41676" y="1126086"/>
                </a:lnTo>
                <a:lnTo>
                  <a:pt x="11952" y="1170423"/>
                </a:lnTo>
                <a:lnTo>
                  <a:pt x="0" y="1346498"/>
                </a:lnTo>
                <a:lnTo>
                  <a:pt x="12378099" y="1346498"/>
                </a:lnTo>
                <a:lnTo>
                  <a:pt x="12378099" y="794183"/>
                </a:lnTo>
                <a:lnTo>
                  <a:pt x="1516023" y="794183"/>
                </a:lnTo>
                <a:lnTo>
                  <a:pt x="1512120" y="794016"/>
                </a:lnTo>
                <a:lnTo>
                  <a:pt x="508528" y="792886"/>
                </a:lnTo>
                <a:close/>
              </a:path>
              <a:path w="12378690" h="1346835">
                <a:moveTo>
                  <a:pt x="1830153" y="258152"/>
                </a:moveTo>
                <a:lnTo>
                  <a:pt x="1799715" y="291323"/>
                </a:lnTo>
                <a:lnTo>
                  <a:pt x="1777472" y="341520"/>
                </a:lnTo>
                <a:lnTo>
                  <a:pt x="1741904" y="443468"/>
                </a:lnTo>
                <a:lnTo>
                  <a:pt x="1691886" y="596652"/>
                </a:lnTo>
                <a:lnTo>
                  <a:pt x="1679159" y="632871"/>
                </a:lnTo>
                <a:lnTo>
                  <a:pt x="1653692" y="697402"/>
                </a:lnTo>
                <a:lnTo>
                  <a:pt x="1624028" y="749348"/>
                </a:lnTo>
                <a:lnTo>
                  <a:pt x="1582703" y="780217"/>
                </a:lnTo>
                <a:lnTo>
                  <a:pt x="1542385" y="792284"/>
                </a:lnTo>
                <a:lnTo>
                  <a:pt x="1516023" y="794183"/>
                </a:lnTo>
                <a:lnTo>
                  <a:pt x="12378099" y="794183"/>
                </a:lnTo>
                <a:lnTo>
                  <a:pt x="12378099" y="482463"/>
                </a:lnTo>
                <a:lnTo>
                  <a:pt x="3274052" y="482463"/>
                </a:lnTo>
                <a:lnTo>
                  <a:pt x="2038346" y="479017"/>
                </a:lnTo>
                <a:lnTo>
                  <a:pt x="1955371" y="477574"/>
                </a:lnTo>
                <a:lnTo>
                  <a:pt x="1943666" y="477164"/>
                </a:lnTo>
                <a:lnTo>
                  <a:pt x="1830153" y="258152"/>
                </a:lnTo>
                <a:close/>
              </a:path>
              <a:path w="12378690" h="1346835">
                <a:moveTo>
                  <a:pt x="5073924" y="223811"/>
                </a:moveTo>
                <a:lnTo>
                  <a:pt x="5001242" y="481037"/>
                </a:lnTo>
                <a:lnTo>
                  <a:pt x="3550792" y="482463"/>
                </a:lnTo>
                <a:lnTo>
                  <a:pt x="12378099" y="482463"/>
                </a:lnTo>
                <a:lnTo>
                  <a:pt x="12378099" y="235800"/>
                </a:lnTo>
                <a:lnTo>
                  <a:pt x="5353273" y="235800"/>
                </a:lnTo>
                <a:lnTo>
                  <a:pt x="5073924" y="223811"/>
                </a:lnTo>
                <a:close/>
              </a:path>
              <a:path w="12378690" h="1346835">
                <a:moveTo>
                  <a:pt x="8745608" y="0"/>
                </a:moveTo>
                <a:lnTo>
                  <a:pt x="8673423" y="31539"/>
                </a:lnTo>
                <a:lnTo>
                  <a:pt x="8595179" y="64199"/>
                </a:lnTo>
                <a:lnTo>
                  <a:pt x="8549015" y="82780"/>
                </a:lnTo>
                <a:lnTo>
                  <a:pt x="8499487" y="102108"/>
                </a:lnTo>
                <a:lnTo>
                  <a:pt x="8394344" y="140754"/>
                </a:lnTo>
                <a:lnTo>
                  <a:pt x="8287735" y="175629"/>
                </a:lnTo>
                <a:lnTo>
                  <a:pt x="8236381" y="190242"/>
                </a:lnTo>
                <a:lnTo>
                  <a:pt x="8187656" y="202223"/>
                </a:lnTo>
                <a:lnTo>
                  <a:pt x="8142564" y="211005"/>
                </a:lnTo>
                <a:lnTo>
                  <a:pt x="8102099" y="216027"/>
                </a:lnTo>
                <a:lnTo>
                  <a:pt x="8059503" y="217166"/>
                </a:lnTo>
                <a:lnTo>
                  <a:pt x="5353273" y="235800"/>
                </a:lnTo>
                <a:lnTo>
                  <a:pt x="12378099" y="235800"/>
                </a:lnTo>
                <a:lnTo>
                  <a:pt x="12378099" y="193078"/>
                </a:lnTo>
                <a:lnTo>
                  <a:pt x="10054978" y="193078"/>
                </a:lnTo>
                <a:lnTo>
                  <a:pt x="8745557" y="190410"/>
                </a:lnTo>
                <a:lnTo>
                  <a:pt x="8745608" y="0"/>
                </a:lnTo>
                <a:close/>
              </a:path>
              <a:path w="12378690" h="1346835">
                <a:moveTo>
                  <a:pt x="12378099" y="181368"/>
                </a:moveTo>
                <a:lnTo>
                  <a:pt x="10054978" y="193078"/>
                </a:lnTo>
                <a:lnTo>
                  <a:pt x="12378099" y="193078"/>
                </a:lnTo>
                <a:lnTo>
                  <a:pt x="12378099" y="181368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481403" y="3545846"/>
            <a:ext cx="12378055" cy="1188720"/>
          </a:xfrm>
          <a:custGeom>
            <a:avLst/>
            <a:gdLst/>
            <a:ahLst/>
            <a:cxnLst/>
            <a:rect l="l" t="t" r="r" b="b"/>
            <a:pathLst>
              <a:path w="12378055" h="1188720">
                <a:moveTo>
                  <a:pt x="12377596" y="181368"/>
                </a:moveTo>
                <a:lnTo>
                  <a:pt x="10054475" y="193078"/>
                </a:lnTo>
                <a:lnTo>
                  <a:pt x="8745054" y="190410"/>
                </a:lnTo>
                <a:lnTo>
                  <a:pt x="8745105" y="0"/>
                </a:lnTo>
                <a:lnTo>
                  <a:pt x="8743831" y="575"/>
                </a:lnTo>
                <a:lnTo>
                  <a:pt x="8703003" y="18586"/>
                </a:lnTo>
                <a:lnTo>
                  <a:pt x="8636478" y="46931"/>
                </a:lnTo>
                <a:lnTo>
                  <a:pt x="8594676" y="64199"/>
                </a:lnTo>
                <a:lnTo>
                  <a:pt x="8548512" y="82780"/>
                </a:lnTo>
                <a:lnTo>
                  <a:pt x="8498984" y="102108"/>
                </a:lnTo>
                <a:lnTo>
                  <a:pt x="8393841" y="140754"/>
                </a:lnTo>
                <a:lnTo>
                  <a:pt x="8287232" y="175629"/>
                </a:lnTo>
                <a:lnTo>
                  <a:pt x="8235878" y="190242"/>
                </a:lnTo>
                <a:lnTo>
                  <a:pt x="8187154" y="202223"/>
                </a:lnTo>
                <a:lnTo>
                  <a:pt x="8142061" y="211005"/>
                </a:lnTo>
                <a:lnTo>
                  <a:pt x="8101596" y="216027"/>
                </a:lnTo>
                <a:lnTo>
                  <a:pt x="8059000" y="217166"/>
                </a:lnTo>
                <a:lnTo>
                  <a:pt x="8017211" y="217800"/>
                </a:lnTo>
                <a:lnTo>
                  <a:pt x="7963053" y="218474"/>
                </a:lnTo>
                <a:lnTo>
                  <a:pt x="7897493" y="219181"/>
                </a:lnTo>
                <a:lnTo>
                  <a:pt x="7821498" y="219917"/>
                </a:lnTo>
                <a:lnTo>
                  <a:pt x="7736034" y="220679"/>
                </a:lnTo>
                <a:lnTo>
                  <a:pt x="7642072" y="221463"/>
                </a:lnTo>
                <a:lnTo>
                  <a:pt x="7540578" y="222264"/>
                </a:lnTo>
                <a:lnTo>
                  <a:pt x="7432520" y="223078"/>
                </a:lnTo>
                <a:lnTo>
                  <a:pt x="7318865" y="223901"/>
                </a:lnTo>
                <a:lnTo>
                  <a:pt x="7200581" y="224728"/>
                </a:lnTo>
                <a:lnTo>
                  <a:pt x="7078633" y="225555"/>
                </a:lnTo>
                <a:lnTo>
                  <a:pt x="6953992" y="226379"/>
                </a:lnTo>
                <a:lnTo>
                  <a:pt x="6700499" y="227999"/>
                </a:lnTo>
                <a:lnTo>
                  <a:pt x="6447840" y="229554"/>
                </a:lnTo>
                <a:lnTo>
                  <a:pt x="6324241" y="230297"/>
                </a:lnTo>
                <a:lnTo>
                  <a:pt x="6203754" y="231010"/>
                </a:lnTo>
                <a:lnTo>
                  <a:pt x="6087344" y="231691"/>
                </a:lnTo>
                <a:lnTo>
                  <a:pt x="5975982" y="232334"/>
                </a:lnTo>
                <a:lnTo>
                  <a:pt x="5870634" y="232936"/>
                </a:lnTo>
                <a:lnTo>
                  <a:pt x="5772268" y="233493"/>
                </a:lnTo>
                <a:lnTo>
                  <a:pt x="5681850" y="234000"/>
                </a:lnTo>
                <a:lnTo>
                  <a:pt x="5600348" y="234453"/>
                </a:lnTo>
                <a:lnTo>
                  <a:pt x="5528731" y="234847"/>
                </a:lnTo>
                <a:lnTo>
                  <a:pt x="5467965" y="235179"/>
                </a:lnTo>
                <a:lnTo>
                  <a:pt x="5441955" y="235320"/>
                </a:lnTo>
                <a:lnTo>
                  <a:pt x="5419020" y="235445"/>
                </a:lnTo>
                <a:lnTo>
                  <a:pt x="5399281" y="235551"/>
                </a:lnTo>
                <a:lnTo>
                  <a:pt x="5382859" y="235639"/>
                </a:lnTo>
                <a:lnTo>
                  <a:pt x="5369877" y="235709"/>
                </a:lnTo>
                <a:lnTo>
                  <a:pt x="5360455" y="235760"/>
                </a:lnTo>
                <a:lnTo>
                  <a:pt x="5354712" y="235790"/>
                </a:lnTo>
                <a:lnTo>
                  <a:pt x="5352770" y="235800"/>
                </a:lnTo>
                <a:lnTo>
                  <a:pt x="5073421" y="223811"/>
                </a:lnTo>
                <a:lnTo>
                  <a:pt x="5000739" y="481037"/>
                </a:lnTo>
                <a:lnTo>
                  <a:pt x="4998674" y="481041"/>
                </a:lnTo>
                <a:lnTo>
                  <a:pt x="4992561" y="481051"/>
                </a:lnTo>
                <a:lnTo>
                  <a:pt x="4982527" y="481069"/>
                </a:lnTo>
                <a:lnTo>
                  <a:pt x="4930150" y="481155"/>
                </a:lnTo>
                <a:lnTo>
                  <a:pt x="4877927" y="481238"/>
                </a:lnTo>
                <a:lnTo>
                  <a:pt x="4813034" y="481337"/>
                </a:lnTo>
                <a:lnTo>
                  <a:pt x="4736472" y="481448"/>
                </a:lnTo>
                <a:lnTo>
                  <a:pt x="4694130" y="481507"/>
                </a:lnTo>
                <a:lnTo>
                  <a:pt x="4649249" y="481568"/>
                </a:lnTo>
                <a:lnTo>
                  <a:pt x="4552369" y="481692"/>
                </a:lnTo>
                <a:lnTo>
                  <a:pt x="4446838" y="481819"/>
                </a:lnTo>
                <a:lnTo>
                  <a:pt x="4333661" y="481944"/>
                </a:lnTo>
                <a:lnTo>
                  <a:pt x="4213840" y="482065"/>
                </a:lnTo>
                <a:lnTo>
                  <a:pt x="4088384" y="482175"/>
                </a:lnTo>
                <a:lnTo>
                  <a:pt x="3958296" y="482274"/>
                </a:lnTo>
                <a:lnTo>
                  <a:pt x="3824580" y="482358"/>
                </a:lnTo>
                <a:lnTo>
                  <a:pt x="3550290" y="482463"/>
                </a:lnTo>
                <a:lnTo>
                  <a:pt x="3273549" y="482463"/>
                </a:lnTo>
                <a:lnTo>
                  <a:pt x="3136775" y="482415"/>
                </a:lnTo>
                <a:lnTo>
                  <a:pt x="3002403" y="482330"/>
                </a:lnTo>
                <a:lnTo>
                  <a:pt x="2871438" y="482205"/>
                </a:lnTo>
                <a:lnTo>
                  <a:pt x="2744885" y="482035"/>
                </a:lnTo>
                <a:lnTo>
                  <a:pt x="2623751" y="481819"/>
                </a:lnTo>
                <a:lnTo>
                  <a:pt x="2509039" y="481551"/>
                </a:lnTo>
                <a:lnTo>
                  <a:pt x="2401756" y="481229"/>
                </a:lnTo>
                <a:lnTo>
                  <a:pt x="2302906" y="480850"/>
                </a:lnTo>
                <a:lnTo>
                  <a:pt x="2213491" y="480410"/>
                </a:lnTo>
                <a:lnTo>
                  <a:pt x="2172638" y="480165"/>
                </a:lnTo>
                <a:lnTo>
                  <a:pt x="2134522" y="479904"/>
                </a:lnTo>
                <a:lnTo>
                  <a:pt x="2066998" y="479330"/>
                </a:lnTo>
                <a:lnTo>
                  <a:pt x="2011927" y="478684"/>
                </a:lnTo>
                <a:lnTo>
                  <a:pt x="1970314" y="477963"/>
                </a:lnTo>
                <a:lnTo>
                  <a:pt x="1829650" y="258152"/>
                </a:lnTo>
                <a:lnTo>
                  <a:pt x="1819943" y="262561"/>
                </a:lnTo>
                <a:lnTo>
                  <a:pt x="1788262" y="314129"/>
                </a:lnTo>
                <a:lnTo>
                  <a:pt x="1765371" y="372723"/>
                </a:lnTo>
                <a:lnTo>
                  <a:pt x="1741401" y="443468"/>
                </a:lnTo>
                <a:lnTo>
                  <a:pt x="1691383" y="596652"/>
                </a:lnTo>
                <a:lnTo>
                  <a:pt x="1678656" y="632871"/>
                </a:lnTo>
                <a:lnTo>
                  <a:pt x="1653189" y="697402"/>
                </a:lnTo>
                <a:lnTo>
                  <a:pt x="1623526" y="749348"/>
                </a:lnTo>
                <a:lnTo>
                  <a:pt x="1582200" y="780217"/>
                </a:lnTo>
                <a:lnTo>
                  <a:pt x="1541882" y="792284"/>
                </a:lnTo>
                <a:lnTo>
                  <a:pt x="1515520" y="794183"/>
                </a:lnTo>
                <a:lnTo>
                  <a:pt x="1511617" y="794016"/>
                </a:lnTo>
                <a:lnTo>
                  <a:pt x="508025" y="792886"/>
                </a:lnTo>
                <a:lnTo>
                  <a:pt x="460630" y="799615"/>
                </a:lnTo>
                <a:lnTo>
                  <a:pt x="404099" y="815994"/>
                </a:lnTo>
                <a:lnTo>
                  <a:pt x="368417" y="829760"/>
                </a:lnTo>
                <a:lnTo>
                  <a:pt x="328091" y="848131"/>
                </a:lnTo>
                <a:lnTo>
                  <a:pt x="272537" y="879167"/>
                </a:lnTo>
                <a:lnTo>
                  <a:pt x="221387" y="915826"/>
                </a:lnTo>
                <a:lnTo>
                  <a:pt x="173488" y="958989"/>
                </a:lnTo>
                <a:lnTo>
                  <a:pt x="127685" y="1009535"/>
                </a:lnTo>
                <a:lnTo>
                  <a:pt x="82231" y="1068114"/>
                </a:lnTo>
                <a:lnTo>
                  <a:pt x="41173" y="1126086"/>
                </a:lnTo>
                <a:lnTo>
                  <a:pt x="11449" y="1170423"/>
                </a:lnTo>
                <a:lnTo>
                  <a:pt x="769" y="1186891"/>
                </a:lnTo>
                <a:lnTo>
                  <a:pt x="0" y="1188097"/>
                </a:lnTo>
              </a:path>
            </a:pathLst>
          </a:custGeom>
          <a:ln w="39154">
            <a:solidFill>
              <a:srgbClr val="1515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481423" y="3545846"/>
            <a:ext cx="12378055" cy="1188720"/>
          </a:xfrm>
          <a:custGeom>
            <a:avLst/>
            <a:gdLst/>
            <a:ahLst/>
            <a:cxnLst/>
            <a:rect l="l" t="t" r="r" b="b"/>
            <a:pathLst>
              <a:path w="12378055" h="1188720">
                <a:moveTo>
                  <a:pt x="12377576" y="181384"/>
                </a:moveTo>
                <a:lnTo>
                  <a:pt x="10054475" y="193078"/>
                </a:lnTo>
                <a:lnTo>
                  <a:pt x="8745016" y="190372"/>
                </a:lnTo>
                <a:lnTo>
                  <a:pt x="8745054" y="0"/>
                </a:lnTo>
                <a:lnTo>
                  <a:pt x="8743782" y="575"/>
                </a:lnTo>
                <a:lnTo>
                  <a:pt x="8702954" y="18586"/>
                </a:lnTo>
                <a:lnTo>
                  <a:pt x="8636430" y="46933"/>
                </a:lnTo>
                <a:lnTo>
                  <a:pt x="8594631" y="64202"/>
                </a:lnTo>
                <a:lnTo>
                  <a:pt x="8548467" y="82783"/>
                </a:lnTo>
                <a:lnTo>
                  <a:pt x="8498945" y="102112"/>
                </a:lnTo>
                <a:lnTo>
                  <a:pt x="8393807" y="140762"/>
                </a:lnTo>
                <a:lnTo>
                  <a:pt x="8287208" y="175645"/>
                </a:lnTo>
                <a:lnTo>
                  <a:pt x="8235858" y="190263"/>
                </a:lnTo>
                <a:lnTo>
                  <a:pt x="8187140" y="202248"/>
                </a:lnTo>
                <a:lnTo>
                  <a:pt x="8142053" y="211036"/>
                </a:lnTo>
                <a:lnTo>
                  <a:pt x="8101596" y="216065"/>
                </a:lnTo>
                <a:lnTo>
                  <a:pt x="8059000" y="217197"/>
                </a:lnTo>
                <a:lnTo>
                  <a:pt x="8017211" y="217829"/>
                </a:lnTo>
                <a:lnTo>
                  <a:pt x="7963053" y="218499"/>
                </a:lnTo>
                <a:lnTo>
                  <a:pt x="7897493" y="219203"/>
                </a:lnTo>
                <a:lnTo>
                  <a:pt x="7821498" y="219937"/>
                </a:lnTo>
                <a:lnTo>
                  <a:pt x="7736034" y="220698"/>
                </a:lnTo>
                <a:lnTo>
                  <a:pt x="7642072" y="221479"/>
                </a:lnTo>
                <a:lnTo>
                  <a:pt x="7540578" y="222278"/>
                </a:lnTo>
                <a:lnTo>
                  <a:pt x="7432520" y="223090"/>
                </a:lnTo>
                <a:lnTo>
                  <a:pt x="7318865" y="223911"/>
                </a:lnTo>
                <a:lnTo>
                  <a:pt x="7200581" y="224737"/>
                </a:lnTo>
                <a:lnTo>
                  <a:pt x="7078633" y="225563"/>
                </a:lnTo>
                <a:lnTo>
                  <a:pt x="6953992" y="226386"/>
                </a:lnTo>
                <a:lnTo>
                  <a:pt x="6700499" y="228004"/>
                </a:lnTo>
                <a:lnTo>
                  <a:pt x="6447840" y="229557"/>
                </a:lnTo>
                <a:lnTo>
                  <a:pt x="6324241" y="230299"/>
                </a:lnTo>
                <a:lnTo>
                  <a:pt x="6203754" y="231013"/>
                </a:lnTo>
                <a:lnTo>
                  <a:pt x="6087344" y="231693"/>
                </a:lnTo>
                <a:lnTo>
                  <a:pt x="5975982" y="232336"/>
                </a:lnTo>
                <a:lnTo>
                  <a:pt x="5870634" y="232937"/>
                </a:lnTo>
                <a:lnTo>
                  <a:pt x="5772268" y="233494"/>
                </a:lnTo>
                <a:lnTo>
                  <a:pt x="5681850" y="234000"/>
                </a:lnTo>
                <a:lnTo>
                  <a:pt x="5600348" y="234453"/>
                </a:lnTo>
                <a:lnTo>
                  <a:pt x="5528731" y="234847"/>
                </a:lnTo>
                <a:lnTo>
                  <a:pt x="5467965" y="235179"/>
                </a:lnTo>
                <a:lnTo>
                  <a:pt x="5441955" y="235320"/>
                </a:lnTo>
                <a:lnTo>
                  <a:pt x="5419020" y="235445"/>
                </a:lnTo>
                <a:lnTo>
                  <a:pt x="5399281" y="235551"/>
                </a:lnTo>
                <a:lnTo>
                  <a:pt x="5382859" y="235639"/>
                </a:lnTo>
                <a:lnTo>
                  <a:pt x="5369877" y="235709"/>
                </a:lnTo>
                <a:lnTo>
                  <a:pt x="5360455" y="235760"/>
                </a:lnTo>
                <a:lnTo>
                  <a:pt x="5354712" y="235790"/>
                </a:lnTo>
                <a:lnTo>
                  <a:pt x="5352770" y="235800"/>
                </a:lnTo>
                <a:lnTo>
                  <a:pt x="5073422" y="223849"/>
                </a:lnTo>
                <a:lnTo>
                  <a:pt x="5000664" y="481037"/>
                </a:lnTo>
                <a:lnTo>
                  <a:pt x="4998599" y="481041"/>
                </a:lnTo>
                <a:lnTo>
                  <a:pt x="4992485" y="481051"/>
                </a:lnTo>
                <a:lnTo>
                  <a:pt x="4982451" y="481069"/>
                </a:lnTo>
                <a:lnTo>
                  <a:pt x="4930075" y="481155"/>
                </a:lnTo>
                <a:lnTo>
                  <a:pt x="4877854" y="481238"/>
                </a:lnTo>
                <a:lnTo>
                  <a:pt x="4812960" y="481337"/>
                </a:lnTo>
                <a:lnTo>
                  <a:pt x="4736400" y="481448"/>
                </a:lnTo>
                <a:lnTo>
                  <a:pt x="4694059" y="481507"/>
                </a:lnTo>
                <a:lnTo>
                  <a:pt x="4649177" y="481568"/>
                </a:lnTo>
                <a:lnTo>
                  <a:pt x="4552301" y="481692"/>
                </a:lnTo>
                <a:lnTo>
                  <a:pt x="4446770" y="481819"/>
                </a:lnTo>
                <a:lnTo>
                  <a:pt x="4333594" y="481944"/>
                </a:lnTo>
                <a:lnTo>
                  <a:pt x="4213776" y="482065"/>
                </a:lnTo>
                <a:lnTo>
                  <a:pt x="4088320" y="482175"/>
                </a:lnTo>
                <a:lnTo>
                  <a:pt x="3958234" y="482274"/>
                </a:lnTo>
                <a:lnTo>
                  <a:pt x="3824521" y="482358"/>
                </a:lnTo>
                <a:lnTo>
                  <a:pt x="3550232" y="482463"/>
                </a:lnTo>
                <a:lnTo>
                  <a:pt x="3273497" y="482463"/>
                </a:lnTo>
                <a:lnTo>
                  <a:pt x="3136723" y="482415"/>
                </a:lnTo>
                <a:lnTo>
                  <a:pt x="3002352" y="482330"/>
                </a:lnTo>
                <a:lnTo>
                  <a:pt x="2871388" y="482205"/>
                </a:lnTo>
                <a:lnTo>
                  <a:pt x="2744838" y="482035"/>
                </a:lnTo>
                <a:lnTo>
                  <a:pt x="2623706" y="481819"/>
                </a:lnTo>
                <a:lnTo>
                  <a:pt x="2508996" y="481551"/>
                </a:lnTo>
                <a:lnTo>
                  <a:pt x="2401713" y="481229"/>
                </a:lnTo>
                <a:lnTo>
                  <a:pt x="2302864" y="480850"/>
                </a:lnTo>
                <a:lnTo>
                  <a:pt x="2213451" y="480410"/>
                </a:lnTo>
                <a:lnTo>
                  <a:pt x="2172597" y="480165"/>
                </a:lnTo>
                <a:lnTo>
                  <a:pt x="2134481" y="479904"/>
                </a:lnTo>
                <a:lnTo>
                  <a:pt x="2066959" y="479330"/>
                </a:lnTo>
                <a:lnTo>
                  <a:pt x="2011888" y="478684"/>
                </a:lnTo>
                <a:lnTo>
                  <a:pt x="1970276" y="477963"/>
                </a:lnTo>
                <a:lnTo>
                  <a:pt x="1829612" y="258114"/>
                </a:lnTo>
                <a:lnTo>
                  <a:pt x="1819906" y="262523"/>
                </a:lnTo>
                <a:lnTo>
                  <a:pt x="1788229" y="314097"/>
                </a:lnTo>
                <a:lnTo>
                  <a:pt x="1765343" y="372697"/>
                </a:lnTo>
                <a:lnTo>
                  <a:pt x="1741378" y="443448"/>
                </a:lnTo>
                <a:lnTo>
                  <a:pt x="1691361" y="596646"/>
                </a:lnTo>
                <a:lnTo>
                  <a:pt x="1678632" y="632867"/>
                </a:lnTo>
                <a:lnTo>
                  <a:pt x="1653158" y="697401"/>
                </a:lnTo>
                <a:lnTo>
                  <a:pt x="1623500" y="749348"/>
                </a:lnTo>
                <a:lnTo>
                  <a:pt x="1582178" y="780217"/>
                </a:lnTo>
                <a:lnTo>
                  <a:pt x="1541854" y="792284"/>
                </a:lnTo>
                <a:lnTo>
                  <a:pt x="1515483" y="794183"/>
                </a:lnTo>
                <a:lnTo>
                  <a:pt x="1511579" y="794016"/>
                </a:lnTo>
                <a:lnTo>
                  <a:pt x="507987" y="792886"/>
                </a:lnTo>
                <a:lnTo>
                  <a:pt x="460606" y="799625"/>
                </a:lnTo>
                <a:lnTo>
                  <a:pt x="404077" y="815994"/>
                </a:lnTo>
                <a:lnTo>
                  <a:pt x="368390" y="829747"/>
                </a:lnTo>
                <a:lnTo>
                  <a:pt x="328053" y="848093"/>
                </a:lnTo>
                <a:lnTo>
                  <a:pt x="272500" y="879151"/>
                </a:lnTo>
                <a:lnTo>
                  <a:pt x="221354" y="915822"/>
                </a:lnTo>
                <a:lnTo>
                  <a:pt x="173466" y="958989"/>
                </a:lnTo>
                <a:lnTo>
                  <a:pt x="127685" y="1009535"/>
                </a:lnTo>
                <a:lnTo>
                  <a:pt x="82199" y="1068130"/>
                </a:lnTo>
                <a:lnTo>
                  <a:pt x="41144" y="1126100"/>
                </a:lnTo>
                <a:lnTo>
                  <a:pt x="11439" y="1170429"/>
                </a:lnTo>
                <a:lnTo>
                  <a:pt x="768" y="1186891"/>
                </a:lnTo>
                <a:lnTo>
                  <a:pt x="0" y="1188097"/>
                </a:lnTo>
              </a:path>
            </a:pathLst>
          </a:custGeom>
          <a:ln w="189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4311027" y="3349033"/>
            <a:ext cx="4518660" cy="455295"/>
          </a:xfrm>
          <a:custGeom>
            <a:avLst/>
            <a:gdLst/>
            <a:ahLst/>
            <a:cxnLst/>
            <a:rect l="l" t="t" r="r" b="b"/>
            <a:pathLst>
              <a:path w="4518659" h="455295">
                <a:moveTo>
                  <a:pt x="4518101" y="0"/>
                </a:moveTo>
                <a:lnTo>
                  <a:pt x="3243770" y="219011"/>
                </a:lnTo>
                <a:lnTo>
                  <a:pt x="2657284" y="300418"/>
                </a:lnTo>
                <a:lnTo>
                  <a:pt x="265493" y="307695"/>
                </a:lnTo>
                <a:lnTo>
                  <a:pt x="0" y="454964"/>
                </a:lnTo>
              </a:path>
            </a:pathLst>
          </a:custGeom>
          <a:ln w="48945">
            <a:solidFill>
              <a:srgbClr val="1515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445689" y="4719870"/>
            <a:ext cx="1032510" cy="172720"/>
          </a:xfrm>
          <a:custGeom>
            <a:avLst/>
            <a:gdLst/>
            <a:ahLst/>
            <a:cxnLst/>
            <a:rect l="l" t="t" r="r" b="b"/>
            <a:pathLst>
              <a:path w="1032510" h="172720">
                <a:moveTo>
                  <a:pt x="0" y="0"/>
                </a:moveTo>
                <a:lnTo>
                  <a:pt x="0" y="172478"/>
                </a:lnTo>
                <a:lnTo>
                  <a:pt x="1031481" y="172478"/>
                </a:lnTo>
                <a:lnTo>
                  <a:pt x="1032002" y="7708"/>
                </a:lnTo>
                <a:lnTo>
                  <a:pt x="0" y="0"/>
                </a:lnTo>
                <a:close/>
              </a:path>
            </a:pathLst>
          </a:custGeom>
          <a:solidFill>
            <a:srgbClr val="ABC8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4957673" y="3688782"/>
            <a:ext cx="160324" cy="160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174627" y="3688782"/>
            <a:ext cx="160299" cy="160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365127" y="3688782"/>
            <a:ext cx="160337" cy="160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554715" y="3688782"/>
            <a:ext cx="160347" cy="160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016838" y="3688782"/>
            <a:ext cx="160340" cy="160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207391" y="3688782"/>
            <a:ext cx="160299" cy="160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6396964" y="3688782"/>
            <a:ext cx="160324" cy="160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407547" y="3889667"/>
            <a:ext cx="160349" cy="16034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624474" y="3889667"/>
            <a:ext cx="160337" cy="16034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814999" y="3889667"/>
            <a:ext cx="160337" cy="16034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6004592" y="3889667"/>
            <a:ext cx="160292" cy="16032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466725" y="3889667"/>
            <a:ext cx="160337" cy="16034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657263" y="3889667"/>
            <a:ext cx="160325" cy="16034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6846836" y="3889667"/>
            <a:ext cx="160326" cy="16034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550376" y="3643033"/>
            <a:ext cx="160312" cy="16027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739951" y="3643033"/>
            <a:ext cx="160335" cy="16027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9722840" y="3631336"/>
            <a:ext cx="160337" cy="16033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9912463" y="3631336"/>
            <a:ext cx="160299" cy="16033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4121889" y="3804003"/>
            <a:ext cx="166370" cy="466090"/>
          </a:xfrm>
          <a:custGeom>
            <a:avLst/>
            <a:gdLst/>
            <a:ahLst/>
            <a:cxnLst/>
            <a:rect l="l" t="t" r="r" b="b"/>
            <a:pathLst>
              <a:path w="166370" h="466089">
                <a:moveTo>
                  <a:pt x="165747" y="0"/>
                </a:moveTo>
                <a:lnTo>
                  <a:pt x="0" y="466013"/>
                </a:lnTo>
              </a:path>
            </a:pathLst>
          </a:custGeom>
          <a:ln w="189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2428341" y="3674022"/>
            <a:ext cx="363855" cy="501015"/>
          </a:xfrm>
          <a:custGeom>
            <a:avLst/>
            <a:gdLst/>
            <a:ahLst/>
            <a:cxnLst/>
            <a:rect l="l" t="t" r="r" b="b"/>
            <a:pathLst>
              <a:path w="363855" h="501014">
                <a:moveTo>
                  <a:pt x="256362" y="500938"/>
                </a:moveTo>
                <a:lnTo>
                  <a:pt x="0" y="500938"/>
                </a:lnTo>
                <a:lnTo>
                  <a:pt x="75501" y="9321"/>
                </a:lnTo>
                <a:lnTo>
                  <a:pt x="363334" y="0"/>
                </a:lnTo>
                <a:lnTo>
                  <a:pt x="256362" y="500938"/>
                </a:lnTo>
                <a:close/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2452543" y="3677328"/>
            <a:ext cx="346710" cy="428625"/>
          </a:xfrm>
          <a:custGeom>
            <a:avLst/>
            <a:gdLst/>
            <a:ahLst/>
            <a:cxnLst/>
            <a:rect l="l" t="t" r="r" b="b"/>
            <a:pathLst>
              <a:path w="346710" h="428625">
                <a:moveTo>
                  <a:pt x="346621" y="0"/>
                </a:moveTo>
                <a:lnTo>
                  <a:pt x="0" y="326250"/>
                </a:lnTo>
                <a:lnTo>
                  <a:pt x="259143" y="428180"/>
                </a:lnTo>
                <a:lnTo>
                  <a:pt x="259333" y="428180"/>
                </a:lnTo>
                <a:lnTo>
                  <a:pt x="346621" y="50"/>
                </a:lnTo>
                <a:close/>
              </a:path>
            </a:pathLst>
          </a:custGeom>
          <a:solidFill>
            <a:srgbClr val="B1D355">
              <a:alpha val="4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001960" y="4162345"/>
            <a:ext cx="692785" cy="0"/>
          </a:xfrm>
          <a:custGeom>
            <a:avLst/>
            <a:gdLst/>
            <a:ahLst/>
            <a:cxnLst/>
            <a:rect l="l" t="t" r="r" b="b"/>
            <a:pathLst>
              <a:path w="692785">
                <a:moveTo>
                  <a:pt x="0" y="0"/>
                </a:moveTo>
                <a:lnTo>
                  <a:pt x="692213" y="0"/>
                </a:lnTo>
              </a:path>
            </a:pathLst>
          </a:custGeom>
          <a:ln w="4894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2504769" y="3969844"/>
            <a:ext cx="248920" cy="0"/>
          </a:xfrm>
          <a:custGeom>
            <a:avLst/>
            <a:gdLst/>
            <a:ahLst/>
            <a:cxnLst/>
            <a:rect l="l" t="t" r="r" b="b"/>
            <a:pathLst>
              <a:path w="248919">
                <a:moveTo>
                  <a:pt x="0" y="0"/>
                </a:moveTo>
                <a:lnTo>
                  <a:pt x="248767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2466244" y="3995465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4">
                <a:moveTo>
                  <a:pt x="278244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2546744" y="3944341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214972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2642809" y="3886024"/>
            <a:ext cx="135890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135483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2593500" y="3915968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4">
                <a:moveTo>
                  <a:pt x="175653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2691799" y="3857652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94449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494935" y="4024719"/>
            <a:ext cx="238125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237528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575467" y="4054662"/>
            <a:ext cx="149225" cy="0"/>
          </a:xfrm>
          <a:custGeom>
            <a:avLst/>
            <a:gdLst/>
            <a:ahLst/>
            <a:cxnLst/>
            <a:rect l="l" t="t" r="r" b="b"/>
            <a:pathLst>
              <a:path w="149225">
                <a:moveTo>
                  <a:pt x="148640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663788" y="4087625"/>
            <a:ext cx="51435" cy="0"/>
          </a:xfrm>
          <a:custGeom>
            <a:avLst/>
            <a:gdLst/>
            <a:ahLst/>
            <a:cxnLst/>
            <a:rect l="l" t="t" r="r" b="b"/>
            <a:pathLst>
              <a:path w="51435">
                <a:moveTo>
                  <a:pt x="51104" y="0"/>
                </a:moveTo>
                <a:lnTo>
                  <a:pt x="0" y="0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2444999" y="3674752"/>
            <a:ext cx="346710" cy="431165"/>
          </a:xfrm>
          <a:custGeom>
            <a:avLst/>
            <a:gdLst/>
            <a:ahLst/>
            <a:cxnLst/>
            <a:rect l="l" t="t" r="r" b="b"/>
            <a:pathLst>
              <a:path w="346710" h="431164">
                <a:moveTo>
                  <a:pt x="346697" y="0"/>
                </a:moveTo>
                <a:lnTo>
                  <a:pt x="0" y="331431"/>
                </a:lnTo>
                <a:lnTo>
                  <a:pt x="266852" y="430733"/>
                </a:lnTo>
              </a:path>
            </a:pathLst>
          </a:custGeom>
          <a:ln w="6299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2806611" y="3695856"/>
            <a:ext cx="104775" cy="699135"/>
          </a:xfrm>
          <a:custGeom>
            <a:avLst/>
            <a:gdLst/>
            <a:ahLst/>
            <a:cxnLst/>
            <a:rect l="l" t="t" r="r" b="b"/>
            <a:pathLst>
              <a:path w="104775" h="699135">
                <a:moveTo>
                  <a:pt x="0" y="698639"/>
                </a:moveTo>
                <a:lnTo>
                  <a:pt x="104749" y="0"/>
                </a:lnTo>
              </a:path>
            </a:pathLst>
          </a:custGeom>
          <a:ln w="6299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2532746" y="3916926"/>
            <a:ext cx="115239" cy="1752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2534577" y="4889836"/>
            <a:ext cx="12324715" cy="0"/>
          </a:xfrm>
          <a:custGeom>
            <a:avLst/>
            <a:gdLst/>
            <a:ahLst/>
            <a:cxnLst/>
            <a:rect l="l" t="t" r="r" b="b"/>
            <a:pathLst>
              <a:path w="12324715">
                <a:moveTo>
                  <a:pt x="0" y="0"/>
                </a:moveTo>
                <a:lnTo>
                  <a:pt x="12324422" y="0"/>
                </a:lnTo>
              </a:path>
            </a:pathLst>
          </a:custGeom>
          <a:ln w="50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311021" y="3826259"/>
            <a:ext cx="3218815" cy="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192" y="0"/>
                </a:lnTo>
              </a:path>
            </a:pathLst>
          </a:custGeom>
          <a:ln w="18910">
            <a:solidFill>
              <a:srgbClr val="1515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829128" y="3349033"/>
            <a:ext cx="6029960" cy="24130"/>
          </a:xfrm>
          <a:custGeom>
            <a:avLst/>
            <a:gdLst/>
            <a:ahLst/>
            <a:cxnLst/>
            <a:rect l="l" t="t" r="r" b="b"/>
            <a:pathLst>
              <a:path w="6029959" h="24129">
                <a:moveTo>
                  <a:pt x="0" y="0"/>
                </a:moveTo>
                <a:lnTo>
                  <a:pt x="6029871" y="24064"/>
                </a:lnTo>
              </a:path>
            </a:pathLst>
          </a:custGeom>
          <a:ln w="48945">
            <a:solidFill>
              <a:srgbClr val="15151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816738" y="3318745"/>
            <a:ext cx="6042660" cy="12700"/>
          </a:xfrm>
          <a:custGeom>
            <a:avLst/>
            <a:gdLst/>
            <a:ahLst/>
            <a:cxnLst/>
            <a:rect l="l" t="t" r="r" b="b"/>
            <a:pathLst>
              <a:path w="6042659" h="12700">
                <a:moveTo>
                  <a:pt x="0" y="0"/>
                </a:moveTo>
                <a:lnTo>
                  <a:pt x="6042261" y="12382"/>
                </a:lnTo>
              </a:path>
            </a:pathLst>
          </a:custGeom>
          <a:ln w="18910">
            <a:solidFill>
              <a:srgbClr val="B1D3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1736755" y="1027054"/>
            <a:ext cx="1854200" cy="1006475"/>
          </a:xfrm>
          <a:custGeom>
            <a:avLst/>
            <a:gdLst/>
            <a:ahLst/>
            <a:cxnLst/>
            <a:rect l="l" t="t" r="r" b="b"/>
            <a:pathLst>
              <a:path w="1854200" h="1006475">
                <a:moveTo>
                  <a:pt x="1853920" y="0"/>
                </a:moveTo>
                <a:lnTo>
                  <a:pt x="0" y="0"/>
                </a:lnTo>
                <a:lnTo>
                  <a:pt x="0" y="355066"/>
                </a:lnTo>
                <a:lnTo>
                  <a:pt x="268820" y="355066"/>
                </a:lnTo>
                <a:lnTo>
                  <a:pt x="144983" y="1006322"/>
                </a:lnTo>
                <a:lnTo>
                  <a:pt x="391998" y="351040"/>
                </a:lnTo>
                <a:lnTo>
                  <a:pt x="1853920" y="351040"/>
                </a:lnTo>
                <a:lnTo>
                  <a:pt x="1853920" y="0"/>
                </a:lnTo>
                <a:close/>
              </a:path>
            </a:pathLst>
          </a:custGeom>
          <a:solidFill>
            <a:srgbClr val="F3B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9227369" y="2095714"/>
            <a:ext cx="1367790" cy="1340485"/>
          </a:xfrm>
          <a:custGeom>
            <a:avLst/>
            <a:gdLst/>
            <a:ahLst/>
            <a:cxnLst/>
            <a:rect l="l" t="t" r="r" b="b"/>
            <a:pathLst>
              <a:path w="1367790" h="1340485">
                <a:moveTo>
                  <a:pt x="1367282" y="0"/>
                </a:moveTo>
                <a:lnTo>
                  <a:pt x="0" y="0"/>
                </a:lnTo>
                <a:lnTo>
                  <a:pt x="0" y="355066"/>
                </a:lnTo>
                <a:lnTo>
                  <a:pt x="268820" y="355066"/>
                </a:lnTo>
                <a:lnTo>
                  <a:pt x="144983" y="1006322"/>
                </a:lnTo>
                <a:lnTo>
                  <a:pt x="84569" y="1340345"/>
                </a:lnTo>
                <a:lnTo>
                  <a:pt x="391998" y="351040"/>
                </a:lnTo>
                <a:lnTo>
                  <a:pt x="1367282" y="351040"/>
                </a:lnTo>
                <a:lnTo>
                  <a:pt x="1367282" y="0"/>
                </a:lnTo>
                <a:close/>
              </a:path>
            </a:pathLst>
          </a:custGeom>
          <a:solidFill>
            <a:srgbClr val="F3B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832975" y="2260581"/>
            <a:ext cx="1602740" cy="1006475"/>
          </a:xfrm>
          <a:custGeom>
            <a:avLst/>
            <a:gdLst/>
            <a:ahLst/>
            <a:cxnLst/>
            <a:rect l="l" t="t" r="r" b="b"/>
            <a:pathLst>
              <a:path w="1602740" h="1006475">
                <a:moveTo>
                  <a:pt x="1602219" y="0"/>
                </a:moveTo>
                <a:lnTo>
                  <a:pt x="0" y="0"/>
                </a:lnTo>
                <a:lnTo>
                  <a:pt x="0" y="351040"/>
                </a:lnTo>
                <a:lnTo>
                  <a:pt x="1210221" y="351040"/>
                </a:lnTo>
                <a:lnTo>
                  <a:pt x="1457236" y="1006322"/>
                </a:lnTo>
                <a:lnTo>
                  <a:pt x="1333398" y="355066"/>
                </a:lnTo>
                <a:lnTo>
                  <a:pt x="1602219" y="355066"/>
                </a:lnTo>
                <a:lnTo>
                  <a:pt x="1602219" y="0"/>
                </a:lnTo>
                <a:close/>
              </a:path>
            </a:pathLst>
          </a:custGeom>
          <a:solidFill>
            <a:srgbClr val="F3B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534580" y="2932894"/>
            <a:ext cx="887094" cy="1006475"/>
          </a:xfrm>
          <a:custGeom>
            <a:avLst/>
            <a:gdLst/>
            <a:ahLst/>
            <a:cxnLst/>
            <a:rect l="l" t="t" r="r" b="b"/>
            <a:pathLst>
              <a:path w="887095" h="1006475">
                <a:moveTo>
                  <a:pt x="847089" y="0"/>
                </a:moveTo>
                <a:lnTo>
                  <a:pt x="0" y="0"/>
                </a:lnTo>
                <a:lnTo>
                  <a:pt x="0" y="351040"/>
                </a:lnTo>
                <a:lnTo>
                  <a:pt x="639673" y="351040"/>
                </a:lnTo>
                <a:lnTo>
                  <a:pt x="886688" y="1006322"/>
                </a:lnTo>
                <a:lnTo>
                  <a:pt x="762850" y="355066"/>
                </a:lnTo>
                <a:lnTo>
                  <a:pt x="847089" y="355066"/>
                </a:lnTo>
                <a:lnTo>
                  <a:pt x="847089" y="0"/>
                </a:lnTo>
                <a:close/>
              </a:path>
            </a:pathLst>
          </a:custGeom>
          <a:solidFill>
            <a:srgbClr val="F3B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936466" y="2033375"/>
            <a:ext cx="1633220" cy="1857375"/>
          </a:xfrm>
          <a:custGeom>
            <a:avLst/>
            <a:gdLst/>
            <a:ahLst/>
            <a:cxnLst/>
            <a:rect l="l" t="t" r="r" b="b"/>
            <a:pathLst>
              <a:path w="1633220" h="1857375">
                <a:moveTo>
                  <a:pt x="1283373" y="0"/>
                </a:moveTo>
                <a:lnTo>
                  <a:pt x="0" y="0"/>
                </a:lnTo>
                <a:lnTo>
                  <a:pt x="0" y="351053"/>
                </a:lnTo>
                <a:lnTo>
                  <a:pt x="958507" y="351053"/>
                </a:lnTo>
                <a:lnTo>
                  <a:pt x="1632750" y="1857121"/>
                </a:lnTo>
                <a:lnTo>
                  <a:pt x="1081671" y="355079"/>
                </a:lnTo>
                <a:lnTo>
                  <a:pt x="1283373" y="355079"/>
                </a:lnTo>
                <a:lnTo>
                  <a:pt x="1283373" y="0"/>
                </a:lnTo>
                <a:close/>
              </a:path>
            </a:pathLst>
          </a:custGeom>
          <a:solidFill>
            <a:srgbClr val="F6C3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 txBox="1"/>
          <p:nvPr/>
        </p:nvSpPr>
        <p:spPr>
          <a:xfrm>
            <a:off x="11808038" y="1051091"/>
            <a:ext cx="1703705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0" spc="1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MEMORIAL</a:t>
            </a:r>
            <a:r>
              <a:rPr sz="1550" b="0" spc="-3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550" b="0" spc="1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COLISEUM</a:t>
            </a:r>
            <a:endParaRPr sz="1550">
              <a:latin typeface="Helvetica LT Std Cond Light"/>
              <a:cs typeface="Helvetica LT Std Cond Light"/>
            </a:endParaRPr>
          </a:p>
        </p:txBody>
      </p:sp>
      <p:sp>
        <p:nvSpPr>
          <p:cNvPr id="453" name="object 453"/>
          <p:cNvSpPr txBox="1"/>
          <p:nvPr/>
        </p:nvSpPr>
        <p:spPr>
          <a:xfrm>
            <a:off x="9287161" y="2115471"/>
            <a:ext cx="1237615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0" spc="-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INTERSTATE</a:t>
            </a:r>
            <a:r>
              <a:rPr sz="1550" b="0" spc="-4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550" b="0" spc="-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AVE</a:t>
            </a:r>
            <a:endParaRPr sz="1550">
              <a:latin typeface="Helvetica LT Std Cond Light"/>
              <a:cs typeface="Helvetica LT Std Cond Light"/>
            </a:endParaRPr>
          </a:p>
        </p:txBody>
      </p:sp>
      <p:sp>
        <p:nvSpPr>
          <p:cNvPr id="454" name="object 454"/>
          <p:cNvSpPr txBox="1"/>
          <p:nvPr/>
        </p:nvSpPr>
        <p:spPr>
          <a:xfrm>
            <a:off x="5887404" y="2284618"/>
            <a:ext cx="1480185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0" spc="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WATERFRONT</a:t>
            </a:r>
            <a:r>
              <a:rPr sz="1550" b="0" spc="-5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550" b="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PARK</a:t>
            </a:r>
            <a:endParaRPr sz="1550">
              <a:latin typeface="Helvetica LT Std Cond Light"/>
              <a:cs typeface="Helvetica LT Std Cond Light"/>
            </a:endParaRPr>
          </a:p>
        </p:txBody>
      </p:sp>
      <p:sp>
        <p:nvSpPr>
          <p:cNvPr id="455" name="object 455"/>
          <p:cNvSpPr txBox="1"/>
          <p:nvPr/>
        </p:nvSpPr>
        <p:spPr>
          <a:xfrm>
            <a:off x="2593701" y="2956932"/>
            <a:ext cx="741680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0" spc="1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RAIL</a:t>
            </a:r>
            <a:r>
              <a:rPr sz="1550" b="0" spc="-4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550" b="0" spc="10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LINE</a:t>
            </a:r>
            <a:endParaRPr sz="1550">
              <a:latin typeface="Helvetica LT Std Cond Light"/>
              <a:cs typeface="Helvetica LT Std Cond Light"/>
            </a:endParaRPr>
          </a:p>
        </p:txBody>
      </p:sp>
      <p:sp>
        <p:nvSpPr>
          <p:cNvPr id="456" name="object 456"/>
          <p:cNvSpPr txBox="1"/>
          <p:nvPr/>
        </p:nvSpPr>
        <p:spPr>
          <a:xfrm>
            <a:off x="1010013" y="2057421"/>
            <a:ext cx="1166495" cy="2673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0" spc="1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RIVER</a:t>
            </a:r>
            <a:r>
              <a:rPr sz="1550" b="0" spc="-6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 </a:t>
            </a:r>
            <a:r>
              <a:rPr sz="1550" b="0" spc="1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ACCESS!</a:t>
            </a:r>
            <a:endParaRPr sz="1550">
              <a:latin typeface="Helvetica LT Std Cond Light"/>
              <a:cs typeface="Helvetica LT Std Cond Light"/>
            </a:endParaRPr>
          </a:p>
        </p:txBody>
      </p:sp>
      <p:sp>
        <p:nvSpPr>
          <p:cNvPr id="457" name="object 457"/>
          <p:cNvSpPr txBox="1"/>
          <p:nvPr/>
        </p:nvSpPr>
        <p:spPr>
          <a:xfrm>
            <a:off x="1221549" y="3206880"/>
            <a:ext cx="174625" cy="1229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0" spc="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85</a:t>
            </a:r>
            <a:endParaRPr sz="1300">
              <a:latin typeface="Helvetica LT Std Cond Light"/>
              <a:cs typeface="Helvetica LT Std Cond Light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300" b="0" spc="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65</a:t>
            </a:r>
            <a:endParaRPr sz="1300">
              <a:latin typeface="Helvetica LT Std Cond Light"/>
              <a:cs typeface="Helvetica LT Std Cond 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300" b="0" spc="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40</a:t>
            </a:r>
            <a:endParaRPr sz="1300">
              <a:latin typeface="Helvetica LT Std Cond Light"/>
              <a:cs typeface="Helvetica LT Std Cond Light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300" b="0" spc="5" dirty="0">
                <a:solidFill>
                  <a:srgbClr val="231F20"/>
                </a:solidFill>
                <a:latin typeface="Helvetica LT Std Cond Light"/>
                <a:cs typeface="Helvetica LT Std Cond Light"/>
              </a:rPr>
              <a:t>20</a:t>
            </a:r>
            <a:endParaRPr sz="1300">
              <a:latin typeface="Helvetica LT Std Cond Light"/>
              <a:cs typeface="Helvetica LT Std Cond Light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754100" y="4686300"/>
            <a:ext cx="1780539" cy="206375"/>
          </a:xfrm>
          <a:custGeom>
            <a:avLst/>
            <a:gdLst/>
            <a:ahLst/>
            <a:cxnLst/>
            <a:rect l="l" t="t" r="r" b="b"/>
            <a:pathLst>
              <a:path w="1780539" h="206375">
                <a:moveTo>
                  <a:pt x="0" y="206057"/>
                </a:moveTo>
                <a:lnTo>
                  <a:pt x="1780476" y="206057"/>
                </a:lnTo>
                <a:lnTo>
                  <a:pt x="1780476" y="0"/>
                </a:lnTo>
                <a:lnTo>
                  <a:pt x="0" y="0"/>
                </a:lnTo>
                <a:lnTo>
                  <a:pt x="0" y="206057"/>
                </a:lnTo>
                <a:close/>
              </a:path>
            </a:pathLst>
          </a:custGeom>
          <a:solidFill>
            <a:srgbClr val="CCE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 txBox="1"/>
          <p:nvPr/>
        </p:nvSpPr>
        <p:spPr>
          <a:xfrm>
            <a:off x="11926172" y="4896201"/>
            <a:ext cx="290893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75" dirty="0">
                <a:solidFill>
                  <a:srgbClr val="58595B"/>
                </a:solidFill>
                <a:latin typeface="MetaBookLF-Roman"/>
                <a:cs typeface="MetaBookLF-Roman"/>
              </a:rPr>
              <a:t>WATERFRONT PLAZA</a:t>
            </a:r>
            <a:r>
              <a:rPr sz="1650" spc="215" dirty="0">
                <a:solidFill>
                  <a:srgbClr val="58595B"/>
                </a:solidFill>
                <a:latin typeface="MetaBookLF-Roman"/>
                <a:cs typeface="MetaBookLF-Roman"/>
              </a:rPr>
              <a:t> </a:t>
            </a:r>
            <a:r>
              <a:rPr sz="1650" spc="85" dirty="0">
                <a:solidFill>
                  <a:srgbClr val="58595B"/>
                </a:solidFill>
                <a:latin typeface="MetaBookLF-Roman"/>
                <a:cs typeface="MetaBookLF-Roman"/>
              </a:rPr>
              <a:t>SECTION</a:t>
            </a:r>
            <a:endParaRPr sz="1650">
              <a:latin typeface="MetaBookLF-Roman"/>
              <a:cs typeface="MetaBookLF-Roman"/>
            </a:endParaRPr>
          </a:p>
        </p:txBody>
      </p:sp>
      <p:sp>
        <p:nvSpPr>
          <p:cNvPr id="461" name="object 46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460" name="object 460"/>
          <p:cNvSpPr txBox="1"/>
          <p:nvPr/>
        </p:nvSpPr>
        <p:spPr>
          <a:xfrm>
            <a:off x="12516136" y="8530049"/>
            <a:ext cx="232473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80" dirty="0">
                <a:solidFill>
                  <a:srgbClr val="58595B"/>
                </a:solidFill>
                <a:latin typeface="MetaBookLF-Roman"/>
                <a:cs typeface="MetaBookLF-Roman"/>
              </a:rPr>
              <a:t>PUBLIC </a:t>
            </a:r>
            <a:r>
              <a:rPr sz="1650" spc="75" dirty="0">
                <a:solidFill>
                  <a:srgbClr val="58595B"/>
                </a:solidFill>
                <a:latin typeface="MetaBookLF-Roman"/>
                <a:cs typeface="MetaBookLF-Roman"/>
              </a:rPr>
              <a:t>PLAZA</a:t>
            </a:r>
            <a:r>
              <a:rPr sz="1650" spc="170" dirty="0">
                <a:solidFill>
                  <a:srgbClr val="58595B"/>
                </a:solidFill>
                <a:latin typeface="MetaBookLF-Roman"/>
                <a:cs typeface="MetaBookLF-Roman"/>
              </a:rPr>
              <a:t> </a:t>
            </a:r>
            <a:r>
              <a:rPr sz="1650" spc="85" dirty="0">
                <a:solidFill>
                  <a:srgbClr val="58595B"/>
                </a:solidFill>
                <a:latin typeface="MetaBookLF-Roman"/>
                <a:cs typeface="MetaBookLF-Roman"/>
              </a:rPr>
              <a:t>SECTION</a:t>
            </a:r>
            <a:endParaRPr sz="1650">
              <a:latin typeface="MetaBookLF-Roman"/>
              <a:cs typeface="MetaBookLF-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6216"/>
            <a:ext cx="15544799" cy="8150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8840570"/>
            <a:ext cx="23507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WATERFRONT,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VIEW</a:t>
            </a:r>
            <a:r>
              <a:rPr sz="1600" spc="-5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NORTH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93823" y="8138159"/>
            <a:ext cx="893675" cy="485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6216"/>
            <a:ext cx="15544800" cy="8150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8840570"/>
            <a:ext cx="23507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WATERFRONT,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VIEW</a:t>
            </a:r>
            <a:r>
              <a:rPr sz="1600" spc="-5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NORTH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93823" y="8138159"/>
            <a:ext cx="893675" cy="485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6214"/>
            <a:ext cx="15544800" cy="8150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8840570"/>
            <a:ext cx="33629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30" dirty="0">
                <a:solidFill>
                  <a:srgbClr val="939598"/>
                </a:solidFill>
                <a:latin typeface="MetaBookLF-Roman"/>
                <a:cs typeface="MetaBookLF-Roman"/>
              </a:rPr>
              <a:t>PLAZA,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VIEW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SOUTH FROM</a:t>
            </a:r>
            <a:r>
              <a:rPr sz="1600" spc="-5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BROADWAY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93823" y="8138159"/>
            <a:ext cx="893675" cy="485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8840570"/>
            <a:ext cx="28657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4360" algn="l"/>
              </a:tabLst>
            </a:pPr>
            <a:r>
              <a:rPr sz="1600" spc="-25" dirty="0">
                <a:solidFill>
                  <a:srgbClr val="231F20"/>
                </a:solidFill>
                <a:latin typeface="MetaBookLF-Roman"/>
                <a:cs typeface="MetaBookLF-Roman"/>
              </a:rPr>
              <a:t>1940	</a:t>
            </a:r>
            <a:r>
              <a:rPr sz="1600" spc="15" dirty="0">
                <a:solidFill>
                  <a:srgbClr val="939598"/>
                </a:solidFill>
                <a:latin typeface="MetaBookLF-Roman"/>
                <a:cs typeface="MetaBookLF-Roman"/>
              </a:rPr>
              <a:t>PORTLAND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LOOKING</a:t>
            </a:r>
            <a:r>
              <a:rPr sz="1600" spc="-9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25" dirty="0">
                <a:solidFill>
                  <a:srgbClr val="939598"/>
                </a:solidFill>
                <a:latin typeface="MetaBookLF-Roman"/>
                <a:cs typeface="MetaBookLF-Roman"/>
              </a:rPr>
              <a:t>EAST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0" y="0"/>
            <a:ext cx="15543530" cy="8695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6216"/>
            <a:ext cx="15544799" cy="8150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8840570"/>
            <a:ext cx="49891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NEIGHBORHOOD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STREET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AND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PARK BLOCKS,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VIEW</a:t>
            </a:r>
            <a:r>
              <a:rPr sz="1600" spc="3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SOUTH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93823" y="8138159"/>
            <a:ext cx="893675" cy="485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6214"/>
            <a:ext cx="15544800" cy="8150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4772" y="8840570"/>
            <a:ext cx="23120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AERIAL, VIEW</a:t>
            </a:r>
            <a:r>
              <a:rPr sz="1600" spc="-7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SOUTHWEST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93823" y="8138159"/>
            <a:ext cx="893675" cy="485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8840570"/>
            <a:ext cx="41033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6105" algn="l"/>
              </a:tabLst>
            </a:pPr>
            <a:r>
              <a:rPr sz="1600" spc="-30" dirty="0">
                <a:solidFill>
                  <a:srgbClr val="231F20"/>
                </a:solidFill>
                <a:latin typeface="MetaBookLF-Roman"/>
                <a:cs typeface="MetaBookLF-Roman"/>
              </a:rPr>
              <a:t>1958	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SITE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CLEARED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FOR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MEMORIAL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COLISEUM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0" y="0"/>
            <a:ext cx="15543530" cy="8695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9632" y="0"/>
            <a:ext cx="4009707" cy="4192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06855" y="4582159"/>
            <a:ext cx="8037943" cy="4114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582159"/>
            <a:ext cx="7392555" cy="4114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24579" y="0"/>
            <a:ext cx="5220220" cy="41920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0200" y="8688170"/>
            <a:ext cx="36620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8010" algn="l"/>
              </a:tabLst>
            </a:pPr>
            <a:r>
              <a:rPr sz="1600" spc="-35" dirty="0">
                <a:solidFill>
                  <a:srgbClr val="231F20"/>
                </a:solidFill>
                <a:latin typeface="MetaBookLF-Roman"/>
                <a:cs typeface="MetaBookLF-Roman"/>
              </a:rPr>
              <a:t>1931	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SAM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ATSEFF 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GROCERY,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N</a:t>
            </a:r>
            <a:r>
              <a:rPr sz="1600" spc="-3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15" dirty="0">
                <a:solidFill>
                  <a:srgbClr val="939598"/>
                </a:solidFill>
                <a:latin typeface="MetaBookLF-Roman"/>
                <a:cs typeface="MetaBookLF-Roman"/>
              </a:rPr>
              <a:t>LARRABEE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4850" y="8688170"/>
            <a:ext cx="73164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5" dirty="0">
                <a:solidFill>
                  <a:srgbClr val="231F20"/>
                </a:solidFill>
                <a:latin typeface="MetaBookLF-Roman"/>
                <a:cs typeface="MetaBookLF-Roman"/>
              </a:rPr>
              <a:t>1957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BETHEL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AFRICAN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METHODIST </a:t>
            </a: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EPISCOPAL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CHURCH,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N </a:t>
            </a:r>
            <a:r>
              <a:rPr sz="1600" spc="15" dirty="0">
                <a:solidFill>
                  <a:srgbClr val="939598"/>
                </a:solidFill>
                <a:latin typeface="MetaBookLF-Roman"/>
                <a:cs typeface="MetaBookLF-Roman"/>
              </a:rPr>
              <a:t>LARRABEE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&amp; N</a:t>
            </a:r>
            <a:r>
              <a:rPr sz="1600" spc="1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MCMILLEN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9043" y="4186739"/>
            <a:ext cx="168846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7" baseline="3472" dirty="0">
                <a:solidFill>
                  <a:srgbClr val="231F20"/>
                </a:solidFill>
                <a:latin typeface="MetaBookLF-Roman"/>
                <a:cs typeface="MetaBookLF-Roman"/>
              </a:rPr>
              <a:t>1957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N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CHERRY</a:t>
            </a:r>
            <a:r>
              <a:rPr sz="1600" spc="-8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25" dirty="0">
                <a:solidFill>
                  <a:srgbClr val="939598"/>
                </a:solidFill>
                <a:latin typeface="MetaBookLF-Roman"/>
                <a:cs typeface="MetaBookLF-Roman"/>
              </a:rPr>
              <a:t>ST.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54667" y="4176387"/>
            <a:ext cx="32175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solidFill>
                  <a:srgbClr val="231F20"/>
                </a:solidFill>
                <a:latin typeface="MetaBookLF-Roman"/>
                <a:cs typeface="MetaBookLF-Roman"/>
              </a:rPr>
              <a:t>1953 </a:t>
            </a:r>
            <a:r>
              <a:rPr sz="2400" spc="44" baseline="1736" dirty="0">
                <a:solidFill>
                  <a:srgbClr val="939598"/>
                </a:solidFill>
                <a:latin typeface="MetaBookLF-Roman"/>
                <a:cs typeface="MetaBookLF-Roman"/>
              </a:rPr>
              <a:t>MAXEY’S </a:t>
            </a:r>
            <a:r>
              <a:rPr sz="2400" spc="-7" baseline="1736" dirty="0">
                <a:solidFill>
                  <a:srgbClr val="939598"/>
                </a:solidFill>
                <a:latin typeface="MetaBookLF-Roman"/>
                <a:cs typeface="MetaBookLF-Roman"/>
              </a:rPr>
              <a:t>PARLOR, NE</a:t>
            </a:r>
            <a:r>
              <a:rPr sz="2400" spc="-330" baseline="1736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2400" spc="-7" baseline="1736" dirty="0">
                <a:solidFill>
                  <a:srgbClr val="939598"/>
                </a:solidFill>
                <a:latin typeface="MetaBookLF-Roman"/>
                <a:cs typeface="MetaBookLF-Roman"/>
              </a:rPr>
              <a:t>WEIDLER</a:t>
            </a:r>
            <a:endParaRPr sz="2400" baseline="1736">
              <a:latin typeface="MetaBookLF-Roman"/>
              <a:cs typeface="MetaBookLF-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6078982" cy="41920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1812"/>
            <a:ext cx="5101501" cy="3633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5768" y="4422733"/>
            <a:ext cx="43719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solidFill>
                  <a:srgbClr val="231F20"/>
                </a:solidFill>
                <a:latin typeface="MetaBookLF-Roman"/>
                <a:cs typeface="MetaBookLF-Roman"/>
              </a:rPr>
              <a:t>1949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CONSTRUCTION </a:t>
            </a: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BEGINS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ON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INTERSTATE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AVE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15801" y="781812"/>
            <a:ext cx="5113223" cy="3633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03089" y="4423054"/>
            <a:ext cx="44748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5" dirty="0">
                <a:solidFill>
                  <a:srgbClr val="231F20"/>
                </a:solidFill>
                <a:latin typeface="MetaBookLF-Roman"/>
                <a:cs typeface="MetaBookLF-Roman"/>
              </a:rPr>
              <a:t>1952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INTERSTATE </a:t>
            </a: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AVE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AND JUNCTIONS</a:t>
            </a:r>
            <a:r>
              <a:rPr sz="1600" spc="2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COMPLETED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43300" y="781806"/>
            <a:ext cx="5101499" cy="36333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4752" y="8695666"/>
            <a:ext cx="24320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4" baseline="1736" dirty="0">
                <a:solidFill>
                  <a:srgbClr val="231F20"/>
                </a:solidFill>
                <a:latin typeface="MetaBookLF-Roman"/>
                <a:cs typeface="MetaBookLF-Roman"/>
              </a:rPr>
              <a:t>1958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SITE </a:t>
            </a:r>
            <a:r>
              <a:rPr sz="1600" spc="15" dirty="0">
                <a:solidFill>
                  <a:srgbClr val="939598"/>
                </a:solidFill>
                <a:latin typeface="MetaBookLF-Roman"/>
                <a:cs typeface="MetaBookLF-Roman"/>
              </a:rPr>
              <a:t>AREA</a:t>
            </a:r>
            <a:r>
              <a:rPr sz="1600" spc="-13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REGRADED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14580" y="4409075"/>
            <a:ext cx="4087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4" baseline="1736" dirty="0">
                <a:solidFill>
                  <a:srgbClr val="231F20"/>
                </a:solidFill>
                <a:latin typeface="MetaBookLF-Roman"/>
                <a:cs typeface="MetaBookLF-Roman"/>
              </a:rPr>
              <a:t>1958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SITE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CLEARED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FOR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MEMORIAL</a:t>
            </a:r>
            <a:r>
              <a:rPr sz="1600" spc="-8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COLISEUM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15801" y="5106860"/>
            <a:ext cx="5109692" cy="35896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03089" y="8690760"/>
            <a:ext cx="38677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0" dirty="0">
                <a:solidFill>
                  <a:srgbClr val="231F20"/>
                </a:solidFill>
                <a:latin typeface="MetaBookLF-Roman"/>
                <a:cs typeface="MetaBookLF-Roman"/>
              </a:rPr>
              <a:t>1969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AERIAL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VIEW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OF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MEMORIAL</a:t>
            </a:r>
            <a:r>
              <a:rPr sz="1600" spc="-12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COLISEUM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0610" y="8690760"/>
            <a:ext cx="2774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231F20"/>
                </a:solidFill>
                <a:latin typeface="MetaBookLF-Roman"/>
                <a:cs typeface="MetaBookLF-Roman"/>
              </a:rPr>
              <a:t>1964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FREEWAY</a:t>
            </a:r>
            <a:r>
              <a:rPr sz="1600" spc="-24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CONSTRUCTION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5113616"/>
            <a:ext cx="5101501" cy="35828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43311" y="5106847"/>
            <a:ext cx="5101488" cy="35896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0"/>
            <a:ext cx="15543530" cy="8695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8840570"/>
            <a:ext cx="4032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5470" algn="l"/>
              </a:tabLst>
            </a:pPr>
            <a:r>
              <a:rPr sz="1600" spc="-40" dirty="0">
                <a:solidFill>
                  <a:srgbClr val="231F20"/>
                </a:solidFill>
                <a:latin typeface="MetaBookLF-Roman"/>
                <a:cs typeface="MetaBookLF-Roman"/>
              </a:rPr>
              <a:t>2016	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CURRENT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AERIAL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OF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THE </a:t>
            </a: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ROSE</a:t>
            </a:r>
            <a:r>
              <a:rPr sz="1600" spc="-3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QUARTER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9327"/>
            <a:ext cx="5749201" cy="3124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02668" y="5815584"/>
            <a:ext cx="4452912" cy="28809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97311" y="5815584"/>
            <a:ext cx="5047488" cy="28809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114787"/>
            <a:ext cx="5749188" cy="4581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2668" y="819327"/>
            <a:ext cx="9642132" cy="48560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0200" y="309471"/>
            <a:ext cx="4472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939598"/>
                </a:solidFill>
                <a:latin typeface="MetaBookLF-Roman"/>
                <a:cs typeface="MetaBookLF-Roman"/>
              </a:rPr>
              <a:t>A PLACE </a:t>
            </a:r>
            <a:r>
              <a:rPr sz="2400" spc="-5" dirty="0">
                <a:solidFill>
                  <a:srgbClr val="939598"/>
                </a:solidFill>
                <a:latin typeface="MetaBookLF-Roman"/>
                <a:cs typeface="MetaBookLF-Roman"/>
              </a:rPr>
              <a:t>TO </a:t>
            </a:r>
            <a:r>
              <a:rPr sz="2400" spc="10" dirty="0">
                <a:solidFill>
                  <a:srgbClr val="939598"/>
                </a:solidFill>
                <a:latin typeface="MetaBookLF-Roman"/>
                <a:cs typeface="MetaBookLF-Roman"/>
              </a:rPr>
              <a:t>LIVE, </a:t>
            </a:r>
            <a:r>
              <a:rPr sz="2400" spc="-5" dirty="0">
                <a:solidFill>
                  <a:srgbClr val="939598"/>
                </a:solidFill>
                <a:latin typeface="MetaBookLF-Roman"/>
                <a:cs typeface="MetaBookLF-Roman"/>
              </a:rPr>
              <a:t>WORK, </a:t>
            </a:r>
            <a:r>
              <a:rPr sz="2400" dirty="0">
                <a:solidFill>
                  <a:srgbClr val="939598"/>
                </a:solidFill>
                <a:latin typeface="MetaBookLF-Roman"/>
                <a:cs typeface="MetaBookLF-Roman"/>
              </a:rPr>
              <a:t>AND</a:t>
            </a:r>
            <a:r>
              <a:rPr sz="2400" spc="-4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2400" spc="-5" dirty="0">
                <a:solidFill>
                  <a:srgbClr val="939598"/>
                </a:solidFill>
                <a:latin typeface="MetaBookLF-Roman"/>
                <a:cs typeface="MetaBookLF-Roman"/>
              </a:rPr>
              <a:t>PLAY</a:t>
            </a:r>
            <a:endParaRPr sz="2400">
              <a:latin typeface="MetaBookLF-Roman"/>
              <a:cs typeface="MetaBookLF-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49157"/>
            <a:ext cx="7238479" cy="5080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7493270"/>
            <a:ext cx="3820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BERLIN WALL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MEMORIAL,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BERLIN,</a:t>
            </a:r>
            <a:r>
              <a:rPr sz="1600" spc="-4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GERMANY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5768" y="7493270"/>
            <a:ext cx="30822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SPIRE OF DUBLIN, DUBLIN,</a:t>
            </a: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IRELAND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18464" y="2238375"/>
            <a:ext cx="8226336" cy="5093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0200" y="880971"/>
            <a:ext cx="76511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" dirty="0">
                <a:solidFill>
                  <a:srgbClr val="939598"/>
                </a:solidFill>
                <a:latin typeface="MetaBookLF-Roman"/>
                <a:cs typeface="MetaBookLF-Roman"/>
              </a:rPr>
              <a:t>HEAL </a:t>
            </a:r>
            <a:r>
              <a:rPr spc="-20" dirty="0">
                <a:solidFill>
                  <a:srgbClr val="939598"/>
                </a:solidFill>
                <a:latin typeface="MetaBookLF-Roman"/>
                <a:cs typeface="MetaBookLF-Roman"/>
              </a:rPr>
              <a:t>OURSELVES </a:t>
            </a:r>
            <a:r>
              <a:rPr dirty="0">
                <a:solidFill>
                  <a:srgbClr val="939598"/>
                </a:solidFill>
                <a:latin typeface="MetaBookLF-Roman"/>
                <a:cs typeface="MetaBookLF-Roman"/>
              </a:rPr>
              <a:t>AND </a:t>
            </a:r>
            <a:r>
              <a:rPr spc="-10" dirty="0">
                <a:solidFill>
                  <a:srgbClr val="939598"/>
                </a:solidFill>
                <a:latin typeface="MetaBookLF-Roman"/>
                <a:cs typeface="MetaBookLF-Roman"/>
              </a:rPr>
              <a:t>OUR </a:t>
            </a:r>
            <a:r>
              <a:rPr spc="-15" dirty="0">
                <a:solidFill>
                  <a:srgbClr val="939598"/>
                </a:solidFill>
                <a:latin typeface="MetaBookLF-Roman"/>
                <a:cs typeface="MetaBookLF-Roman"/>
              </a:rPr>
              <a:t>COMMUNITIES</a:t>
            </a:r>
          </a:p>
          <a:p>
            <a:pPr marL="12700">
              <a:lnSpc>
                <a:spcPct val="100000"/>
              </a:lnSpc>
            </a:pPr>
            <a:r>
              <a:rPr spc="-15" dirty="0">
                <a:solidFill>
                  <a:srgbClr val="939598"/>
                </a:solidFill>
                <a:latin typeface="MetaBookLF-Roman"/>
                <a:cs typeface="MetaBookLF-Roman"/>
              </a:rPr>
              <a:t>HONOR </a:t>
            </a:r>
            <a:r>
              <a:rPr spc="-30" dirty="0">
                <a:solidFill>
                  <a:srgbClr val="939598"/>
                </a:solidFill>
                <a:latin typeface="MetaBookLF-Roman"/>
                <a:cs typeface="MetaBookLF-Roman"/>
              </a:rPr>
              <a:t>WHAT </a:t>
            </a:r>
            <a:r>
              <a:rPr spc="-5" dirty="0">
                <a:solidFill>
                  <a:srgbClr val="939598"/>
                </a:solidFill>
                <a:latin typeface="MetaBookLF-Roman"/>
                <a:cs typeface="MetaBookLF-Roman"/>
              </a:rPr>
              <a:t>WAS, </a:t>
            </a:r>
            <a:r>
              <a:rPr spc="-30" dirty="0">
                <a:solidFill>
                  <a:srgbClr val="939598"/>
                </a:solidFill>
                <a:latin typeface="MetaBookLF-Roman"/>
                <a:cs typeface="MetaBookLF-Roman"/>
              </a:rPr>
              <a:t>WHAT </a:t>
            </a:r>
            <a:r>
              <a:rPr spc="-15" dirty="0">
                <a:solidFill>
                  <a:srgbClr val="939598"/>
                </a:solidFill>
                <a:latin typeface="MetaBookLF-Roman"/>
                <a:cs typeface="MetaBookLF-Roman"/>
              </a:rPr>
              <a:t>HAPPENED, </a:t>
            </a:r>
            <a:r>
              <a:rPr dirty="0">
                <a:solidFill>
                  <a:srgbClr val="939598"/>
                </a:solidFill>
                <a:latin typeface="MetaBookLF-Roman"/>
                <a:cs typeface="MetaBookLF-Roman"/>
              </a:rPr>
              <a:t>AND </a:t>
            </a:r>
            <a:r>
              <a:rPr spc="-30" dirty="0">
                <a:solidFill>
                  <a:srgbClr val="939598"/>
                </a:solidFill>
                <a:latin typeface="MetaBookLF-Roman"/>
                <a:cs typeface="MetaBookLF-Roman"/>
              </a:rPr>
              <a:t>WHAT COULD</a:t>
            </a:r>
            <a:r>
              <a:rPr spc="12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pc="-10" dirty="0">
                <a:solidFill>
                  <a:srgbClr val="939598"/>
                </a:solidFill>
                <a:latin typeface="MetaBookLF-Roman"/>
                <a:cs typeface="MetaBookLF-Roman"/>
              </a:rPr>
              <a:t>BE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137" y="3131820"/>
            <a:ext cx="4687531" cy="416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86436" y="7517280"/>
            <a:ext cx="32067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CONFLUENCE </a:t>
            </a: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PROJECT,</a:t>
            </a:r>
            <a:r>
              <a:rPr sz="1600" spc="-7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WASHINGTON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39272" y="3131820"/>
            <a:ext cx="5005527" cy="4160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526569" y="7517280"/>
            <a:ext cx="28200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" dirty="0">
                <a:solidFill>
                  <a:srgbClr val="939598"/>
                </a:solidFill>
                <a:latin typeface="MetaBookLF-Roman"/>
                <a:cs typeface="MetaBookLF-Roman"/>
              </a:rPr>
              <a:t>THE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EDGE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PARK,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NYC, </a:t>
            </a:r>
            <a:r>
              <a:rPr sz="1600" spc="10" dirty="0">
                <a:solidFill>
                  <a:srgbClr val="939598"/>
                </a:solidFill>
                <a:latin typeface="MetaBookLF-Roman"/>
                <a:cs typeface="MetaBookLF-Roman"/>
              </a:rPr>
              <a:t>NEW</a:t>
            </a:r>
            <a:r>
              <a:rPr sz="1600" spc="-4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10" dirty="0">
                <a:solidFill>
                  <a:srgbClr val="939598"/>
                </a:solidFill>
                <a:latin typeface="MetaBookLF-Roman"/>
                <a:cs typeface="MetaBookLF-Roman"/>
              </a:rPr>
              <a:t>YORK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131820"/>
            <a:ext cx="5555881" cy="4160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0200" y="7517280"/>
            <a:ext cx="44761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939598"/>
                </a:solidFill>
                <a:latin typeface="MetaBookLF-Roman"/>
                <a:cs typeface="MetaBookLF-Roman"/>
              </a:rPr>
              <a:t>OLYMPIC </a:t>
            </a:r>
            <a:r>
              <a:rPr sz="1600" dirty="0">
                <a:solidFill>
                  <a:srgbClr val="939598"/>
                </a:solidFill>
                <a:latin typeface="MetaBookLF-Roman"/>
                <a:cs typeface="MetaBookLF-Roman"/>
              </a:rPr>
              <a:t>SCULPTURE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PARK, </a:t>
            </a:r>
            <a:r>
              <a:rPr sz="1600" spc="15" dirty="0">
                <a:solidFill>
                  <a:srgbClr val="939598"/>
                </a:solidFill>
                <a:latin typeface="MetaBookLF-Roman"/>
                <a:cs typeface="MetaBookLF-Roman"/>
              </a:rPr>
              <a:t>SEATTLE,</a:t>
            </a:r>
            <a:r>
              <a:rPr sz="1600" spc="-20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z="1600" spc="-5" dirty="0">
                <a:solidFill>
                  <a:srgbClr val="939598"/>
                </a:solidFill>
                <a:latin typeface="MetaBookLF-Roman"/>
                <a:cs typeface="MetaBookLF-Roman"/>
              </a:rPr>
              <a:t>WASHINGTON</a:t>
            </a:r>
            <a:endParaRPr sz="1600">
              <a:latin typeface="MetaBookLF-Roman"/>
              <a:cs typeface="MetaBookLF-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40" dirty="0"/>
              <a:t>ALBINA</a:t>
            </a:r>
            <a:r>
              <a:rPr spc="10" dirty="0"/>
              <a:t> </a:t>
            </a:r>
            <a:r>
              <a:rPr spc="50" dirty="0"/>
              <a:t>VISION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2092551"/>
            <a:ext cx="33324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>
                <a:solidFill>
                  <a:srgbClr val="939598"/>
                </a:solidFill>
                <a:latin typeface="MetaBookLF-Roman"/>
                <a:cs typeface="MetaBookLF-Roman"/>
              </a:rPr>
              <a:t>RECONNECT </a:t>
            </a:r>
            <a:r>
              <a:rPr spc="-5" dirty="0">
                <a:solidFill>
                  <a:srgbClr val="939598"/>
                </a:solidFill>
                <a:latin typeface="MetaBookLF-Roman"/>
                <a:cs typeface="MetaBookLF-Roman"/>
              </a:rPr>
              <a:t>TO </a:t>
            </a:r>
            <a:r>
              <a:rPr spc="5" dirty="0">
                <a:solidFill>
                  <a:srgbClr val="939598"/>
                </a:solidFill>
                <a:latin typeface="MetaBookLF-Roman"/>
                <a:cs typeface="MetaBookLF-Roman"/>
              </a:rPr>
              <a:t>THE</a:t>
            </a:r>
            <a:r>
              <a:rPr spc="-25" dirty="0">
                <a:solidFill>
                  <a:srgbClr val="939598"/>
                </a:solidFill>
                <a:latin typeface="MetaBookLF-Roman"/>
                <a:cs typeface="MetaBookLF-Roman"/>
              </a:rPr>
              <a:t> </a:t>
            </a:r>
            <a:r>
              <a:rPr spc="-5" dirty="0">
                <a:solidFill>
                  <a:srgbClr val="939598"/>
                </a:solidFill>
                <a:latin typeface="MetaBookLF-Roman"/>
                <a:cs typeface="MetaBookLF-Roman"/>
              </a:rPr>
              <a:t>RIVER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482</Words>
  <Application>Microsoft Office PowerPoint</Application>
  <PresentationFormat>Custom</PresentationFormat>
  <Paragraphs>135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Helvetica LT Std Cond</vt:lpstr>
      <vt:lpstr>Helvetica LT Std Cond Light</vt:lpstr>
      <vt:lpstr>MetaBookLF-Caps</vt:lpstr>
      <vt:lpstr>MetaBookLF-Roman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 OURSELVES AND OUR COMMUNITIES HONOR WHAT WAS, WHAT HAPPENED, AND WHAT COULD BE</vt:lpstr>
      <vt:lpstr>RECONNECT TO THE RIVER</vt:lpstr>
      <vt:lpstr>INTEGRATE THE ARTS IN THE PROCESS AND PRODUCT</vt:lpstr>
      <vt:lpstr>BE INTENTIONALLY REMARKABLE</vt:lpstr>
      <vt:lpstr>PowerPoint Presentation</vt:lpstr>
      <vt:lpstr>PowerPoint Presentation</vt:lpstr>
      <vt:lpstr>SHORT TERM DEVELOPMENT Key infrastructure moves and world-class public open  spaces re-set the district for development.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Adam, Hillary</dc:creator>
  <cp:lastModifiedBy>Adam, Hillary</cp:lastModifiedBy>
  <cp:revision>2</cp:revision>
  <dcterms:created xsi:type="dcterms:W3CDTF">2018-12-13T21:34:02Z</dcterms:created>
  <dcterms:modified xsi:type="dcterms:W3CDTF">2018-12-27T23:01:04Z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2017-10-27T00:00:00Z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2018-12-13T00:00:00Z</vt:filetime>
  </property>
</Properties>
</file>