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63DF2-FCFD-4033-896D-CCC60682C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7EE073-1F34-47CC-9946-9C1471A7F7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4AA46-FC5E-4656-B948-3A6F72B21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F57BDE-FCFF-436F-87F5-F83DEEF17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CC0E2-6AD4-48C9-A4A6-C6497DB48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1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43638-D8AA-4ED6-A570-A67B3C275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636613-116A-45A2-8DA9-4186C3BDF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98B75-B0D3-471F-87FA-7B8AE81D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79951-26F8-463A-B016-60BE16E2D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E88F6-2F91-44E2-974E-7E621F534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64EBFE-8825-4067-8163-BCDBA7DD57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02C92-EDEA-4C93-ABAD-F7D11E594A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07503-A432-442E-ADC3-0660D598F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07C0A-0DC0-4AE4-9AF9-6B31D2A4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E7C62-4139-4AF3-BC5C-264C4E35E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82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83276-B89F-4C91-AAA1-C301151E2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B2905-AB3E-4928-88E1-416F1EF53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9BF85-0BD2-4C97-85EF-191ACC130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7EB66-CCEC-42D7-A32C-C40FF5BF0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E16B3-F1C3-4D0D-B78C-ECF3DB8CA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9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30FBC-9EA1-4729-A9AC-EEDD1EE36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CCBB1C-4839-4258-93A1-C9A177D06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9862E-35C1-47D0-837B-58EEC560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44100-1500-46C7-8253-2A536179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762D8-EC46-4B79-A5F9-E9A7CD69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856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8814A-B68A-4805-BB2E-27EAD2717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E26B0-CAB7-41BA-A529-89FEA4A908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799A0-DB9A-4E4C-919E-49B206F35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DCDE8-49F5-48F3-9921-C250D2D93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A2902-930F-46B8-8755-1A0C4A44C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583BF-B598-40AA-BD03-E78EAF163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3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FCF1B-2010-43CB-A2A8-17705B5E9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DCC9F-BD34-4893-807D-560975B7C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1E5A5E-0DCF-4A81-9A4C-3FF24FBFC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9B659F-2087-4E3F-944B-1D2A27592B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E6D131-03A5-444E-A203-4F1B6EA004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BCDC99-47C0-4E83-B4DB-9B368CBF7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B73948-E958-4774-8BE2-F163B562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3BA41A-9BC1-4634-9060-539DB67A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4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720DB-50C9-4D70-ADA3-CE9BB3C8B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93CEAF-D4D2-4759-8FF6-F72052E65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7CC9AE-CC8C-41FE-BDD5-7F4121846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68A7D9-2ECC-4C93-9E98-0B576724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1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640449-3F69-4501-B1D5-63D3C721B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9B4C7-4663-4727-8AB8-87672018F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009F3-EF74-4900-9225-24299CB0D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9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7341-5533-49F1-8D44-4A7ED7A29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E921-0CDB-4BB4-BDD5-8B97AC188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127BB7-73E1-4195-944A-E65B4C04A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D3199-3CA8-4B2A-820F-1240AEC07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6FE707-DED5-4C3D-B91A-F57652D4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12510-F1C4-49D8-87D4-1BED7DFE8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513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EFA2-B64D-46DB-A811-7EF4648AB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775563-4372-46B1-B686-BF5A6ADB34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83AE5-D6AD-4914-B1CF-00B1541DE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403FE9-3097-498D-A7A6-878DEAE6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46F5EF-E5C5-4165-A804-D198EC258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703E1-F5E7-4F79-9CEF-FE0DD392B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50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020F24-56C4-45F6-B899-5FE297D84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69E7F-9F7B-44E9-AC24-38BBE9E346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56A8B-46AE-4ED1-AB8D-53AA68DF1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C2B2C-1493-4394-99C8-835D2D4AB588}" type="datetimeFigureOut">
              <a:rPr lang="en-US" smtClean="0"/>
              <a:t>10/12/2018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E643A-B60A-47D0-80A3-26A0E476A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38913C-6C01-4B71-BF8C-9939F4583C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697C1-5C97-4D52-9366-CD9AA9F25C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063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D41DFE-DAF0-4333-B5BC-A35D9888F9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400050"/>
            <a:ext cx="9525000" cy="60579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E18E56F-541D-4260-83FC-EF97B1F481F8}"/>
              </a:ext>
            </a:extLst>
          </p:cNvPr>
          <p:cNvSpPr txBox="1"/>
          <p:nvPr/>
        </p:nvSpPr>
        <p:spPr>
          <a:xfrm>
            <a:off x="8464492" y="5670958"/>
            <a:ext cx="358209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Designed by: </a:t>
            </a:r>
          </a:p>
          <a:p>
            <a:endParaRPr lang="en-US" sz="500" dirty="0"/>
          </a:p>
          <a:p>
            <a:r>
              <a:rPr lang="en-US" b="1" dirty="0"/>
              <a:t>Aldo González</a:t>
            </a:r>
            <a:r>
              <a:rPr lang="en-US" dirty="0"/>
              <a:t> • Graphic Designer II</a:t>
            </a:r>
          </a:p>
          <a:p>
            <a:r>
              <a:rPr lang="en-US" dirty="0"/>
              <a:t>Bureau of Development Services</a:t>
            </a:r>
          </a:p>
        </p:txBody>
      </p:sp>
    </p:spTree>
    <p:extLst>
      <p:ext uri="{BB962C8B-B14F-4D97-AF65-F5344CB8AC3E}">
        <p14:creationId xmlns:p14="http://schemas.microsoft.com/office/powerpoint/2010/main" val="3002567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Castro, Cynthia</dc:creator>
  <cp:lastModifiedBy>Castro, Cynthia</cp:lastModifiedBy>
  <cp:revision>2</cp:revision>
  <dcterms:created xsi:type="dcterms:W3CDTF">2018-10-12T19:33:24Z</dcterms:created>
  <dcterms:modified xsi:type="dcterms:W3CDTF">2018-10-12T19:35:33Z</dcterms:modified>
</cp:coreProperties>
</file>