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theme/theme3.xml" ContentType="application/vnd.openxmlformats-officedocument.theme+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860" r:id="rId2"/>
    <p:sldMasterId id="2147483834" r:id="rId3"/>
    <p:sldMasterId id="2147483847" r:id="rId4"/>
  </p:sldMasterIdLst>
  <p:notesMasterIdLst>
    <p:notesMasterId r:id="rId13"/>
  </p:notesMasterIdLst>
  <p:handoutMasterIdLst>
    <p:handoutMasterId r:id="rId14"/>
  </p:handoutMasterIdLst>
  <p:sldIdLst>
    <p:sldId id="256" r:id="rId5"/>
    <p:sldId id="290" r:id="rId6"/>
    <p:sldId id="294" r:id="rId7"/>
    <p:sldId id="292" r:id="rId8"/>
    <p:sldId id="295" r:id="rId9"/>
    <p:sldId id="293" r:id="rId10"/>
    <p:sldId id="296" r:id="rId11"/>
    <p:sldId id="276" r:id="rId12"/>
  </p:sldIdLst>
  <p:sldSz cx="9144000" cy="6858000" type="screen4x3"/>
  <p:notesSz cx="7010400" cy="92964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oscinski, Lisa" initials="ML" lastIdx="1" clrIdx="0">
    <p:extLst/>
  </p:cmAuthor>
  <p:cmAuthor id="2" name="Tammy Cleys" initials="TC" lastIdx="2" clrIdx="1">
    <p:extLst/>
  </p:cmAuthor>
  <p:cmAuthor id="3" name="Young, Henry" initials="YH" lastIdx="5"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32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79" autoAdjust="0"/>
    <p:restoredTop sz="74215" autoAdjust="0"/>
  </p:normalViewPr>
  <p:slideViewPr>
    <p:cSldViewPr>
      <p:cViewPr varScale="1">
        <p:scale>
          <a:sx n="74" d="100"/>
          <a:sy n="74" d="100"/>
        </p:scale>
        <p:origin x="2172" y="64"/>
      </p:cViewPr>
      <p:guideLst>
        <p:guide orient="horz" pos="2160"/>
        <p:guide pos="2880"/>
      </p:guideLst>
    </p:cSldViewPr>
  </p:slideViewPr>
  <p:notesTextViewPr>
    <p:cViewPr>
      <p:scale>
        <a:sx n="100" d="100"/>
        <a:sy n="100" d="100"/>
      </p:scale>
      <p:origin x="0" y="0"/>
    </p:cViewPr>
  </p:notesTextViewPr>
  <p:notesViewPr>
    <p:cSldViewPr>
      <p:cViewPr varScale="1">
        <p:scale>
          <a:sx n="125" d="100"/>
          <a:sy n="125" d="100"/>
        </p:scale>
        <p:origin x="4014" y="10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slideMaster" Target="slideMasters/slideMaster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17CA661F-A1DD-47F3-9E6E-4068E3437E18}"/>
              </a:ext>
            </a:extLst>
          </p:cNvPr>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a:extLst>
              <a:ext uri="{FF2B5EF4-FFF2-40B4-BE49-F238E27FC236}">
                <a16:creationId xmlns:a16="http://schemas.microsoft.com/office/drawing/2014/main" id="{DA9460F9-C7A4-4B33-8F25-C3403A47EF76}"/>
              </a:ext>
            </a:extLst>
          </p:cNvPr>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pPr>
              <a:defRPr/>
            </a:pPr>
            <a:fld id="{21256736-CCE3-4F72-9097-9705D531DD71}" type="datetimeFigureOut">
              <a:rPr lang="en-US"/>
              <a:pPr>
                <a:defRPr/>
              </a:pPr>
              <a:t>8/27/2018</a:t>
            </a:fld>
            <a:endParaRPr lang="en-US"/>
          </a:p>
        </p:txBody>
      </p:sp>
      <p:sp>
        <p:nvSpPr>
          <p:cNvPr id="4" name="Footer Placeholder 3">
            <a:extLst>
              <a:ext uri="{FF2B5EF4-FFF2-40B4-BE49-F238E27FC236}">
                <a16:creationId xmlns:a16="http://schemas.microsoft.com/office/drawing/2014/main" id="{AA2FF995-DAFB-4024-A8D1-99A4D7164804}"/>
              </a:ext>
            </a:extLst>
          </p:cNvPr>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pPr>
              <a:defRPr/>
            </a:pPr>
            <a:endParaRPr lang="en-US"/>
          </a:p>
        </p:txBody>
      </p:sp>
      <p:sp>
        <p:nvSpPr>
          <p:cNvPr id="5" name="Slide Number Placeholder 4">
            <a:extLst>
              <a:ext uri="{FF2B5EF4-FFF2-40B4-BE49-F238E27FC236}">
                <a16:creationId xmlns:a16="http://schemas.microsoft.com/office/drawing/2014/main" id="{4AF08D49-AC44-461C-953A-C62831F27674}"/>
              </a:ext>
            </a:extLst>
          </p:cNvPr>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pPr>
              <a:defRPr/>
            </a:pPr>
            <a:fld id="{A486F1CF-DF96-40EF-ABED-13B0B051D598}" type="slidenum">
              <a:rPr lang="en-US"/>
              <a:pPr>
                <a:defRPr/>
              </a:pPr>
              <a:t>‹#›</a:t>
            </a:fld>
            <a:endParaRPr lang="en-US"/>
          </a:p>
        </p:txBody>
      </p:sp>
    </p:spTree>
    <p:extLst>
      <p:ext uri="{BB962C8B-B14F-4D97-AF65-F5344CB8AC3E}">
        <p14:creationId xmlns:p14="http://schemas.microsoft.com/office/powerpoint/2010/main" val="270447179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C5D78061-A0FB-4282-94B0-232D0A8FED54}"/>
              </a:ext>
            </a:extLst>
          </p:cNvPr>
          <p:cNvSpPr>
            <a:spLocks noGrp="1"/>
          </p:cNvSpPr>
          <p:nvPr>
            <p:ph type="hdr" sz="quarter"/>
          </p:nvPr>
        </p:nvSpPr>
        <p:spPr>
          <a:xfrm>
            <a:off x="0" y="0"/>
            <a:ext cx="3038475" cy="466725"/>
          </a:xfrm>
          <a:prstGeom prst="rect">
            <a:avLst/>
          </a:prstGeom>
        </p:spPr>
        <p:txBody>
          <a:bodyPr vert="horz" lIns="91440" tIns="45720" rIns="91440" bIns="45720" rtlCol="0"/>
          <a:lstStyle>
            <a:lvl1pPr algn="l" eaLnBrk="1" hangingPunct="1">
              <a:defRPr sz="1200"/>
            </a:lvl1pPr>
          </a:lstStyle>
          <a:p>
            <a:pPr>
              <a:defRPr/>
            </a:pPr>
            <a:endParaRPr lang="en-US"/>
          </a:p>
        </p:txBody>
      </p:sp>
      <p:sp>
        <p:nvSpPr>
          <p:cNvPr id="3" name="Date Placeholder 2">
            <a:extLst>
              <a:ext uri="{FF2B5EF4-FFF2-40B4-BE49-F238E27FC236}">
                <a16:creationId xmlns:a16="http://schemas.microsoft.com/office/drawing/2014/main" id="{1B80E289-607D-442A-AB89-8311D76708AA}"/>
              </a:ext>
            </a:extLst>
          </p:cNvPr>
          <p:cNvSpPr>
            <a:spLocks noGrp="1"/>
          </p:cNvSpPr>
          <p:nvPr>
            <p:ph type="dt" idx="1"/>
          </p:nvPr>
        </p:nvSpPr>
        <p:spPr>
          <a:xfrm>
            <a:off x="3970338" y="0"/>
            <a:ext cx="3038475" cy="466725"/>
          </a:xfrm>
          <a:prstGeom prst="rect">
            <a:avLst/>
          </a:prstGeom>
        </p:spPr>
        <p:txBody>
          <a:bodyPr vert="horz" lIns="91440" tIns="45720" rIns="91440" bIns="45720" rtlCol="0"/>
          <a:lstStyle>
            <a:lvl1pPr algn="r" eaLnBrk="1" hangingPunct="1">
              <a:defRPr sz="1200"/>
            </a:lvl1pPr>
          </a:lstStyle>
          <a:p>
            <a:pPr>
              <a:defRPr/>
            </a:pPr>
            <a:fld id="{4D3918E5-5404-42CA-9903-16D26B55BA20}" type="datetimeFigureOut">
              <a:rPr lang="en-US"/>
              <a:pPr>
                <a:defRPr/>
              </a:pPr>
              <a:t>8/27/2018</a:t>
            </a:fld>
            <a:endParaRPr lang="en-US"/>
          </a:p>
        </p:txBody>
      </p:sp>
      <p:sp>
        <p:nvSpPr>
          <p:cNvPr id="4" name="Slide Image Placeholder 3">
            <a:extLst>
              <a:ext uri="{FF2B5EF4-FFF2-40B4-BE49-F238E27FC236}">
                <a16:creationId xmlns:a16="http://schemas.microsoft.com/office/drawing/2014/main" id="{C13856FC-1F5D-404A-A9BD-0C09C8EE1FA2}"/>
              </a:ext>
            </a:extLst>
          </p:cNvPr>
          <p:cNvSpPr>
            <a:spLocks noGrp="1" noRot="1" noChangeAspect="1"/>
          </p:cNvSpPr>
          <p:nvPr>
            <p:ph type="sldImg" idx="2"/>
          </p:nvPr>
        </p:nvSpPr>
        <p:spPr>
          <a:xfrm>
            <a:off x="1414463" y="1162050"/>
            <a:ext cx="4183062" cy="31369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a:extLst>
              <a:ext uri="{FF2B5EF4-FFF2-40B4-BE49-F238E27FC236}">
                <a16:creationId xmlns:a16="http://schemas.microsoft.com/office/drawing/2014/main" id="{772567BE-D9F4-4E7B-8888-B2F9B933A262}"/>
              </a:ext>
            </a:extLst>
          </p:cNvPr>
          <p:cNvSpPr>
            <a:spLocks noGrp="1"/>
          </p:cNvSpPr>
          <p:nvPr>
            <p:ph type="body" sz="quarter" idx="3"/>
          </p:nvPr>
        </p:nvSpPr>
        <p:spPr>
          <a:xfrm>
            <a:off x="701675" y="4473575"/>
            <a:ext cx="5608638" cy="3660775"/>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C9206833-09D2-4ABF-94F3-3F589165946A}"/>
              </a:ext>
            </a:extLst>
          </p:cNvPr>
          <p:cNvSpPr>
            <a:spLocks noGrp="1"/>
          </p:cNvSpPr>
          <p:nvPr>
            <p:ph type="ftr" sz="quarter" idx="4"/>
          </p:nvPr>
        </p:nvSpPr>
        <p:spPr>
          <a:xfrm>
            <a:off x="0" y="8829675"/>
            <a:ext cx="3038475" cy="466725"/>
          </a:xfrm>
          <a:prstGeom prst="rect">
            <a:avLst/>
          </a:prstGeom>
        </p:spPr>
        <p:txBody>
          <a:bodyPr vert="horz" lIns="91440" tIns="45720" rIns="91440" bIns="45720" rtlCol="0" anchor="b"/>
          <a:lstStyle>
            <a:lvl1pPr algn="l" eaLnBrk="1" hangingPunct="1">
              <a:defRPr sz="1200"/>
            </a:lvl1pPr>
          </a:lstStyle>
          <a:p>
            <a:pPr>
              <a:defRPr/>
            </a:pPr>
            <a:endParaRPr lang="en-US"/>
          </a:p>
        </p:txBody>
      </p:sp>
      <p:sp>
        <p:nvSpPr>
          <p:cNvPr id="7" name="Slide Number Placeholder 6">
            <a:extLst>
              <a:ext uri="{FF2B5EF4-FFF2-40B4-BE49-F238E27FC236}">
                <a16:creationId xmlns:a16="http://schemas.microsoft.com/office/drawing/2014/main" id="{59B7631E-E720-4B20-80BB-5D6B7DB6657B}"/>
              </a:ext>
            </a:extLst>
          </p:cNvPr>
          <p:cNvSpPr>
            <a:spLocks noGrp="1"/>
          </p:cNvSpPr>
          <p:nvPr>
            <p:ph type="sldNum" sz="quarter" idx="5"/>
          </p:nvPr>
        </p:nvSpPr>
        <p:spPr>
          <a:xfrm>
            <a:off x="3970338" y="8829675"/>
            <a:ext cx="3038475" cy="466725"/>
          </a:xfrm>
          <a:prstGeom prst="rect">
            <a:avLst/>
          </a:prstGeom>
        </p:spPr>
        <p:txBody>
          <a:bodyPr vert="horz" lIns="91440" tIns="45720" rIns="91440" bIns="45720" rtlCol="0" anchor="b"/>
          <a:lstStyle>
            <a:lvl1pPr algn="r" eaLnBrk="1" hangingPunct="1">
              <a:defRPr sz="1200"/>
            </a:lvl1pPr>
          </a:lstStyle>
          <a:p>
            <a:pPr>
              <a:defRPr/>
            </a:pPr>
            <a:fld id="{CCB1649A-8970-4FD4-B70C-6D74EE489E2D}" type="slidenum">
              <a:rPr lang="en-US"/>
              <a:pPr>
                <a:defRPr/>
              </a:pPr>
              <a:t>‹#›</a:t>
            </a:fld>
            <a:endParaRPr lang="en-US"/>
          </a:p>
        </p:txBody>
      </p:sp>
    </p:spTree>
    <p:extLst>
      <p:ext uri="{BB962C8B-B14F-4D97-AF65-F5344CB8AC3E}">
        <p14:creationId xmlns:p14="http://schemas.microsoft.com/office/powerpoint/2010/main" val="18643348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Image Placeholder 1">
            <a:extLst>
              <a:ext uri="{FF2B5EF4-FFF2-40B4-BE49-F238E27FC236}">
                <a16:creationId xmlns:a16="http://schemas.microsoft.com/office/drawing/2014/main" id="{57E66E6E-1996-448A-B400-89FE1DD8340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Notes Placeholder 2">
            <a:extLst>
              <a:ext uri="{FF2B5EF4-FFF2-40B4-BE49-F238E27FC236}">
                <a16:creationId xmlns:a16="http://schemas.microsoft.com/office/drawing/2014/main" id="{F816C0C1-F496-4785-B400-3ACB4A4064F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t>Introductions:</a:t>
            </a:r>
          </a:p>
          <a:p>
            <a:endParaRPr lang="en-US" altLang="en-US" dirty="0"/>
          </a:p>
          <a:p>
            <a:r>
              <a:rPr lang="en-US" altLang="en-US" dirty="0"/>
              <a:t>Good morning Commissioners and Mayor….</a:t>
            </a:r>
          </a:p>
          <a:p>
            <a:endParaRPr lang="en-US" altLang="en-US" dirty="0"/>
          </a:p>
          <a:p>
            <a:pPr marL="0" marR="0" lvl="0" indent="0" algn="l" defTabSz="914400" rtl="0" eaLnBrk="0" fontAlgn="base" latinLnBrk="0" hangingPunct="0">
              <a:lnSpc>
                <a:spcPct val="100000"/>
              </a:lnSpc>
              <a:spcBef>
                <a:spcPct val="30000"/>
              </a:spcBef>
              <a:spcAft>
                <a:spcPct val="0"/>
              </a:spcAft>
              <a:buClrTx/>
              <a:buSzTx/>
              <a:buFontTx/>
              <a:buNone/>
              <a:tabLst/>
              <a:defRPr/>
            </a:pPr>
            <a:r>
              <a:rPr lang="en-US" altLang="en-US" dirty="0"/>
              <a:t>My name is Henry Young. I’m the project manager for the Hillsdale Crest RDII Project. </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altLang="en-US" dirty="0"/>
          </a:p>
          <a:p>
            <a:pPr marL="0" marR="0" lvl="0" indent="0" algn="l" defTabSz="914400" rtl="0" eaLnBrk="0" fontAlgn="base" latinLnBrk="0" hangingPunct="0">
              <a:lnSpc>
                <a:spcPct val="100000"/>
              </a:lnSpc>
              <a:spcBef>
                <a:spcPct val="30000"/>
              </a:spcBef>
              <a:spcAft>
                <a:spcPct val="0"/>
              </a:spcAft>
              <a:buClrTx/>
              <a:buSzTx/>
              <a:buFontTx/>
              <a:buNone/>
              <a:tabLst/>
              <a:defRPr/>
            </a:pPr>
            <a:r>
              <a:rPr lang="en-US" altLang="en-US" dirty="0"/>
              <a:t>With me… Bill Ryan, Chief Engineer for BES and John Deyo, R/W Agent III, PBOT.</a:t>
            </a:r>
          </a:p>
          <a:p>
            <a:endParaRPr lang="en-US" altLang="en-US" dirty="0"/>
          </a:p>
        </p:txBody>
      </p:sp>
      <p:sp>
        <p:nvSpPr>
          <p:cNvPr id="6148" name="Slide Number Placeholder 3">
            <a:extLst>
              <a:ext uri="{FF2B5EF4-FFF2-40B4-BE49-F238E27FC236}">
                <a16:creationId xmlns:a16="http://schemas.microsoft.com/office/drawing/2014/main" id="{CD190219-B173-4E61-AC8F-9A1FAD8DC88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135B3DA3-E1E3-4578-8F7A-8F07674F5B28}" type="slidenum">
              <a:rPr lang="en-US" altLang="en-US" smtClean="0"/>
              <a:pPr/>
              <a:t>1</a:t>
            </a:fld>
            <a:endParaRPr lang="en-US" altLang="en-US"/>
          </a:p>
        </p:txBody>
      </p:sp>
    </p:spTree>
    <p:extLst>
      <p:ext uri="{BB962C8B-B14F-4D97-AF65-F5344CB8AC3E}">
        <p14:creationId xmlns:p14="http://schemas.microsoft.com/office/powerpoint/2010/main" val="23229664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ltLang="en-US" dirty="0"/>
          </a:p>
          <a:p>
            <a:r>
              <a:rPr lang="en-US" altLang="en-US" dirty="0"/>
              <a:t>This ordinance before you is to authorize the Bureau of Environmental Services to acquire sewer easements through the Eminent Domain Process for the Hillsdale Crest RDII Project. This project is</a:t>
            </a:r>
            <a:r>
              <a:rPr lang="en-US" altLang="en-US" baseline="0" dirty="0"/>
              <a:t> the culmination of years of work completed so far by BES to control the Sanitary Sewer Overflow at the DeWitt Manhole. </a:t>
            </a:r>
          </a:p>
          <a:p>
            <a:endParaRPr lang="en-US" altLang="en-US" baseline="0" dirty="0"/>
          </a:p>
          <a:p>
            <a:endParaRPr lang="en-US" baseline="0" dirty="0"/>
          </a:p>
          <a:p>
            <a:endParaRPr lang="en-US" baseline="0" dirty="0"/>
          </a:p>
          <a:p>
            <a:endParaRPr lang="en-US" baseline="0" dirty="0"/>
          </a:p>
        </p:txBody>
      </p:sp>
      <p:sp>
        <p:nvSpPr>
          <p:cNvPr id="4" name="Slide Number Placeholder 3"/>
          <p:cNvSpPr>
            <a:spLocks noGrp="1"/>
          </p:cNvSpPr>
          <p:nvPr>
            <p:ph type="sldNum" sz="quarter" idx="10"/>
          </p:nvPr>
        </p:nvSpPr>
        <p:spPr/>
        <p:txBody>
          <a:bodyPr/>
          <a:lstStyle/>
          <a:p>
            <a:pPr>
              <a:defRPr/>
            </a:pPr>
            <a:fld id="{D118164F-ECFF-4D54-876C-3CEEC46651B9}" type="slidenum">
              <a:rPr lang="en-US" smtClean="0"/>
              <a:pPr>
                <a:defRPr/>
              </a:pPr>
              <a:t>2</a:t>
            </a:fld>
            <a:endParaRPr lang="en-US"/>
          </a:p>
        </p:txBody>
      </p:sp>
    </p:spTree>
    <p:extLst>
      <p:ext uri="{BB962C8B-B14F-4D97-AF65-F5344CB8AC3E}">
        <p14:creationId xmlns:p14="http://schemas.microsoft.com/office/powerpoint/2010/main" val="39870723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baseline="0" dirty="0"/>
              <a:t>Our aged sanitary sewer system with cracks and joint separation, allow groundwater &amp; </a:t>
            </a:r>
            <a:r>
              <a:rPr lang="en-US" baseline="0" dirty="0" err="1"/>
              <a:t>stormwater</a:t>
            </a:r>
            <a:r>
              <a:rPr lang="en-US" baseline="0" dirty="0"/>
              <a:t> seeps into the sewer pipes.  At times, a large storm event, the sewer lines, through infiltration and inflow receives so much water that it overwhelms the capacity of our sanitary sewer system. The Hillsdale Crest Project will line 18,500 lineal feet of pipe to rehabilitate the internal of these sewer lines to a like new condition. </a:t>
            </a:r>
          </a:p>
          <a:p>
            <a:endParaRPr lang="en-US" altLang="en-US" baseline="0" dirty="0"/>
          </a:p>
          <a:p>
            <a:endParaRPr lang="en-US" baseline="0" dirty="0"/>
          </a:p>
          <a:p>
            <a:endParaRPr lang="en-US" baseline="0" dirty="0"/>
          </a:p>
          <a:p>
            <a:endParaRPr lang="en-US" baseline="0" dirty="0"/>
          </a:p>
        </p:txBody>
      </p:sp>
      <p:sp>
        <p:nvSpPr>
          <p:cNvPr id="4" name="Slide Number Placeholder 3"/>
          <p:cNvSpPr>
            <a:spLocks noGrp="1"/>
          </p:cNvSpPr>
          <p:nvPr>
            <p:ph type="sldNum" sz="quarter" idx="10"/>
          </p:nvPr>
        </p:nvSpPr>
        <p:spPr/>
        <p:txBody>
          <a:bodyPr/>
          <a:lstStyle/>
          <a:p>
            <a:pPr>
              <a:defRPr/>
            </a:pPr>
            <a:fld id="{D118164F-ECFF-4D54-876C-3CEEC46651B9}" type="slidenum">
              <a:rPr lang="en-US" smtClean="0"/>
              <a:pPr>
                <a:defRPr/>
              </a:pPr>
              <a:t>3</a:t>
            </a:fld>
            <a:endParaRPr lang="en-US"/>
          </a:p>
        </p:txBody>
      </p:sp>
    </p:spTree>
    <p:extLst>
      <p:ext uri="{BB962C8B-B14F-4D97-AF65-F5344CB8AC3E}">
        <p14:creationId xmlns:p14="http://schemas.microsoft.com/office/powerpoint/2010/main" val="40895001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dirty="0"/>
              <a:t>Because of repeated sanitary sewer overflow at the DeWitt Manhole, BES entered into a Mutual Agreement and Order with DEQ in 2011 to control the Sanitary Sewer Overflow  in this Hillsdale Neighborhood/Burlingame Basin. </a:t>
            </a:r>
          </a:p>
          <a:p>
            <a:pPr eaLnBrk="1" hangingPunct="1">
              <a:spcBef>
                <a:spcPct val="0"/>
              </a:spcBef>
            </a:pPr>
            <a:endParaRPr lang="en-US" altLang="en-US" dirty="0"/>
          </a:p>
          <a:p>
            <a:pPr eaLnBrk="1" hangingPunct="1">
              <a:spcBef>
                <a:spcPct val="0"/>
              </a:spcBef>
            </a:pPr>
            <a:endParaRPr lang="en-US" altLang="en-US" dirty="0"/>
          </a:p>
          <a:p>
            <a:pPr eaLnBrk="1" hangingPunct="1">
              <a:spcBef>
                <a:spcPct val="0"/>
              </a:spcBef>
            </a:pPr>
            <a:endParaRPr lang="en-US" altLang="en-US" dirty="0"/>
          </a:p>
        </p:txBody>
      </p:sp>
      <p:sp>
        <p:nvSpPr>
          <p:cNvPr id="2560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801FC7C4-1450-4CB4-88E8-F8FEFE8B1D2C}" type="slidenum">
              <a:rPr lang="en-US" altLang="en-US" smtClean="0"/>
              <a:pPr/>
              <a:t>4</a:t>
            </a:fld>
            <a:endParaRPr lang="en-US" altLang="en-US"/>
          </a:p>
        </p:txBody>
      </p:sp>
    </p:spTree>
    <p:extLst>
      <p:ext uri="{BB962C8B-B14F-4D97-AF65-F5344CB8AC3E}">
        <p14:creationId xmlns:p14="http://schemas.microsoft.com/office/powerpoint/2010/main" val="16019386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a:p>
            <a:pPr eaLnBrk="1" hangingPunct="1">
              <a:spcBef>
                <a:spcPct val="0"/>
              </a:spcBef>
            </a:pPr>
            <a:endParaRPr lang="en-US" altLang="en-US" dirty="0"/>
          </a:p>
          <a:p>
            <a:r>
              <a:rPr lang="en-US" sz="1700" dirty="0"/>
              <a:t>MAO goal reducing Infiltration and inflow by 40% by lining sewer mains and public laterals</a:t>
            </a:r>
          </a:p>
          <a:p>
            <a:endParaRPr lang="en-US" sz="1700" dirty="0"/>
          </a:p>
          <a:p>
            <a:r>
              <a:rPr lang="en-US" sz="1700" dirty="0"/>
              <a:t>Upper Hillsdale; mainline, public and private </a:t>
            </a:r>
          </a:p>
          <a:p>
            <a:pPr marL="400050" lvl="1" indent="0">
              <a:buNone/>
            </a:pPr>
            <a:r>
              <a:rPr lang="en-US" sz="1700" dirty="0"/>
              <a:t>laterals (2014)</a:t>
            </a:r>
          </a:p>
          <a:p>
            <a:pPr marL="571500" lvl="1" indent="-171450"/>
            <a:r>
              <a:rPr lang="en-US" sz="1700" dirty="0"/>
              <a:t>Mainline = 9,300 ft, public laterals = 2,800 ft</a:t>
            </a:r>
          </a:p>
          <a:p>
            <a:pPr marL="571500" lvl="1" indent="-171450"/>
            <a:r>
              <a:rPr lang="en-US" sz="1700" dirty="0"/>
              <a:t>Private laterals = 9,500 ft</a:t>
            </a:r>
          </a:p>
          <a:p>
            <a:r>
              <a:rPr lang="en-US" sz="1700" dirty="0"/>
              <a:t>Middle Hillsdale; mainline (2015)</a:t>
            </a:r>
          </a:p>
          <a:p>
            <a:pPr marL="571500" lvl="1" indent="-171450"/>
            <a:r>
              <a:rPr lang="en-US" sz="1700" dirty="0"/>
              <a:t>Mainlines = 13,700 ft </a:t>
            </a:r>
          </a:p>
          <a:p>
            <a:r>
              <a:rPr lang="en-US" sz="1700" dirty="0"/>
              <a:t>Evaluate RDII effectiveness (2016)</a:t>
            </a:r>
          </a:p>
          <a:p>
            <a:pPr marL="571500" lvl="1" indent="-171450"/>
            <a:r>
              <a:rPr lang="en-US" sz="1700" dirty="0"/>
              <a:t>Mainlines, public and private laterals = 73% reduction (Upper Hillsdale)</a:t>
            </a:r>
          </a:p>
          <a:p>
            <a:pPr marL="571500" lvl="1" indent="-171450"/>
            <a:r>
              <a:rPr lang="en-US" sz="1700" dirty="0"/>
              <a:t>Mainlines = 57% reduction (Middle Hillsdale)</a:t>
            </a:r>
          </a:p>
          <a:p>
            <a:r>
              <a:rPr lang="en-US" sz="1700" dirty="0"/>
              <a:t>Develop final project (Hillsdale Crest) to achieve SSO control (2017)</a:t>
            </a:r>
          </a:p>
          <a:p>
            <a:pPr marL="571500" lvl="1" indent="-171450"/>
            <a:r>
              <a:rPr lang="en-US" sz="1700" dirty="0"/>
              <a:t>Submitted predesign report and 30% design drawings to DEQ by June 30, 2017 </a:t>
            </a:r>
          </a:p>
          <a:p>
            <a:r>
              <a:rPr lang="en-US" sz="1700" dirty="0"/>
              <a:t>DEQ closes MAO (July 5, 2017)</a:t>
            </a:r>
          </a:p>
          <a:p>
            <a:r>
              <a:rPr lang="en-US" sz="1700" dirty="0"/>
              <a:t>Middle Hillsdale; public and private laterals (currently in construction)</a:t>
            </a:r>
          </a:p>
          <a:p>
            <a:pPr marL="571500" lvl="1" indent="-171450"/>
            <a:r>
              <a:rPr lang="en-US" sz="1700" dirty="0"/>
              <a:t>Public laterals = 4,500 ft, private laterals = 6,700 ft</a:t>
            </a:r>
          </a:p>
          <a:p>
            <a:pPr eaLnBrk="1" hangingPunct="1">
              <a:spcBef>
                <a:spcPct val="0"/>
              </a:spcBef>
            </a:pPr>
            <a:endParaRPr lang="en-US" altLang="en-US" dirty="0"/>
          </a:p>
          <a:p>
            <a:pPr eaLnBrk="1" hangingPunct="1">
              <a:spcBef>
                <a:spcPct val="0"/>
              </a:spcBef>
            </a:pPr>
            <a:endParaRPr lang="en-US" altLang="en-US" dirty="0"/>
          </a:p>
          <a:p>
            <a:pPr eaLnBrk="1" hangingPunct="1">
              <a:spcBef>
                <a:spcPct val="0"/>
              </a:spcBef>
            </a:pPr>
            <a:endParaRPr lang="en-US" altLang="en-US" dirty="0"/>
          </a:p>
          <a:p>
            <a:pPr eaLnBrk="1" hangingPunct="1">
              <a:spcBef>
                <a:spcPct val="0"/>
              </a:spcBef>
            </a:pPr>
            <a:endParaRPr lang="en-US" altLang="en-US" dirty="0"/>
          </a:p>
        </p:txBody>
      </p:sp>
      <p:sp>
        <p:nvSpPr>
          <p:cNvPr id="2560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801FC7C4-1450-4CB4-88E8-F8FEFE8B1D2C}" type="slidenum">
              <a:rPr lang="en-US" altLang="en-US" smtClean="0"/>
              <a:pPr/>
              <a:t>5</a:t>
            </a:fld>
            <a:endParaRPr lang="en-US" altLang="en-US"/>
          </a:p>
        </p:txBody>
      </p:sp>
    </p:spTree>
    <p:extLst>
      <p:ext uri="{BB962C8B-B14F-4D97-AF65-F5344CB8AC3E}">
        <p14:creationId xmlns:p14="http://schemas.microsoft.com/office/powerpoint/2010/main" val="27571317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a:t>Area was in the unincorporated Multnomah County, sanitary sewer lines constructed in early 50s’.  BES annexed the area, project research found that SW Sweetbriar Drive was vacated by Multnomah County, BES have sewer assets along the vacated area.  There is a need to acquire sewer easements to gain access to repair the pipe. </a:t>
            </a:r>
          </a:p>
          <a:p>
            <a:endParaRPr lang="en-US" altLang="en-US" baseline="0" dirty="0"/>
          </a:p>
          <a:p>
            <a:endParaRPr lang="en-US" baseline="0" dirty="0"/>
          </a:p>
          <a:p>
            <a:endParaRPr lang="en-US" baseline="0" dirty="0"/>
          </a:p>
          <a:p>
            <a:endParaRPr lang="en-US" baseline="0" dirty="0"/>
          </a:p>
        </p:txBody>
      </p:sp>
      <p:sp>
        <p:nvSpPr>
          <p:cNvPr id="4" name="Slide Number Placeholder 3"/>
          <p:cNvSpPr>
            <a:spLocks noGrp="1"/>
          </p:cNvSpPr>
          <p:nvPr>
            <p:ph type="sldNum" sz="quarter" idx="10"/>
          </p:nvPr>
        </p:nvSpPr>
        <p:spPr/>
        <p:txBody>
          <a:bodyPr/>
          <a:lstStyle/>
          <a:p>
            <a:pPr>
              <a:defRPr/>
            </a:pPr>
            <a:fld id="{D118164F-ECFF-4D54-876C-3CEEC46651B9}" type="slidenum">
              <a:rPr lang="en-US" smtClean="0"/>
              <a:pPr>
                <a:defRPr/>
              </a:pPr>
              <a:t>6</a:t>
            </a:fld>
            <a:endParaRPr lang="en-US"/>
          </a:p>
        </p:txBody>
      </p:sp>
    </p:spTree>
    <p:extLst>
      <p:ext uri="{BB962C8B-B14F-4D97-AF65-F5344CB8AC3E}">
        <p14:creationId xmlns:p14="http://schemas.microsoft.com/office/powerpoint/2010/main" val="13903472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ltLang="en-US" dirty="0"/>
          </a:p>
          <a:p>
            <a:r>
              <a:rPr lang="en-US" altLang="en-US" baseline="0" dirty="0"/>
              <a:t>BES Public Involvement and PBOT ROW staff have contacted the two property owners regarding the easement needs.  Would like Council (Mayor and Commissioners) to authorize </a:t>
            </a:r>
            <a:r>
              <a:rPr lang="en-US" altLang="en-US" baseline="0" dirty="0" err="1"/>
              <a:t>ths</a:t>
            </a:r>
            <a:r>
              <a:rPr lang="en-US" altLang="en-US" baseline="0" dirty="0"/>
              <a:t> ordinance to allow BES and PBOT RW staff to begin the negotiation with property owners to acquire the easements.  </a:t>
            </a:r>
          </a:p>
          <a:p>
            <a:endParaRPr lang="en-US" baseline="0" dirty="0"/>
          </a:p>
          <a:p>
            <a:endParaRPr lang="en-US" baseline="0" dirty="0"/>
          </a:p>
          <a:p>
            <a:endParaRPr lang="en-US" baseline="0" dirty="0"/>
          </a:p>
        </p:txBody>
      </p:sp>
      <p:sp>
        <p:nvSpPr>
          <p:cNvPr id="4" name="Slide Number Placeholder 3"/>
          <p:cNvSpPr>
            <a:spLocks noGrp="1"/>
          </p:cNvSpPr>
          <p:nvPr>
            <p:ph type="sldNum" sz="quarter" idx="10"/>
          </p:nvPr>
        </p:nvSpPr>
        <p:spPr/>
        <p:txBody>
          <a:bodyPr/>
          <a:lstStyle/>
          <a:p>
            <a:pPr>
              <a:defRPr/>
            </a:pPr>
            <a:fld id="{D118164F-ECFF-4D54-876C-3CEEC46651B9}" type="slidenum">
              <a:rPr lang="en-US" smtClean="0"/>
              <a:pPr>
                <a:defRPr/>
              </a:pPr>
              <a:t>7</a:t>
            </a:fld>
            <a:endParaRPr lang="en-US"/>
          </a:p>
        </p:txBody>
      </p:sp>
    </p:spTree>
    <p:extLst>
      <p:ext uri="{BB962C8B-B14F-4D97-AF65-F5344CB8AC3E}">
        <p14:creationId xmlns:p14="http://schemas.microsoft.com/office/powerpoint/2010/main" val="205689901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a:extLst>
              <a:ext uri="{FF2B5EF4-FFF2-40B4-BE49-F238E27FC236}">
                <a16:creationId xmlns:a16="http://schemas.microsoft.com/office/drawing/2014/main" id="{1325E3D0-6580-40BB-8EC0-0692F36D784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Notes Placeholder 2">
            <a:extLst>
              <a:ext uri="{FF2B5EF4-FFF2-40B4-BE49-F238E27FC236}">
                <a16:creationId xmlns:a16="http://schemas.microsoft.com/office/drawing/2014/main" id="{A12FF5D1-21ED-4E61-9545-F45D554D93B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25604" name="Slide Number Placeholder 3">
            <a:extLst>
              <a:ext uri="{FF2B5EF4-FFF2-40B4-BE49-F238E27FC236}">
                <a16:creationId xmlns:a16="http://schemas.microsoft.com/office/drawing/2014/main" id="{C6EE839D-0000-40EE-95A9-43C753A6CFE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D5F044EE-539E-43BE-8BAD-C13E871F432E}" type="slidenum">
              <a:rPr lang="en-US" altLang="en-US" smtClean="0"/>
              <a:pPr/>
              <a:t>8</a:t>
            </a:fld>
            <a:endParaRPr lang="en-US" altLang="en-US"/>
          </a:p>
        </p:txBody>
      </p:sp>
    </p:spTree>
    <p:extLst>
      <p:ext uri="{BB962C8B-B14F-4D97-AF65-F5344CB8AC3E}">
        <p14:creationId xmlns:p14="http://schemas.microsoft.com/office/powerpoint/2010/main" val="9869894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Picture 7" descr="BES-Green PPT COVER">
            <a:extLst>
              <a:ext uri="{FF2B5EF4-FFF2-40B4-BE49-F238E27FC236}">
                <a16:creationId xmlns:a16="http://schemas.microsoft.com/office/drawing/2014/main" id="{4141088F-BB25-4CE7-81E7-DC348CEB3F6A}"/>
              </a:ext>
            </a:extLst>
          </p:cNvPr>
          <p:cNvSpPr>
            <a:spLocks noChangeAspect="1" noChangeArrowheads="1"/>
          </p:cNvSpPr>
          <p:nvPr userDrawn="1"/>
        </p:nvSpPr>
        <p:spPr bwMode="auto">
          <a:xfrm>
            <a:off x="0" y="0"/>
            <a:ext cx="9232900" cy="692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endParaRPr lang="en-US" altLang="en-US"/>
          </a:p>
        </p:txBody>
      </p:sp>
      <p:sp>
        <p:nvSpPr>
          <p:cNvPr id="3080" name="Rectangle 8"/>
          <p:cNvSpPr>
            <a:spLocks noGrp="1" noChangeArrowheads="1"/>
          </p:cNvSpPr>
          <p:nvPr>
            <p:ph type="ctrTitle"/>
          </p:nvPr>
        </p:nvSpPr>
        <p:spPr>
          <a:xfrm>
            <a:off x="3962400" y="3429000"/>
            <a:ext cx="5029200" cy="1600200"/>
          </a:xfrm>
        </p:spPr>
        <p:txBody>
          <a:bodyPr/>
          <a:lstStyle>
            <a:lvl1pPr algn="r">
              <a:defRPr/>
            </a:lvl1pPr>
          </a:lstStyle>
          <a:p>
            <a:pPr lvl="0"/>
            <a:r>
              <a:rPr lang="en-US" altLang="en-US" noProof="0" dirty="0"/>
              <a:t>Click to edit Master title style</a:t>
            </a:r>
          </a:p>
        </p:txBody>
      </p:sp>
      <p:sp>
        <p:nvSpPr>
          <p:cNvPr id="3081" name="Rectangle 9"/>
          <p:cNvSpPr>
            <a:spLocks noGrp="1" noChangeArrowheads="1"/>
          </p:cNvSpPr>
          <p:nvPr>
            <p:ph type="subTitle" idx="1"/>
          </p:nvPr>
        </p:nvSpPr>
        <p:spPr>
          <a:xfrm>
            <a:off x="4038600" y="5105400"/>
            <a:ext cx="4953000" cy="1524000"/>
          </a:xfrm>
        </p:spPr>
        <p:txBody>
          <a:bodyPr/>
          <a:lstStyle>
            <a:lvl1pPr marL="0" indent="0" algn="r">
              <a:buFontTx/>
              <a:buNone/>
              <a:defRPr sz="2000"/>
            </a:lvl1pPr>
          </a:lstStyle>
          <a:p>
            <a:pPr lvl="0"/>
            <a:r>
              <a:rPr lang="en-US" altLang="en-US" noProof="0"/>
              <a:t>Click to edit Master subtitle style</a:t>
            </a:r>
          </a:p>
        </p:txBody>
      </p:sp>
    </p:spTree>
    <p:extLst>
      <p:ext uri="{BB962C8B-B14F-4D97-AF65-F5344CB8AC3E}">
        <p14:creationId xmlns:p14="http://schemas.microsoft.com/office/powerpoint/2010/main" val="36989919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1337969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8600" y="457200"/>
            <a:ext cx="5846762" cy="530225"/>
          </a:xfrm>
        </p:spPr>
        <p:txBody>
          <a:bodyPr/>
          <a:lstStyle>
            <a:lvl1pPr>
              <a:defRPr sz="3200"/>
            </a:lvl1pPr>
          </a:lstStyle>
          <a:p>
            <a:r>
              <a:rPr lang="en-US" dirty="0"/>
              <a:t>Click to edit Master title style</a:t>
            </a:r>
          </a:p>
        </p:txBody>
      </p:sp>
      <p:sp>
        <p:nvSpPr>
          <p:cNvPr id="3" name="Picture Placeholder 2"/>
          <p:cNvSpPr>
            <a:spLocks noGrp="1"/>
          </p:cNvSpPr>
          <p:nvPr>
            <p:ph type="pic" idx="1"/>
          </p:nvPr>
        </p:nvSpPr>
        <p:spPr>
          <a:xfrm>
            <a:off x="3962400" y="1143000"/>
            <a:ext cx="45720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304800" y="1143000"/>
            <a:ext cx="3523672" cy="3811588"/>
          </a:xfrm>
        </p:spPr>
        <p:txBody>
          <a:bodyPr/>
          <a:lstStyle>
            <a:lvl1pPr marL="285750" indent="-285750">
              <a:buFont typeface="Arial" panose="020B0604020202020204" pitchFamily="34" charset="0"/>
              <a:buChar char="•"/>
              <a:defRPr sz="2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Tree>
    <p:extLst>
      <p:ext uri="{BB962C8B-B14F-4D97-AF65-F5344CB8AC3E}">
        <p14:creationId xmlns:p14="http://schemas.microsoft.com/office/powerpoint/2010/main" val="13523828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C6AE92-469B-4B75-B36C-B4B56D98F3FB}"/>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52516635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03402031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00800" y="304800"/>
            <a:ext cx="2057400" cy="55626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28600" y="304800"/>
            <a:ext cx="6019800" cy="55626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55804918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8BDB7F-0756-4C75-B9D4-7D2D55F5CDCC}"/>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77F55D4-F352-4194-A9CD-69F490A8002F}"/>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45929A0-78C7-49C8-A840-C2D7289E78BE}"/>
              </a:ext>
            </a:extLst>
          </p:cNvPr>
          <p:cNvSpPr>
            <a:spLocks noGrp="1"/>
          </p:cNvSpPr>
          <p:nvPr>
            <p:ph type="dt" sz="half" idx="10"/>
          </p:nvPr>
        </p:nvSpPr>
        <p:spPr/>
        <p:txBody>
          <a:bodyPr/>
          <a:lstStyle/>
          <a:p>
            <a:endParaRPr lang="en-US"/>
          </a:p>
        </p:txBody>
      </p:sp>
      <p:sp>
        <p:nvSpPr>
          <p:cNvPr id="5" name="Footer Placeholder 4">
            <a:extLst>
              <a:ext uri="{FF2B5EF4-FFF2-40B4-BE49-F238E27FC236}">
                <a16:creationId xmlns:a16="http://schemas.microsoft.com/office/drawing/2014/main" id="{DE987AAA-0A7C-4C83-A5A1-C953677C221A}"/>
              </a:ext>
            </a:extLst>
          </p:cNvPr>
          <p:cNvSpPr>
            <a:spLocks noGrp="1"/>
          </p:cNvSpPr>
          <p:nvPr>
            <p:ph type="ftr" sz="quarter" idx="11"/>
          </p:nvPr>
        </p:nvSpPr>
        <p:spPr/>
        <p:txBody>
          <a:bodyPr/>
          <a:lstStyle/>
          <a:p>
            <a:r>
              <a:rPr lang="en-US"/>
              <a:t>Hillsdale Crest RDII Sewer Rehab</a:t>
            </a:r>
          </a:p>
        </p:txBody>
      </p:sp>
      <p:sp>
        <p:nvSpPr>
          <p:cNvPr id="6" name="Slide Number Placeholder 5">
            <a:extLst>
              <a:ext uri="{FF2B5EF4-FFF2-40B4-BE49-F238E27FC236}">
                <a16:creationId xmlns:a16="http://schemas.microsoft.com/office/drawing/2014/main" id="{02EAAC00-D071-41E3-9AE5-4DEA1F6C7442}"/>
              </a:ext>
            </a:extLst>
          </p:cNvPr>
          <p:cNvSpPr>
            <a:spLocks noGrp="1"/>
          </p:cNvSpPr>
          <p:nvPr>
            <p:ph type="sldNum" sz="quarter" idx="12"/>
          </p:nvPr>
        </p:nvSpPr>
        <p:spPr/>
        <p:txBody>
          <a:bodyPr/>
          <a:lstStyle/>
          <a:p>
            <a:fld id="{A7D83D38-BE16-4BF7-971E-F3FBA0634DA8}" type="slidenum">
              <a:rPr lang="en-US" smtClean="0"/>
              <a:t>‹#›</a:t>
            </a:fld>
            <a:endParaRPr lang="en-US"/>
          </a:p>
        </p:txBody>
      </p:sp>
    </p:spTree>
    <p:extLst>
      <p:ext uri="{BB962C8B-B14F-4D97-AF65-F5344CB8AC3E}">
        <p14:creationId xmlns:p14="http://schemas.microsoft.com/office/powerpoint/2010/main" val="238687250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4BEADA-5B80-4DC9-BA11-572B1BA6247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85E6394-EDF4-4577-947E-19B7E21D77A1}"/>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A6FC8F3-871A-44F0-BC30-0DCA0C28FD44}"/>
              </a:ext>
            </a:extLst>
          </p:cNvPr>
          <p:cNvSpPr>
            <a:spLocks noGrp="1"/>
          </p:cNvSpPr>
          <p:nvPr>
            <p:ph type="dt" sz="half" idx="10"/>
          </p:nvPr>
        </p:nvSpPr>
        <p:spPr/>
        <p:txBody>
          <a:bodyPr/>
          <a:lstStyle/>
          <a:p>
            <a:endParaRPr lang="en-US"/>
          </a:p>
        </p:txBody>
      </p:sp>
      <p:sp>
        <p:nvSpPr>
          <p:cNvPr id="5" name="Footer Placeholder 4">
            <a:extLst>
              <a:ext uri="{FF2B5EF4-FFF2-40B4-BE49-F238E27FC236}">
                <a16:creationId xmlns:a16="http://schemas.microsoft.com/office/drawing/2014/main" id="{6AAD16EE-A116-4175-859C-7A278440B1CE}"/>
              </a:ext>
            </a:extLst>
          </p:cNvPr>
          <p:cNvSpPr>
            <a:spLocks noGrp="1"/>
          </p:cNvSpPr>
          <p:nvPr>
            <p:ph type="ftr" sz="quarter" idx="11"/>
          </p:nvPr>
        </p:nvSpPr>
        <p:spPr/>
        <p:txBody>
          <a:bodyPr/>
          <a:lstStyle/>
          <a:p>
            <a:r>
              <a:rPr lang="en-US"/>
              <a:t>Hillsdale Crest RDII Sewer Rehab</a:t>
            </a:r>
          </a:p>
        </p:txBody>
      </p:sp>
      <p:sp>
        <p:nvSpPr>
          <p:cNvPr id="6" name="Slide Number Placeholder 5">
            <a:extLst>
              <a:ext uri="{FF2B5EF4-FFF2-40B4-BE49-F238E27FC236}">
                <a16:creationId xmlns:a16="http://schemas.microsoft.com/office/drawing/2014/main" id="{D9EE9389-2895-4AF2-9B32-CC1667553D8C}"/>
              </a:ext>
            </a:extLst>
          </p:cNvPr>
          <p:cNvSpPr>
            <a:spLocks noGrp="1"/>
          </p:cNvSpPr>
          <p:nvPr>
            <p:ph type="sldNum" sz="quarter" idx="12"/>
          </p:nvPr>
        </p:nvSpPr>
        <p:spPr/>
        <p:txBody>
          <a:bodyPr/>
          <a:lstStyle/>
          <a:p>
            <a:fld id="{A7D83D38-BE16-4BF7-971E-F3FBA0634DA8}" type="slidenum">
              <a:rPr lang="en-US" smtClean="0"/>
              <a:t>‹#›</a:t>
            </a:fld>
            <a:endParaRPr lang="en-US"/>
          </a:p>
        </p:txBody>
      </p:sp>
    </p:spTree>
    <p:extLst>
      <p:ext uri="{BB962C8B-B14F-4D97-AF65-F5344CB8AC3E}">
        <p14:creationId xmlns:p14="http://schemas.microsoft.com/office/powerpoint/2010/main" val="417202930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4F6975-10D4-471F-81AC-2194F108A8CB}"/>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5A5573E-E428-4511-A4C6-C851DFC85B5D}"/>
              </a:ext>
            </a:extLst>
          </p:cNvPr>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0D25E6C0-1D8F-4A16-B7C3-BF2F6AF49ECB}"/>
              </a:ext>
            </a:extLst>
          </p:cNvPr>
          <p:cNvSpPr>
            <a:spLocks noGrp="1"/>
          </p:cNvSpPr>
          <p:nvPr>
            <p:ph type="dt" sz="half" idx="10"/>
          </p:nvPr>
        </p:nvSpPr>
        <p:spPr/>
        <p:txBody>
          <a:bodyPr/>
          <a:lstStyle/>
          <a:p>
            <a:endParaRPr lang="en-US"/>
          </a:p>
        </p:txBody>
      </p:sp>
      <p:sp>
        <p:nvSpPr>
          <p:cNvPr id="5" name="Footer Placeholder 4">
            <a:extLst>
              <a:ext uri="{FF2B5EF4-FFF2-40B4-BE49-F238E27FC236}">
                <a16:creationId xmlns:a16="http://schemas.microsoft.com/office/drawing/2014/main" id="{51A68489-C046-4501-8996-0A69AD90411D}"/>
              </a:ext>
            </a:extLst>
          </p:cNvPr>
          <p:cNvSpPr>
            <a:spLocks noGrp="1"/>
          </p:cNvSpPr>
          <p:nvPr>
            <p:ph type="ftr" sz="quarter" idx="11"/>
          </p:nvPr>
        </p:nvSpPr>
        <p:spPr/>
        <p:txBody>
          <a:bodyPr/>
          <a:lstStyle/>
          <a:p>
            <a:r>
              <a:rPr lang="en-US"/>
              <a:t>Hillsdale Crest RDII Sewer Rehab</a:t>
            </a:r>
          </a:p>
        </p:txBody>
      </p:sp>
      <p:sp>
        <p:nvSpPr>
          <p:cNvPr id="6" name="Slide Number Placeholder 5">
            <a:extLst>
              <a:ext uri="{FF2B5EF4-FFF2-40B4-BE49-F238E27FC236}">
                <a16:creationId xmlns:a16="http://schemas.microsoft.com/office/drawing/2014/main" id="{6E78E1A0-4F10-4669-AF38-FE04C28365F6}"/>
              </a:ext>
            </a:extLst>
          </p:cNvPr>
          <p:cNvSpPr>
            <a:spLocks noGrp="1"/>
          </p:cNvSpPr>
          <p:nvPr>
            <p:ph type="sldNum" sz="quarter" idx="12"/>
          </p:nvPr>
        </p:nvSpPr>
        <p:spPr/>
        <p:txBody>
          <a:bodyPr/>
          <a:lstStyle/>
          <a:p>
            <a:fld id="{A7D83D38-BE16-4BF7-971E-F3FBA0634DA8}" type="slidenum">
              <a:rPr lang="en-US" smtClean="0"/>
              <a:t>‹#›</a:t>
            </a:fld>
            <a:endParaRPr lang="en-US"/>
          </a:p>
        </p:txBody>
      </p:sp>
    </p:spTree>
    <p:extLst>
      <p:ext uri="{BB962C8B-B14F-4D97-AF65-F5344CB8AC3E}">
        <p14:creationId xmlns:p14="http://schemas.microsoft.com/office/powerpoint/2010/main" val="63803943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371BE9-FEC5-4FB1-8A6D-B4DE64B291D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7109C34-016E-44DA-8555-862C70981BDC}"/>
              </a:ext>
            </a:extLst>
          </p:cNvPr>
          <p:cNvSpPr>
            <a:spLocks noGrp="1"/>
          </p:cNvSpPr>
          <p:nvPr>
            <p:ph sz="half" idx="1"/>
          </p:nvPr>
        </p:nvSpPr>
        <p:spPr>
          <a:xfrm>
            <a:off x="628650" y="1825625"/>
            <a:ext cx="38671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130A275-6FD5-4839-9508-5AB41B6ABCC5}"/>
              </a:ext>
            </a:extLst>
          </p:cNvPr>
          <p:cNvSpPr>
            <a:spLocks noGrp="1"/>
          </p:cNvSpPr>
          <p:nvPr>
            <p:ph sz="half" idx="2"/>
          </p:nvPr>
        </p:nvSpPr>
        <p:spPr>
          <a:xfrm>
            <a:off x="4648200" y="1825625"/>
            <a:ext cx="38671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7473C53-49FF-4B2E-815B-985682855E2A}"/>
              </a:ext>
            </a:extLst>
          </p:cNvPr>
          <p:cNvSpPr>
            <a:spLocks noGrp="1"/>
          </p:cNvSpPr>
          <p:nvPr>
            <p:ph type="dt" sz="half" idx="10"/>
          </p:nvPr>
        </p:nvSpPr>
        <p:spPr/>
        <p:txBody>
          <a:bodyPr/>
          <a:lstStyle/>
          <a:p>
            <a:endParaRPr lang="en-US"/>
          </a:p>
        </p:txBody>
      </p:sp>
      <p:sp>
        <p:nvSpPr>
          <p:cNvPr id="6" name="Footer Placeholder 5">
            <a:extLst>
              <a:ext uri="{FF2B5EF4-FFF2-40B4-BE49-F238E27FC236}">
                <a16:creationId xmlns:a16="http://schemas.microsoft.com/office/drawing/2014/main" id="{118D89A5-F278-43D8-9227-097398E6E58B}"/>
              </a:ext>
            </a:extLst>
          </p:cNvPr>
          <p:cNvSpPr>
            <a:spLocks noGrp="1"/>
          </p:cNvSpPr>
          <p:nvPr>
            <p:ph type="ftr" sz="quarter" idx="11"/>
          </p:nvPr>
        </p:nvSpPr>
        <p:spPr/>
        <p:txBody>
          <a:bodyPr/>
          <a:lstStyle/>
          <a:p>
            <a:r>
              <a:rPr lang="en-US"/>
              <a:t>Hillsdale Crest RDII Sewer Rehab</a:t>
            </a:r>
          </a:p>
        </p:txBody>
      </p:sp>
      <p:sp>
        <p:nvSpPr>
          <p:cNvPr id="7" name="Slide Number Placeholder 6">
            <a:extLst>
              <a:ext uri="{FF2B5EF4-FFF2-40B4-BE49-F238E27FC236}">
                <a16:creationId xmlns:a16="http://schemas.microsoft.com/office/drawing/2014/main" id="{C2B346F5-3533-4B08-B385-D621C41A5FBF}"/>
              </a:ext>
            </a:extLst>
          </p:cNvPr>
          <p:cNvSpPr>
            <a:spLocks noGrp="1"/>
          </p:cNvSpPr>
          <p:nvPr>
            <p:ph type="sldNum" sz="quarter" idx="12"/>
          </p:nvPr>
        </p:nvSpPr>
        <p:spPr/>
        <p:txBody>
          <a:bodyPr/>
          <a:lstStyle/>
          <a:p>
            <a:fld id="{A7D83D38-BE16-4BF7-971E-F3FBA0634DA8}" type="slidenum">
              <a:rPr lang="en-US" smtClean="0"/>
              <a:t>‹#›</a:t>
            </a:fld>
            <a:endParaRPr lang="en-US"/>
          </a:p>
        </p:txBody>
      </p:sp>
    </p:spTree>
    <p:extLst>
      <p:ext uri="{BB962C8B-B14F-4D97-AF65-F5344CB8AC3E}">
        <p14:creationId xmlns:p14="http://schemas.microsoft.com/office/powerpoint/2010/main" val="139324858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212D93-3480-4CC5-A95F-970425881542}"/>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0CABFB0-5FD9-410A-ACD6-9B463D2019D0}"/>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4F728DE7-1A9D-4D5D-9096-89740B02EAF0}"/>
              </a:ext>
            </a:extLst>
          </p:cNvPr>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48CA03A-62B8-4108-A98A-23E79850DDB9}"/>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253B9F52-0F27-418A-B9FE-0A746040DA72}"/>
              </a:ext>
            </a:extLst>
          </p:cNvPr>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3F22FBB-A902-493D-A4A2-2E0E02E327CC}"/>
              </a:ext>
            </a:extLst>
          </p:cNvPr>
          <p:cNvSpPr>
            <a:spLocks noGrp="1"/>
          </p:cNvSpPr>
          <p:nvPr>
            <p:ph type="dt" sz="half" idx="10"/>
          </p:nvPr>
        </p:nvSpPr>
        <p:spPr/>
        <p:txBody>
          <a:bodyPr/>
          <a:lstStyle/>
          <a:p>
            <a:endParaRPr lang="en-US"/>
          </a:p>
        </p:txBody>
      </p:sp>
      <p:sp>
        <p:nvSpPr>
          <p:cNvPr id="8" name="Footer Placeholder 7">
            <a:extLst>
              <a:ext uri="{FF2B5EF4-FFF2-40B4-BE49-F238E27FC236}">
                <a16:creationId xmlns:a16="http://schemas.microsoft.com/office/drawing/2014/main" id="{F83646FD-35B6-4D0A-AEF3-03C79D9B6D40}"/>
              </a:ext>
            </a:extLst>
          </p:cNvPr>
          <p:cNvSpPr>
            <a:spLocks noGrp="1"/>
          </p:cNvSpPr>
          <p:nvPr>
            <p:ph type="ftr" sz="quarter" idx="11"/>
          </p:nvPr>
        </p:nvSpPr>
        <p:spPr/>
        <p:txBody>
          <a:bodyPr/>
          <a:lstStyle/>
          <a:p>
            <a:r>
              <a:rPr lang="en-US"/>
              <a:t>Hillsdale Crest RDII Sewer Rehab</a:t>
            </a:r>
          </a:p>
        </p:txBody>
      </p:sp>
      <p:sp>
        <p:nvSpPr>
          <p:cNvPr id="9" name="Slide Number Placeholder 8">
            <a:extLst>
              <a:ext uri="{FF2B5EF4-FFF2-40B4-BE49-F238E27FC236}">
                <a16:creationId xmlns:a16="http://schemas.microsoft.com/office/drawing/2014/main" id="{A939969C-D51F-4A0A-B575-50D0E1FE9028}"/>
              </a:ext>
            </a:extLst>
          </p:cNvPr>
          <p:cNvSpPr>
            <a:spLocks noGrp="1"/>
          </p:cNvSpPr>
          <p:nvPr>
            <p:ph type="sldNum" sz="quarter" idx="12"/>
          </p:nvPr>
        </p:nvSpPr>
        <p:spPr/>
        <p:txBody>
          <a:bodyPr/>
          <a:lstStyle/>
          <a:p>
            <a:fld id="{A7D83D38-BE16-4BF7-971E-F3FBA0634DA8}" type="slidenum">
              <a:rPr lang="en-US" smtClean="0"/>
              <a:t>‹#›</a:t>
            </a:fld>
            <a:endParaRPr lang="en-US"/>
          </a:p>
        </p:txBody>
      </p:sp>
    </p:spTree>
    <p:extLst>
      <p:ext uri="{BB962C8B-B14F-4D97-AF65-F5344CB8AC3E}">
        <p14:creationId xmlns:p14="http://schemas.microsoft.com/office/powerpoint/2010/main" val="16189136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CACD90-8A2C-4B59-B05C-EE620043FE4B}"/>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62095793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D176A9-030D-49C8-B122-9A6F43F74D7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6660A28-D734-4CF9-A39A-963701B75212}"/>
              </a:ext>
            </a:extLst>
          </p:cNvPr>
          <p:cNvSpPr>
            <a:spLocks noGrp="1"/>
          </p:cNvSpPr>
          <p:nvPr>
            <p:ph type="dt" sz="half" idx="10"/>
          </p:nvPr>
        </p:nvSpPr>
        <p:spPr/>
        <p:txBody>
          <a:bodyPr/>
          <a:lstStyle/>
          <a:p>
            <a:endParaRPr lang="en-US"/>
          </a:p>
        </p:txBody>
      </p:sp>
      <p:sp>
        <p:nvSpPr>
          <p:cNvPr id="4" name="Footer Placeholder 3">
            <a:extLst>
              <a:ext uri="{FF2B5EF4-FFF2-40B4-BE49-F238E27FC236}">
                <a16:creationId xmlns:a16="http://schemas.microsoft.com/office/drawing/2014/main" id="{43A5E93B-A1AE-46A2-AC19-BF6D620A6EAE}"/>
              </a:ext>
            </a:extLst>
          </p:cNvPr>
          <p:cNvSpPr>
            <a:spLocks noGrp="1"/>
          </p:cNvSpPr>
          <p:nvPr>
            <p:ph type="ftr" sz="quarter" idx="11"/>
          </p:nvPr>
        </p:nvSpPr>
        <p:spPr/>
        <p:txBody>
          <a:bodyPr/>
          <a:lstStyle/>
          <a:p>
            <a:r>
              <a:rPr lang="en-US"/>
              <a:t>Hillsdale Crest RDII Sewer Rehab</a:t>
            </a:r>
          </a:p>
        </p:txBody>
      </p:sp>
      <p:sp>
        <p:nvSpPr>
          <p:cNvPr id="5" name="Slide Number Placeholder 4">
            <a:extLst>
              <a:ext uri="{FF2B5EF4-FFF2-40B4-BE49-F238E27FC236}">
                <a16:creationId xmlns:a16="http://schemas.microsoft.com/office/drawing/2014/main" id="{B59A9A4C-8524-4D18-9868-F7407259C5B8}"/>
              </a:ext>
            </a:extLst>
          </p:cNvPr>
          <p:cNvSpPr>
            <a:spLocks noGrp="1"/>
          </p:cNvSpPr>
          <p:nvPr>
            <p:ph type="sldNum" sz="quarter" idx="12"/>
          </p:nvPr>
        </p:nvSpPr>
        <p:spPr/>
        <p:txBody>
          <a:bodyPr/>
          <a:lstStyle/>
          <a:p>
            <a:fld id="{A7D83D38-BE16-4BF7-971E-F3FBA0634DA8}" type="slidenum">
              <a:rPr lang="en-US" smtClean="0"/>
              <a:t>‹#›</a:t>
            </a:fld>
            <a:endParaRPr lang="en-US"/>
          </a:p>
        </p:txBody>
      </p:sp>
    </p:spTree>
    <p:extLst>
      <p:ext uri="{BB962C8B-B14F-4D97-AF65-F5344CB8AC3E}">
        <p14:creationId xmlns:p14="http://schemas.microsoft.com/office/powerpoint/2010/main" val="146266330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95B3C16-23E9-4281-A155-A6E576883D1B}"/>
              </a:ext>
            </a:extLst>
          </p:cNvPr>
          <p:cNvSpPr>
            <a:spLocks noGrp="1"/>
          </p:cNvSpPr>
          <p:nvPr>
            <p:ph type="dt" sz="half" idx="10"/>
          </p:nvPr>
        </p:nvSpPr>
        <p:spPr/>
        <p:txBody>
          <a:bodyPr/>
          <a:lstStyle/>
          <a:p>
            <a:endParaRPr lang="en-US"/>
          </a:p>
        </p:txBody>
      </p:sp>
      <p:sp>
        <p:nvSpPr>
          <p:cNvPr id="3" name="Footer Placeholder 2">
            <a:extLst>
              <a:ext uri="{FF2B5EF4-FFF2-40B4-BE49-F238E27FC236}">
                <a16:creationId xmlns:a16="http://schemas.microsoft.com/office/drawing/2014/main" id="{81A675BE-CCB8-43B0-AEC6-742A507C389E}"/>
              </a:ext>
            </a:extLst>
          </p:cNvPr>
          <p:cNvSpPr>
            <a:spLocks noGrp="1"/>
          </p:cNvSpPr>
          <p:nvPr>
            <p:ph type="ftr" sz="quarter" idx="11"/>
          </p:nvPr>
        </p:nvSpPr>
        <p:spPr/>
        <p:txBody>
          <a:bodyPr/>
          <a:lstStyle/>
          <a:p>
            <a:r>
              <a:rPr lang="en-US"/>
              <a:t>Hillsdale Crest RDII Sewer Rehab</a:t>
            </a:r>
          </a:p>
        </p:txBody>
      </p:sp>
      <p:sp>
        <p:nvSpPr>
          <p:cNvPr id="4" name="Slide Number Placeholder 3">
            <a:extLst>
              <a:ext uri="{FF2B5EF4-FFF2-40B4-BE49-F238E27FC236}">
                <a16:creationId xmlns:a16="http://schemas.microsoft.com/office/drawing/2014/main" id="{16927AC8-1B83-4650-8B10-239850A8FED3}"/>
              </a:ext>
            </a:extLst>
          </p:cNvPr>
          <p:cNvSpPr>
            <a:spLocks noGrp="1"/>
          </p:cNvSpPr>
          <p:nvPr>
            <p:ph type="sldNum" sz="quarter" idx="12"/>
          </p:nvPr>
        </p:nvSpPr>
        <p:spPr/>
        <p:txBody>
          <a:bodyPr/>
          <a:lstStyle/>
          <a:p>
            <a:fld id="{A7D83D38-BE16-4BF7-971E-F3FBA0634DA8}" type="slidenum">
              <a:rPr lang="en-US" smtClean="0"/>
              <a:t>‹#›</a:t>
            </a:fld>
            <a:endParaRPr lang="en-US"/>
          </a:p>
        </p:txBody>
      </p:sp>
    </p:spTree>
    <p:extLst>
      <p:ext uri="{BB962C8B-B14F-4D97-AF65-F5344CB8AC3E}">
        <p14:creationId xmlns:p14="http://schemas.microsoft.com/office/powerpoint/2010/main" val="410468587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432B77-53EE-44CE-945C-1D9566158AB0}"/>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DB6CB6E-3C3F-4419-B21C-85D4319A6C97}"/>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95DE7D2-E9A3-4AE4-A4F8-68A35F077C6E}"/>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0BDD655F-BEFB-42B2-A10F-ECDF06E162E3}"/>
              </a:ext>
            </a:extLst>
          </p:cNvPr>
          <p:cNvSpPr>
            <a:spLocks noGrp="1"/>
          </p:cNvSpPr>
          <p:nvPr>
            <p:ph type="dt" sz="half" idx="10"/>
          </p:nvPr>
        </p:nvSpPr>
        <p:spPr/>
        <p:txBody>
          <a:bodyPr/>
          <a:lstStyle/>
          <a:p>
            <a:endParaRPr lang="en-US"/>
          </a:p>
        </p:txBody>
      </p:sp>
      <p:sp>
        <p:nvSpPr>
          <p:cNvPr id="6" name="Footer Placeholder 5">
            <a:extLst>
              <a:ext uri="{FF2B5EF4-FFF2-40B4-BE49-F238E27FC236}">
                <a16:creationId xmlns:a16="http://schemas.microsoft.com/office/drawing/2014/main" id="{6D0DCA1C-2CFF-420C-AAC9-9B07B6F21F00}"/>
              </a:ext>
            </a:extLst>
          </p:cNvPr>
          <p:cNvSpPr>
            <a:spLocks noGrp="1"/>
          </p:cNvSpPr>
          <p:nvPr>
            <p:ph type="ftr" sz="quarter" idx="11"/>
          </p:nvPr>
        </p:nvSpPr>
        <p:spPr/>
        <p:txBody>
          <a:bodyPr/>
          <a:lstStyle/>
          <a:p>
            <a:r>
              <a:rPr lang="en-US"/>
              <a:t>Hillsdale Crest RDII Sewer Rehab</a:t>
            </a:r>
          </a:p>
        </p:txBody>
      </p:sp>
      <p:sp>
        <p:nvSpPr>
          <p:cNvPr id="7" name="Slide Number Placeholder 6">
            <a:extLst>
              <a:ext uri="{FF2B5EF4-FFF2-40B4-BE49-F238E27FC236}">
                <a16:creationId xmlns:a16="http://schemas.microsoft.com/office/drawing/2014/main" id="{2F3BA828-716E-4583-ACE1-80EA06E246D9}"/>
              </a:ext>
            </a:extLst>
          </p:cNvPr>
          <p:cNvSpPr>
            <a:spLocks noGrp="1"/>
          </p:cNvSpPr>
          <p:nvPr>
            <p:ph type="sldNum" sz="quarter" idx="12"/>
          </p:nvPr>
        </p:nvSpPr>
        <p:spPr/>
        <p:txBody>
          <a:bodyPr/>
          <a:lstStyle/>
          <a:p>
            <a:fld id="{A7D83D38-BE16-4BF7-971E-F3FBA0634DA8}" type="slidenum">
              <a:rPr lang="en-US" smtClean="0"/>
              <a:t>‹#›</a:t>
            </a:fld>
            <a:endParaRPr lang="en-US"/>
          </a:p>
        </p:txBody>
      </p:sp>
    </p:spTree>
    <p:extLst>
      <p:ext uri="{BB962C8B-B14F-4D97-AF65-F5344CB8AC3E}">
        <p14:creationId xmlns:p14="http://schemas.microsoft.com/office/powerpoint/2010/main" val="345542938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9D8A77-05DD-4BCC-885B-CB61D5954C8B}"/>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CFFA350-5580-4B3B-A2FC-85A1B41F2340}"/>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A1F3127-2152-4A96-88BF-B7236124F417}"/>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C796271A-906A-4F71-8642-453AD2C7C62A}"/>
              </a:ext>
            </a:extLst>
          </p:cNvPr>
          <p:cNvSpPr>
            <a:spLocks noGrp="1"/>
          </p:cNvSpPr>
          <p:nvPr>
            <p:ph type="dt" sz="half" idx="10"/>
          </p:nvPr>
        </p:nvSpPr>
        <p:spPr/>
        <p:txBody>
          <a:bodyPr/>
          <a:lstStyle/>
          <a:p>
            <a:endParaRPr lang="en-US"/>
          </a:p>
        </p:txBody>
      </p:sp>
      <p:sp>
        <p:nvSpPr>
          <p:cNvPr id="6" name="Footer Placeholder 5">
            <a:extLst>
              <a:ext uri="{FF2B5EF4-FFF2-40B4-BE49-F238E27FC236}">
                <a16:creationId xmlns:a16="http://schemas.microsoft.com/office/drawing/2014/main" id="{9B3CD552-7EF3-4479-9003-9F0A914FE1DF}"/>
              </a:ext>
            </a:extLst>
          </p:cNvPr>
          <p:cNvSpPr>
            <a:spLocks noGrp="1"/>
          </p:cNvSpPr>
          <p:nvPr>
            <p:ph type="ftr" sz="quarter" idx="11"/>
          </p:nvPr>
        </p:nvSpPr>
        <p:spPr/>
        <p:txBody>
          <a:bodyPr/>
          <a:lstStyle/>
          <a:p>
            <a:r>
              <a:rPr lang="en-US"/>
              <a:t>Hillsdale Crest RDII Sewer Rehab</a:t>
            </a:r>
          </a:p>
        </p:txBody>
      </p:sp>
      <p:sp>
        <p:nvSpPr>
          <p:cNvPr id="7" name="Slide Number Placeholder 6">
            <a:extLst>
              <a:ext uri="{FF2B5EF4-FFF2-40B4-BE49-F238E27FC236}">
                <a16:creationId xmlns:a16="http://schemas.microsoft.com/office/drawing/2014/main" id="{D5E513DF-E3CD-482E-9256-7F59B63AA99D}"/>
              </a:ext>
            </a:extLst>
          </p:cNvPr>
          <p:cNvSpPr>
            <a:spLocks noGrp="1"/>
          </p:cNvSpPr>
          <p:nvPr>
            <p:ph type="sldNum" sz="quarter" idx="12"/>
          </p:nvPr>
        </p:nvSpPr>
        <p:spPr/>
        <p:txBody>
          <a:bodyPr/>
          <a:lstStyle/>
          <a:p>
            <a:fld id="{A7D83D38-BE16-4BF7-971E-F3FBA0634DA8}" type="slidenum">
              <a:rPr lang="en-US" smtClean="0"/>
              <a:t>‹#›</a:t>
            </a:fld>
            <a:endParaRPr lang="en-US"/>
          </a:p>
        </p:txBody>
      </p:sp>
    </p:spTree>
    <p:extLst>
      <p:ext uri="{BB962C8B-B14F-4D97-AF65-F5344CB8AC3E}">
        <p14:creationId xmlns:p14="http://schemas.microsoft.com/office/powerpoint/2010/main" val="298299146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B50124-A7C0-43C1-9743-A2A37DD4941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3359B9F-86EE-4425-9185-A0FDD11F6EE5}"/>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51B66A4-0F58-4C53-A3AA-78580C07F6A2}"/>
              </a:ext>
            </a:extLst>
          </p:cNvPr>
          <p:cNvSpPr>
            <a:spLocks noGrp="1"/>
          </p:cNvSpPr>
          <p:nvPr>
            <p:ph type="dt" sz="half" idx="10"/>
          </p:nvPr>
        </p:nvSpPr>
        <p:spPr/>
        <p:txBody>
          <a:bodyPr/>
          <a:lstStyle/>
          <a:p>
            <a:endParaRPr lang="en-US"/>
          </a:p>
        </p:txBody>
      </p:sp>
      <p:sp>
        <p:nvSpPr>
          <p:cNvPr id="5" name="Footer Placeholder 4">
            <a:extLst>
              <a:ext uri="{FF2B5EF4-FFF2-40B4-BE49-F238E27FC236}">
                <a16:creationId xmlns:a16="http://schemas.microsoft.com/office/drawing/2014/main" id="{CD9F25A2-6E7C-4D7B-8D0E-9041E5084F4C}"/>
              </a:ext>
            </a:extLst>
          </p:cNvPr>
          <p:cNvSpPr>
            <a:spLocks noGrp="1"/>
          </p:cNvSpPr>
          <p:nvPr>
            <p:ph type="ftr" sz="quarter" idx="11"/>
          </p:nvPr>
        </p:nvSpPr>
        <p:spPr/>
        <p:txBody>
          <a:bodyPr/>
          <a:lstStyle/>
          <a:p>
            <a:r>
              <a:rPr lang="en-US"/>
              <a:t>Hillsdale Crest RDII Sewer Rehab</a:t>
            </a:r>
          </a:p>
        </p:txBody>
      </p:sp>
      <p:sp>
        <p:nvSpPr>
          <p:cNvPr id="6" name="Slide Number Placeholder 5">
            <a:extLst>
              <a:ext uri="{FF2B5EF4-FFF2-40B4-BE49-F238E27FC236}">
                <a16:creationId xmlns:a16="http://schemas.microsoft.com/office/drawing/2014/main" id="{06216E5F-AF7A-41E7-98EF-E3182892A74D}"/>
              </a:ext>
            </a:extLst>
          </p:cNvPr>
          <p:cNvSpPr>
            <a:spLocks noGrp="1"/>
          </p:cNvSpPr>
          <p:nvPr>
            <p:ph type="sldNum" sz="quarter" idx="12"/>
          </p:nvPr>
        </p:nvSpPr>
        <p:spPr/>
        <p:txBody>
          <a:bodyPr/>
          <a:lstStyle/>
          <a:p>
            <a:fld id="{A7D83D38-BE16-4BF7-971E-F3FBA0634DA8}" type="slidenum">
              <a:rPr lang="en-US" smtClean="0"/>
              <a:t>‹#›</a:t>
            </a:fld>
            <a:endParaRPr lang="en-US"/>
          </a:p>
        </p:txBody>
      </p:sp>
    </p:spTree>
    <p:extLst>
      <p:ext uri="{BB962C8B-B14F-4D97-AF65-F5344CB8AC3E}">
        <p14:creationId xmlns:p14="http://schemas.microsoft.com/office/powerpoint/2010/main" val="368324497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9B64441-D346-46DC-9E76-EF8B17EE27E0}"/>
              </a:ext>
            </a:extLst>
          </p:cNvPr>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3900DD5-4846-4BFD-87E7-15BBA8A15B8B}"/>
              </a:ext>
            </a:extLst>
          </p:cNvPr>
          <p:cNvSpPr>
            <a:spLocks noGrp="1"/>
          </p:cNvSpPr>
          <p:nvPr>
            <p:ph type="body" orient="vert" idx="1"/>
          </p:nvPr>
        </p:nvSpPr>
        <p:spPr>
          <a:xfrm>
            <a:off x="628650" y="365125"/>
            <a:ext cx="57626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73C4F8D-696E-48CE-A3F3-63D645ABAC2E}"/>
              </a:ext>
            </a:extLst>
          </p:cNvPr>
          <p:cNvSpPr>
            <a:spLocks noGrp="1"/>
          </p:cNvSpPr>
          <p:nvPr>
            <p:ph type="dt" sz="half" idx="10"/>
          </p:nvPr>
        </p:nvSpPr>
        <p:spPr/>
        <p:txBody>
          <a:bodyPr/>
          <a:lstStyle/>
          <a:p>
            <a:endParaRPr lang="en-US"/>
          </a:p>
        </p:txBody>
      </p:sp>
      <p:sp>
        <p:nvSpPr>
          <p:cNvPr id="5" name="Footer Placeholder 4">
            <a:extLst>
              <a:ext uri="{FF2B5EF4-FFF2-40B4-BE49-F238E27FC236}">
                <a16:creationId xmlns:a16="http://schemas.microsoft.com/office/drawing/2014/main" id="{51276D2A-B24E-4E10-A4C4-8AC207B75D5B}"/>
              </a:ext>
            </a:extLst>
          </p:cNvPr>
          <p:cNvSpPr>
            <a:spLocks noGrp="1"/>
          </p:cNvSpPr>
          <p:nvPr>
            <p:ph type="ftr" sz="quarter" idx="11"/>
          </p:nvPr>
        </p:nvSpPr>
        <p:spPr/>
        <p:txBody>
          <a:bodyPr/>
          <a:lstStyle/>
          <a:p>
            <a:r>
              <a:rPr lang="en-US"/>
              <a:t>Hillsdale Crest RDII Sewer Rehab</a:t>
            </a:r>
          </a:p>
        </p:txBody>
      </p:sp>
      <p:sp>
        <p:nvSpPr>
          <p:cNvPr id="6" name="Slide Number Placeholder 5">
            <a:extLst>
              <a:ext uri="{FF2B5EF4-FFF2-40B4-BE49-F238E27FC236}">
                <a16:creationId xmlns:a16="http://schemas.microsoft.com/office/drawing/2014/main" id="{A2B98BB0-2016-4D75-903C-C82EE5372EC4}"/>
              </a:ext>
            </a:extLst>
          </p:cNvPr>
          <p:cNvSpPr>
            <a:spLocks noGrp="1"/>
          </p:cNvSpPr>
          <p:nvPr>
            <p:ph type="sldNum" sz="quarter" idx="12"/>
          </p:nvPr>
        </p:nvSpPr>
        <p:spPr/>
        <p:txBody>
          <a:bodyPr/>
          <a:lstStyle/>
          <a:p>
            <a:fld id="{A7D83D38-BE16-4BF7-971E-F3FBA0634DA8}" type="slidenum">
              <a:rPr lang="en-US" smtClean="0"/>
              <a:t>‹#›</a:t>
            </a:fld>
            <a:endParaRPr lang="en-US"/>
          </a:p>
        </p:txBody>
      </p:sp>
    </p:spTree>
    <p:extLst>
      <p:ext uri="{BB962C8B-B14F-4D97-AF65-F5344CB8AC3E}">
        <p14:creationId xmlns:p14="http://schemas.microsoft.com/office/powerpoint/2010/main" val="340051476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AA08A1-D8E4-4688-B693-B174221A6A3B}"/>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9FE943F-71C3-41AD-92DD-C0929120DCAE}"/>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ED31104-7A01-4920-AE2B-984EA41A08BB}"/>
              </a:ext>
            </a:extLst>
          </p:cNvPr>
          <p:cNvSpPr>
            <a:spLocks noGrp="1"/>
          </p:cNvSpPr>
          <p:nvPr>
            <p:ph type="dt" sz="half" idx="10"/>
          </p:nvPr>
        </p:nvSpPr>
        <p:spPr/>
        <p:txBody>
          <a:bodyPr/>
          <a:lstStyle/>
          <a:p>
            <a:endParaRPr lang="en-US"/>
          </a:p>
        </p:txBody>
      </p:sp>
      <p:sp>
        <p:nvSpPr>
          <p:cNvPr id="5" name="Footer Placeholder 4">
            <a:extLst>
              <a:ext uri="{FF2B5EF4-FFF2-40B4-BE49-F238E27FC236}">
                <a16:creationId xmlns:a16="http://schemas.microsoft.com/office/drawing/2014/main" id="{A1068B5D-6EA3-4BEE-A617-88E60814212B}"/>
              </a:ext>
            </a:extLst>
          </p:cNvPr>
          <p:cNvSpPr>
            <a:spLocks noGrp="1"/>
          </p:cNvSpPr>
          <p:nvPr>
            <p:ph type="ftr" sz="quarter" idx="11"/>
          </p:nvPr>
        </p:nvSpPr>
        <p:spPr/>
        <p:txBody>
          <a:bodyPr/>
          <a:lstStyle/>
          <a:p>
            <a:r>
              <a:rPr lang="en-US"/>
              <a:t>Hillsdale Crest RDII Sewer Rehab</a:t>
            </a:r>
          </a:p>
        </p:txBody>
      </p:sp>
      <p:sp>
        <p:nvSpPr>
          <p:cNvPr id="6" name="Slide Number Placeholder 5">
            <a:extLst>
              <a:ext uri="{FF2B5EF4-FFF2-40B4-BE49-F238E27FC236}">
                <a16:creationId xmlns:a16="http://schemas.microsoft.com/office/drawing/2014/main" id="{36DEC000-A203-4B33-A825-7C4B25DC5D09}"/>
              </a:ext>
            </a:extLst>
          </p:cNvPr>
          <p:cNvSpPr>
            <a:spLocks noGrp="1"/>
          </p:cNvSpPr>
          <p:nvPr>
            <p:ph type="sldNum" sz="quarter" idx="12"/>
          </p:nvPr>
        </p:nvSpPr>
        <p:spPr/>
        <p:txBody>
          <a:bodyPr/>
          <a:lstStyle/>
          <a:p>
            <a:fld id="{723F194E-0AFB-47CD-AE4B-F50FFBC77E64}" type="slidenum">
              <a:rPr lang="en-US" smtClean="0"/>
              <a:t>‹#›</a:t>
            </a:fld>
            <a:endParaRPr lang="en-US"/>
          </a:p>
        </p:txBody>
      </p:sp>
    </p:spTree>
    <p:extLst>
      <p:ext uri="{BB962C8B-B14F-4D97-AF65-F5344CB8AC3E}">
        <p14:creationId xmlns:p14="http://schemas.microsoft.com/office/powerpoint/2010/main" val="304862893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2CD60C-FB8A-404B-9128-07520AA9516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B891E2A-0E5B-4E7B-A947-81B9709E02C6}"/>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92F8873-BB45-4D76-A86C-317A95D89D85}"/>
              </a:ext>
            </a:extLst>
          </p:cNvPr>
          <p:cNvSpPr>
            <a:spLocks noGrp="1"/>
          </p:cNvSpPr>
          <p:nvPr>
            <p:ph type="dt" sz="half" idx="10"/>
          </p:nvPr>
        </p:nvSpPr>
        <p:spPr/>
        <p:txBody>
          <a:bodyPr/>
          <a:lstStyle/>
          <a:p>
            <a:endParaRPr lang="en-US"/>
          </a:p>
        </p:txBody>
      </p:sp>
      <p:sp>
        <p:nvSpPr>
          <p:cNvPr id="5" name="Footer Placeholder 4">
            <a:extLst>
              <a:ext uri="{FF2B5EF4-FFF2-40B4-BE49-F238E27FC236}">
                <a16:creationId xmlns:a16="http://schemas.microsoft.com/office/drawing/2014/main" id="{FD3D1D91-8271-4567-97F7-FEEE03DD15C2}"/>
              </a:ext>
            </a:extLst>
          </p:cNvPr>
          <p:cNvSpPr>
            <a:spLocks noGrp="1"/>
          </p:cNvSpPr>
          <p:nvPr>
            <p:ph type="ftr" sz="quarter" idx="11"/>
          </p:nvPr>
        </p:nvSpPr>
        <p:spPr/>
        <p:txBody>
          <a:bodyPr/>
          <a:lstStyle/>
          <a:p>
            <a:r>
              <a:rPr lang="en-US"/>
              <a:t>Hillsdale Crest RDII Sewer Rehab</a:t>
            </a:r>
          </a:p>
        </p:txBody>
      </p:sp>
      <p:sp>
        <p:nvSpPr>
          <p:cNvPr id="6" name="Slide Number Placeholder 5">
            <a:extLst>
              <a:ext uri="{FF2B5EF4-FFF2-40B4-BE49-F238E27FC236}">
                <a16:creationId xmlns:a16="http://schemas.microsoft.com/office/drawing/2014/main" id="{1ED243C7-7BBA-4A87-8C7D-320564A90DCB}"/>
              </a:ext>
            </a:extLst>
          </p:cNvPr>
          <p:cNvSpPr>
            <a:spLocks noGrp="1"/>
          </p:cNvSpPr>
          <p:nvPr>
            <p:ph type="sldNum" sz="quarter" idx="12"/>
          </p:nvPr>
        </p:nvSpPr>
        <p:spPr/>
        <p:txBody>
          <a:bodyPr/>
          <a:lstStyle/>
          <a:p>
            <a:fld id="{723F194E-0AFB-47CD-AE4B-F50FFBC77E64}" type="slidenum">
              <a:rPr lang="en-US" smtClean="0"/>
              <a:t>‹#›</a:t>
            </a:fld>
            <a:endParaRPr lang="en-US"/>
          </a:p>
        </p:txBody>
      </p:sp>
    </p:spTree>
    <p:extLst>
      <p:ext uri="{BB962C8B-B14F-4D97-AF65-F5344CB8AC3E}">
        <p14:creationId xmlns:p14="http://schemas.microsoft.com/office/powerpoint/2010/main" val="118468646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800F84-3E69-4F7E-AA58-D260A250FD38}"/>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E4E5ABF9-3FEC-4D55-89C0-03AAC999C71A}"/>
              </a:ext>
            </a:extLst>
          </p:cNvPr>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37F5E572-A306-49BA-88E9-AD44D3124F4F}"/>
              </a:ext>
            </a:extLst>
          </p:cNvPr>
          <p:cNvSpPr>
            <a:spLocks noGrp="1"/>
          </p:cNvSpPr>
          <p:nvPr>
            <p:ph type="dt" sz="half" idx="10"/>
          </p:nvPr>
        </p:nvSpPr>
        <p:spPr/>
        <p:txBody>
          <a:bodyPr/>
          <a:lstStyle/>
          <a:p>
            <a:endParaRPr lang="en-US"/>
          </a:p>
        </p:txBody>
      </p:sp>
      <p:sp>
        <p:nvSpPr>
          <p:cNvPr id="5" name="Footer Placeholder 4">
            <a:extLst>
              <a:ext uri="{FF2B5EF4-FFF2-40B4-BE49-F238E27FC236}">
                <a16:creationId xmlns:a16="http://schemas.microsoft.com/office/drawing/2014/main" id="{096B58D0-396F-4DDE-BA13-523A92BE7DCF}"/>
              </a:ext>
            </a:extLst>
          </p:cNvPr>
          <p:cNvSpPr>
            <a:spLocks noGrp="1"/>
          </p:cNvSpPr>
          <p:nvPr>
            <p:ph type="ftr" sz="quarter" idx="11"/>
          </p:nvPr>
        </p:nvSpPr>
        <p:spPr/>
        <p:txBody>
          <a:bodyPr/>
          <a:lstStyle/>
          <a:p>
            <a:r>
              <a:rPr lang="en-US"/>
              <a:t>Hillsdale Crest RDII Sewer Rehab</a:t>
            </a:r>
          </a:p>
        </p:txBody>
      </p:sp>
      <p:sp>
        <p:nvSpPr>
          <p:cNvPr id="6" name="Slide Number Placeholder 5">
            <a:extLst>
              <a:ext uri="{FF2B5EF4-FFF2-40B4-BE49-F238E27FC236}">
                <a16:creationId xmlns:a16="http://schemas.microsoft.com/office/drawing/2014/main" id="{A985D637-C560-44A6-BBB9-34BF3570E82B}"/>
              </a:ext>
            </a:extLst>
          </p:cNvPr>
          <p:cNvSpPr>
            <a:spLocks noGrp="1"/>
          </p:cNvSpPr>
          <p:nvPr>
            <p:ph type="sldNum" sz="quarter" idx="12"/>
          </p:nvPr>
        </p:nvSpPr>
        <p:spPr/>
        <p:txBody>
          <a:bodyPr/>
          <a:lstStyle/>
          <a:p>
            <a:fld id="{723F194E-0AFB-47CD-AE4B-F50FFBC77E64}" type="slidenum">
              <a:rPr lang="en-US" smtClean="0"/>
              <a:t>‹#›</a:t>
            </a:fld>
            <a:endParaRPr lang="en-US"/>
          </a:p>
        </p:txBody>
      </p:sp>
    </p:spTree>
    <p:extLst>
      <p:ext uri="{BB962C8B-B14F-4D97-AF65-F5344CB8AC3E}">
        <p14:creationId xmlns:p14="http://schemas.microsoft.com/office/powerpoint/2010/main" val="43501931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5E62A4-86B0-41C0-BCC5-5235887D95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17532C7-D4EE-4082-A8A1-2DA217DB1C92}"/>
              </a:ext>
            </a:extLst>
          </p:cNvPr>
          <p:cNvSpPr>
            <a:spLocks noGrp="1"/>
          </p:cNvSpPr>
          <p:nvPr>
            <p:ph sz="half" idx="1"/>
          </p:nvPr>
        </p:nvSpPr>
        <p:spPr>
          <a:xfrm>
            <a:off x="628650" y="1825625"/>
            <a:ext cx="38671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8962BFA-7C0B-44D0-A8D1-E54A9A275A50}"/>
              </a:ext>
            </a:extLst>
          </p:cNvPr>
          <p:cNvSpPr>
            <a:spLocks noGrp="1"/>
          </p:cNvSpPr>
          <p:nvPr>
            <p:ph sz="half" idx="2"/>
          </p:nvPr>
        </p:nvSpPr>
        <p:spPr>
          <a:xfrm>
            <a:off x="4648200" y="1825625"/>
            <a:ext cx="38671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D3C2916-4481-4332-959D-748A845B6BBC}"/>
              </a:ext>
            </a:extLst>
          </p:cNvPr>
          <p:cNvSpPr>
            <a:spLocks noGrp="1"/>
          </p:cNvSpPr>
          <p:nvPr>
            <p:ph type="dt" sz="half" idx="10"/>
          </p:nvPr>
        </p:nvSpPr>
        <p:spPr/>
        <p:txBody>
          <a:bodyPr/>
          <a:lstStyle/>
          <a:p>
            <a:endParaRPr lang="en-US"/>
          </a:p>
        </p:txBody>
      </p:sp>
      <p:sp>
        <p:nvSpPr>
          <p:cNvPr id="6" name="Footer Placeholder 5">
            <a:extLst>
              <a:ext uri="{FF2B5EF4-FFF2-40B4-BE49-F238E27FC236}">
                <a16:creationId xmlns:a16="http://schemas.microsoft.com/office/drawing/2014/main" id="{D2B4ACC3-9B45-46A7-B405-273A04A3E7A5}"/>
              </a:ext>
            </a:extLst>
          </p:cNvPr>
          <p:cNvSpPr>
            <a:spLocks noGrp="1"/>
          </p:cNvSpPr>
          <p:nvPr>
            <p:ph type="ftr" sz="quarter" idx="11"/>
          </p:nvPr>
        </p:nvSpPr>
        <p:spPr/>
        <p:txBody>
          <a:bodyPr/>
          <a:lstStyle/>
          <a:p>
            <a:r>
              <a:rPr lang="en-US"/>
              <a:t>Hillsdale Crest RDII Sewer Rehab</a:t>
            </a:r>
          </a:p>
        </p:txBody>
      </p:sp>
      <p:sp>
        <p:nvSpPr>
          <p:cNvPr id="7" name="Slide Number Placeholder 6">
            <a:extLst>
              <a:ext uri="{FF2B5EF4-FFF2-40B4-BE49-F238E27FC236}">
                <a16:creationId xmlns:a16="http://schemas.microsoft.com/office/drawing/2014/main" id="{46F6565A-83E5-4E11-80A7-2E392FB0B465}"/>
              </a:ext>
            </a:extLst>
          </p:cNvPr>
          <p:cNvSpPr>
            <a:spLocks noGrp="1"/>
          </p:cNvSpPr>
          <p:nvPr>
            <p:ph type="sldNum" sz="quarter" idx="12"/>
          </p:nvPr>
        </p:nvSpPr>
        <p:spPr/>
        <p:txBody>
          <a:bodyPr/>
          <a:lstStyle/>
          <a:p>
            <a:fld id="{723F194E-0AFB-47CD-AE4B-F50FFBC77E64}" type="slidenum">
              <a:rPr lang="en-US" smtClean="0"/>
              <a:t>‹#›</a:t>
            </a:fld>
            <a:endParaRPr lang="en-US"/>
          </a:p>
        </p:txBody>
      </p:sp>
    </p:spTree>
    <p:extLst>
      <p:ext uri="{BB962C8B-B14F-4D97-AF65-F5344CB8AC3E}">
        <p14:creationId xmlns:p14="http://schemas.microsoft.com/office/powerpoint/2010/main" val="14434263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86407065"/>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416005-29C1-4827-871E-EE3A42A70D13}"/>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5277725-AD23-46D7-9476-D539C1E1B830}"/>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7D549967-B84E-4325-9FDD-4D410FE9D48A}"/>
              </a:ext>
            </a:extLst>
          </p:cNvPr>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DDDF72C-3A8F-49E3-9A99-52FF4DA627AF}"/>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CCFE3EB9-7FCA-4C84-B555-FF800829A9F6}"/>
              </a:ext>
            </a:extLst>
          </p:cNvPr>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10E50DB-F683-448A-B935-6085A48157C5}"/>
              </a:ext>
            </a:extLst>
          </p:cNvPr>
          <p:cNvSpPr>
            <a:spLocks noGrp="1"/>
          </p:cNvSpPr>
          <p:nvPr>
            <p:ph type="dt" sz="half" idx="10"/>
          </p:nvPr>
        </p:nvSpPr>
        <p:spPr/>
        <p:txBody>
          <a:bodyPr/>
          <a:lstStyle/>
          <a:p>
            <a:endParaRPr lang="en-US"/>
          </a:p>
        </p:txBody>
      </p:sp>
      <p:sp>
        <p:nvSpPr>
          <p:cNvPr id="8" name="Footer Placeholder 7">
            <a:extLst>
              <a:ext uri="{FF2B5EF4-FFF2-40B4-BE49-F238E27FC236}">
                <a16:creationId xmlns:a16="http://schemas.microsoft.com/office/drawing/2014/main" id="{E6F87767-110D-438C-81D2-EAB501C2D216}"/>
              </a:ext>
            </a:extLst>
          </p:cNvPr>
          <p:cNvSpPr>
            <a:spLocks noGrp="1"/>
          </p:cNvSpPr>
          <p:nvPr>
            <p:ph type="ftr" sz="quarter" idx="11"/>
          </p:nvPr>
        </p:nvSpPr>
        <p:spPr/>
        <p:txBody>
          <a:bodyPr/>
          <a:lstStyle/>
          <a:p>
            <a:r>
              <a:rPr lang="en-US"/>
              <a:t>Hillsdale Crest RDII Sewer Rehab</a:t>
            </a:r>
          </a:p>
        </p:txBody>
      </p:sp>
      <p:sp>
        <p:nvSpPr>
          <p:cNvPr id="9" name="Slide Number Placeholder 8">
            <a:extLst>
              <a:ext uri="{FF2B5EF4-FFF2-40B4-BE49-F238E27FC236}">
                <a16:creationId xmlns:a16="http://schemas.microsoft.com/office/drawing/2014/main" id="{A6421E9D-D6D7-48F0-98EB-4C619ECFC779}"/>
              </a:ext>
            </a:extLst>
          </p:cNvPr>
          <p:cNvSpPr>
            <a:spLocks noGrp="1"/>
          </p:cNvSpPr>
          <p:nvPr>
            <p:ph type="sldNum" sz="quarter" idx="12"/>
          </p:nvPr>
        </p:nvSpPr>
        <p:spPr/>
        <p:txBody>
          <a:bodyPr/>
          <a:lstStyle/>
          <a:p>
            <a:fld id="{723F194E-0AFB-47CD-AE4B-F50FFBC77E64}" type="slidenum">
              <a:rPr lang="en-US" smtClean="0"/>
              <a:t>‹#›</a:t>
            </a:fld>
            <a:endParaRPr lang="en-US"/>
          </a:p>
        </p:txBody>
      </p:sp>
    </p:spTree>
    <p:extLst>
      <p:ext uri="{BB962C8B-B14F-4D97-AF65-F5344CB8AC3E}">
        <p14:creationId xmlns:p14="http://schemas.microsoft.com/office/powerpoint/2010/main" val="73140925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CB75C7-6A7A-4BF4-9991-DDB96E09821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E7EBA78-61F0-4784-BB6A-9C10E22E25AC}"/>
              </a:ext>
            </a:extLst>
          </p:cNvPr>
          <p:cNvSpPr>
            <a:spLocks noGrp="1"/>
          </p:cNvSpPr>
          <p:nvPr>
            <p:ph type="dt" sz="half" idx="10"/>
          </p:nvPr>
        </p:nvSpPr>
        <p:spPr/>
        <p:txBody>
          <a:bodyPr/>
          <a:lstStyle/>
          <a:p>
            <a:endParaRPr lang="en-US"/>
          </a:p>
        </p:txBody>
      </p:sp>
      <p:sp>
        <p:nvSpPr>
          <p:cNvPr id="4" name="Footer Placeholder 3">
            <a:extLst>
              <a:ext uri="{FF2B5EF4-FFF2-40B4-BE49-F238E27FC236}">
                <a16:creationId xmlns:a16="http://schemas.microsoft.com/office/drawing/2014/main" id="{4C7D58D5-E472-4E71-B3D8-221053A68197}"/>
              </a:ext>
            </a:extLst>
          </p:cNvPr>
          <p:cNvSpPr>
            <a:spLocks noGrp="1"/>
          </p:cNvSpPr>
          <p:nvPr>
            <p:ph type="ftr" sz="quarter" idx="11"/>
          </p:nvPr>
        </p:nvSpPr>
        <p:spPr/>
        <p:txBody>
          <a:bodyPr/>
          <a:lstStyle/>
          <a:p>
            <a:r>
              <a:rPr lang="en-US"/>
              <a:t>Hillsdale Crest RDII Sewer Rehab</a:t>
            </a:r>
          </a:p>
        </p:txBody>
      </p:sp>
      <p:sp>
        <p:nvSpPr>
          <p:cNvPr id="5" name="Slide Number Placeholder 4">
            <a:extLst>
              <a:ext uri="{FF2B5EF4-FFF2-40B4-BE49-F238E27FC236}">
                <a16:creationId xmlns:a16="http://schemas.microsoft.com/office/drawing/2014/main" id="{761F55DC-B731-4087-9E03-6506F0A10DE8}"/>
              </a:ext>
            </a:extLst>
          </p:cNvPr>
          <p:cNvSpPr>
            <a:spLocks noGrp="1"/>
          </p:cNvSpPr>
          <p:nvPr>
            <p:ph type="sldNum" sz="quarter" idx="12"/>
          </p:nvPr>
        </p:nvSpPr>
        <p:spPr/>
        <p:txBody>
          <a:bodyPr/>
          <a:lstStyle/>
          <a:p>
            <a:fld id="{723F194E-0AFB-47CD-AE4B-F50FFBC77E64}" type="slidenum">
              <a:rPr lang="en-US" smtClean="0"/>
              <a:t>‹#›</a:t>
            </a:fld>
            <a:endParaRPr lang="en-US"/>
          </a:p>
        </p:txBody>
      </p:sp>
    </p:spTree>
    <p:extLst>
      <p:ext uri="{BB962C8B-B14F-4D97-AF65-F5344CB8AC3E}">
        <p14:creationId xmlns:p14="http://schemas.microsoft.com/office/powerpoint/2010/main" val="81690361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24C2CCC-F81C-4548-8AF1-02313D83B0AB}"/>
              </a:ext>
            </a:extLst>
          </p:cNvPr>
          <p:cNvSpPr>
            <a:spLocks noGrp="1"/>
          </p:cNvSpPr>
          <p:nvPr>
            <p:ph type="dt" sz="half" idx="10"/>
          </p:nvPr>
        </p:nvSpPr>
        <p:spPr/>
        <p:txBody>
          <a:bodyPr/>
          <a:lstStyle/>
          <a:p>
            <a:endParaRPr lang="en-US"/>
          </a:p>
        </p:txBody>
      </p:sp>
      <p:sp>
        <p:nvSpPr>
          <p:cNvPr id="3" name="Footer Placeholder 2">
            <a:extLst>
              <a:ext uri="{FF2B5EF4-FFF2-40B4-BE49-F238E27FC236}">
                <a16:creationId xmlns:a16="http://schemas.microsoft.com/office/drawing/2014/main" id="{EB5E8CD9-85A8-4566-9819-D466F2B1C8E7}"/>
              </a:ext>
            </a:extLst>
          </p:cNvPr>
          <p:cNvSpPr>
            <a:spLocks noGrp="1"/>
          </p:cNvSpPr>
          <p:nvPr>
            <p:ph type="ftr" sz="quarter" idx="11"/>
          </p:nvPr>
        </p:nvSpPr>
        <p:spPr/>
        <p:txBody>
          <a:bodyPr/>
          <a:lstStyle/>
          <a:p>
            <a:r>
              <a:rPr lang="en-US"/>
              <a:t>Hillsdale Crest RDII Sewer Rehab</a:t>
            </a:r>
          </a:p>
        </p:txBody>
      </p:sp>
      <p:sp>
        <p:nvSpPr>
          <p:cNvPr id="4" name="Slide Number Placeholder 3">
            <a:extLst>
              <a:ext uri="{FF2B5EF4-FFF2-40B4-BE49-F238E27FC236}">
                <a16:creationId xmlns:a16="http://schemas.microsoft.com/office/drawing/2014/main" id="{99863094-1B74-4C4A-8D85-D58EAEF31022}"/>
              </a:ext>
            </a:extLst>
          </p:cNvPr>
          <p:cNvSpPr>
            <a:spLocks noGrp="1"/>
          </p:cNvSpPr>
          <p:nvPr>
            <p:ph type="sldNum" sz="quarter" idx="12"/>
          </p:nvPr>
        </p:nvSpPr>
        <p:spPr/>
        <p:txBody>
          <a:bodyPr/>
          <a:lstStyle/>
          <a:p>
            <a:fld id="{723F194E-0AFB-47CD-AE4B-F50FFBC77E64}" type="slidenum">
              <a:rPr lang="en-US" smtClean="0"/>
              <a:t>‹#›</a:t>
            </a:fld>
            <a:endParaRPr lang="en-US"/>
          </a:p>
        </p:txBody>
      </p:sp>
    </p:spTree>
    <p:extLst>
      <p:ext uri="{BB962C8B-B14F-4D97-AF65-F5344CB8AC3E}">
        <p14:creationId xmlns:p14="http://schemas.microsoft.com/office/powerpoint/2010/main" val="1823274966"/>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DBF90-7ADF-453A-B1FB-8E5DD8E85615}"/>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19EA3E4-7455-4BE4-B05B-204BF9A690AF}"/>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5A91C31-7AB0-409F-AD5E-F8B581600603}"/>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BDB8ABB8-5321-4266-BEE5-3AD96F20B4B5}"/>
              </a:ext>
            </a:extLst>
          </p:cNvPr>
          <p:cNvSpPr>
            <a:spLocks noGrp="1"/>
          </p:cNvSpPr>
          <p:nvPr>
            <p:ph type="dt" sz="half" idx="10"/>
          </p:nvPr>
        </p:nvSpPr>
        <p:spPr/>
        <p:txBody>
          <a:bodyPr/>
          <a:lstStyle/>
          <a:p>
            <a:endParaRPr lang="en-US"/>
          </a:p>
        </p:txBody>
      </p:sp>
      <p:sp>
        <p:nvSpPr>
          <p:cNvPr id="6" name="Footer Placeholder 5">
            <a:extLst>
              <a:ext uri="{FF2B5EF4-FFF2-40B4-BE49-F238E27FC236}">
                <a16:creationId xmlns:a16="http://schemas.microsoft.com/office/drawing/2014/main" id="{1790023E-E8CC-417C-9D7C-CF78C9D9A945}"/>
              </a:ext>
            </a:extLst>
          </p:cNvPr>
          <p:cNvSpPr>
            <a:spLocks noGrp="1"/>
          </p:cNvSpPr>
          <p:nvPr>
            <p:ph type="ftr" sz="quarter" idx="11"/>
          </p:nvPr>
        </p:nvSpPr>
        <p:spPr/>
        <p:txBody>
          <a:bodyPr/>
          <a:lstStyle/>
          <a:p>
            <a:r>
              <a:rPr lang="en-US"/>
              <a:t>Hillsdale Crest RDII Sewer Rehab</a:t>
            </a:r>
          </a:p>
        </p:txBody>
      </p:sp>
      <p:sp>
        <p:nvSpPr>
          <p:cNvPr id="7" name="Slide Number Placeholder 6">
            <a:extLst>
              <a:ext uri="{FF2B5EF4-FFF2-40B4-BE49-F238E27FC236}">
                <a16:creationId xmlns:a16="http://schemas.microsoft.com/office/drawing/2014/main" id="{2A927FD6-1472-4636-A430-410857C83F73}"/>
              </a:ext>
            </a:extLst>
          </p:cNvPr>
          <p:cNvSpPr>
            <a:spLocks noGrp="1"/>
          </p:cNvSpPr>
          <p:nvPr>
            <p:ph type="sldNum" sz="quarter" idx="12"/>
          </p:nvPr>
        </p:nvSpPr>
        <p:spPr/>
        <p:txBody>
          <a:bodyPr/>
          <a:lstStyle/>
          <a:p>
            <a:fld id="{723F194E-0AFB-47CD-AE4B-F50FFBC77E64}" type="slidenum">
              <a:rPr lang="en-US" smtClean="0"/>
              <a:t>‹#›</a:t>
            </a:fld>
            <a:endParaRPr lang="en-US"/>
          </a:p>
        </p:txBody>
      </p:sp>
    </p:spTree>
    <p:extLst>
      <p:ext uri="{BB962C8B-B14F-4D97-AF65-F5344CB8AC3E}">
        <p14:creationId xmlns:p14="http://schemas.microsoft.com/office/powerpoint/2010/main" val="2558360624"/>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CE2D9C-B1FC-4DFA-9387-3A44A988A3F2}"/>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D0E426A-1213-4086-BB52-32B4B001238D}"/>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4E93446-CC2C-42D3-8444-7F1CB9D867BA}"/>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0ABB0983-DA05-44E2-8DFF-B2D0D43DE49D}"/>
              </a:ext>
            </a:extLst>
          </p:cNvPr>
          <p:cNvSpPr>
            <a:spLocks noGrp="1"/>
          </p:cNvSpPr>
          <p:nvPr>
            <p:ph type="dt" sz="half" idx="10"/>
          </p:nvPr>
        </p:nvSpPr>
        <p:spPr/>
        <p:txBody>
          <a:bodyPr/>
          <a:lstStyle/>
          <a:p>
            <a:endParaRPr lang="en-US"/>
          </a:p>
        </p:txBody>
      </p:sp>
      <p:sp>
        <p:nvSpPr>
          <p:cNvPr id="6" name="Footer Placeholder 5">
            <a:extLst>
              <a:ext uri="{FF2B5EF4-FFF2-40B4-BE49-F238E27FC236}">
                <a16:creationId xmlns:a16="http://schemas.microsoft.com/office/drawing/2014/main" id="{705280F6-F8CD-4273-802C-BC2045A282DA}"/>
              </a:ext>
            </a:extLst>
          </p:cNvPr>
          <p:cNvSpPr>
            <a:spLocks noGrp="1"/>
          </p:cNvSpPr>
          <p:nvPr>
            <p:ph type="ftr" sz="quarter" idx="11"/>
          </p:nvPr>
        </p:nvSpPr>
        <p:spPr/>
        <p:txBody>
          <a:bodyPr/>
          <a:lstStyle/>
          <a:p>
            <a:r>
              <a:rPr lang="en-US"/>
              <a:t>Hillsdale Crest RDII Sewer Rehab</a:t>
            </a:r>
          </a:p>
        </p:txBody>
      </p:sp>
      <p:sp>
        <p:nvSpPr>
          <p:cNvPr id="7" name="Slide Number Placeholder 6">
            <a:extLst>
              <a:ext uri="{FF2B5EF4-FFF2-40B4-BE49-F238E27FC236}">
                <a16:creationId xmlns:a16="http://schemas.microsoft.com/office/drawing/2014/main" id="{E4621A01-DC4F-416F-8424-8820C12B1B2A}"/>
              </a:ext>
            </a:extLst>
          </p:cNvPr>
          <p:cNvSpPr>
            <a:spLocks noGrp="1"/>
          </p:cNvSpPr>
          <p:nvPr>
            <p:ph type="sldNum" sz="quarter" idx="12"/>
          </p:nvPr>
        </p:nvSpPr>
        <p:spPr/>
        <p:txBody>
          <a:bodyPr/>
          <a:lstStyle/>
          <a:p>
            <a:fld id="{723F194E-0AFB-47CD-AE4B-F50FFBC77E64}" type="slidenum">
              <a:rPr lang="en-US" smtClean="0"/>
              <a:t>‹#›</a:t>
            </a:fld>
            <a:endParaRPr lang="en-US"/>
          </a:p>
        </p:txBody>
      </p:sp>
    </p:spTree>
    <p:extLst>
      <p:ext uri="{BB962C8B-B14F-4D97-AF65-F5344CB8AC3E}">
        <p14:creationId xmlns:p14="http://schemas.microsoft.com/office/powerpoint/2010/main" val="589155947"/>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5496C0-3F9F-4D53-8CE8-97E8E7C3073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228B23B-70DD-4B32-898B-C44D55CA3F65}"/>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17EA49B-91E0-42E6-8A59-EC9EB4C06AC1}"/>
              </a:ext>
            </a:extLst>
          </p:cNvPr>
          <p:cNvSpPr>
            <a:spLocks noGrp="1"/>
          </p:cNvSpPr>
          <p:nvPr>
            <p:ph type="dt" sz="half" idx="10"/>
          </p:nvPr>
        </p:nvSpPr>
        <p:spPr/>
        <p:txBody>
          <a:bodyPr/>
          <a:lstStyle/>
          <a:p>
            <a:endParaRPr lang="en-US"/>
          </a:p>
        </p:txBody>
      </p:sp>
      <p:sp>
        <p:nvSpPr>
          <p:cNvPr id="5" name="Footer Placeholder 4">
            <a:extLst>
              <a:ext uri="{FF2B5EF4-FFF2-40B4-BE49-F238E27FC236}">
                <a16:creationId xmlns:a16="http://schemas.microsoft.com/office/drawing/2014/main" id="{AF1EC2ED-272B-4E7A-A4DD-CD8BB4BF0B5E}"/>
              </a:ext>
            </a:extLst>
          </p:cNvPr>
          <p:cNvSpPr>
            <a:spLocks noGrp="1"/>
          </p:cNvSpPr>
          <p:nvPr>
            <p:ph type="ftr" sz="quarter" idx="11"/>
          </p:nvPr>
        </p:nvSpPr>
        <p:spPr/>
        <p:txBody>
          <a:bodyPr/>
          <a:lstStyle/>
          <a:p>
            <a:r>
              <a:rPr lang="en-US"/>
              <a:t>Hillsdale Crest RDII Sewer Rehab</a:t>
            </a:r>
          </a:p>
        </p:txBody>
      </p:sp>
      <p:sp>
        <p:nvSpPr>
          <p:cNvPr id="6" name="Slide Number Placeholder 5">
            <a:extLst>
              <a:ext uri="{FF2B5EF4-FFF2-40B4-BE49-F238E27FC236}">
                <a16:creationId xmlns:a16="http://schemas.microsoft.com/office/drawing/2014/main" id="{BC47E7CE-A6C0-4E89-8611-09B1C9E54DC6}"/>
              </a:ext>
            </a:extLst>
          </p:cNvPr>
          <p:cNvSpPr>
            <a:spLocks noGrp="1"/>
          </p:cNvSpPr>
          <p:nvPr>
            <p:ph type="sldNum" sz="quarter" idx="12"/>
          </p:nvPr>
        </p:nvSpPr>
        <p:spPr/>
        <p:txBody>
          <a:bodyPr/>
          <a:lstStyle/>
          <a:p>
            <a:fld id="{723F194E-0AFB-47CD-AE4B-F50FFBC77E64}" type="slidenum">
              <a:rPr lang="en-US" smtClean="0"/>
              <a:t>‹#›</a:t>
            </a:fld>
            <a:endParaRPr lang="en-US"/>
          </a:p>
        </p:txBody>
      </p:sp>
    </p:spTree>
    <p:extLst>
      <p:ext uri="{BB962C8B-B14F-4D97-AF65-F5344CB8AC3E}">
        <p14:creationId xmlns:p14="http://schemas.microsoft.com/office/powerpoint/2010/main" val="4118048952"/>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5AB0AF2-6EC0-4E32-8ACE-8012DBD9D9DD}"/>
              </a:ext>
            </a:extLst>
          </p:cNvPr>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895763F-1867-421C-9C2D-357B728CBAC9}"/>
              </a:ext>
            </a:extLst>
          </p:cNvPr>
          <p:cNvSpPr>
            <a:spLocks noGrp="1"/>
          </p:cNvSpPr>
          <p:nvPr>
            <p:ph type="body" orient="vert" idx="1"/>
          </p:nvPr>
        </p:nvSpPr>
        <p:spPr>
          <a:xfrm>
            <a:off x="628650" y="365125"/>
            <a:ext cx="57626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BDCEE3C-842D-490F-BB89-678E67BAFCBE}"/>
              </a:ext>
            </a:extLst>
          </p:cNvPr>
          <p:cNvSpPr>
            <a:spLocks noGrp="1"/>
          </p:cNvSpPr>
          <p:nvPr>
            <p:ph type="dt" sz="half" idx="10"/>
          </p:nvPr>
        </p:nvSpPr>
        <p:spPr/>
        <p:txBody>
          <a:bodyPr/>
          <a:lstStyle/>
          <a:p>
            <a:endParaRPr lang="en-US"/>
          </a:p>
        </p:txBody>
      </p:sp>
      <p:sp>
        <p:nvSpPr>
          <p:cNvPr id="5" name="Footer Placeholder 4">
            <a:extLst>
              <a:ext uri="{FF2B5EF4-FFF2-40B4-BE49-F238E27FC236}">
                <a16:creationId xmlns:a16="http://schemas.microsoft.com/office/drawing/2014/main" id="{F5E20CF6-D078-44FE-9D5C-69AED82994B0}"/>
              </a:ext>
            </a:extLst>
          </p:cNvPr>
          <p:cNvSpPr>
            <a:spLocks noGrp="1"/>
          </p:cNvSpPr>
          <p:nvPr>
            <p:ph type="ftr" sz="quarter" idx="11"/>
          </p:nvPr>
        </p:nvSpPr>
        <p:spPr/>
        <p:txBody>
          <a:bodyPr/>
          <a:lstStyle/>
          <a:p>
            <a:r>
              <a:rPr lang="en-US"/>
              <a:t>Hillsdale Crest RDII Sewer Rehab</a:t>
            </a:r>
            <a:endParaRPr lang="en-US" dirty="0"/>
          </a:p>
        </p:txBody>
      </p:sp>
      <p:sp>
        <p:nvSpPr>
          <p:cNvPr id="6" name="Slide Number Placeholder 5">
            <a:extLst>
              <a:ext uri="{FF2B5EF4-FFF2-40B4-BE49-F238E27FC236}">
                <a16:creationId xmlns:a16="http://schemas.microsoft.com/office/drawing/2014/main" id="{9E85A33D-1CCD-4F50-B8D3-F073958234FC}"/>
              </a:ext>
            </a:extLst>
          </p:cNvPr>
          <p:cNvSpPr>
            <a:spLocks noGrp="1"/>
          </p:cNvSpPr>
          <p:nvPr>
            <p:ph type="sldNum" sz="quarter" idx="12"/>
          </p:nvPr>
        </p:nvSpPr>
        <p:spPr/>
        <p:txBody>
          <a:bodyPr/>
          <a:lstStyle/>
          <a:p>
            <a:fld id="{723F194E-0AFB-47CD-AE4B-F50FFBC77E64}" type="slidenum">
              <a:rPr lang="en-US" smtClean="0"/>
              <a:t>‹#›</a:t>
            </a:fld>
            <a:endParaRPr lang="en-US"/>
          </a:p>
        </p:txBody>
      </p:sp>
    </p:spTree>
    <p:extLst>
      <p:ext uri="{BB962C8B-B14F-4D97-AF65-F5344CB8AC3E}">
        <p14:creationId xmlns:p14="http://schemas.microsoft.com/office/powerpoint/2010/main" val="3897998292"/>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2EE21F-51C5-477F-8488-2C3CA32FE64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8E7007C-933E-4C66-A344-9CC4197E6A09}"/>
              </a:ext>
            </a:extLst>
          </p:cNvPr>
          <p:cNvSpPr>
            <a:spLocks noGrp="1"/>
          </p:cNvSpPr>
          <p:nvPr>
            <p:ph type="dt" sz="half" idx="10"/>
          </p:nvPr>
        </p:nvSpPr>
        <p:spPr/>
        <p:txBody>
          <a:bodyPr/>
          <a:lstStyle/>
          <a:p>
            <a:endParaRPr lang="en-US"/>
          </a:p>
        </p:txBody>
      </p:sp>
      <p:sp>
        <p:nvSpPr>
          <p:cNvPr id="4" name="Footer Placeholder 3">
            <a:extLst>
              <a:ext uri="{FF2B5EF4-FFF2-40B4-BE49-F238E27FC236}">
                <a16:creationId xmlns:a16="http://schemas.microsoft.com/office/drawing/2014/main" id="{2124D18F-CA8A-47AF-8C92-FE627DEC01D7}"/>
              </a:ext>
            </a:extLst>
          </p:cNvPr>
          <p:cNvSpPr>
            <a:spLocks noGrp="1"/>
          </p:cNvSpPr>
          <p:nvPr>
            <p:ph type="ftr" sz="quarter" idx="11"/>
          </p:nvPr>
        </p:nvSpPr>
        <p:spPr/>
        <p:txBody>
          <a:bodyPr/>
          <a:lstStyle/>
          <a:p>
            <a:r>
              <a:rPr lang="en-US"/>
              <a:t>Hillsdale Crest RDII Sewer Rehab</a:t>
            </a:r>
          </a:p>
        </p:txBody>
      </p:sp>
      <p:sp>
        <p:nvSpPr>
          <p:cNvPr id="5" name="Slide Number Placeholder 4">
            <a:extLst>
              <a:ext uri="{FF2B5EF4-FFF2-40B4-BE49-F238E27FC236}">
                <a16:creationId xmlns:a16="http://schemas.microsoft.com/office/drawing/2014/main" id="{F193053E-CE36-40AF-9B97-7CABEC599D14}"/>
              </a:ext>
            </a:extLst>
          </p:cNvPr>
          <p:cNvSpPr>
            <a:spLocks noGrp="1"/>
          </p:cNvSpPr>
          <p:nvPr>
            <p:ph type="sldNum" sz="quarter" idx="12"/>
          </p:nvPr>
        </p:nvSpPr>
        <p:spPr/>
        <p:txBody>
          <a:bodyPr/>
          <a:lstStyle/>
          <a:p>
            <a:fld id="{723F194E-0AFB-47CD-AE4B-F50FFBC77E64}" type="slidenum">
              <a:rPr lang="en-US" smtClean="0"/>
              <a:t>‹#›</a:t>
            </a:fld>
            <a:endParaRPr lang="en-US"/>
          </a:p>
        </p:txBody>
      </p:sp>
    </p:spTree>
    <p:extLst>
      <p:ext uri="{BB962C8B-B14F-4D97-AF65-F5344CB8AC3E}">
        <p14:creationId xmlns:p14="http://schemas.microsoft.com/office/powerpoint/2010/main" val="3312108115"/>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D1B205-3897-470E-AF46-5398F99ADDEB}"/>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C005863-EB89-4391-A2B1-21B835D6191E}"/>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DF691EA-9EC4-4B6E-A6C5-FD010730C52E}"/>
              </a:ext>
            </a:extLst>
          </p:cNvPr>
          <p:cNvSpPr>
            <a:spLocks noGrp="1"/>
          </p:cNvSpPr>
          <p:nvPr>
            <p:ph type="dt" sz="half" idx="10"/>
          </p:nvPr>
        </p:nvSpPr>
        <p:spPr/>
        <p:txBody>
          <a:bodyPr/>
          <a:lstStyle/>
          <a:p>
            <a:endParaRPr lang="en-US"/>
          </a:p>
        </p:txBody>
      </p:sp>
      <p:sp>
        <p:nvSpPr>
          <p:cNvPr id="5" name="Footer Placeholder 4">
            <a:extLst>
              <a:ext uri="{FF2B5EF4-FFF2-40B4-BE49-F238E27FC236}">
                <a16:creationId xmlns:a16="http://schemas.microsoft.com/office/drawing/2014/main" id="{81F7E540-30C5-408B-961D-91A4EBEA8D79}"/>
              </a:ext>
            </a:extLst>
          </p:cNvPr>
          <p:cNvSpPr>
            <a:spLocks noGrp="1"/>
          </p:cNvSpPr>
          <p:nvPr>
            <p:ph type="ftr" sz="quarter" idx="11"/>
          </p:nvPr>
        </p:nvSpPr>
        <p:spPr/>
        <p:txBody>
          <a:bodyPr/>
          <a:lstStyle/>
          <a:p>
            <a:r>
              <a:rPr lang="en-US"/>
              <a:t>Hillsdale Crest RDII Sewer Rehab</a:t>
            </a:r>
          </a:p>
        </p:txBody>
      </p:sp>
      <p:sp>
        <p:nvSpPr>
          <p:cNvPr id="6" name="Slide Number Placeholder 5">
            <a:extLst>
              <a:ext uri="{FF2B5EF4-FFF2-40B4-BE49-F238E27FC236}">
                <a16:creationId xmlns:a16="http://schemas.microsoft.com/office/drawing/2014/main" id="{8270E497-A86C-4E85-A334-33DDB0C4C465}"/>
              </a:ext>
            </a:extLst>
          </p:cNvPr>
          <p:cNvSpPr>
            <a:spLocks noGrp="1"/>
          </p:cNvSpPr>
          <p:nvPr>
            <p:ph type="sldNum" sz="quarter" idx="12"/>
          </p:nvPr>
        </p:nvSpPr>
        <p:spPr/>
        <p:txBody>
          <a:bodyPr/>
          <a:lstStyle/>
          <a:p>
            <a:fld id="{AD029938-CD8F-4529-AA59-EA45C18A19FA}" type="slidenum">
              <a:rPr lang="en-US" smtClean="0"/>
              <a:t>‹#›</a:t>
            </a:fld>
            <a:endParaRPr lang="en-US"/>
          </a:p>
        </p:txBody>
      </p:sp>
    </p:spTree>
    <p:extLst>
      <p:ext uri="{BB962C8B-B14F-4D97-AF65-F5344CB8AC3E}">
        <p14:creationId xmlns:p14="http://schemas.microsoft.com/office/powerpoint/2010/main" val="779270965"/>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CAF4BC-3EEE-42DB-A159-149458AA75D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D89F890-CACA-4DBB-9A5F-51D91721CBFD}"/>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684ACC0-39AA-4E54-BE73-0BE7EDF6BB44}"/>
              </a:ext>
            </a:extLst>
          </p:cNvPr>
          <p:cNvSpPr>
            <a:spLocks noGrp="1"/>
          </p:cNvSpPr>
          <p:nvPr>
            <p:ph type="dt" sz="half" idx="10"/>
          </p:nvPr>
        </p:nvSpPr>
        <p:spPr/>
        <p:txBody>
          <a:bodyPr/>
          <a:lstStyle/>
          <a:p>
            <a:endParaRPr lang="en-US"/>
          </a:p>
        </p:txBody>
      </p:sp>
      <p:sp>
        <p:nvSpPr>
          <p:cNvPr id="5" name="Footer Placeholder 4">
            <a:extLst>
              <a:ext uri="{FF2B5EF4-FFF2-40B4-BE49-F238E27FC236}">
                <a16:creationId xmlns:a16="http://schemas.microsoft.com/office/drawing/2014/main" id="{BE56531C-3F17-458B-9E63-19955DEA4F80}"/>
              </a:ext>
            </a:extLst>
          </p:cNvPr>
          <p:cNvSpPr>
            <a:spLocks noGrp="1"/>
          </p:cNvSpPr>
          <p:nvPr>
            <p:ph type="ftr" sz="quarter" idx="11"/>
          </p:nvPr>
        </p:nvSpPr>
        <p:spPr/>
        <p:txBody>
          <a:bodyPr/>
          <a:lstStyle/>
          <a:p>
            <a:r>
              <a:rPr lang="en-US"/>
              <a:t>Hillsdale Crest RDII Sewer Rehab</a:t>
            </a:r>
          </a:p>
        </p:txBody>
      </p:sp>
      <p:sp>
        <p:nvSpPr>
          <p:cNvPr id="6" name="Slide Number Placeholder 5">
            <a:extLst>
              <a:ext uri="{FF2B5EF4-FFF2-40B4-BE49-F238E27FC236}">
                <a16:creationId xmlns:a16="http://schemas.microsoft.com/office/drawing/2014/main" id="{4828A09E-0F24-4F89-9680-C38FE44B154C}"/>
              </a:ext>
            </a:extLst>
          </p:cNvPr>
          <p:cNvSpPr>
            <a:spLocks noGrp="1"/>
          </p:cNvSpPr>
          <p:nvPr>
            <p:ph type="sldNum" sz="quarter" idx="12"/>
          </p:nvPr>
        </p:nvSpPr>
        <p:spPr/>
        <p:txBody>
          <a:bodyPr/>
          <a:lstStyle/>
          <a:p>
            <a:fld id="{AD029938-CD8F-4529-AA59-EA45C18A19FA}" type="slidenum">
              <a:rPr lang="en-US" smtClean="0"/>
              <a:t>‹#›</a:t>
            </a:fld>
            <a:endParaRPr lang="en-US"/>
          </a:p>
        </p:txBody>
      </p:sp>
    </p:spTree>
    <p:extLst>
      <p:ext uri="{BB962C8B-B14F-4D97-AF65-F5344CB8AC3E}">
        <p14:creationId xmlns:p14="http://schemas.microsoft.com/office/powerpoint/2010/main" val="13985192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F6C035-C869-4DAC-969C-560DA8C57C7C}"/>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487531681"/>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22CB95-2081-4029-8B05-8ADBE14EFE60}"/>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729BAD2-4796-4BE3-908C-9432857462DB}"/>
              </a:ext>
            </a:extLst>
          </p:cNvPr>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FC5E3FCF-7EBC-4FC3-BE06-B1794D78C9D5}"/>
              </a:ext>
            </a:extLst>
          </p:cNvPr>
          <p:cNvSpPr>
            <a:spLocks noGrp="1"/>
          </p:cNvSpPr>
          <p:nvPr>
            <p:ph type="dt" sz="half" idx="10"/>
          </p:nvPr>
        </p:nvSpPr>
        <p:spPr/>
        <p:txBody>
          <a:bodyPr/>
          <a:lstStyle/>
          <a:p>
            <a:endParaRPr lang="en-US"/>
          </a:p>
        </p:txBody>
      </p:sp>
      <p:sp>
        <p:nvSpPr>
          <p:cNvPr id="5" name="Footer Placeholder 4">
            <a:extLst>
              <a:ext uri="{FF2B5EF4-FFF2-40B4-BE49-F238E27FC236}">
                <a16:creationId xmlns:a16="http://schemas.microsoft.com/office/drawing/2014/main" id="{453D503E-2543-48BD-8283-CD3D5C6349FC}"/>
              </a:ext>
            </a:extLst>
          </p:cNvPr>
          <p:cNvSpPr>
            <a:spLocks noGrp="1"/>
          </p:cNvSpPr>
          <p:nvPr>
            <p:ph type="ftr" sz="quarter" idx="11"/>
          </p:nvPr>
        </p:nvSpPr>
        <p:spPr/>
        <p:txBody>
          <a:bodyPr/>
          <a:lstStyle/>
          <a:p>
            <a:r>
              <a:rPr lang="en-US"/>
              <a:t>Hillsdale Crest RDII Sewer Rehab</a:t>
            </a:r>
          </a:p>
        </p:txBody>
      </p:sp>
      <p:sp>
        <p:nvSpPr>
          <p:cNvPr id="6" name="Slide Number Placeholder 5">
            <a:extLst>
              <a:ext uri="{FF2B5EF4-FFF2-40B4-BE49-F238E27FC236}">
                <a16:creationId xmlns:a16="http://schemas.microsoft.com/office/drawing/2014/main" id="{FE9DFCAE-5CDF-462F-9B14-CFD3E78FDAE3}"/>
              </a:ext>
            </a:extLst>
          </p:cNvPr>
          <p:cNvSpPr>
            <a:spLocks noGrp="1"/>
          </p:cNvSpPr>
          <p:nvPr>
            <p:ph type="sldNum" sz="quarter" idx="12"/>
          </p:nvPr>
        </p:nvSpPr>
        <p:spPr/>
        <p:txBody>
          <a:bodyPr/>
          <a:lstStyle/>
          <a:p>
            <a:fld id="{AD029938-CD8F-4529-AA59-EA45C18A19FA}" type="slidenum">
              <a:rPr lang="en-US" smtClean="0"/>
              <a:t>‹#›</a:t>
            </a:fld>
            <a:endParaRPr lang="en-US"/>
          </a:p>
        </p:txBody>
      </p:sp>
    </p:spTree>
    <p:extLst>
      <p:ext uri="{BB962C8B-B14F-4D97-AF65-F5344CB8AC3E}">
        <p14:creationId xmlns:p14="http://schemas.microsoft.com/office/powerpoint/2010/main" val="595049751"/>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27E31C-DEFF-4BDB-81B0-87D3ED08A52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28B4A56-F0FF-45E0-833A-16C73282D51F}"/>
              </a:ext>
            </a:extLst>
          </p:cNvPr>
          <p:cNvSpPr>
            <a:spLocks noGrp="1"/>
          </p:cNvSpPr>
          <p:nvPr>
            <p:ph sz="half" idx="1"/>
          </p:nvPr>
        </p:nvSpPr>
        <p:spPr>
          <a:xfrm>
            <a:off x="628650" y="1825625"/>
            <a:ext cx="38671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31DEB31-D493-497D-B52A-D26BA5371E5B}"/>
              </a:ext>
            </a:extLst>
          </p:cNvPr>
          <p:cNvSpPr>
            <a:spLocks noGrp="1"/>
          </p:cNvSpPr>
          <p:nvPr>
            <p:ph sz="half" idx="2"/>
          </p:nvPr>
        </p:nvSpPr>
        <p:spPr>
          <a:xfrm>
            <a:off x="4648200" y="1825625"/>
            <a:ext cx="38671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7867C5D-2123-4A86-9511-43957A040206}"/>
              </a:ext>
            </a:extLst>
          </p:cNvPr>
          <p:cNvSpPr>
            <a:spLocks noGrp="1"/>
          </p:cNvSpPr>
          <p:nvPr>
            <p:ph type="dt" sz="half" idx="10"/>
          </p:nvPr>
        </p:nvSpPr>
        <p:spPr/>
        <p:txBody>
          <a:bodyPr/>
          <a:lstStyle/>
          <a:p>
            <a:endParaRPr lang="en-US"/>
          </a:p>
        </p:txBody>
      </p:sp>
      <p:sp>
        <p:nvSpPr>
          <p:cNvPr id="6" name="Footer Placeholder 5">
            <a:extLst>
              <a:ext uri="{FF2B5EF4-FFF2-40B4-BE49-F238E27FC236}">
                <a16:creationId xmlns:a16="http://schemas.microsoft.com/office/drawing/2014/main" id="{D6B30669-4930-4ED5-BBD0-BFD322BFB716}"/>
              </a:ext>
            </a:extLst>
          </p:cNvPr>
          <p:cNvSpPr>
            <a:spLocks noGrp="1"/>
          </p:cNvSpPr>
          <p:nvPr>
            <p:ph type="ftr" sz="quarter" idx="11"/>
          </p:nvPr>
        </p:nvSpPr>
        <p:spPr/>
        <p:txBody>
          <a:bodyPr/>
          <a:lstStyle/>
          <a:p>
            <a:r>
              <a:rPr lang="en-US"/>
              <a:t>Hillsdale Crest RDII Sewer Rehab</a:t>
            </a:r>
          </a:p>
        </p:txBody>
      </p:sp>
      <p:sp>
        <p:nvSpPr>
          <p:cNvPr id="7" name="Slide Number Placeholder 6">
            <a:extLst>
              <a:ext uri="{FF2B5EF4-FFF2-40B4-BE49-F238E27FC236}">
                <a16:creationId xmlns:a16="http://schemas.microsoft.com/office/drawing/2014/main" id="{1AFED53F-3325-4E62-BE14-2C0F60C748F0}"/>
              </a:ext>
            </a:extLst>
          </p:cNvPr>
          <p:cNvSpPr>
            <a:spLocks noGrp="1"/>
          </p:cNvSpPr>
          <p:nvPr>
            <p:ph type="sldNum" sz="quarter" idx="12"/>
          </p:nvPr>
        </p:nvSpPr>
        <p:spPr/>
        <p:txBody>
          <a:bodyPr/>
          <a:lstStyle/>
          <a:p>
            <a:fld id="{AD029938-CD8F-4529-AA59-EA45C18A19FA}" type="slidenum">
              <a:rPr lang="en-US" smtClean="0"/>
              <a:t>‹#›</a:t>
            </a:fld>
            <a:endParaRPr lang="en-US"/>
          </a:p>
        </p:txBody>
      </p:sp>
    </p:spTree>
    <p:extLst>
      <p:ext uri="{BB962C8B-B14F-4D97-AF65-F5344CB8AC3E}">
        <p14:creationId xmlns:p14="http://schemas.microsoft.com/office/powerpoint/2010/main" val="1459789434"/>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325E26-2C6E-4FC2-905B-89A1790D4C23}"/>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A56B898-A450-4CA8-B588-D0E8C03DDADC}"/>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10162A0E-E270-4EBE-9948-F42B57172107}"/>
              </a:ext>
            </a:extLst>
          </p:cNvPr>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9E7479B-D8F6-4AC7-949F-771CD397AD94}"/>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D0145FEE-84ED-4872-B36A-57410EFDC0C9}"/>
              </a:ext>
            </a:extLst>
          </p:cNvPr>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5918B7E-33EC-44A2-A6C4-49F69E8CBE1E}"/>
              </a:ext>
            </a:extLst>
          </p:cNvPr>
          <p:cNvSpPr>
            <a:spLocks noGrp="1"/>
          </p:cNvSpPr>
          <p:nvPr>
            <p:ph type="dt" sz="half" idx="10"/>
          </p:nvPr>
        </p:nvSpPr>
        <p:spPr/>
        <p:txBody>
          <a:bodyPr/>
          <a:lstStyle/>
          <a:p>
            <a:endParaRPr lang="en-US"/>
          </a:p>
        </p:txBody>
      </p:sp>
      <p:sp>
        <p:nvSpPr>
          <p:cNvPr id="8" name="Footer Placeholder 7">
            <a:extLst>
              <a:ext uri="{FF2B5EF4-FFF2-40B4-BE49-F238E27FC236}">
                <a16:creationId xmlns:a16="http://schemas.microsoft.com/office/drawing/2014/main" id="{1BD1865F-4A14-419D-819C-07683A0E167F}"/>
              </a:ext>
            </a:extLst>
          </p:cNvPr>
          <p:cNvSpPr>
            <a:spLocks noGrp="1"/>
          </p:cNvSpPr>
          <p:nvPr>
            <p:ph type="ftr" sz="quarter" idx="11"/>
          </p:nvPr>
        </p:nvSpPr>
        <p:spPr/>
        <p:txBody>
          <a:bodyPr/>
          <a:lstStyle/>
          <a:p>
            <a:r>
              <a:rPr lang="en-US"/>
              <a:t>Hillsdale Crest RDII Sewer Rehab</a:t>
            </a:r>
          </a:p>
        </p:txBody>
      </p:sp>
      <p:sp>
        <p:nvSpPr>
          <p:cNvPr id="9" name="Slide Number Placeholder 8">
            <a:extLst>
              <a:ext uri="{FF2B5EF4-FFF2-40B4-BE49-F238E27FC236}">
                <a16:creationId xmlns:a16="http://schemas.microsoft.com/office/drawing/2014/main" id="{F45D04EF-B7CD-40E5-BCBC-4036F05E8252}"/>
              </a:ext>
            </a:extLst>
          </p:cNvPr>
          <p:cNvSpPr>
            <a:spLocks noGrp="1"/>
          </p:cNvSpPr>
          <p:nvPr>
            <p:ph type="sldNum" sz="quarter" idx="12"/>
          </p:nvPr>
        </p:nvSpPr>
        <p:spPr/>
        <p:txBody>
          <a:bodyPr/>
          <a:lstStyle/>
          <a:p>
            <a:fld id="{AD029938-CD8F-4529-AA59-EA45C18A19FA}" type="slidenum">
              <a:rPr lang="en-US" smtClean="0"/>
              <a:t>‹#›</a:t>
            </a:fld>
            <a:endParaRPr lang="en-US"/>
          </a:p>
        </p:txBody>
      </p:sp>
    </p:spTree>
    <p:extLst>
      <p:ext uri="{BB962C8B-B14F-4D97-AF65-F5344CB8AC3E}">
        <p14:creationId xmlns:p14="http://schemas.microsoft.com/office/powerpoint/2010/main" val="2819123310"/>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C2219B-4E72-4FD2-B0AA-5F044DA6377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A5686B4-F33A-40A4-87CF-A105C31137B8}"/>
              </a:ext>
            </a:extLst>
          </p:cNvPr>
          <p:cNvSpPr>
            <a:spLocks noGrp="1"/>
          </p:cNvSpPr>
          <p:nvPr>
            <p:ph type="dt" sz="half" idx="10"/>
          </p:nvPr>
        </p:nvSpPr>
        <p:spPr/>
        <p:txBody>
          <a:bodyPr/>
          <a:lstStyle/>
          <a:p>
            <a:endParaRPr lang="en-US"/>
          </a:p>
        </p:txBody>
      </p:sp>
      <p:sp>
        <p:nvSpPr>
          <p:cNvPr id="4" name="Footer Placeholder 3">
            <a:extLst>
              <a:ext uri="{FF2B5EF4-FFF2-40B4-BE49-F238E27FC236}">
                <a16:creationId xmlns:a16="http://schemas.microsoft.com/office/drawing/2014/main" id="{FE7C8F0A-BCA4-4642-8CB8-C34C125D7704}"/>
              </a:ext>
            </a:extLst>
          </p:cNvPr>
          <p:cNvSpPr>
            <a:spLocks noGrp="1"/>
          </p:cNvSpPr>
          <p:nvPr>
            <p:ph type="ftr" sz="quarter" idx="11"/>
          </p:nvPr>
        </p:nvSpPr>
        <p:spPr/>
        <p:txBody>
          <a:bodyPr/>
          <a:lstStyle/>
          <a:p>
            <a:r>
              <a:rPr lang="en-US"/>
              <a:t>Hillsdale Crest RDII Sewer Rehab</a:t>
            </a:r>
          </a:p>
        </p:txBody>
      </p:sp>
      <p:sp>
        <p:nvSpPr>
          <p:cNvPr id="5" name="Slide Number Placeholder 4">
            <a:extLst>
              <a:ext uri="{FF2B5EF4-FFF2-40B4-BE49-F238E27FC236}">
                <a16:creationId xmlns:a16="http://schemas.microsoft.com/office/drawing/2014/main" id="{9ABDEDA6-78D2-44C2-ADEF-25D91ACC5B60}"/>
              </a:ext>
            </a:extLst>
          </p:cNvPr>
          <p:cNvSpPr>
            <a:spLocks noGrp="1"/>
          </p:cNvSpPr>
          <p:nvPr>
            <p:ph type="sldNum" sz="quarter" idx="12"/>
          </p:nvPr>
        </p:nvSpPr>
        <p:spPr/>
        <p:txBody>
          <a:bodyPr/>
          <a:lstStyle/>
          <a:p>
            <a:fld id="{AD029938-CD8F-4529-AA59-EA45C18A19FA}" type="slidenum">
              <a:rPr lang="en-US" smtClean="0"/>
              <a:t>‹#›</a:t>
            </a:fld>
            <a:endParaRPr lang="en-US"/>
          </a:p>
        </p:txBody>
      </p:sp>
    </p:spTree>
    <p:extLst>
      <p:ext uri="{BB962C8B-B14F-4D97-AF65-F5344CB8AC3E}">
        <p14:creationId xmlns:p14="http://schemas.microsoft.com/office/powerpoint/2010/main" val="129180739"/>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99EF7C5-54D2-4411-9CEA-3320B4BFD245}"/>
              </a:ext>
            </a:extLst>
          </p:cNvPr>
          <p:cNvSpPr>
            <a:spLocks noGrp="1"/>
          </p:cNvSpPr>
          <p:nvPr>
            <p:ph type="dt" sz="half" idx="10"/>
          </p:nvPr>
        </p:nvSpPr>
        <p:spPr/>
        <p:txBody>
          <a:bodyPr/>
          <a:lstStyle/>
          <a:p>
            <a:endParaRPr lang="en-US"/>
          </a:p>
        </p:txBody>
      </p:sp>
      <p:sp>
        <p:nvSpPr>
          <p:cNvPr id="3" name="Footer Placeholder 2">
            <a:extLst>
              <a:ext uri="{FF2B5EF4-FFF2-40B4-BE49-F238E27FC236}">
                <a16:creationId xmlns:a16="http://schemas.microsoft.com/office/drawing/2014/main" id="{FFB2EF6C-8FC5-4852-8C98-9B1440106E0C}"/>
              </a:ext>
            </a:extLst>
          </p:cNvPr>
          <p:cNvSpPr>
            <a:spLocks noGrp="1"/>
          </p:cNvSpPr>
          <p:nvPr>
            <p:ph type="ftr" sz="quarter" idx="11"/>
          </p:nvPr>
        </p:nvSpPr>
        <p:spPr/>
        <p:txBody>
          <a:bodyPr/>
          <a:lstStyle/>
          <a:p>
            <a:r>
              <a:rPr lang="en-US"/>
              <a:t>Hillsdale Crest RDII Sewer Rehab</a:t>
            </a:r>
          </a:p>
        </p:txBody>
      </p:sp>
      <p:sp>
        <p:nvSpPr>
          <p:cNvPr id="4" name="Slide Number Placeholder 3">
            <a:extLst>
              <a:ext uri="{FF2B5EF4-FFF2-40B4-BE49-F238E27FC236}">
                <a16:creationId xmlns:a16="http://schemas.microsoft.com/office/drawing/2014/main" id="{C3EB566F-ED66-437D-9820-9DDE60983C1D}"/>
              </a:ext>
            </a:extLst>
          </p:cNvPr>
          <p:cNvSpPr>
            <a:spLocks noGrp="1"/>
          </p:cNvSpPr>
          <p:nvPr>
            <p:ph type="sldNum" sz="quarter" idx="12"/>
          </p:nvPr>
        </p:nvSpPr>
        <p:spPr/>
        <p:txBody>
          <a:bodyPr/>
          <a:lstStyle/>
          <a:p>
            <a:fld id="{AD029938-CD8F-4529-AA59-EA45C18A19FA}" type="slidenum">
              <a:rPr lang="en-US" smtClean="0"/>
              <a:t>‹#›</a:t>
            </a:fld>
            <a:endParaRPr lang="en-US"/>
          </a:p>
        </p:txBody>
      </p:sp>
    </p:spTree>
    <p:extLst>
      <p:ext uri="{BB962C8B-B14F-4D97-AF65-F5344CB8AC3E}">
        <p14:creationId xmlns:p14="http://schemas.microsoft.com/office/powerpoint/2010/main" val="2121087092"/>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CD3A3B-E936-4AD4-8684-83442C2A3EA5}"/>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00BC747-2A84-400A-9A76-A302E0AB774A}"/>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D2A3A3E-2AE7-486F-BA73-FDEF3232DCE2}"/>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98C21AAA-404B-4733-B9F7-D3F7A637C714}"/>
              </a:ext>
            </a:extLst>
          </p:cNvPr>
          <p:cNvSpPr>
            <a:spLocks noGrp="1"/>
          </p:cNvSpPr>
          <p:nvPr>
            <p:ph type="dt" sz="half" idx="10"/>
          </p:nvPr>
        </p:nvSpPr>
        <p:spPr/>
        <p:txBody>
          <a:bodyPr/>
          <a:lstStyle/>
          <a:p>
            <a:endParaRPr lang="en-US"/>
          </a:p>
        </p:txBody>
      </p:sp>
      <p:sp>
        <p:nvSpPr>
          <p:cNvPr id="6" name="Footer Placeholder 5">
            <a:extLst>
              <a:ext uri="{FF2B5EF4-FFF2-40B4-BE49-F238E27FC236}">
                <a16:creationId xmlns:a16="http://schemas.microsoft.com/office/drawing/2014/main" id="{F6E9EB93-5960-4CB2-8CA9-BDDB8E4E2B84}"/>
              </a:ext>
            </a:extLst>
          </p:cNvPr>
          <p:cNvSpPr>
            <a:spLocks noGrp="1"/>
          </p:cNvSpPr>
          <p:nvPr>
            <p:ph type="ftr" sz="quarter" idx="11"/>
          </p:nvPr>
        </p:nvSpPr>
        <p:spPr/>
        <p:txBody>
          <a:bodyPr/>
          <a:lstStyle/>
          <a:p>
            <a:r>
              <a:rPr lang="en-US"/>
              <a:t>Hillsdale Crest RDII Sewer Rehab</a:t>
            </a:r>
          </a:p>
        </p:txBody>
      </p:sp>
      <p:sp>
        <p:nvSpPr>
          <p:cNvPr id="7" name="Slide Number Placeholder 6">
            <a:extLst>
              <a:ext uri="{FF2B5EF4-FFF2-40B4-BE49-F238E27FC236}">
                <a16:creationId xmlns:a16="http://schemas.microsoft.com/office/drawing/2014/main" id="{9F361D22-57FC-426C-B314-6EE2FF7F686E}"/>
              </a:ext>
            </a:extLst>
          </p:cNvPr>
          <p:cNvSpPr>
            <a:spLocks noGrp="1"/>
          </p:cNvSpPr>
          <p:nvPr>
            <p:ph type="sldNum" sz="quarter" idx="12"/>
          </p:nvPr>
        </p:nvSpPr>
        <p:spPr/>
        <p:txBody>
          <a:bodyPr/>
          <a:lstStyle/>
          <a:p>
            <a:fld id="{AD029938-CD8F-4529-AA59-EA45C18A19FA}" type="slidenum">
              <a:rPr lang="en-US" smtClean="0"/>
              <a:t>‹#›</a:t>
            </a:fld>
            <a:endParaRPr lang="en-US"/>
          </a:p>
        </p:txBody>
      </p:sp>
    </p:spTree>
    <p:extLst>
      <p:ext uri="{BB962C8B-B14F-4D97-AF65-F5344CB8AC3E}">
        <p14:creationId xmlns:p14="http://schemas.microsoft.com/office/powerpoint/2010/main" val="4288961169"/>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A9A2F3-4174-42D7-9F33-33341E456F4B}"/>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78A9112-93C2-4DC8-BB17-C3BBF0AA633A}"/>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A5BC4D8D-F0CF-4FD9-9DB0-0C0DDB452AC1}"/>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AEEA7E14-38EC-4901-B695-51419C5493A5}"/>
              </a:ext>
            </a:extLst>
          </p:cNvPr>
          <p:cNvSpPr>
            <a:spLocks noGrp="1"/>
          </p:cNvSpPr>
          <p:nvPr>
            <p:ph type="dt" sz="half" idx="10"/>
          </p:nvPr>
        </p:nvSpPr>
        <p:spPr/>
        <p:txBody>
          <a:bodyPr/>
          <a:lstStyle/>
          <a:p>
            <a:endParaRPr lang="en-US"/>
          </a:p>
        </p:txBody>
      </p:sp>
      <p:sp>
        <p:nvSpPr>
          <p:cNvPr id="6" name="Footer Placeholder 5">
            <a:extLst>
              <a:ext uri="{FF2B5EF4-FFF2-40B4-BE49-F238E27FC236}">
                <a16:creationId xmlns:a16="http://schemas.microsoft.com/office/drawing/2014/main" id="{B4203AC2-5695-42F6-9EE8-01B47A694C99}"/>
              </a:ext>
            </a:extLst>
          </p:cNvPr>
          <p:cNvSpPr>
            <a:spLocks noGrp="1"/>
          </p:cNvSpPr>
          <p:nvPr>
            <p:ph type="ftr" sz="quarter" idx="11"/>
          </p:nvPr>
        </p:nvSpPr>
        <p:spPr/>
        <p:txBody>
          <a:bodyPr/>
          <a:lstStyle/>
          <a:p>
            <a:r>
              <a:rPr lang="en-US"/>
              <a:t>Hillsdale Crest RDII Sewer Rehab</a:t>
            </a:r>
          </a:p>
        </p:txBody>
      </p:sp>
      <p:sp>
        <p:nvSpPr>
          <p:cNvPr id="7" name="Slide Number Placeholder 6">
            <a:extLst>
              <a:ext uri="{FF2B5EF4-FFF2-40B4-BE49-F238E27FC236}">
                <a16:creationId xmlns:a16="http://schemas.microsoft.com/office/drawing/2014/main" id="{83C88425-7DC6-42BA-B543-247AC7F71C18}"/>
              </a:ext>
            </a:extLst>
          </p:cNvPr>
          <p:cNvSpPr>
            <a:spLocks noGrp="1"/>
          </p:cNvSpPr>
          <p:nvPr>
            <p:ph type="sldNum" sz="quarter" idx="12"/>
          </p:nvPr>
        </p:nvSpPr>
        <p:spPr/>
        <p:txBody>
          <a:bodyPr/>
          <a:lstStyle/>
          <a:p>
            <a:fld id="{AD029938-CD8F-4529-AA59-EA45C18A19FA}" type="slidenum">
              <a:rPr lang="en-US" smtClean="0"/>
              <a:t>‹#›</a:t>
            </a:fld>
            <a:endParaRPr lang="en-US"/>
          </a:p>
        </p:txBody>
      </p:sp>
    </p:spTree>
    <p:extLst>
      <p:ext uri="{BB962C8B-B14F-4D97-AF65-F5344CB8AC3E}">
        <p14:creationId xmlns:p14="http://schemas.microsoft.com/office/powerpoint/2010/main" val="1516936911"/>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BDC873-683D-4E76-8D6B-310BD61F4F0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9FC4E98-CFE2-4134-96EA-673CF5CD4DBD}"/>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68E74C3-51DA-4922-B9AA-B9F76ADC449C}"/>
              </a:ext>
            </a:extLst>
          </p:cNvPr>
          <p:cNvSpPr>
            <a:spLocks noGrp="1"/>
          </p:cNvSpPr>
          <p:nvPr>
            <p:ph type="dt" sz="half" idx="10"/>
          </p:nvPr>
        </p:nvSpPr>
        <p:spPr/>
        <p:txBody>
          <a:bodyPr/>
          <a:lstStyle/>
          <a:p>
            <a:endParaRPr lang="en-US"/>
          </a:p>
        </p:txBody>
      </p:sp>
      <p:sp>
        <p:nvSpPr>
          <p:cNvPr id="5" name="Footer Placeholder 4">
            <a:extLst>
              <a:ext uri="{FF2B5EF4-FFF2-40B4-BE49-F238E27FC236}">
                <a16:creationId xmlns:a16="http://schemas.microsoft.com/office/drawing/2014/main" id="{298E7A1F-7237-4F6D-8BCD-7EACF2BE100D}"/>
              </a:ext>
            </a:extLst>
          </p:cNvPr>
          <p:cNvSpPr>
            <a:spLocks noGrp="1"/>
          </p:cNvSpPr>
          <p:nvPr>
            <p:ph type="ftr" sz="quarter" idx="11"/>
          </p:nvPr>
        </p:nvSpPr>
        <p:spPr/>
        <p:txBody>
          <a:bodyPr/>
          <a:lstStyle/>
          <a:p>
            <a:r>
              <a:rPr lang="en-US"/>
              <a:t>Hillsdale Crest RDII Sewer Rehab</a:t>
            </a:r>
          </a:p>
        </p:txBody>
      </p:sp>
      <p:sp>
        <p:nvSpPr>
          <p:cNvPr id="6" name="Slide Number Placeholder 5">
            <a:extLst>
              <a:ext uri="{FF2B5EF4-FFF2-40B4-BE49-F238E27FC236}">
                <a16:creationId xmlns:a16="http://schemas.microsoft.com/office/drawing/2014/main" id="{95FB79AE-A16D-498D-8E83-74716722DAEF}"/>
              </a:ext>
            </a:extLst>
          </p:cNvPr>
          <p:cNvSpPr>
            <a:spLocks noGrp="1"/>
          </p:cNvSpPr>
          <p:nvPr>
            <p:ph type="sldNum" sz="quarter" idx="12"/>
          </p:nvPr>
        </p:nvSpPr>
        <p:spPr/>
        <p:txBody>
          <a:bodyPr/>
          <a:lstStyle/>
          <a:p>
            <a:fld id="{AD029938-CD8F-4529-AA59-EA45C18A19FA}" type="slidenum">
              <a:rPr lang="en-US" smtClean="0"/>
              <a:t>‹#›</a:t>
            </a:fld>
            <a:endParaRPr lang="en-US"/>
          </a:p>
        </p:txBody>
      </p:sp>
    </p:spTree>
    <p:extLst>
      <p:ext uri="{BB962C8B-B14F-4D97-AF65-F5344CB8AC3E}">
        <p14:creationId xmlns:p14="http://schemas.microsoft.com/office/powerpoint/2010/main" val="3983404288"/>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8379517-74C1-4719-88B8-494D4E7415C8}"/>
              </a:ext>
            </a:extLst>
          </p:cNvPr>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314DB9D-C1D5-4EA4-B3F3-855FE91AB376}"/>
              </a:ext>
            </a:extLst>
          </p:cNvPr>
          <p:cNvSpPr>
            <a:spLocks noGrp="1"/>
          </p:cNvSpPr>
          <p:nvPr>
            <p:ph type="body" orient="vert" idx="1"/>
          </p:nvPr>
        </p:nvSpPr>
        <p:spPr>
          <a:xfrm>
            <a:off x="628650" y="365125"/>
            <a:ext cx="57626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83F8515-1BCD-4E30-9CB8-1296E800AA7A}"/>
              </a:ext>
            </a:extLst>
          </p:cNvPr>
          <p:cNvSpPr>
            <a:spLocks noGrp="1"/>
          </p:cNvSpPr>
          <p:nvPr>
            <p:ph type="dt" sz="half" idx="10"/>
          </p:nvPr>
        </p:nvSpPr>
        <p:spPr/>
        <p:txBody>
          <a:bodyPr/>
          <a:lstStyle/>
          <a:p>
            <a:endParaRPr lang="en-US"/>
          </a:p>
        </p:txBody>
      </p:sp>
      <p:sp>
        <p:nvSpPr>
          <p:cNvPr id="5" name="Footer Placeholder 4">
            <a:extLst>
              <a:ext uri="{FF2B5EF4-FFF2-40B4-BE49-F238E27FC236}">
                <a16:creationId xmlns:a16="http://schemas.microsoft.com/office/drawing/2014/main" id="{0A835DEF-369A-46F9-BF40-F08B3D223E90}"/>
              </a:ext>
            </a:extLst>
          </p:cNvPr>
          <p:cNvSpPr>
            <a:spLocks noGrp="1"/>
          </p:cNvSpPr>
          <p:nvPr>
            <p:ph type="ftr" sz="quarter" idx="11"/>
          </p:nvPr>
        </p:nvSpPr>
        <p:spPr/>
        <p:txBody>
          <a:bodyPr/>
          <a:lstStyle/>
          <a:p>
            <a:r>
              <a:rPr lang="en-US"/>
              <a:t>Hillsdale Crest RDII Sewer Rehab</a:t>
            </a:r>
          </a:p>
        </p:txBody>
      </p:sp>
      <p:sp>
        <p:nvSpPr>
          <p:cNvPr id="6" name="Slide Number Placeholder 5">
            <a:extLst>
              <a:ext uri="{FF2B5EF4-FFF2-40B4-BE49-F238E27FC236}">
                <a16:creationId xmlns:a16="http://schemas.microsoft.com/office/drawing/2014/main" id="{A61B19B5-1E5E-414F-8260-4F1793E46BDD}"/>
              </a:ext>
            </a:extLst>
          </p:cNvPr>
          <p:cNvSpPr>
            <a:spLocks noGrp="1"/>
          </p:cNvSpPr>
          <p:nvPr>
            <p:ph type="sldNum" sz="quarter" idx="12"/>
          </p:nvPr>
        </p:nvSpPr>
        <p:spPr/>
        <p:txBody>
          <a:bodyPr/>
          <a:lstStyle/>
          <a:p>
            <a:fld id="{AD029938-CD8F-4529-AA59-EA45C18A19FA}" type="slidenum">
              <a:rPr lang="en-US" smtClean="0"/>
              <a:t>‹#›</a:t>
            </a:fld>
            <a:endParaRPr lang="en-US"/>
          </a:p>
        </p:txBody>
      </p:sp>
    </p:spTree>
    <p:extLst>
      <p:ext uri="{BB962C8B-B14F-4D97-AF65-F5344CB8AC3E}">
        <p14:creationId xmlns:p14="http://schemas.microsoft.com/office/powerpoint/2010/main" val="21009261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dirty="0"/>
              <a:t>Click to edit Master </a:t>
            </a:r>
            <a:r>
              <a:rPr lang="en-US"/>
              <a:t>title style</a:t>
            </a:r>
            <a:endParaRPr lang="en-US" dirty="0"/>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Tree>
    <p:extLst>
      <p:ext uri="{BB962C8B-B14F-4D97-AF65-F5344CB8AC3E}">
        <p14:creationId xmlns:p14="http://schemas.microsoft.com/office/powerpoint/2010/main" val="21965259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28600" y="1341438"/>
            <a:ext cx="4038600" cy="4525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419600" y="1341438"/>
            <a:ext cx="4038600" cy="4525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2958811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3366347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322631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1118132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2.xml"/><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theme" Target="../theme/theme2.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slideLayout" Target="../slideLayouts/slideLayout25.xml"/><Relationship Id="rId5" Type="http://schemas.openxmlformats.org/officeDocument/2006/relationships/slideLayout" Target="../slideLayouts/slideLayout19.xml"/><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3.xml"/><Relationship Id="rId13" Type="http://schemas.openxmlformats.org/officeDocument/2006/relationships/theme" Target="../theme/theme3.xml"/><Relationship Id="rId3" Type="http://schemas.openxmlformats.org/officeDocument/2006/relationships/slideLayout" Target="../slideLayouts/slideLayout28.xml"/><Relationship Id="rId7" Type="http://schemas.openxmlformats.org/officeDocument/2006/relationships/slideLayout" Target="../slideLayouts/slideLayout32.xml"/><Relationship Id="rId12" Type="http://schemas.openxmlformats.org/officeDocument/2006/relationships/slideLayout" Target="../slideLayouts/slideLayout37.xml"/><Relationship Id="rId2" Type="http://schemas.openxmlformats.org/officeDocument/2006/relationships/slideLayout" Target="../slideLayouts/slideLayout27.xml"/><Relationship Id="rId1" Type="http://schemas.openxmlformats.org/officeDocument/2006/relationships/slideLayout" Target="../slideLayouts/slideLayout26.xml"/><Relationship Id="rId6" Type="http://schemas.openxmlformats.org/officeDocument/2006/relationships/slideLayout" Target="../slideLayouts/slideLayout31.xml"/><Relationship Id="rId11" Type="http://schemas.openxmlformats.org/officeDocument/2006/relationships/slideLayout" Target="../slideLayouts/slideLayout36.xml"/><Relationship Id="rId5" Type="http://schemas.openxmlformats.org/officeDocument/2006/relationships/slideLayout" Target="../slideLayouts/slideLayout30.xml"/><Relationship Id="rId10" Type="http://schemas.openxmlformats.org/officeDocument/2006/relationships/slideLayout" Target="../slideLayouts/slideLayout35.xml"/><Relationship Id="rId4" Type="http://schemas.openxmlformats.org/officeDocument/2006/relationships/slideLayout" Target="../slideLayouts/slideLayout29.xml"/><Relationship Id="rId9" Type="http://schemas.openxmlformats.org/officeDocument/2006/relationships/slideLayout" Target="../slideLayouts/slideLayout34.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5.xml"/><Relationship Id="rId3" Type="http://schemas.openxmlformats.org/officeDocument/2006/relationships/slideLayout" Target="../slideLayouts/slideLayout40.xml"/><Relationship Id="rId7" Type="http://schemas.openxmlformats.org/officeDocument/2006/relationships/slideLayout" Target="../slideLayouts/slideLayout44.xml"/><Relationship Id="rId12" Type="http://schemas.openxmlformats.org/officeDocument/2006/relationships/theme" Target="../theme/theme4.xml"/><Relationship Id="rId2" Type="http://schemas.openxmlformats.org/officeDocument/2006/relationships/slideLayout" Target="../slideLayouts/slideLayout39.xml"/><Relationship Id="rId1" Type="http://schemas.openxmlformats.org/officeDocument/2006/relationships/slideLayout" Target="../slideLayouts/slideLayout38.xml"/><Relationship Id="rId6" Type="http://schemas.openxmlformats.org/officeDocument/2006/relationships/slideLayout" Target="../slideLayouts/slideLayout43.xml"/><Relationship Id="rId11" Type="http://schemas.openxmlformats.org/officeDocument/2006/relationships/slideLayout" Target="../slideLayouts/slideLayout48.xml"/><Relationship Id="rId5" Type="http://schemas.openxmlformats.org/officeDocument/2006/relationships/slideLayout" Target="../slideLayouts/slideLayout42.xml"/><Relationship Id="rId10" Type="http://schemas.openxmlformats.org/officeDocument/2006/relationships/slideLayout" Target="../slideLayouts/slideLayout47.xml"/><Relationship Id="rId4" Type="http://schemas.openxmlformats.org/officeDocument/2006/relationships/slideLayout" Target="../slideLayouts/slideLayout41.xml"/><Relationship Id="rId9" Type="http://schemas.openxmlformats.org/officeDocument/2006/relationships/slideLayout" Target="../slideLayouts/slideLayout4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9">
            <a:extLst>
              <a:ext uri="{FF2B5EF4-FFF2-40B4-BE49-F238E27FC236}">
                <a16:creationId xmlns:a16="http://schemas.microsoft.com/office/drawing/2014/main" id="{878F73E6-B740-4355-983F-7D0A72AEB128}"/>
              </a:ext>
            </a:extLst>
          </p:cNvPr>
          <p:cNvSpPr>
            <a:spLocks noChangeArrowheads="1"/>
          </p:cNvSpPr>
          <p:nvPr userDrawn="1"/>
        </p:nvSpPr>
        <p:spPr bwMode="auto">
          <a:xfrm>
            <a:off x="0" y="6248400"/>
            <a:ext cx="9144000" cy="609600"/>
          </a:xfrm>
          <a:prstGeom prst="rect">
            <a:avLst/>
          </a:prstGeom>
          <a:gradFill rotWithShape="1">
            <a:gsLst>
              <a:gs pos="0">
                <a:schemeClr val="bg1"/>
              </a:gs>
              <a:gs pos="100000">
                <a:srgbClr val="006325">
                  <a:alpha val="48000"/>
                </a:srgbClr>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en-US" altLang="en-US">
              <a:latin typeface="Calibri" panose="020F0502020204030204" pitchFamily="34" charset="0"/>
            </a:endParaRPr>
          </a:p>
        </p:txBody>
      </p:sp>
      <p:sp>
        <p:nvSpPr>
          <p:cNvPr id="1027" name="Rectangle 9">
            <a:extLst>
              <a:ext uri="{FF2B5EF4-FFF2-40B4-BE49-F238E27FC236}">
                <a16:creationId xmlns:a16="http://schemas.microsoft.com/office/drawing/2014/main" id="{96182D7D-2358-4F0C-B0FC-019908C78829}"/>
              </a:ext>
            </a:extLst>
          </p:cNvPr>
          <p:cNvSpPr>
            <a:spLocks noChangeArrowheads="1"/>
          </p:cNvSpPr>
          <p:nvPr userDrawn="1"/>
        </p:nvSpPr>
        <p:spPr bwMode="auto">
          <a:xfrm>
            <a:off x="0" y="0"/>
            <a:ext cx="9144000" cy="457200"/>
          </a:xfrm>
          <a:prstGeom prst="rect">
            <a:avLst/>
          </a:prstGeom>
          <a:gradFill rotWithShape="1">
            <a:gsLst>
              <a:gs pos="0">
                <a:srgbClr val="006325">
                  <a:alpha val="48000"/>
                </a:srgbClr>
              </a:gs>
              <a:gs pos="100000">
                <a:srgbClr val="FFFFFF"/>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en-US" altLang="en-US">
              <a:latin typeface="Calibri" panose="020F0502020204030204" pitchFamily="34" charset="0"/>
            </a:endParaRPr>
          </a:p>
        </p:txBody>
      </p:sp>
      <p:sp>
        <p:nvSpPr>
          <p:cNvPr id="1028" name="Text Box 11">
            <a:extLst>
              <a:ext uri="{FF2B5EF4-FFF2-40B4-BE49-F238E27FC236}">
                <a16:creationId xmlns:a16="http://schemas.microsoft.com/office/drawing/2014/main" id="{B24738E3-BFAB-4E5B-886A-5EA91725936E}"/>
              </a:ext>
            </a:extLst>
          </p:cNvPr>
          <p:cNvSpPr txBox="1">
            <a:spLocks noChangeArrowheads="1"/>
          </p:cNvSpPr>
          <p:nvPr userDrawn="1"/>
        </p:nvSpPr>
        <p:spPr bwMode="auto">
          <a:xfrm>
            <a:off x="914400" y="6477000"/>
            <a:ext cx="7239000"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defRPr/>
            </a:pPr>
            <a:r>
              <a:rPr lang="en-US" altLang="en-US" sz="1000" b="1" dirty="0">
                <a:solidFill>
                  <a:srgbClr val="006325"/>
                </a:solidFill>
                <a:latin typeface="Calibri" panose="020F0502020204030204" pitchFamily="34" charset="0"/>
              </a:rPr>
              <a:t>Environmental Services   l  Hillsdale Crest RDII Sewer Rehab</a:t>
            </a:r>
          </a:p>
        </p:txBody>
      </p:sp>
      <p:sp>
        <p:nvSpPr>
          <p:cNvPr id="1029" name="Text Box 12">
            <a:extLst>
              <a:ext uri="{FF2B5EF4-FFF2-40B4-BE49-F238E27FC236}">
                <a16:creationId xmlns:a16="http://schemas.microsoft.com/office/drawing/2014/main" id="{275701F8-4E9D-4ED4-BF2F-6D57B69D5D5C}"/>
              </a:ext>
            </a:extLst>
          </p:cNvPr>
          <p:cNvSpPr txBox="1">
            <a:spLocks noChangeArrowheads="1"/>
          </p:cNvSpPr>
          <p:nvPr userDrawn="1"/>
        </p:nvSpPr>
        <p:spPr bwMode="auto">
          <a:xfrm>
            <a:off x="8077200" y="6477000"/>
            <a:ext cx="9906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eaLnBrk="1" hangingPunct="1">
              <a:spcBef>
                <a:spcPct val="50000"/>
              </a:spcBef>
              <a:defRPr/>
            </a:pPr>
            <a:fld id="{12033D42-BEF0-4E63-9508-01BCA026FD73}" type="slidenum">
              <a:rPr lang="en-US" altLang="en-US" sz="1000" b="1" smtClean="0">
                <a:solidFill>
                  <a:srgbClr val="006325"/>
                </a:solidFill>
                <a:latin typeface="Calibri" panose="020F0502020204030204" pitchFamily="34" charset="0"/>
              </a:rPr>
              <a:pPr algn="r" eaLnBrk="1" hangingPunct="1">
                <a:spcBef>
                  <a:spcPct val="50000"/>
                </a:spcBef>
                <a:defRPr/>
              </a:pPr>
              <a:t>‹#›</a:t>
            </a:fld>
            <a:endParaRPr lang="en-US" altLang="en-US" sz="1000" b="1">
              <a:solidFill>
                <a:srgbClr val="006325"/>
              </a:solidFill>
              <a:latin typeface="Calibri" panose="020F0502020204030204" pitchFamily="34" charset="0"/>
            </a:endParaRPr>
          </a:p>
        </p:txBody>
      </p:sp>
      <p:pic>
        <p:nvPicPr>
          <p:cNvPr id="1030" name="Picture 13" descr="Heron">
            <a:extLst>
              <a:ext uri="{FF2B5EF4-FFF2-40B4-BE49-F238E27FC236}">
                <a16:creationId xmlns:a16="http://schemas.microsoft.com/office/drawing/2014/main" id="{B6948A97-3C4B-469A-8A84-8690DAE2B46D}"/>
              </a:ext>
            </a:extLst>
          </p:cNvPr>
          <p:cNvPicPr>
            <a:picLocks noChangeAspect="1" noChangeArrowheads="1"/>
          </p:cNvPicPr>
          <p:nvPr userDrawn="1"/>
        </p:nvPicPr>
        <p:blipFill>
          <a:blip r:embed="rId16">
            <a:extLst>
              <a:ext uri="{28A0092B-C50C-407E-A947-70E740481C1C}">
                <a14:useLocalDpi xmlns:a14="http://schemas.microsoft.com/office/drawing/2010/main" val="0"/>
              </a:ext>
            </a:extLst>
          </a:blip>
          <a:srcRect/>
          <a:stretch>
            <a:fillRect/>
          </a:stretch>
        </p:blipFill>
        <p:spPr bwMode="auto">
          <a:xfrm>
            <a:off x="152400" y="5943600"/>
            <a:ext cx="703263"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1" name="Rectangle 19">
            <a:extLst>
              <a:ext uri="{FF2B5EF4-FFF2-40B4-BE49-F238E27FC236}">
                <a16:creationId xmlns:a16="http://schemas.microsoft.com/office/drawing/2014/main" id="{782AEFE7-5D2C-4ABE-B5CE-C37E23F878A6}"/>
              </a:ext>
            </a:extLst>
          </p:cNvPr>
          <p:cNvSpPr>
            <a:spLocks noGrp="1" noChangeArrowheads="1"/>
          </p:cNvSpPr>
          <p:nvPr>
            <p:ph type="title"/>
          </p:nvPr>
        </p:nvSpPr>
        <p:spPr bwMode="auto">
          <a:xfrm>
            <a:off x="228600" y="457200"/>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title style</a:t>
            </a:r>
          </a:p>
        </p:txBody>
      </p:sp>
      <p:sp>
        <p:nvSpPr>
          <p:cNvPr id="1032" name="Rectangle 20">
            <a:extLst>
              <a:ext uri="{FF2B5EF4-FFF2-40B4-BE49-F238E27FC236}">
                <a16:creationId xmlns:a16="http://schemas.microsoft.com/office/drawing/2014/main" id="{C608630A-DD7A-46DF-B8EE-99109D6D1ACD}"/>
              </a:ext>
            </a:extLst>
          </p:cNvPr>
          <p:cNvSpPr>
            <a:spLocks noGrp="1" noChangeArrowheads="1"/>
          </p:cNvSpPr>
          <p:nvPr>
            <p:ph type="body" idx="1"/>
          </p:nvPr>
        </p:nvSpPr>
        <p:spPr bwMode="auto">
          <a:xfrm>
            <a:off x="228600" y="1493838"/>
            <a:ext cx="8229600" cy="4525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Tree>
  </p:cSld>
  <p:clrMap bg1="lt1" tx1="dk1" bg2="lt2" tx2="dk2" accent1="accent1" accent2="accent2" accent3="accent3" accent4="accent4" accent5="accent5" accent6="accent6" hlink="hlink" folHlink="folHlink"/>
  <p:sldLayoutIdLst>
    <p:sldLayoutId id="2147483831" r:id="rId1"/>
    <p:sldLayoutId id="2147483859" r:id="rId2"/>
    <p:sldLayoutId id="2147483821" r:id="rId3"/>
    <p:sldLayoutId id="2147483833" r:id="rId4"/>
    <p:sldLayoutId id="2147483822" r:id="rId5"/>
    <p:sldLayoutId id="2147483823" r:id="rId6"/>
    <p:sldLayoutId id="2147483824" r:id="rId7"/>
    <p:sldLayoutId id="2147483825" r:id="rId8"/>
    <p:sldLayoutId id="2147483826" r:id="rId9"/>
    <p:sldLayoutId id="2147483827" r:id="rId10"/>
    <p:sldLayoutId id="2147483828" r:id="rId11"/>
    <p:sldLayoutId id="2147483832" r:id="rId12"/>
    <p:sldLayoutId id="2147483829" r:id="rId13"/>
    <p:sldLayoutId id="2147483830" r:id="rId14"/>
  </p:sldLayoutIdLst>
  <p:hf sldNum="0" hdr="0" dt="0"/>
  <p:txStyles>
    <p:titleStyle>
      <a:lvl1pPr algn="l" rtl="0" eaLnBrk="0" fontAlgn="base" hangingPunct="0">
        <a:spcBef>
          <a:spcPct val="0"/>
        </a:spcBef>
        <a:spcAft>
          <a:spcPct val="0"/>
        </a:spcAft>
        <a:defRPr sz="3600" b="1" kern="1200">
          <a:solidFill>
            <a:srgbClr val="006325"/>
          </a:solidFill>
          <a:latin typeface="+mj-lt"/>
          <a:ea typeface="+mj-ea"/>
          <a:cs typeface="+mj-cs"/>
        </a:defRPr>
      </a:lvl1pPr>
      <a:lvl2pPr algn="l" rtl="0" eaLnBrk="0" fontAlgn="base" hangingPunct="0">
        <a:spcBef>
          <a:spcPct val="0"/>
        </a:spcBef>
        <a:spcAft>
          <a:spcPct val="0"/>
        </a:spcAft>
        <a:defRPr sz="3600" b="1">
          <a:solidFill>
            <a:srgbClr val="006325"/>
          </a:solidFill>
          <a:latin typeface="Calibri" panose="020F0502020204030204" pitchFamily="34" charset="0"/>
          <a:cs typeface="Arial" panose="020B0604020202020204" pitchFamily="34" charset="0"/>
        </a:defRPr>
      </a:lvl2pPr>
      <a:lvl3pPr algn="l" rtl="0" eaLnBrk="0" fontAlgn="base" hangingPunct="0">
        <a:spcBef>
          <a:spcPct val="0"/>
        </a:spcBef>
        <a:spcAft>
          <a:spcPct val="0"/>
        </a:spcAft>
        <a:defRPr sz="3600" b="1">
          <a:solidFill>
            <a:srgbClr val="006325"/>
          </a:solidFill>
          <a:latin typeface="Calibri" panose="020F0502020204030204" pitchFamily="34" charset="0"/>
          <a:cs typeface="Arial" panose="020B0604020202020204" pitchFamily="34" charset="0"/>
        </a:defRPr>
      </a:lvl3pPr>
      <a:lvl4pPr algn="l" rtl="0" eaLnBrk="0" fontAlgn="base" hangingPunct="0">
        <a:spcBef>
          <a:spcPct val="0"/>
        </a:spcBef>
        <a:spcAft>
          <a:spcPct val="0"/>
        </a:spcAft>
        <a:defRPr sz="3600" b="1">
          <a:solidFill>
            <a:srgbClr val="006325"/>
          </a:solidFill>
          <a:latin typeface="Calibri" panose="020F0502020204030204" pitchFamily="34" charset="0"/>
          <a:cs typeface="Arial" panose="020B0604020202020204" pitchFamily="34" charset="0"/>
        </a:defRPr>
      </a:lvl4pPr>
      <a:lvl5pPr algn="l" rtl="0" eaLnBrk="0" fontAlgn="base" hangingPunct="0">
        <a:spcBef>
          <a:spcPct val="0"/>
        </a:spcBef>
        <a:spcAft>
          <a:spcPct val="0"/>
        </a:spcAft>
        <a:defRPr sz="3600" b="1">
          <a:solidFill>
            <a:srgbClr val="006325"/>
          </a:solidFill>
          <a:latin typeface="Calibri" panose="020F0502020204030204" pitchFamily="34" charset="0"/>
          <a:cs typeface="Arial" panose="020B0604020202020204" pitchFamily="34" charset="0"/>
        </a:defRPr>
      </a:lvl5pPr>
      <a:lvl6pPr marL="457200" algn="l" rtl="0" fontAlgn="base">
        <a:spcBef>
          <a:spcPct val="0"/>
        </a:spcBef>
        <a:spcAft>
          <a:spcPct val="0"/>
        </a:spcAft>
        <a:defRPr sz="3600" b="1">
          <a:solidFill>
            <a:srgbClr val="006325"/>
          </a:solidFill>
          <a:latin typeface="Calibri" panose="020F0502020204030204" pitchFamily="34" charset="0"/>
          <a:cs typeface="Arial" panose="020B0604020202020204" pitchFamily="34" charset="0"/>
        </a:defRPr>
      </a:lvl6pPr>
      <a:lvl7pPr marL="914400" algn="l" rtl="0" fontAlgn="base">
        <a:spcBef>
          <a:spcPct val="0"/>
        </a:spcBef>
        <a:spcAft>
          <a:spcPct val="0"/>
        </a:spcAft>
        <a:defRPr sz="3600" b="1">
          <a:solidFill>
            <a:srgbClr val="006325"/>
          </a:solidFill>
          <a:latin typeface="Calibri" panose="020F0502020204030204" pitchFamily="34" charset="0"/>
          <a:cs typeface="Arial" panose="020B0604020202020204" pitchFamily="34" charset="0"/>
        </a:defRPr>
      </a:lvl7pPr>
      <a:lvl8pPr marL="1371600" algn="l" rtl="0" fontAlgn="base">
        <a:spcBef>
          <a:spcPct val="0"/>
        </a:spcBef>
        <a:spcAft>
          <a:spcPct val="0"/>
        </a:spcAft>
        <a:defRPr sz="3600" b="1">
          <a:solidFill>
            <a:srgbClr val="006325"/>
          </a:solidFill>
          <a:latin typeface="Calibri" panose="020F0502020204030204" pitchFamily="34" charset="0"/>
          <a:cs typeface="Arial" panose="020B0604020202020204" pitchFamily="34" charset="0"/>
        </a:defRPr>
      </a:lvl8pPr>
      <a:lvl9pPr marL="1828800" algn="l" rtl="0" fontAlgn="base">
        <a:spcBef>
          <a:spcPct val="0"/>
        </a:spcBef>
        <a:spcAft>
          <a:spcPct val="0"/>
        </a:spcAft>
        <a:defRPr sz="3600" b="1">
          <a:solidFill>
            <a:srgbClr val="006325"/>
          </a:solidFill>
          <a:latin typeface="Calibri" panose="020F0502020204030204" pitchFamily="34" charset="0"/>
          <a:cs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6A25907-0C59-42C4-A170-B7B198D2F8B0}"/>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049B296-3CF7-409C-9BFE-9638E12C1044}"/>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557D48D-368F-49EF-BD54-E8D07DC3A79B}"/>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a:extLst>
              <a:ext uri="{FF2B5EF4-FFF2-40B4-BE49-F238E27FC236}">
                <a16:creationId xmlns:a16="http://schemas.microsoft.com/office/drawing/2014/main" id="{91B51CA1-F867-44E0-86D6-7F3E9973AA5B}"/>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Hillsdale Crest RDII Sewer Rehab</a:t>
            </a:r>
          </a:p>
        </p:txBody>
      </p:sp>
      <p:sp>
        <p:nvSpPr>
          <p:cNvPr id="6" name="Slide Number Placeholder 5">
            <a:extLst>
              <a:ext uri="{FF2B5EF4-FFF2-40B4-BE49-F238E27FC236}">
                <a16:creationId xmlns:a16="http://schemas.microsoft.com/office/drawing/2014/main" id="{A65D3291-18A1-46CF-91D9-F4E5A55D0F7E}"/>
              </a:ext>
            </a:extLst>
          </p:cNvPr>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7D83D38-BE16-4BF7-971E-F3FBA0634DA8}" type="slidenum">
              <a:rPr lang="en-US" smtClean="0"/>
              <a:t>‹#›</a:t>
            </a:fld>
            <a:endParaRPr lang="en-US"/>
          </a:p>
        </p:txBody>
      </p:sp>
    </p:spTree>
    <p:extLst>
      <p:ext uri="{BB962C8B-B14F-4D97-AF65-F5344CB8AC3E}">
        <p14:creationId xmlns:p14="http://schemas.microsoft.com/office/powerpoint/2010/main" val="3439059490"/>
      </p:ext>
    </p:extLst>
  </p:cSld>
  <p:clrMap bg1="lt1" tx1="dk1" bg2="lt2" tx2="dk2" accent1="accent1" accent2="accent2" accent3="accent3" accent4="accent4" accent5="accent5" accent6="accent6" hlink="hlink" folHlink="folHlink"/>
  <p:sldLayoutIdLst>
    <p:sldLayoutId id="2147483861" r:id="rId1"/>
    <p:sldLayoutId id="2147483862" r:id="rId2"/>
    <p:sldLayoutId id="2147483863" r:id="rId3"/>
    <p:sldLayoutId id="2147483864" r:id="rId4"/>
    <p:sldLayoutId id="2147483865" r:id="rId5"/>
    <p:sldLayoutId id="2147483866" r:id="rId6"/>
    <p:sldLayoutId id="2147483867" r:id="rId7"/>
    <p:sldLayoutId id="2147483868" r:id="rId8"/>
    <p:sldLayoutId id="2147483869" r:id="rId9"/>
    <p:sldLayoutId id="2147483870" r:id="rId10"/>
    <p:sldLayoutId id="2147483871"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48BA814-28D8-499C-AD59-3020A594602F}"/>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2C9A4E1-3BDA-491E-BCB1-02DDD19A8ED9}"/>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E97F5EE-77BB-44D1-8DFB-C146ADA35A2C}"/>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a:extLst>
              <a:ext uri="{FF2B5EF4-FFF2-40B4-BE49-F238E27FC236}">
                <a16:creationId xmlns:a16="http://schemas.microsoft.com/office/drawing/2014/main" id="{551BF7AC-4E97-41AB-BB79-8C970E042839}"/>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Hillsdale Crest RDII Sewer Rehab</a:t>
            </a:r>
          </a:p>
        </p:txBody>
      </p:sp>
      <p:sp>
        <p:nvSpPr>
          <p:cNvPr id="6" name="Slide Number Placeholder 5">
            <a:extLst>
              <a:ext uri="{FF2B5EF4-FFF2-40B4-BE49-F238E27FC236}">
                <a16:creationId xmlns:a16="http://schemas.microsoft.com/office/drawing/2014/main" id="{5A63B170-D317-4B1A-8D15-6B977EFFE038}"/>
              </a:ext>
            </a:extLst>
          </p:cNvPr>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3F194E-0AFB-47CD-AE4B-F50FFBC77E64}" type="slidenum">
              <a:rPr lang="en-US" smtClean="0"/>
              <a:t>‹#›</a:t>
            </a:fld>
            <a:endParaRPr lang="en-US"/>
          </a:p>
        </p:txBody>
      </p:sp>
    </p:spTree>
    <p:extLst>
      <p:ext uri="{BB962C8B-B14F-4D97-AF65-F5344CB8AC3E}">
        <p14:creationId xmlns:p14="http://schemas.microsoft.com/office/powerpoint/2010/main" val="646900747"/>
      </p:ext>
    </p:extLst>
  </p:cSld>
  <p:clrMap bg1="lt1" tx1="dk1" bg2="lt2" tx2="dk2" accent1="accent1" accent2="accent2" accent3="accent3" accent4="accent4" accent5="accent5" accent6="accent6" hlink="hlink" folHlink="folHlink"/>
  <p:sldLayoutIdLst>
    <p:sldLayoutId id="2147483835" r:id="rId1"/>
    <p:sldLayoutId id="2147483836" r:id="rId2"/>
    <p:sldLayoutId id="2147483837" r:id="rId3"/>
    <p:sldLayoutId id="2147483838" r:id="rId4"/>
    <p:sldLayoutId id="2147483839" r:id="rId5"/>
    <p:sldLayoutId id="2147483840" r:id="rId6"/>
    <p:sldLayoutId id="2147483841" r:id="rId7"/>
    <p:sldLayoutId id="2147483842" r:id="rId8"/>
    <p:sldLayoutId id="2147483843" r:id="rId9"/>
    <p:sldLayoutId id="2147483844" r:id="rId10"/>
    <p:sldLayoutId id="2147483845" r:id="rId11"/>
    <p:sldLayoutId id="2147483846" r:id="rId12"/>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BAD13F8-F658-4303-842F-AF43665FA5F7}"/>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5278175-FDE0-4CAA-B073-BE299D7AC54D}"/>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EDB1D8F-78B4-4E8A-A2B6-6BF2C661DED4}"/>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a:extLst>
              <a:ext uri="{FF2B5EF4-FFF2-40B4-BE49-F238E27FC236}">
                <a16:creationId xmlns:a16="http://schemas.microsoft.com/office/drawing/2014/main" id="{9D0BF5C9-FA78-4E43-8D2C-F343D7AE5068}"/>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Hillsdale Crest RDII Sewer Rehab</a:t>
            </a:r>
          </a:p>
        </p:txBody>
      </p:sp>
      <p:sp>
        <p:nvSpPr>
          <p:cNvPr id="6" name="Slide Number Placeholder 5">
            <a:extLst>
              <a:ext uri="{FF2B5EF4-FFF2-40B4-BE49-F238E27FC236}">
                <a16:creationId xmlns:a16="http://schemas.microsoft.com/office/drawing/2014/main" id="{F0FB8B74-F765-4BD8-AE89-A2E1A0014C1A}"/>
              </a:ext>
            </a:extLst>
          </p:cNvPr>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D029938-CD8F-4529-AA59-EA45C18A19FA}" type="slidenum">
              <a:rPr lang="en-US" smtClean="0"/>
              <a:t>‹#›</a:t>
            </a:fld>
            <a:endParaRPr lang="en-US"/>
          </a:p>
        </p:txBody>
      </p:sp>
    </p:spTree>
    <p:extLst>
      <p:ext uri="{BB962C8B-B14F-4D97-AF65-F5344CB8AC3E}">
        <p14:creationId xmlns:p14="http://schemas.microsoft.com/office/powerpoint/2010/main" val="3907337337"/>
      </p:ext>
    </p:extLst>
  </p:cSld>
  <p:clrMap bg1="lt1" tx1="dk1" bg2="lt2" tx2="dk2" accent1="accent1" accent2="accent2" accent3="accent3" accent4="accent4" accent5="accent5" accent6="accent6" hlink="hlink" folHlink="folHlink"/>
  <p:sldLayoutIdLst>
    <p:sldLayoutId id="2147483848" r:id="rId1"/>
    <p:sldLayoutId id="2147483849" r:id="rId2"/>
    <p:sldLayoutId id="2147483850" r:id="rId3"/>
    <p:sldLayoutId id="2147483851" r:id="rId4"/>
    <p:sldLayoutId id="2147483852" r:id="rId5"/>
    <p:sldLayoutId id="2147483853" r:id="rId6"/>
    <p:sldLayoutId id="2147483854" r:id="rId7"/>
    <p:sldLayoutId id="2147483855" r:id="rId8"/>
    <p:sldLayoutId id="2147483856" r:id="rId9"/>
    <p:sldLayoutId id="2147483857" r:id="rId10"/>
    <p:sldLayoutId id="2147483858"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11.xml"/><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4.xml"/><Relationship Id="rId1" Type="http://schemas.openxmlformats.org/officeDocument/2006/relationships/slideLayout" Target="../slideLayouts/slideLayout11.xml"/><Relationship Id="rId4" Type="http://schemas.openxmlformats.org/officeDocument/2006/relationships/image" Target="../media/image7.jpe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6.xml"/><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7.xml"/><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5122" name="Picture 1">
            <a:extLst>
              <a:ext uri="{FF2B5EF4-FFF2-40B4-BE49-F238E27FC236}">
                <a16:creationId xmlns:a16="http://schemas.microsoft.com/office/drawing/2014/main" id="{0059ACF5-48E4-46DC-BA6C-5ABB716F29B9}"/>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350" y="0"/>
            <a:ext cx="913765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3" name="Rectangle 2">
            <a:extLst>
              <a:ext uri="{FF2B5EF4-FFF2-40B4-BE49-F238E27FC236}">
                <a16:creationId xmlns:a16="http://schemas.microsoft.com/office/drawing/2014/main" id="{3178369C-7C94-4547-8FFC-A8F0C23EDAE1}"/>
              </a:ext>
            </a:extLst>
          </p:cNvPr>
          <p:cNvSpPr>
            <a:spLocks noGrp="1" noChangeArrowheads="1"/>
          </p:cNvSpPr>
          <p:nvPr>
            <p:ph type="ctrTitle"/>
          </p:nvPr>
        </p:nvSpPr>
        <p:spPr>
          <a:xfrm>
            <a:off x="307975" y="1676400"/>
            <a:ext cx="8534400" cy="1167611"/>
          </a:xfrm>
        </p:spPr>
        <p:txBody>
          <a:bodyPr/>
          <a:lstStyle/>
          <a:p>
            <a:pPr eaLnBrk="1" hangingPunct="1"/>
            <a:r>
              <a:rPr lang="en-US" altLang="en-US" sz="2400">
                <a:solidFill>
                  <a:schemeClr val="tx1"/>
                </a:solidFill>
              </a:rPr>
              <a:t>E10941-Hillsdale </a:t>
            </a:r>
            <a:r>
              <a:rPr lang="en-US" altLang="en-US" sz="2400" dirty="0">
                <a:solidFill>
                  <a:schemeClr val="tx1"/>
                </a:solidFill>
              </a:rPr>
              <a:t>Crest RDII Project </a:t>
            </a:r>
            <a:br>
              <a:rPr lang="en-US" altLang="en-US" sz="2400" dirty="0">
                <a:solidFill>
                  <a:schemeClr val="tx1"/>
                </a:solidFill>
                <a:cs typeface="Calibri"/>
              </a:rPr>
            </a:br>
            <a:r>
              <a:rPr lang="en-US" altLang="en-US" sz="2400" dirty="0">
                <a:solidFill>
                  <a:schemeClr val="tx1"/>
                </a:solidFill>
              </a:rPr>
              <a:t>Easement Acquisition – Agenda Item #923</a:t>
            </a:r>
            <a:br>
              <a:rPr lang="en-US" altLang="en-US" sz="2400" dirty="0">
                <a:solidFill>
                  <a:srgbClr val="000000"/>
                </a:solidFill>
                <a:cs typeface="Calibri"/>
              </a:rPr>
            </a:br>
            <a:r>
              <a:rPr lang="en-US" altLang="en-US" sz="2400" b="0" dirty="0">
                <a:solidFill>
                  <a:schemeClr val="tx1"/>
                </a:solidFill>
              </a:rPr>
              <a:t>Portland City Council    |    August 29, 2018</a:t>
            </a:r>
            <a:endParaRPr lang="en-US" altLang="en-US" sz="2400" dirty="0">
              <a:solidFill>
                <a:srgbClr val="FF0000"/>
              </a:solidFill>
            </a:endParaRPr>
          </a:p>
        </p:txBody>
      </p:sp>
      <p:sp>
        <p:nvSpPr>
          <p:cNvPr id="5124" name="Rectangle 3">
            <a:extLst>
              <a:ext uri="{FF2B5EF4-FFF2-40B4-BE49-F238E27FC236}">
                <a16:creationId xmlns:a16="http://schemas.microsoft.com/office/drawing/2014/main" id="{AAA58718-EA02-4A61-92E5-A40060DDAD1E}"/>
              </a:ext>
            </a:extLst>
          </p:cNvPr>
          <p:cNvSpPr>
            <a:spLocks noGrp="1" noChangeArrowheads="1"/>
          </p:cNvSpPr>
          <p:nvPr>
            <p:ph type="subTitle" idx="1"/>
          </p:nvPr>
        </p:nvSpPr>
        <p:spPr>
          <a:xfrm>
            <a:off x="2743200" y="3276600"/>
            <a:ext cx="3200400" cy="2314397"/>
          </a:xfrm>
        </p:spPr>
        <p:txBody>
          <a:bodyPr/>
          <a:lstStyle/>
          <a:p>
            <a:pPr eaLnBrk="1" hangingPunct="1"/>
            <a:r>
              <a:rPr lang="en-US" altLang="en-US" sz="1800" b="1" dirty="0"/>
              <a:t>Bill Ryan, P.E.,</a:t>
            </a:r>
            <a:endParaRPr lang="en-US" altLang="en-US" sz="1800" b="1" dirty="0">
              <a:cs typeface="Calibri"/>
            </a:endParaRPr>
          </a:p>
          <a:p>
            <a:pPr eaLnBrk="1" hangingPunct="1"/>
            <a:r>
              <a:rPr lang="en-US" altLang="en-US" sz="1800" b="1" dirty="0">
                <a:cs typeface="Calibri"/>
              </a:rPr>
              <a:t>Chief Engineer</a:t>
            </a:r>
          </a:p>
          <a:p>
            <a:pPr eaLnBrk="1" hangingPunct="1"/>
            <a:endParaRPr lang="en-US" altLang="en-US" sz="1800" b="1" dirty="0">
              <a:cs typeface="Calibri"/>
            </a:endParaRPr>
          </a:p>
          <a:p>
            <a:pPr eaLnBrk="1" hangingPunct="1"/>
            <a:r>
              <a:rPr lang="en-US" altLang="en-US" sz="1800" b="1" dirty="0">
                <a:cs typeface="Calibri"/>
              </a:rPr>
              <a:t>Henry Young, P.E., </a:t>
            </a:r>
          </a:p>
          <a:p>
            <a:pPr eaLnBrk="1" hangingPunct="1"/>
            <a:r>
              <a:rPr lang="en-US" altLang="en-US" sz="1800" b="1" dirty="0">
                <a:cs typeface="Calibri"/>
              </a:rPr>
              <a:t>Project Manager</a:t>
            </a:r>
          </a:p>
          <a:p>
            <a:pPr eaLnBrk="1" hangingPunct="1"/>
            <a:endParaRPr lang="en-US" altLang="en-US" sz="1800" b="1" dirty="0"/>
          </a:p>
          <a:p>
            <a:pPr eaLnBrk="1" hangingPunct="1"/>
            <a:r>
              <a:rPr lang="en-US" altLang="en-US" sz="1800" b="1" dirty="0"/>
              <a:t> </a:t>
            </a:r>
          </a:p>
          <a:p>
            <a:pPr algn="ctr" eaLnBrk="1" hangingPunct="1"/>
            <a:r>
              <a:rPr lang="en-US" altLang="en-US" sz="1800" b="1" dirty="0"/>
              <a:t>	</a:t>
            </a:r>
            <a:r>
              <a:rPr lang="en-US" altLang="en-US" sz="1800" dirty="0"/>
              <a:t>			</a:t>
            </a:r>
            <a:endParaRPr lang="en-US" altLang="en-US" sz="16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Hillsdale Crest RDII</a:t>
            </a:r>
          </a:p>
        </p:txBody>
      </p:sp>
      <p:sp>
        <p:nvSpPr>
          <p:cNvPr id="4" name="Text Placeholder 3"/>
          <p:cNvSpPr>
            <a:spLocks noGrp="1"/>
          </p:cNvSpPr>
          <p:nvPr>
            <p:ph type="body" sz="half" idx="2"/>
          </p:nvPr>
        </p:nvSpPr>
        <p:spPr>
          <a:xfrm>
            <a:off x="211281" y="987425"/>
            <a:ext cx="4360719" cy="5146674"/>
          </a:xfrm>
        </p:spPr>
        <p:txBody>
          <a:bodyPr/>
          <a:lstStyle/>
          <a:p>
            <a:pPr marL="0" indent="0">
              <a:buNone/>
            </a:pPr>
            <a:endParaRPr lang="en-US" altLang="en-US" dirty="0">
              <a:latin typeface="Arial" panose="020B0604020202020204" pitchFamily="34" charset="0"/>
              <a:cs typeface="Arial" panose="020B0604020202020204" pitchFamily="34" charset="0"/>
            </a:endParaRPr>
          </a:p>
          <a:p>
            <a:pPr marL="0" indent="0">
              <a:buNone/>
            </a:pPr>
            <a:r>
              <a:rPr lang="en-US" altLang="en-US" dirty="0">
                <a:latin typeface="Arial" panose="020B0604020202020204" pitchFamily="34" charset="0"/>
                <a:cs typeface="Arial" panose="020B0604020202020204" pitchFamily="34" charset="0"/>
              </a:rPr>
              <a:t>The Hillsdale Crest RDII Project will reduce “Rainfall Derived Infiltration and inflow” into our sanitary sewer system in the northern portion of the Hillsdale Neighborhood of Southwest Portland by repairing and lining the public sanitary sewer pipes.</a:t>
            </a:r>
            <a:endParaRPr lang="en-US" dirty="0">
              <a:latin typeface="Arial" panose="020B0604020202020204" pitchFamily="34" charset="0"/>
              <a:cs typeface="Arial" panose="020B0604020202020204" pitchFamily="34" charset="0"/>
            </a:endParaRPr>
          </a:p>
        </p:txBody>
      </p:sp>
      <p:pic>
        <p:nvPicPr>
          <p:cNvPr id="5" name="Picture 4">
            <a:extLst>
              <a:ext uri="{FF2B5EF4-FFF2-40B4-BE49-F238E27FC236}">
                <a16:creationId xmlns:a16="http://schemas.microsoft.com/office/drawing/2014/main" id="{89726152-A28D-46E7-90EF-5E3591F6FCA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648200" y="349045"/>
            <a:ext cx="3550341" cy="6019800"/>
          </a:xfrm>
          <a:prstGeom prst="rect">
            <a:avLst/>
          </a:prstGeom>
        </p:spPr>
      </p:pic>
    </p:spTree>
    <p:extLst>
      <p:ext uri="{BB962C8B-B14F-4D97-AF65-F5344CB8AC3E}">
        <p14:creationId xmlns:p14="http://schemas.microsoft.com/office/powerpoint/2010/main" val="41338897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Hillsdale Crest RDII</a:t>
            </a:r>
          </a:p>
        </p:txBody>
      </p:sp>
      <p:sp>
        <p:nvSpPr>
          <p:cNvPr id="4" name="Text Placeholder 3"/>
          <p:cNvSpPr>
            <a:spLocks noGrp="1"/>
          </p:cNvSpPr>
          <p:nvPr>
            <p:ph type="body" sz="half" idx="2"/>
          </p:nvPr>
        </p:nvSpPr>
        <p:spPr>
          <a:xfrm>
            <a:off x="211281" y="990600"/>
            <a:ext cx="4360719" cy="5257800"/>
          </a:xfrm>
        </p:spPr>
        <p:txBody>
          <a:bodyPr/>
          <a:lstStyle/>
          <a:p>
            <a:pPr lvl="0"/>
            <a:r>
              <a:rPr lang="en-US" dirty="0" err="1"/>
              <a:t>Stormwater</a:t>
            </a:r>
            <a:r>
              <a:rPr lang="en-US" dirty="0"/>
              <a:t> and groundwater (Rainfall Derived Inflow and Infiltration) leaches into aged sewer pipes designed to carry only sanitary sewage, causes sewer mains to overflow at low points which drain into ditches or nearby waterways. </a:t>
            </a:r>
          </a:p>
          <a:p>
            <a:pPr lvl="0"/>
            <a:r>
              <a:rPr lang="en-US" dirty="0"/>
              <a:t>The Hillsdale Crest Project will repair, using the Cured-in-Place Pipe lining (CIPP) methodology, line 18,500 lineal ft of 8-inch and 12-inch sanitary sewer mains and 226 public laterals.</a:t>
            </a:r>
          </a:p>
          <a:p>
            <a:endParaRPr lang="en-US" sz="2000" dirty="0">
              <a:latin typeface="Arial" panose="020B0604020202020204" pitchFamily="34" charset="0"/>
              <a:cs typeface="Arial" panose="020B0604020202020204" pitchFamily="34" charset="0"/>
            </a:endParaRPr>
          </a:p>
        </p:txBody>
      </p:sp>
      <p:pic>
        <p:nvPicPr>
          <p:cNvPr id="5" name="Picture 2" descr="Image result for cipp lining images">
            <a:extLst>
              <a:ext uri="{FF2B5EF4-FFF2-40B4-BE49-F238E27FC236}">
                <a16:creationId xmlns:a16="http://schemas.microsoft.com/office/drawing/2014/main" id="{92FAD211-DCF8-402F-9B13-EDA359BCC0A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20476" y="1262065"/>
            <a:ext cx="3826095" cy="2212179"/>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4" descr="Image result for cipp lining images">
            <a:extLst>
              <a:ext uri="{FF2B5EF4-FFF2-40B4-BE49-F238E27FC236}">
                <a16:creationId xmlns:a16="http://schemas.microsoft.com/office/drawing/2014/main" id="{E9449743-0479-454F-8296-421DBBE6915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59119" y="3365213"/>
            <a:ext cx="4408682" cy="288318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380083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ChangeArrowheads="1"/>
          </p:cNvSpPr>
          <p:nvPr/>
        </p:nvSpPr>
        <p:spPr bwMode="auto">
          <a:xfrm>
            <a:off x="1905000" y="1143000"/>
            <a:ext cx="5410200" cy="83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har char="•"/>
              <a:defRPr sz="3200">
                <a:solidFill>
                  <a:schemeClr val="tx1"/>
                </a:solidFill>
                <a:latin typeface="Calibri" panose="020F0502020204030204" pitchFamily="34" charset="0"/>
                <a:cs typeface="Arial" panose="020B0604020202020204" pitchFamily="34" charset="0"/>
              </a:defRPr>
            </a:lvl1pPr>
            <a:lvl2pPr marL="742950" indent="-285750">
              <a:spcBef>
                <a:spcPct val="20000"/>
              </a:spcBef>
              <a:buChar char="–"/>
              <a:defRPr sz="2800">
                <a:solidFill>
                  <a:schemeClr val="tx1"/>
                </a:solidFill>
                <a:latin typeface="Calibri" panose="020F0502020204030204" pitchFamily="34" charset="0"/>
                <a:cs typeface="Arial" panose="020B0604020202020204" pitchFamily="34" charset="0"/>
              </a:defRPr>
            </a:lvl2pPr>
            <a:lvl3pPr marL="1143000" indent="-228600">
              <a:spcBef>
                <a:spcPct val="20000"/>
              </a:spcBef>
              <a:buChar char="•"/>
              <a:defRPr sz="2400">
                <a:solidFill>
                  <a:schemeClr val="tx1"/>
                </a:solidFill>
                <a:latin typeface="Calibri" panose="020F0502020204030204" pitchFamily="34" charset="0"/>
                <a:cs typeface="Arial" panose="020B0604020202020204" pitchFamily="34" charset="0"/>
              </a:defRPr>
            </a:lvl3pPr>
            <a:lvl4pPr marL="1600200" indent="-228600">
              <a:spcBef>
                <a:spcPct val="20000"/>
              </a:spcBef>
              <a:buChar char="–"/>
              <a:defRPr sz="2000">
                <a:solidFill>
                  <a:schemeClr val="tx1"/>
                </a:solidFill>
                <a:latin typeface="Calibri" panose="020F0502020204030204" pitchFamily="34" charset="0"/>
                <a:cs typeface="Arial" panose="020B0604020202020204" pitchFamily="34" charset="0"/>
              </a:defRPr>
            </a:lvl4pPr>
            <a:lvl5pPr marL="2057400" indent="-228600">
              <a:spcBef>
                <a:spcPct val="20000"/>
              </a:spcBef>
              <a:buChar char="»"/>
              <a:defRPr sz="2000">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cs typeface="Arial" panose="020B0604020202020204" pitchFamily="34" charset="0"/>
              </a:defRPr>
            </a:lvl9pPr>
          </a:lstStyle>
          <a:p>
            <a:pPr eaLnBrk="1" hangingPunct="1">
              <a:spcBef>
                <a:spcPct val="0"/>
              </a:spcBef>
              <a:buFontTx/>
              <a:buNone/>
            </a:pPr>
            <a:endParaRPr lang="en-US" altLang="en-US" sz="2400" b="1">
              <a:solidFill>
                <a:srgbClr val="FFFF00"/>
              </a:solidFill>
              <a:latin typeface="Arial" panose="020B0604020202020204" pitchFamily="34" charset="0"/>
            </a:endParaRPr>
          </a:p>
        </p:txBody>
      </p:sp>
      <p:sp>
        <p:nvSpPr>
          <p:cNvPr id="24579" name="Title 6"/>
          <p:cNvSpPr>
            <a:spLocks noGrp="1"/>
          </p:cNvSpPr>
          <p:nvPr>
            <p:ph type="title"/>
          </p:nvPr>
        </p:nvSpPr>
        <p:spPr>
          <a:xfrm>
            <a:off x="200024" y="152400"/>
            <a:ext cx="8639175" cy="457200"/>
          </a:xfrm>
        </p:spPr>
        <p:txBody>
          <a:bodyPr/>
          <a:lstStyle/>
          <a:p>
            <a:r>
              <a:rPr lang="en-US" altLang="en-US" dirty="0"/>
              <a:t>RDII Program Background and Status</a:t>
            </a:r>
          </a:p>
        </p:txBody>
      </p:sp>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77401" y="844092"/>
            <a:ext cx="4144398" cy="5169816"/>
          </a:xfrm>
          <a:prstGeom prst="rect">
            <a:avLst/>
          </a:prstGeom>
        </p:spPr>
      </p:pic>
      <p:pic>
        <p:nvPicPr>
          <p:cNvPr id="13" name="Picture 4" descr="022811 2323 SW Dewitt 003">
            <a:extLst>
              <a:ext uri="{FF2B5EF4-FFF2-40B4-BE49-F238E27FC236}">
                <a16:creationId xmlns:a16="http://schemas.microsoft.com/office/drawing/2014/main" id="{E8005020-C6F1-4C06-9512-AC3E3DFE77BA}"/>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502377" y="612333"/>
            <a:ext cx="3352800" cy="2514601"/>
          </a:xfrm>
          <a:prstGeom prst="rect">
            <a:avLst/>
          </a:prstGeom>
          <a:noFill/>
          <a:extLst>
            <a:ext uri="{909E8E84-426E-40DD-AFC4-6F175D3DCCD1}">
              <a14:hiddenFill xmlns:a14="http://schemas.microsoft.com/office/drawing/2010/main">
                <a:solidFill>
                  <a:srgbClr val="FFFFFF"/>
                </a:solidFill>
              </a14:hiddenFill>
            </a:ext>
          </a:extLst>
        </p:spPr>
      </p:pic>
      <p:cxnSp>
        <p:nvCxnSpPr>
          <p:cNvPr id="3" name="Straight Connector 2">
            <a:extLst>
              <a:ext uri="{FF2B5EF4-FFF2-40B4-BE49-F238E27FC236}">
                <a16:creationId xmlns:a16="http://schemas.microsoft.com/office/drawing/2014/main" id="{09F9AA0F-B679-49FE-8916-5F594BDED195}"/>
              </a:ext>
            </a:extLst>
          </p:cNvPr>
          <p:cNvCxnSpPr>
            <a:cxnSpLocks/>
          </p:cNvCxnSpPr>
          <p:nvPr/>
        </p:nvCxnSpPr>
        <p:spPr>
          <a:xfrm flipV="1">
            <a:off x="3886200" y="2971800"/>
            <a:ext cx="1752600" cy="2209801"/>
          </a:xfrm>
          <a:prstGeom prst="line">
            <a:avLst/>
          </a:prstGeom>
          <a:ln w="50800">
            <a:headEnd type="arrow"/>
          </a:ln>
        </p:spPr>
        <p:style>
          <a:lnRef idx="1">
            <a:schemeClr val="dk1"/>
          </a:lnRef>
          <a:fillRef idx="0">
            <a:schemeClr val="dk1"/>
          </a:fillRef>
          <a:effectRef idx="0">
            <a:schemeClr val="dk1"/>
          </a:effectRef>
          <a:fontRef idx="minor">
            <a:schemeClr val="tx1"/>
          </a:fontRef>
        </p:style>
      </p:cxnSp>
      <p:sp>
        <p:nvSpPr>
          <p:cNvPr id="7" name="TextBox 6">
            <a:extLst>
              <a:ext uri="{FF2B5EF4-FFF2-40B4-BE49-F238E27FC236}">
                <a16:creationId xmlns:a16="http://schemas.microsoft.com/office/drawing/2014/main" id="{FAA01474-A48E-4600-A442-CCCC766750FF}"/>
              </a:ext>
            </a:extLst>
          </p:cNvPr>
          <p:cNvSpPr txBox="1"/>
          <p:nvPr/>
        </p:nvSpPr>
        <p:spPr>
          <a:xfrm>
            <a:off x="5638800" y="3045023"/>
            <a:ext cx="2590800" cy="307777"/>
          </a:xfrm>
          <a:prstGeom prst="rect">
            <a:avLst/>
          </a:prstGeom>
          <a:noFill/>
        </p:spPr>
        <p:txBody>
          <a:bodyPr wrap="square" rtlCol="0">
            <a:spAutoFit/>
          </a:bodyPr>
          <a:lstStyle/>
          <a:p>
            <a:pPr algn="ctr"/>
            <a:r>
              <a:rPr lang="en-US" sz="1400" i="1" dirty="0"/>
              <a:t>Dewitt Manhole</a:t>
            </a:r>
          </a:p>
        </p:txBody>
      </p:sp>
      <p:sp>
        <p:nvSpPr>
          <p:cNvPr id="9" name="Rectangle 8">
            <a:extLst>
              <a:ext uri="{FF2B5EF4-FFF2-40B4-BE49-F238E27FC236}">
                <a16:creationId xmlns:a16="http://schemas.microsoft.com/office/drawing/2014/main" id="{4734E3E7-55DA-4A21-8A7C-21AF45E32A25}"/>
              </a:ext>
            </a:extLst>
          </p:cNvPr>
          <p:cNvSpPr/>
          <p:nvPr/>
        </p:nvSpPr>
        <p:spPr>
          <a:xfrm>
            <a:off x="5562600" y="3812629"/>
            <a:ext cx="3232355" cy="1754326"/>
          </a:xfrm>
          <a:prstGeom prst="rect">
            <a:avLst/>
          </a:prstGeom>
        </p:spPr>
        <p:txBody>
          <a:bodyPr wrap="square">
            <a:spAutoFit/>
          </a:bodyPr>
          <a:lstStyle/>
          <a:p>
            <a:pPr>
              <a:defRPr/>
            </a:pPr>
            <a:r>
              <a:rPr lang="en-US" dirty="0"/>
              <a:t>BES entered in to a Mutual Agreement and Order (MAO) with DEQ in 2011 due to sanitary sewer overflows (SSO) in the Hillsdale Neighborhood.</a:t>
            </a:r>
          </a:p>
        </p:txBody>
      </p:sp>
    </p:spTree>
    <p:extLst>
      <p:ext uri="{BB962C8B-B14F-4D97-AF65-F5344CB8AC3E}">
        <p14:creationId xmlns:p14="http://schemas.microsoft.com/office/powerpoint/2010/main" val="24273915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ChangeArrowheads="1"/>
          </p:cNvSpPr>
          <p:nvPr/>
        </p:nvSpPr>
        <p:spPr bwMode="auto">
          <a:xfrm>
            <a:off x="1905000" y="1143000"/>
            <a:ext cx="5410200" cy="83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har char="•"/>
              <a:defRPr sz="3200">
                <a:solidFill>
                  <a:schemeClr val="tx1"/>
                </a:solidFill>
                <a:latin typeface="Calibri" panose="020F0502020204030204" pitchFamily="34" charset="0"/>
                <a:cs typeface="Arial" panose="020B0604020202020204" pitchFamily="34" charset="0"/>
              </a:defRPr>
            </a:lvl1pPr>
            <a:lvl2pPr marL="742950" indent="-285750">
              <a:spcBef>
                <a:spcPct val="20000"/>
              </a:spcBef>
              <a:buChar char="–"/>
              <a:defRPr sz="2800">
                <a:solidFill>
                  <a:schemeClr val="tx1"/>
                </a:solidFill>
                <a:latin typeface="Calibri" panose="020F0502020204030204" pitchFamily="34" charset="0"/>
                <a:cs typeface="Arial" panose="020B0604020202020204" pitchFamily="34" charset="0"/>
              </a:defRPr>
            </a:lvl2pPr>
            <a:lvl3pPr marL="1143000" indent="-228600">
              <a:spcBef>
                <a:spcPct val="20000"/>
              </a:spcBef>
              <a:buChar char="•"/>
              <a:defRPr sz="2400">
                <a:solidFill>
                  <a:schemeClr val="tx1"/>
                </a:solidFill>
                <a:latin typeface="Calibri" panose="020F0502020204030204" pitchFamily="34" charset="0"/>
                <a:cs typeface="Arial" panose="020B0604020202020204" pitchFamily="34" charset="0"/>
              </a:defRPr>
            </a:lvl3pPr>
            <a:lvl4pPr marL="1600200" indent="-228600">
              <a:spcBef>
                <a:spcPct val="20000"/>
              </a:spcBef>
              <a:buChar char="–"/>
              <a:defRPr sz="2000">
                <a:solidFill>
                  <a:schemeClr val="tx1"/>
                </a:solidFill>
                <a:latin typeface="Calibri" panose="020F0502020204030204" pitchFamily="34" charset="0"/>
                <a:cs typeface="Arial" panose="020B0604020202020204" pitchFamily="34" charset="0"/>
              </a:defRPr>
            </a:lvl4pPr>
            <a:lvl5pPr marL="2057400" indent="-228600">
              <a:spcBef>
                <a:spcPct val="20000"/>
              </a:spcBef>
              <a:buChar char="»"/>
              <a:defRPr sz="2000">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cs typeface="Arial" panose="020B0604020202020204" pitchFamily="34" charset="0"/>
              </a:defRPr>
            </a:lvl9pPr>
          </a:lstStyle>
          <a:p>
            <a:pPr eaLnBrk="1" hangingPunct="1">
              <a:spcBef>
                <a:spcPct val="0"/>
              </a:spcBef>
              <a:buFontTx/>
              <a:buNone/>
            </a:pPr>
            <a:endParaRPr lang="en-US" altLang="en-US" sz="2400" b="1">
              <a:solidFill>
                <a:srgbClr val="FFFF00"/>
              </a:solidFill>
              <a:latin typeface="Arial" panose="020B0604020202020204" pitchFamily="34" charset="0"/>
            </a:endParaRPr>
          </a:p>
        </p:txBody>
      </p:sp>
      <p:sp>
        <p:nvSpPr>
          <p:cNvPr id="24579" name="Title 6"/>
          <p:cNvSpPr>
            <a:spLocks noGrp="1"/>
          </p:cNvSpPr>
          <p:nvPr>
            <p:ph type="title"/>
          </p:nvPr>
        </p:nvSpPr>
        <p:spPr>
          <a:xfrm>
            <a:off x="200024" y="152400"/>
            <a:ext cx="8639175" cy="457200"/>
          </a:xfrm>
        </p:spPr>
        <p:txBody>
          <a:bodyPr/>
          <a:lstStyle/>
          <a:p>
            <a:r>
              <a:rPr lang="en-US" altLang="en-US" dirty="0"/>
              <a:t>RDII Program Background and Status</a:t>
            </a:r>
          </a:p>
        </p:txBody>
      </p:sp>
      <p:sp>
        <p:nvSpPr>
          <p:cNvPr id="5" name="TextBox 4">
            <a:extLst>
              <a:ext uri="{FF2B5EF4-FFF2-40B4-BE49-F238E27FC236}">
                <a16:creationId xmlns:a16="http://schemas.microsoft.com/office/drawing/2014/main" id="{3FBCA0CF-CF3E-42F3-8E2F-4553D19F4B47}"/>
              </a:ext>
            </a:extLst>
          </p:cNvPr>
          <p:cNvSpPr txBox="1"/>
          <p:nvPr/>
        </p:nvSpPr>
        <p:spPr>
          <a:xfrm>
            <a:off x="533400" y="914400"/>
            <a:ext cx="8229600" cy="6278642"/>
          </a:xfrm>
          <a:prstGeom prst="rect">
            <a:avLst/>
          </a:prstGeom>
          <a:noFill/>
        </p:spPr>
        <p:txBody>
          <a:bodyPr wrap="square">
            <a:spAutoFit/>
          </a:bodyPr>
          <a:lstStyle/>
          <a:p>
            <a:pPr marL="285750" indent="-285750">
              <a:buFont typeface="Arial" panose="020B0604020202020204" pitchFamily="34" charset="0"/>
              <a:buChar char="•"/>
              <a:defRPr/>
            </a:pPr>
            <a:r>
              <a:rPr lang="en-US" sz="1600" dirty="0"/>
              <a:t>The MAO with DEQ </a:t>
            </a:r>
            <a:r>
              <a:rPr lang="en-US" sz="1600" b="1" i="1" dirty="0"/>
              <a:t>mandates a 40% reduction </a:t>
            </a:r>
            <a:r>
              <a:rPr lang="en-US" sz="1600" dirty="0"/>
              <a:t>in infiltration and inflow</a:t>
            </a:r>
          </a:p>
          <a:p>
            <a:pPr marL="285750" indent="-285750">
              <a:buFont typeface="Arial" panose="020B0604020202020204" pitchFamily="34" charset="0"/>
              <a:buChar char="•"/>
              <a:defRPr/>
            </a:pPr>
            <a:endParaRPr lang="en-US" sz="1600" dirty="0"/>
          </a:p>
          <a:p>
            <a:pPr marL="285750" indent="-285750">
              <a:spcAft>
                <a:spcPts val="1200"/>
              </a:spcAft>
              <a:buFont typeface="Arial" panose="020B0604020202020204" pitchFamily="34" charset="0"/>
              <a:buChar char="•"/>
              <a:defRPr/>
            </a:pPr>
            <a:r>
              <a:rPr lang="en-US" sz="1600" dirty="0"/>
              <a:t>BES has undertaken four projects to reduce RDII and control sanitary sewer overflows (SSOs):</a:t>
            </a:r>
          </a:p>
          <a:p>
            <a:pPr marL="742950" lvl="1" indent="-285750">
              <a:buFont typeface="Arial" panose="020B0604020202020204" pitchFamily="34" charset="0"/>
              <a:buChar char="•"/>
              <a:defRPr/>
            </a:pPr>
            <a:r>
              <a:rPr lang="en-US" sz="1600" dirty="0"/>
              <a:t>Upper Hillsdale (Public Pipes, Public &amp; Private Laterals):  </a:t>
            </a:r>
            <a:r>
              <a:rPr lang="en-US" sz="1600" i="1" dirty="0"/>
              <a:t>Complete</a:t>
            </a:r>
          </a:p>
          <a:p>
            <a:pPr>
              <a:defRPr/>
            </a:pPr>
            <a:endParaRPr lang="en-US" sz="1600" dirty="0"/>
          </a:p>
          <a:p>
            <a:pPr marL="742950" lvl="1" indent="-285750">
              <a:buFont typeface="Arial" panose="020B0604020202020204" pitchFamily="34" charset="0"/>
              <a:buChar char="•"/>
              <a:defRPr/>
            </a:pPr>
            <a:r>
              <a:rPr lang="en-US" sz="1600" dirty="0"/>
              <a:t>Middle Hillsdale (Public Pipes): </a:t>
            </a:r>
            <a:r>
              <a:rPr lang="en-US" sz="1600" i="1" dirty="0"/>
              <a:t>Complete</a:t>
            </a:r>
          </a:p>
          <a:p>
            <a:pPr>
              <a:defRPr/>
            </a:pPr>
            <a:endParaRPr lang="en-US" sz="1600" dirty="0"/>
          </a:p>
          <a:p>
            <a:pPr marL="742950" lvl="1" indent="-285750">
              <a:buFont typeface="Arial" panose="020B0604020202020204" pitchFamily="34" charset="0"/>
              <a:buChar char="•"/>
              <a:defRPr/>
            </a:pPr>
            <a:r>
              <a:rPr lang="en-US" sz="1600" dirty="0"/>
              <a:t>Middle Hillsdale (Public &amp; Private Laterals): </a:t>
            </a:r>
            <a:r>
              <a:rPr lang="en-US" sz="1600" i="1" dirty="0"/>
              <a:t>Under Construction</a:t>
            </a:r>
          </a:p>
          <a:p>
            <a:pPr>
              <a:defRPr/>
            </a:pPr>
            <a:endParaRPr lang="en-US" sz="1600" dirty="0"/>
          </a:p>
          <a:p>
            <a:pPr marL="742950" lvl="1" indent="-285750">
              <a:buFont typeface="Arial" panose="020B0604020202020204" pitchFamily="34" charset="0"/>
              <a:buChar char="•"/>
              <a:defRPr/>
            </a:pPr>
            <a:r>
              <a:rPr lang="en-US" sz="1600" dirty="0"/>
              <a:t>Hillsdale Crest (Public Pipes and Public Laterals):  </a:t>
            </a:r>
            <a:r>
              <a:rPr lang="en-US" sz="1600" i="1" dirty="0"/>
              <a:t>In design</a:t>
            </a:r>
          </a:p>
          <a:p>
            <a:pPr lvl="1">
              <a:defRPr/>
            </a:pPr>
            <a:endParaRPr lang="en-US" sz="1600" dirty="0"/>
          </a:p>
          <a:p>
            <a:pPr marL="285750" indent="-285750">
              <a:buFont typeface="Arial" panose="020B0604020202020204" pitchFamily="34" charset="0"/>
              <a:buChar char="•"/>
            </a:pPr>
            <a:r>
              <a:rPr lang="en-US" sz="1600" dirty="0"/>
              <a:t>In 2016, BES evaluated the effectiveness of the projects that had been completed at that time.  This evaluation showed that </a:t>
            </a:r>
            <a:r>
              <a:rPr lang="en-US" sz="1600" b="1" i="1" dirty="0"/>
              <a:t>repair and lining is very effective </a:t>
            </a:r>
            <a:r>
              <a:rPr lang="en-US" sz="1600" dirty="0"/>
              <a:t>at controlling sewer overflows:</a:t>
            </a:r>
          </a:p>
          <a:p>
            <a:pPr marL="742950" lvl="1" indent="-285750">
              <a:spcBef>
                <a:spcPts val="1200"/>
              </a:spcBef>
              <a:buFont typeface="Arial" panose="020B0604020202020204" pitchFamily="34" charset="0"/>
              <a:buChar char="•"/>
            </a:pPr>
            <a:r>
              <a:rPr lang="en-US" sz="1600" dirty="0"/>
              <a:t>Mainlines, public and private laterals = </a:t>
            </a:r>
            <a:r>
              <a:rPr lang="en-US" sz="1600" b="1" dirty="0"/>
              <a:t>73% </a:t>
            </a:r>
            <a:r>
              <a:rPr lang="en-US" sz="1600" dirty="0"/>
              <a:t>reduction </a:t>
            </a:r>
          </a:p>
          <a:p>
            <a:pPr marL="742950" lvl="1" indent="-285750">
              <a:spcBef>
                <a:spcPts val="1200"/>
              </a:spcBef>
              <a:buFont typeface="Arial" panose="020B0604020202020204" pitchFamily="34" charset="0"/>
              <a:buChar char="•"/>
            </a:pPr>
            <a:r>
              <a:rPr lang="en-US" sz="1600" dirty="0"/>
              <a:t>Mainlines Only = </a:t>
            </a:r>
            <a:r>
              <a:rPr lang="en-US" sz="1600" b="1" dirty="0"/>
              <a:t>57% </a:t>
            </a:r>
            <a:r>
              <a:rPr lang="en-US" sz="1600" dirty="0"/>
              <a:t>reduction</a:t>
            </a:r>
          </a:p>
          <a:p>
            <a:pPr marL="685800" lvl="1" indent="-285750">
              <a:buFont typeface="Arial" panose="020B0604020202020204" pitchFamily="34" charset="0"/>
              <a:buChar char="•"/>
            </a:pPr>
            <a:endParaRPr lang="en-US" sz="1600" dirty="0"/>
          </a:p>
          <a:p>
            <a:pPr marL="285750" indent="-285750">
              <a:buFont typeface="Arial" panose="020B0604020202020204" pitchFamily="34" charset="0"/>
              <a:buChar char="•"/>
              <a:defRPr/>
            </a:pPr>
            <a:r>
              <a:rPr lang="en-US" sz="1600" b="1" i="1" dirty="0"/>
              <a:t>Hillsdale Crest is the last project needed to control the SSO and comply with the DEQ MAO</a:t>
            </a:r>
          </a:p>
          <a:p>
            <a:pPr>
              <a:defRPr/>
            </a:pPr>
            <a:endParaRPr lang="en-US" sz="1600" dirty="0"/>
          </a:p>
          <a:p>
            <a:pPr>
              <a:defRPr/>
            </a:pPr>
            <a:endParaRPr lang="en-US" dirty="0"/>
          </a:p>
          <a:p>
            <a:pPr>
              <a:defRPr/>
            </a:pPr>
            <a:endParaRPr lang="en-US" dirty="0"/>
          </a:p>
        </p:txBody>
      </p:sp>
    </p:spTree>
    <p:extLst>
      <p:ext uri="{BB962C8B-B14F-4D97-AF65-F5344CB8AC3E}">
        <p14:creationId xmlns:p14="http://schemas.microsoft.com/office/powerpoint/2010/main" val="19402607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Easement Acquisition</a:t>
            </a:r>
          </a:p>
        </p:txBody>
      </p:sp>
      <p:sp>
        <p:nvSpPr>
          <p:cNvPr id="5" name="Text Placeholder 4">
            <a:extLst>
              <a:ext uri="{FF2B5EF4-FFF2-40B4-BE49-F238E27FC236}">
                <a16:creationId xmlns:a16="http://schemas.microsoft.com/office/drawing/2014/main" id="{A607C0FB-C76D-422C-867D-7C06FF27EF40}"/>
              </a:ext>
            </a:extLst>
          </p:cNvPr>
          <p:cNvSpPr>
            <a:spLocks noGrp="1"/>
          </p:cNvSpPr>
          <p:nvPr>
            <p:ph type="body" sz="half" idx="2"/>
          </p:nvPr>
        </p:nvSpPr>
        <p:spPr>
          <a:xfrm>
            <a:off x="304800" y="1143000"/>
            <a:ext cx="3523672" cy="4495800"/>
          </a:xfrm>
        </p:spPr>
        <p:txBody>
          <a:bodyPr/>
          <a:lstStyle/>
          <a:p>
            <a:pPr>
              <a:spcAft>
                <a:spcPts val="1200"/>
              </a:spcAft>
            </a:pPr>
            <a:r>
              <a:rPr lang="en-US" sz="2000" dirty="0"/>
              <a:t>SW Sweetbriar Drive was vacated by Multnomah County</a:t>
            </a:r>
          </a:p>
          <a:p>
            <a:pPr>
              <a:spcAft>
                <a:spcPts val="1200"/>
              </a:spcAft>
            </a:pPr>
            <a:r>
              <a:rPr lang="en-US" sz="2000" dirty="0"/>
              <a:t>BES has sewer assets running underneath the vacated Right of Way (ROW)</a:t>
            </a:r>
          </a:p>
          <a:p>
            <a:pPr>
              <a:spcAft>
                <a:spcPts val="1200"/>
              </a:spcAft>
            </a:pPr>
            <a:r>
              <a:rPr lang="en-US" sz="2000" dirty="0"/>
              <a:t>BES is seeking to acquire sewer easements on properties at 3327 and 3307 SW </a:t>
            </a:r>
            <a:r>
              <a:rPr lang="en-US" sz="2000" dirty="0" err="1"/>
              <a:t>Dosch</a:t>
            </a:r>
            <a:r>
              <a:rPr lang="en-US" sz="2000" dirty="0"/>
              <a:t> Road to gain access to repair the pipe as part of the Hillsdale Crest RDII project</a:t>
            </a:r>
          </a:p>
        </p:txBody>
      </p:sp>
      <p:pic>
        <p:nvPicPr>
          <p:cNvPr id="6" name="Picture 5">
            <a:extLst>
              <a:ext uri="{FF2B5EF4-FFF2-40B4-BE49-F238E27FC236}">
                <a16:creationId xmlns:a16="http://schemas.microsoft.com/office/drawing/2014/main" id="{3AC1EA11-AA3C-4647-832D-217E8FA6CD82}"/>
              </a:ext>
            </a:extLst>
          </p:cNvPr>
          <p:cNvPicPr>
            <a:picLocks noChangeAspect="1"/>
          </p:cNvPicPr>
          <p:nvPr/>
        </p:nvPicPr>
        <p:blipFill>
          <a:blip r:embed="rId3"/>
          <a:stretch>
            <a:fillRect/>
          </a:stretch>
        </p:blipFill>
        <p:spPr>
          <a:xfrm>
            <a:off x="4419600" y="987425"/>
            <a:ext cx="4179451" cy="4495800"/>
          </a:xfrm>
          <a:prstGeom prst="rect">
            <a:avLst/>
          </a:prstGeom>
        </p:spPr>
      </p:pic>
      <p:sp>
        <p:nvSpPr>
          <p:cNvPr id="11" name="Freeform: Shape 10">
            <a:extLst>
              <a:ext uri="{FF2B5EF4-FFF2-40B4-BE49-F238E27FC236}">
                <a16:creationId xmlns:a16="http://schemas.microsoft.com/office/drawing/2014/main" id="{F7E94A72-ACD3-413A-B1F8-24D4A89EBA2B}"/>
              </a:ext>
            </a:extLst>
          </p:cNvPr>
          <p:cNvSpPr/>
          <p:nvPr/>
        </p:nvSpPr>
        <p:spPr>
          <a:xfrm>
            <a:off x="7040313" y="1981201"/>
            <a:ext cx="566106" cy="1757504"/>
          </a:xfrm>
          <a:custGeom>
            <a:avLst/>
            <a:gdLst>
              <a:gd name="connsiteX0" fmla="*/ 38913 w 566106"/>
              <a:gd name="connsiteY0" fmla="*/ 0 h 1624769"/>
              <a:gd name="connsiteX1" fmla="*/ 48745 w 566106"/>
              <a:gd name="connsiteY1" fmla="*/ 1229033 h 1624769"/>
              <a:gd name="connsiteX2" fmla="*/ 520693 w 566106"/>
              <a:gd name="connsiteY2" fmla="*/ 1592826 h 1624769"/>
              <a:gd name="connsiteX3" fmla="*/ 520693 w 566106"/>
              <a:gd name="connsiteY3" fmla="*/ 1582994 h 1624769"/>
            </a:gdLst>
            <a:ahLst/>
            <a:cxnLst>
              <a:cxn ang="0">
                <a:pos x="connsiteX0" y="connsiteY0"/>
              </a:cxn>
              <a:cxn ang="0">
                <a:pos x="connsiteX1" y="connsiteY1"/>
              </a:cxn>
              <a:cxn ang="0">
                <a:pos x="connsiteX2" y="connsiteY2"/>
              </a:cxn>
              <a:cxn ang="0">
                <a:pos x="connsiteX3" y="connsiteY3"/>
              </a:cxn>
            </a:cxnLst>
            <a:rect l="l" t="t" r="r" b="b"/>
            <a:pathLst>
              <a:path w="566106" h="1624769">
                <a:moveTo>
                  <a:pt x="38913" y="0"/>
                </a:moveTo>
                <a:cubicBezTo>
                  <a:pt x="3680" y="481781"/>
                  <a:pt x="-31552" y="963562"/>
                  <a:pt x="48745" y="1229033"/>
                </a:cubicBezTo>
                <a:cubicBezTo>
                  <a:pt x="129042" y="1494504"/>
                  <a:pt x="442035" y="1533833"/>
                  <a:pt x="520693" y="1592826"/>
                </a:cubicBezTo>
                <a:cubicBezTo>
                  <a:pt x="599351" y="1651820"/>
                  <a:pt x="560022" y="1617407"/>
                  <a:pt x="520693" y="1582994"/>
                </a:cubicBezTo>
              </a:path>
            </a:pathLst>
          </a:custGeom>
          <a:noFill/>
          <a:ln w="920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a:extLst>
              <a:ext uri="{FF2B5EF4-FFF2-40B4-BE49-F238E27FC236}">
                <a16:creationId xmlns:a16="http://schemas.microsoft.com/office/drawing/2014/main" id="{22D48BD6-2FF9-4CAA-BC3F-0AF650E82C93}"/>
              </a:ext>
            </a:extLst>
          </p:cNvPr>
          <p:cNvSpPr txBox="1"/>
          <p:nvPr/>
        </p:nvSpPr>
        <p:spPr>
          <a:xfrm rot="19954272">
            <a:off x="5351144" y="1726790"/>
            <a:ext cx="1609736" cy="276999"/>
          </a:xfrm>
          <a:prstGeom prst="rect">
            <a:avLst/>
          </a:prstGeom>
          <a:noFill/>
        </p:spPr>
        <p:txBody>
          <a:bodyPr wrap="none" rtlCol="0">
            <a:spAutoFit/>
          </a:bodyPr>
          <a:lstStyle/>
          <a:p>
            <a:r>
              <a:rPr lang="en-US" sz="1200" dirty="0"/>
              <a:t>SW Sweetbriar Drive</a:t>
            </a:r>
          </a:p>
        </p:txBody>
      </p:sp>
      <p:sp>
        <p:nvSpPr>
          <p:cNvPr id="13" name="TextBox 12">
            <a:extLst>
              <a:ext uri="{FF2B5EF4-FFF2-40B4-BE49-F238E27FC236}">
                <a16:creationId xmlns:a16="http://schemas.microsoft.com/office/drawing/2014/main" id="{9BCBA294-2A33-4DC3-AFDB-DBFA18E9FD02}"/>
              </a:ext>
            </a:extLst>
          </p:cNvPr>
          <p:cNvSpPr txBox="1"/>
          <p:nvPr/>
        </p:nvSpPr>
        <p:spPr>
          <a:xfrm>
            <a:off x="4752767" y="2859953"/>
            <a:ext cx="1954381" cy="738664"/>
          </a:xfrm>
          <a:prstGeom prst="rect">
            <a:avLst/>
          </a:prstGeom>
          <a:noFill/>
        </p:spPr>
        <p:txBody>
          <a:bodyPr wrap="none" rtlCol="0">
            <a:spAutoFit/>
          </a:bodyPr>
          <a:lstStyle/>
          <a:p>
            <a:pPr algn="ctr"/>
            <a:r>
              <a:rPr lang="en-US" sz="1400" dirty="0"/>
              <a:t>Vacated ROW </a:t>
            </a:r>
          </a:p>
          <a:p>
            <a:pPr algn="ctr"/>
            <a:r>
              <a:rPr lang="en-US" sz="1400" dirty="0"/>
              <a:t>and Sewer Pipe </a:t>
            </a:r>
          </a:p>
          <a:p>
            <a:pPr algn="ctr"/>
            <a:r>
              <a:rPr lang="en-US" sz="1400" dirty="0"/>
              <a:t>(approximate location)</a:t>
            </a:r>
          </a:p>
        </p:txBody>
      </p:sp>
      <p:cxnSp>
        <p:nvCxnSpPr>
          <p:cNvPr id="15" name="Straight Connector 14">
            <a:extLst>
              <a:ext uri="{FF2B5EF4-FFF2-40B4-BE49-F238E27FC236}">
                <a16:creationId xmlns:a16="http://schemas.microsoft.com/office/drawing/2014/main" id="{744CF968-B057-4FC7-BE7A-8B33CAD5E5BC}"/>
              </a:ext>
            </a:extLst>
          </p:cNvPr>
          <p:cNvCxnSpPr>
            <a:cxnSpLocks/>
          </p:cNvCxnSpPr>
          <p:nvPr/>
        </p:nvCxnSpPr>
        <p:spPr>
          <a:xfrm flipH="1">
            <a:off x="6380296" y="2859953"/>
            <a:ext cx="553904" cy="188047"/>
          </a:xfrm>
          <a:prstGeom prst="line">
            <a:avLst/>
          </a:prstGeom>
          <a:ln w="22225">
            <a:solidFill>
              <a:schemeClr val="tx1"/>
            </a:solidFill>
            <a:head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140446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Easement Acquisition</a:t>
            </a:r>
          </a:p>
        </p:txBody>
      </p:sp>
      <p:pic>
        <p:nvPicPr>
          <p:cNvPr id="9" name="Picture 2">
            <a:extLst>
              <a:ext uri="{FF2B5EF4-FFF2-40B4-BE49-F238E27FC236}">
                <a16:creationId xmlns:a16="http://schemas.microsoft.com/office/drawing/2014/main" id="{B2F854A1-C038-4F2C-9A55-CBCC989D8BF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14800" y="327189"/>
            <a:ext cx="4860829" cy="614981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Text Placeholder 3">
            <a:extLst>
              <a:ext uri="{FF2B5EF4-FFF2-40B4-BE49-F238E27FC236}">
                <a16:creationId xmlns:a16="http://schemas.microsoft.com/office/drawing/2014/main" id="{836E2EF7-11FA-4887-BA21-A819E2F45A98}"/>
              </a:ext>
            </a:extLst>
          </p:cNvPr>
          <p:cNvSpPr>
            <a:spLocks noGrp="1"/>
          </p:cNvSpPr>
          <p:nvPr>
            <p:ph type="body" sz="half" idx="2"/>
          </p:nvPr>
        </p:nvSpPr>
        <p:spPr>
          <a:xfrm>
            <a:off x="304800" y="1143000"/>
            <a:ext cx="3810000" cy="4953000"/>
          </a:xfrm>
        </p:spPr>
        <p:txBody>
          <a:bodyPr/>
          <a:lstStyle/>
          <a:p>
            <a:pPr>
              <a:spcAft>
                <a:spcPts val="1200"/>
              </a:spcAft>
            </a:pPr>
            <a:r>
              <a:rPr lang="en-US" sz="2000" dirty="0"/>
              <a:t>BES has been in contact with both property owners to inform them of the effort to acquire the easements</a:t>
            </a:r>
          </a:p>
          <a:p>
            <a:pPr>
              <a:spcAft>
                <a:spcPts val="1200"/>
              </a:spcAft>
            </a:pPr>
            <a:r>
              <a:rPr lang="en-US" sz="2000" dirty="0"/>
              <a:t>Work will have low to moderate impact to two properties</a:t>
            </a:r>
          </a:p>
          <a:p>
            <a:pPr>
              <a:spcAft>
                <a:spcPts val="1200"/>
              </a:spcAft>
            </a:pPr>
            <a:r>
              <a:rPr lang="en-US" sz="2000" dirty="0"/>
              <a:t>Project funds are available -&gt; WBS Element E10941.L65</a:t>
            </a:r>
          </a:p>
          <a:p>
            <a:pPr>
              <a:spcAft>
                <a:spcPts val="1200"/>
              </a:spcAft>
            </a:pPr>
            <a:r>
              <a:rPr lang="en-US" sz="2000" dirty="0"/>
              <a:t>Authorizing this ordinance would empower BES and PBOT Right of Way staff to begin negotiations on acquiring the easements with the property owners</a:t>
            </a:r>
          </a:p>
        </p:txBody>
      </p:sp>
    </p:spTree>
    <p:extLst>
      <p:ext uri="{BB962C8B-B14F-4D97-AF65-F5344CB8AC3E}">
        <p14:creationId xmlns:p14="http://schemas.microsoft.com/office/powerpoint/2010/main" val="16203053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a:extLst>
              <a:ext uri="{FF2B5EF4-FFF2-40B4-BE49-F238E27FC236}">
                <a16:creationId xmlns:a16="http://schemas.microsoft.com/office/drawing/2014/main" id="{566F4A77-1359-4420-AF7A-B26932394A04}"/>
              </a:ext>
            </a:extLst>
          </p:cNvPr>
          <p:cNvSpPr>
            <a:spLocks noGrp="1" noChangeArrowheads="1"/>
          </p:cNvSpPr>
          <p:nvPr>
            <p:ph type="title"/>
          </p:nvPr>
        </p:nvSpPr>
        <p:spPr>
          <a:xfrm>
            <a:off x="1066800" y="2667000"/>
            <a:ext cx="3200400" cy="685800"/>
          </a:xfrm>
        </p:spPr>
        <p:txBody>
          <a:bodyPr/>
          <a:lstStyle/>
          <a:p>
            <a:pPr eaLnBrk="1" hangingPunct="1"/>
            <a:r>
              <a:rPr lang="en-US" altLang="en-US" sz="3200" dirty="0"/>
              <a:t>Questions?</a:t>
            </a:r>
          </a:p>
        </p:txBody>
      </p:sp>
      <p:pic>
        <p:nvPicPr>
          <p:cNvPr id="6" name="Picture 5">
            <a:extLst>
              <a:ext uri="{FF2B5EF4-FFF2-40B4-BE49-F238E27FC236}">
                <a16:creationId xmlns:a16="http://schemas.microsoft.com/office/drawing/2014/main" id="{37FD620D-0CCA-49E1-8185-FB0998DA51F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343400" y="439994"/>
            <a:ext cx="3505200" cy="5943261"/>
          </a:xfrm>
          <a:prstGeom prst="rect">
            <a:avLst/>
          </a:prstGeom>
        </p:spPr>
      </p:pic>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Calibri"/>
        <a:ea typeface=""/>
        <a:cs typeface="Arial"/>
      </a:majorFont>
      <a:minorFont>
        <a:latin typeface="Calibri"/>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2_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17999</TotalTime>
  <Words>920</Words>
  <Application>Microsoft Office PowerPoint</Application>
  <PresentationFormat>On-screen Show (4:3)</PresentationFormat>
  <Paragraphs>100</Paragraphs>
  <Slides>8</Slides>
  <Notes>8</Notes>
  <HiddenSlides>0</HiddenSlides>
  <MMClips>0</MMClips>
  <ScaleCrop>false</ScaleCrop>
  <HeadingPairs>
    <vt:vector size="6" baseType="variant">
      <vt:variant>
        <vt:lpstr>Fonts Used</vt:lpstr>
      </vt:variant>
      <vt:variant>
        <vt:i4>3</vt:i4>
      </vt:variant>
      <vt:variant>
        <vt:lpstr>Theme</vt:lpstr>
      </vt:variant>
      <vt:variant>
        <vt:i4>4</vt:i4>
      </vt:variant>
      <vt:variant>
        <vt:lpstr>Slide Titles</vt:lpstr>
      </vt:variant>
      <vt:variant>
        <vt:i4>8</vt:i4>
      </vt:variant>
    </vt:vector>
  </HeadingPairs>
  <TitlesOfParts>
    <vt:vector size="15" baseType="lpstr">
      <vt:lpstr>Arial</vt:lpstr>
      <vt:lpstr>Calibri</vt:lpstr>
      <vt:lpstr>Calibri Light</vt:lpstr>
      <vt:lpstr>Default Design</vt:lpstr>
      <vt:lpstr>2_Custom Design</vt:lpstr>
      <vt:lpstr>Custom Design</vt:lpstr>
      <vt:lpstr>1_Custom Design</vt:lpstr>
      <vt:lpstr>E10941-Hillsdale Crest RDII Project  Easement Acquisition – Agenda Item #923 Portland City Council    |    August 29, 2018</vt:lpstr>
      <vt:lpstr>Hillsdale Crest RDII</vt:lpstr>
      <vt:lpstr>Hillsdale Crest RDII</vt:lpstr>
      <vt:lpstr>RDII Program Background and Status</vt:lpstr>
      <vt:lpstr>RDII Program Background and Status</vt:lpstr>
      <vt:lpstr>Easement Acquisition</vt:lpstr>
      <vt:lpstr>Easement Acquisition</vt:lpstr>
      <vt:lpstr>Questions?</vt:lpstr>
    </vt:vector>
  </TitlesOfParts>
  <Company>City of Portland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kmartinek</dc:creator>
  <cp:lastModifiedBy>Young, Henry</cp:lastModifiedBy>
  <cp:revision>432</cp:revision>
  <cp:lastPrinted>2018-08-24T23:55:30Z</cp:lastPrinted>
  <dcterms:created xsi:type="dcterms:W3CDTF">2013-10-16T16:39:34Z</dcterms:created>
  <dcterms:modified xsi:type="dcterms:W3CDTF">2018-08-27T20:39:59Z</dcterms:modified>
</cp:coreProperties>
</file>