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06F-767C-4A29-8E1D-484A2A53B64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6847-15CA-40E1-AD76-13C1338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1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06F-767C-4A29-8E1D-484A2A53B64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6847-15CA-40E1-AD76-13C1338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06F-767C-4A29-8E1D-484A2A53B64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6847-15CA-40E1-AD76-13C1338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0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06F-767C-4A29-8E1D-484A2A53B64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6847-15CA-40E1-AD76-13C1338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06F-767C-4A29-8E1D-484A2A53B64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6847-15CA-40E1-AD76-13C1338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0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06F-767C-4A29-8E1D-484A2A53B64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6847-15CA-40E1-AD76-13C1338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9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06F-767C-4A29-8E1D-484A2A53B64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6847-15CA-40E1-AD76-13C1338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06F-767C-4A29-8E1D-484A2A53B64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6847-15CA-40E1-AD76-13C1338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06F-767C-4A29-8E1D-484A2A53B64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6847-15CA-40E1-AD76-13C1338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4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06F-767C-4A29-8E1D-484A2A53B64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6847-15CA-40E1-AD76-13C1338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9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06F-767C-4A29-8E1D-484A2A53B64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6847-15CA-40E1-AD76-13C1338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106F-767C-4A29-8E1D-484A2A53B64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D6847-15CA-40E1-AD76-13C1338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7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3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8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413"/>
            <a:ext cx="9144000" cy="59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0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067"/>
            <a:ext cx="9144000" cy="584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0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30"/>
            <a:ext cx="9144000" cy="594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695"/>
            <a:ext cx="9144000" cy="62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30"/>
            <a:ext cx="9144000" cy="594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2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47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sextonlawton</dc:creator>
  <cp:lastModifiedBy>sextonlawton</cp:lastModifiedBy>
  <cp:revision>4</cp:revision>
  <dcterms:created xsi:type="dcterms:W3CDTF">2018-06-04T20:00:09Z</dcterms:created>
  <dcterms:modified xsi:type="dcterms:W3CDTF">2018-06-08T20:50:14Z</dcterms:modified>
</cp:coreProperties>
</file>