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34" autoAdjust="0"/>
    <p:restoredTop sz="96433" autoAdjust="0"/>
  </p:normalViewPr>
  <p:slideViewPr>
    <p:cSldViewPr snapToGrid="0" showGuides="1">
      <p:cViewPr varScale="1">
        <p:scale>
          <a:sx n="72" d="100"/>
          <a:sy n="72" d="100"/>
        </p:scale>
        <p:origin x="-108" y="-924"/>
      </p:cViewPr>
      <p:guideLst>
        <p:guide orient="horz" pos="2160"/>
        <p:guide pos="3840"/>
        <p:guide pos="6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8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9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4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2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5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3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2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5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2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3D60F-2FDF-4C96-9195-E1A4847C7A01}" type="datetimeFigureOut">
              <a:rPr lang="en-US" smtClean="0"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76E67-1482-4C51-8390-477B514ED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2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1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251" t="-1" r="83251" b="-79"/>
          <a:stretch/>
        </p:blipFill>
        <p:spPr>
          <a:xfrm rot="16200000">
            <a:off x="2671160" y="3836319"/>
            <a:ext cx="6858000" cy="10607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" b="19536"/>
          <a:stretch/>
        </p:blipFill>
        <p:spPr>
          <a:xfrm>
            <a:off x="1677373" y="-3866984"/>
            <a:ext cx="7744919" cy="960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9320" y="6514540"/>
            <a:ext cx="2134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7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0" y="5714703"/>
            <a:ext cx="10607959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1"/>
          <a:stretch/>
        </p:blipFill>
        <p:spPr>
          <a:xfrm>
            <a:off x="1524001" y="-4435137"/>
            <a:ext cx="8600660" cy="10149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9320" y="6514540"/>
            <a:ext cx="2134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143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1"/>
          <a:stretch/>
        </p:blipFill>
        <p:spPr>
          <a:xfrm>
            <a:off x="3877235" y="0"/>
            <a:ext cx="4437529" cy="5788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01"/>
          <a:stretch/>
        </p:blipFill>
        <p:spPr>
          <a:xfrm rot="16200000">
            <a:off x="5540100" y="1003956"/>
            <a:ext cx="1111800" cy="10607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4268" y="6514540"/>
            <a:ext cx="2834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79"/>
          <a:stretch/>
        </p:blipFill>
        <p:spPr>
          <a:xfrm rot="16200000">
            <a:off x="5542788" y="1001268"/>
            <a:ext cx="1106424" cy="10607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0"/>
          <a:stretch/>
        </p:blipFill>
        <p:spPr>
          <a:xfrm>
            <a:off x="3877235" y="0"/>
            <a:ext cx="4437529" cy="5925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6836" y="6505396"/>
            <a:ext cx="3383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8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4" y="0"/>
            <a:ext cx="10592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4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0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611593" cy="68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6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8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4" y="0"/>
            <a:ext cx="10592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1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2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0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7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7334" r="206" b="10859"/>
          <a:stretch/>
        </p:blipFill>
        <p:spPr>
          <a:xfrm>
            <a:off x="3877235" y="95452"/>
            <a:ext cx="4437529" cy="5610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46"/>
          <a:stretch/>
        </p:blipFill>
        <p:spPr>
          <a:xfrm rot="16200000">
            <a:off x="5538216" y="996696"/>
            <a:ext cx="1115568" cy="10607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552" y="6514540"/>
            <a:ext cx="3108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05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1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01"/>
          <a:stretch/>
        </p:blipFill>
        <p:spPr>
          <a:xfrm rot="16200000">
            <a:off x="5684280" y="998566"/>
            <a:ext cx="1111827" cy="10607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>
          <a:xfrm>
            <a:off x="3877235" y="0"/>
            <a:ext cx="4437529" cy="5850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806" y="6514540"/>
            <a:ext cx="2883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3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6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4" y="0"/>
            <a:ext cx="10592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4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5" y="0"/>
            <a:ext cx="10592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5" y="0"/>
            <a:ext cx="10592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5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6397" t="87990" r="5987" b="4012"/>
          <a:stretch/>
        </p:blipFill>
        <p:spPr>
          <a:xfrm>
            <a:off x="7829853" y="6034992"/>
            <a:ext cx="2926080" cy="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4" r="83606"/>
          <a:stretch/>
        </p:blipFill>
        <p:spPr>
          <a:xfrm>
            <a:off x="798117" y="6034992"/>
            <a:ext cx="1737360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</Words>
  <Application>Microsoft Office PowerPoint</Application>
  <PresentationFormat>Custom</PresentationFormat>
  <Paragraphs>6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Krusi</dc:creator>
  <cp:lastModifiedBy>Bill Bailey</cp:lastModifiedBy>
  <cp:revision>20</cp:revision>
  <dcterms:created xsi:type="dcterms:W3CDTF">2014-04-16T22:51:24Z</dcterms:created>
  <dcterms:modified xsi:type="dcterms:W3CDTF">2014-04-17T15:25:29Z</dcterms:modified>
</cp:coreProperties>
</file>