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86" r:id="rId2"/>
    <p:sldId id="279" r:id="rId3"/>
    <p:sldId id="301" r:id="rId4"/>
    <p:sldId id="269" r:id="rId5"/>
    <p:sldId id="294" r:id="rId6"/>
    <p:sldId id="297" r:id="rId7"/>
    <p:sldId id="304" r:id="rId8"/>
    <p:sldId id="277" r:id="rId9"/>
    <p:sldId id="268" r:id="rId10"/>
    <p:sldId id="267" r:id="rId11"/>
    <p:sldId id="281" r:id="rId12"/>
    <p:sldId id="282" r:id="rId13"/>
    <p:sldId id="283" r:id="rId14"/>
    <p:sldId id="284" r:id="rId15"/>
    <p:sldId id="272" r:id="rId16"/>
    <p:sldId id="273" r:id="rId17"/>
    <p:sldId id="271" r:id="rId18"/>
    <p:sldId id="270" r:id="rId19"/>
    <p:sldId id="290" r:id="rId20"/>
    <p:sldId id="293" r:id="rId21"/>
    <p:sldId id="292" r:id="rId22"/>
    <p:sldId id="285" r:id="rId23"/>
    <p:sldId id="263" r:id="rId24"/>
    <p:sldId id="260" r:id="rId25"/>
    <p:sldId id="300" r:id="rId26"/>
    <p:sldId id="298" r:id="rId27"/>
    <p:sldId id="302" r:id="rId28"/>
    <p:sldId id="303" r:id="rId29"/>
    <p:sldId id="299" r:id="rId30"/>
    <p:sldId id="305" r:id="rId31"/>
    <p:sldId id="287" r:id="rId32"/>
    <p:sldId id="296" r:id="rId33"/>
    <p:sldId id="266" r:id="rId34"/>
    <p:sldId id="274" r:id="rId35"/>
    <p:sldId id="280" r:id="rId36"/>
    <p:sldId id="289" r:id="rId37"/>
    <p:sldId id="288" r:id="rId38"/>
    <p:sldId id="276" r:id="rId39"/>
    <p:sldId id="278" r:id="rId40"/>
    <p:sldId id="295" r:id="rId41"/>
    <p:sldId id="262" r:id="rId42"/>
  </p:sldIdLst>
  <p:sldSz cx="9144000" cy="6858000" type="screen4x3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4261" autoAdjust="0"/>
  </p:normalViewPr>
  <p:slideViewPr>
    <p:cSldViewPr>
      <p:cViewPr>
        <p:scale>
          <a:sx n="120" d="100"/>
          <a:sy n="120" d="100"/>
        </p:scale>
        <p:origin x="108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r">
              <a:defRPr sz="1900"/>
            </a:lvl1pPr>
          </a:lstStyle>
          <a:p>
            <a:fld id="{34969A0E-0AED-4784-869F-55F2C3ABE29E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14330602"/>
            <a:ext cx="4160520" cy="754380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r">
              <a:defRPr sz="1900"/>
            </a:lvl1pPr>
          </a:lstStyle>
          <a:p>
            <a:fld id="{189615F8-8DD7-4776-95DD-CF0FBF3C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00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43000" y="609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:\Logos and Titleblocks\TVA-Logo_red_373x39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44" y="6400800"/>
            <a:ext cx="308122" cy="3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0"/>
            <a:ext cx="350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099998"/>
            <a:ext cx="341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DIN-Medium" pitchFamily="34" charset="0"/>
              </a:rPr>
              <a:t>Park Avenue West Tower</a:t>
            </a:r>
            <a:endParaRPr lang="en-US" sz="2000" dirty="0">
              <a:latin typeface="DIN-Bold" pitchFamily="34" charset="0"/>
            </a:endParaRPr>
          </a:p>
        </p:txBody>
      </p:sp>
      <p:pic>
        <p:nvPicPr>
          <p:cNvPr id="3076" name="Picture 4" descr="V:\Logos and Titleblocks\Graphic Title Blocks-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318639"/>
            <a:ext cx="1195541" cy="3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5"/>
          <a:stretch/>
        </p:blipFill>
        <p:spPr>
          <a:xfrm>
            <a:off x="1034791" y="0"/>
            <a:ext cx="3423546" cy="6868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5"/>
          <a:stretch/>
        </p:blipFill>
        <p:spPr>
          <a:xfrm>
            <a:off x="4724400" y="0"/>
            <a:ext cx="3429000" cy="6868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3194" y="6457491"/>
            <a:ext cx="1580206" cy="28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Morrison Avenue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296594" y="6457491"/>
            <a:ext cx="1580206" cy="28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Ninth Avenue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Yamhill Elevation</a:t>
            </a:r>
            <a:endParaRPr lang="en-US" sz="1200" dirty="0"/>
          </a:p>
        </p:txBody>
      </p:sp>
      <p:pic>
        <p:nvPicPr>
          <p:cNvPr id="1027" name="Picture 3" descr="P:\9108 - Park Avenue West 2\4 - GRAPHICS\4 - DIGITAL CONTENT\2 - Adobe\Archive\Yamhill DR2 B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9262"/>
            <a:ext cx="9144000" cy="44913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6600" y="6477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Park Avenue Elevation</a:t>
            </a:r>
            <a:endParaRPr lang="en-US" sz="1200" dirty="0"/>
          </a:p>
        </p:txBody>
      </p:sp>
      <p:pic>
        <p:nvPicPr>
          <p:cNvPr id="2051" name="Picture 3" descr="P:\9108 - Park Avenue West 2\4 - GRAPHICS\4 - DIGITAL CONTENT\2 - Adobe\Archive\Park DR2 B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4811"/>
            <a:ext cx="9144000" cy="44039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52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Morrison Elevation</a:t>
            </a:r>
            <a:endParaRPr lang="en-US" sz="1200" dirty="0"/>
          </a:p>
        </p:txBody>
      </p:sp>
      <p:pic>
        <p:nvPicPr>
          <p:cNvPr id="3075" name="Picture 3" descr="P:\9108 - Park Avenue West 2\4 - GRAPHICS\4 - DIGITAL CONTENT\2 - Adobe\Archive\Morrison DR2 B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8258"/>
            <a:ext cx="9144000" cy="45362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6477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Ninth Avenue Elevation</a:t>
            </a:r>
            <a:endParaRPr lang="en-US" sz="1200" dirty="0"/>
          </a:p>
        </p:txBody>
      </p:sp>
      <p:pic>
        <p:nvPicPr>
          <p:cNvPr id="4101" name="Picture 5" descr="P:\9108 - Park Avenue West 2\4 - GRAPHICS\4 - DIGITAL CONTENT\2 - Adobe\Archive\9th DR2 B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295402"/>
            <a:ext cx="9143999" cy="43841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9108 - Park Avenue West 2\4 - GRAPHICS\4 - DIGITAL CONTENT\2 - Adobe\SE CORNER.jpg"/>
          <p:cNvPicPr>
            <a:picLocks noChangeAspect="1" noChangeArrowheads="1"/>
          </p:cNvPicPr>
          <p:nvPr/>
        </p:nvPicPr>
        <p:blipFill>
          <a:blip r:embed="rId2" cstate="print"/>
          <a:srcRect t="21880"/>
          <a:stretch>
            <a:fillRect/>
          </a:stretch>
        </p:blipFill>
        <p:spPr bwMode="auto">
          <a:xfrm>
            <a:off x="0" y="838200"/>
            <a:ext cx="9144000" cy="48609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914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 Podium Corner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9108 - Park Avenue West 2\4 - GRAPHICS\4 - DIGITAL CONTENT\2 - Adobe\SW Corner small.jpg"/>
          <p:cNvPicPr>
            <a:picLocks noChangeAspect="1" noChangeArrowheads="1"/>
          </p:cNvPicPr>
          <p:nvPr/>
        </p:nvPicPr>
        <p:blipFill>
          <a:blip r:embed="rId2" cstate="print"/>
          <a:srcRect t="15401"/>
          <a:stretch>
            <a:fillRect/>
          </a:stretch>
        </p:blipFill>
        <p:spPr bwMode="auto">
          <a:xfrm>
            <a:off x="0" y="933451"/>
            <a:ext cx="9144000" cy="47815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152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SW Podium Corner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9108 - Park Avenue West 2\4 - GRAPHICS\4 - DIGITAL CONTENT\2 - Adobe\NW COR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5309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390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NW Podium Corner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9108 - Park Avenue West 2\4 - GRAPHICS\4 - DIGITAL CONTENT\2 - Adobe\NE CORNER 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1"/>
            <a:ext cx="9144000" cy="46275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152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 Podium Corner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5" t="3577" r="25467" b="17367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" y="2667000"/>
            <a:ext cx="1170432" cy="32766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9108 - Park Avenue West 2\4 - GRAPHICS\4 - DIGITAL CONTENT\5 - Max\renderoutput\090721 DR\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024" y="2"/>
            <a:ext cx="6887976" cy="61785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67600" y="6477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Downtown View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9108 - Park Avenue West 2\4 - GRAPHICS\4 - DIGITAL CONTENT\5 - Max\renderoutput\090721 DR\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"/>
            <a:ext cx="5080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0" y="650480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Pioneer Square View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9108 - Park Avenue West 2\4 - GRAPHICS\4 - DIGITAL CONTENT\5 - Max\renderoutput\090721 DR\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2"/>
            <a:ext cx="9144000" cy="2783417"/>
          </a:xfrm>
          <a:prstGeom prst="rect">
            <a:avLst/>
          </a:prstGeom>
          <a:noFill/>
        </p:spPr>
      </p:pic>
      <p:pic>
        <p:nvPicPr>
          <p:cNvPr id="2051" name="Picture 3" descr="P:\9108 - Park Avenue West 2\4 - GRAPHICS\4 - DIGITAL CONTENT\5 - Max\renderoutput\090721 DR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2"/>
            <a:ext cx="9144000" cy="27834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200900" y="64286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East/West Views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0"/>
            <a:ext cx="350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099998"/>
            <a:ext cx="341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DIN-Medium" pitchFamily="34" charset="0"/>
              </a:rPr>
              <a:t>Park Avenue West Tower</a:t>
            </a:r>
            <a:endParaRPr lang="en-US" sz="2000" dirty="0">
              <a:latin typeface="DIN-Bold" pitchFamily="34" charset="0"/>
            </a:endParaRPr>
          </a:p>
        </p:txBody>
      </p:sp>
      <p:pic>
        <p:nvPicPr>
          <p:cNvPr id="3076" name="Picture 4" descr="V:\Logos and Titleblocks\Graphic Title Blocks-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318639"/>
            <a:ext cx="1195541" cy="3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5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5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30"/>
          <a:stretch/>
        </p:blipFill>
        <p:spPr>
          <a:xfrm>
            <a:off x="0" y="1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955" r="640" b="17211"/>
          <a:stretch/>
        </p:blipFill>
        <p:spPr>
          <a:xfrm>
            <a:off x="1676400" y="1"/>
            <a:ext cx="57714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V:\Logos and Titleblocks\TVA-Logo_red_373x3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81000" cy="3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:\9108 - Park Avenue West 2\4 - GRAPHICS\4 - DIGITAL CONTENT\5 - Max\renderoutput\090721 DR\8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0"/>
            <a:ext cx="3086100" cy="6172200"/>
          </a:xfrm>
          <a:prstGeom prst="rect">
            <a:avLst/>
          </a:prstGeom>
          <a:noFill/>
        </p:spPr>
      </p:pic>
      <p:pic>
        <p:nvPicPr>
          <p:cNvPr id="4" name="Picture 2" descr="P:\9108 - Park Avenue West 2\4 - GRAPHICS\4 - DIGITAL CONTENT\5 - Max\renderoutput\090721 DR\8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0"/>
            <a:ext cx="3086100" cy="6172200"/>
          </a:xfrm>
          <a:prstGeom prst="rect">
            <a:avLst/>
          </a:prstGeom>
          <a:noFill/>
        </p:spPr>
      </p:pic>
      <p:pic>
        <p:nvPicPr>
          <p:cNvPr id="5" name="Picture 4" descr="P:\9108 - Park Avenue West 2\4 - GRAPHICS\4 - DIGITAL CONTENT\5 - Max\renderoutput\090721 DR\8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2"/>
            <a:ext cx="3085611" cy="61722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9108 - Park Avenue West 2\4 - GRAPHICS\4 - DIGITAL CONTENT\5 - Max\renderoutput\090721 DR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304802"/>
            <a:ext cx="9143999" cy="59167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48600" y="650480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Level 2 - Retail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9108 - Park Avenue West 2\4 - GRAPHICS\4 - DIGITAL CONTENT\5 - Max\renderoutput\090721 DR\4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2"/>
            <a:ext cx="9144000" cy="59167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48600" y="650480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Levels 4/5 - Office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9108 - Park Avenue West 2\4 - GRAPHICS\4 - DIGITAL CONTENT\5 - Max\renderoutput\090721 DR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1"/>
            <a:ext cx="9144000" cy="59167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48600" y="650480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Level 7 - Office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9108 - Park Avenue West 2\4 - GRAPHICS\4 - DIGITAL CONTENT\5 - Max\renderoutput\090721 DR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2"/>
            <a:ext cx="9144000" cy="59167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48600" y="650480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Level 26 - Office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P:\9108 - Park Avenue West 2\4 - GRAPHICS\4 - DIGITAL CONTENT\5 - Max\renderoutput\090721 DR\Site Plan DR BIG.jpg"/>
          <p:cNvPicPr>
            <a:picLocks noChangeAspect="1" noChangeArrowheads="1"/>
          </p:cNvPicPr>
          <p:nvPr/>
        </p:nvPicPr>
        <p:blipFill rotWithShape="1">
          <a:blip r:embed="rId2" cstate="print"/>
          <a:srcRect l="6789" t="-1" b="7500"/>
          <a:stretch/>
        </p:blipFill>
        <p:spPr bwMode="auto">
          <a:xfrm rot="5400000">
            <a:off x="2218296" y="-1477411"/>
            <a:ext cx="4707411" cy="91440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15200" y="64770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Lobby/Site Plan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94" t="23255" r="14463" b="18109"/>
          <a:stretch/>
        </p:blipFill>
        <p:spPr>
          <a:xfrm>
            <a:off x="5029200" y="2057400"/>
            <a:ext cx="3371655" cy="1863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0" y="449580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Nordstrom Loading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864605" y="2703983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Yamhill . </a:t>
            </a:r>
            <a:r>
              <a:rPr lang="en-US" sz="900" dirty="0" err="1" smtClean="0">
                <a:solidFill>
                  <a:schemeClr val="bg1"/>
                </a:solidFill>
              </a:rPr>
              <a:t>Lightrail</a:t>
            </a:r>
            <a:r>
              <a:rPr lang="en-US" sz="900" dirty="0" smtClean="0">
                <a:solidFill>
                  <a:schemeClr val="bg1"/>
                </a:solidFill>
              </a:rPr>
              <a:t> Line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192616" y="2873522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Morrison . </a:t>
            </a:r>
            <a:r>
              <a:rPr lang="en-US" sz="900" dirty="0" err="1" smtClean="0">
                <a:solidFill>
                  <a:schemeClr val="bg1"/>
                </a:solidFill>
              </a:rPr>
              <a:t>Lightrail</a:t>
            </a:r>
            <a:r>
              <a:rPr lang="en-US" sz="900" dirty="0" smtClean="0">
                <a:solidFill>
                  <a:schemeClr val="bg1"/>
                </a:solidFill>
              </a:rPr>
              <a:t> Line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8862" y="4050477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Park Avenue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3027" y="153890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9</a:t>
            </a:r>
            <a:r>
              <a:rPr lang="en-US" sz="900" baseline="30000" dirty="0" smtClean="0">
                <a:solidFill>
                  <a:schemeClr val="bg1"/>
                </a:solidFill>
              </a:rPr>
              <a:t>th</a:t>
            </a:r>
            <a:r>
              <a:rPr lang="en-US" sz="900" dirty="0" smtClean="0">
                <a:solidFill>
                  <a:schemeClr val="bg1"/>
                </a:solidFill>
              </a:rPr>
              <a:t> Avenue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461121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Fox Tower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2021" y="3106839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5,800 </a:t>
            </a:r>
            <a:r>
              <a:rPr lang="en-US" sz="900" dirty="0" err="1" smtClean="0">
                <a:solidFill>
                  <a:schemeClr val="bg1"/>
                </a:solidFill>
              </a:rPr>
              <a:t>sf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7807" y="3106839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4,200 </a:t>
            </a:r>
            <a:r>
              <a:rPr lang="en-US" sz="900" dirty="0" err="1" smtClean="0">
                <a:solidFill>
                  <a:schemeClr val="bg1"/>
                </a:solidFill>
              </a:rPr>
              <a:t>sf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17984" y="2780184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Taylor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1658"/>
            <a:ext cx="9144000" cy="5194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6504801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Floor 3 – Residential, Fitness, and Conference Facilities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93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9108 - Park Avenue West 2\4 - GRAPHICS\4 - DIGITAL CONTENT\5 - Max\renderoutput\090721 DR\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4" y="-1"/>
            <a:ext cx="5701309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0" y="650480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Director Park View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81800" y="650480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Ground Floor Lobby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3" b="8440"/>
          <a:stretch/>
        </p:blipFill>
        <p:spPr>
          <a:xfrm>
            <a:off x="0" y="597005"/>
            <a:ext cx="9144000" cy="53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10"/>
          <a:stretch/>
        </p:blipFill>
        <p:spPr>
          <a:xfrm>
            <a:off x="0" y="162521"/>
            <a:ext cx="9144000" cy="6009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57150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203 UNITS TOTAL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0" y="5322585"/>
            <a:ext cx="121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32  - STUDIO</a:t>
            </a:r>
          </a:p>
          <a:p>
            <a:r>
              <a:rPr lang="en-US" sz="900" b="1" dirty="0" smtClean="0">
                <a:solidFill>
                  <a:schemeClr val="bg1"/>
                </a:solidFill>
              </a:rPr>
              <a:t>122 – 1 BR</a:t>
            </a:r>
          </a:p>
          <a:p>
            <a:r>
              <a:rPr lang="en-US" sz="900" b="1" dirty="0" smtClean="0">
                <a:solidFill>
                  <a:schemeClr val="bg1"/>
                </a:solidFill>
              </a:rPr>
              <a:t>14 – 1 </a:t>
            </a:r>
            <a:r>
              <a:rPr lang="en-US" sz="900" b="1" dirty="0" err="1" smtClean="0">
                <a:solidFill>
                  <a:schemeClr val="bg1"/>
                </a:solidFill>
              </a:rPr>
              <a:t>BRS</a:t>
            </a:r>
            <a:endParaRPr lang="en-US" sz="900" b="1" dirty="0" smtClean="0">
              <a:solidFill>
                <a:schemeClr val="bg1"/>
              </a:solidFill>
            </a:endParaRPr>
          </a:p>
          <a:p>
            <a:r>
              <a:rPr lang="en-US" sz="900" b="1" dirty="0" smtClean="0">
                <a:solidFill>
                  <a:schemeClr val="bg1"/>
                </a:solidFill>
              </a:rPr>
              <a:t>34 – 2 </a:t>
            </a:r>
            <a:r>
              <a:rPr lang="en-US" sz="900" b="1" dirty="0" err="1" smtClean="0">
                <a:solidFill>
                  <a:schemeClr val="bg1"/>
                </a:solidFill>
              </a:rPr>
              <a:t>BRS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 smtClean="0">
                <a:solidFill>
                  <a:schemeClr val="bg1"/>
                </a:solidFill>
              </a:rPr>
              <a:t>1 – 2 </a:t>
            </a:r>
            <a:r>
              <a:rPr lang="en-US" sz="900" b="1" dirty="0" err="1" smtClean="0">
                <a:solidFill>
                  <a:schemeClr val="bg1"/>
                </a:solidFill>
              </a:rPr>
              <a:t>BRS+S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76"/>
          <a:stretch/>
        </p:blipFill>
        <p:spPr>
          <a:xfrm>
            <a:off x="0" y="162521"/>
            <a:ext cx="9144000" cy="59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800" y="65048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Floor 29 – Office Penthouse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9144000" cy="5194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5"/>
          <a:stretch/>
        </p:blipFill>
        <p:spPr>
          <a:xfrm>
            <a:off x="4800599" y="7545"/>
            <a:ext cx="3357023" cy="6745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66"/>
          <a:stretch/>
        </p:blipFill>
        <p:spPr>
          <a:xfrm>
            <a:off x="1066800" y="7545"/>
            <a:ext cx="3367737" cy="6737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038" y="6476336"/>
            <a:ext cx="1040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Park Avenue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636752" y="640418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Yamhill Avenue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127</Words>
  <Application>Microsoft Office PowerPoint</Application>
  <PresentationFormat>On-screen Show (4:3)</PresentationFormat>
  <Paragraphs>41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DIN-Bold</vt:lpstr>
      <vt:lpstr>DIN-Medium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Jeremy Webber</dc:creator>
  <cp:lastModifiedBy>Presentation</cp:lastModifiedBy>
  <cp:revision>119</cp:revision>
  <cp:lastPrinted>2013-07-05T19:36:56Z</cp:lastPrinted>
  <dcterms:created xsi:type="dcterms:W3CDTF">2009-05-06T22:24:09Z</dcterms:created>
  <dcterms:modified xsi:type="dcterms:W3CDTF">2013-11-21T21:36:38Z</dcterms:modified>
</cp:coreProperties>
</file>