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heme/themeOverride1.xml" ContentType="application/vnd.openxmlformats-officedocument.themeOverr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69.xml" ContentType="application/vnd.openxmlformats-officedocument.presentationml.tags+xml"/>
  <Override PartName="/ppt/notesSlides/notesSlide1.xml" ContentType="application/vnd.openxmlformats-officedocument.presentationml.notesSlid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7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11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12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notesSlides/notesSlide13.xml" ContentType="application/vnd.openxmlformats-officedocument.presentationml.notesSlide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256" r:id="rId2"/>
    <p:sldId id="363" r:id="rId3"/>
    <p:sldId id="360" r:id="rId4"/>
    <p:sldId id="361" r:id="rId5"/>
    <p:sldId id="380" r:id="rId6"/>
    <p:sldId id="381" r:id="rId7"/>
    <p:sldId id="382" r:id="rId8"/>
    <p:sldId id="393" r:id="rId9"/>
    <p:sldId id="378" r:id="rId10"/>
    <p:sldId id="366" r:id="rId11"/>
    <p:sldId id="364" r:id="rId12"/>
    <p:sldId id="394" r:id="rId13"/>
    <p:sldId id="395" r:id="rId14"/>
    <p:sldId id="367" r:id="rId15"/>
    <p:sldId id="373" r:id="rId16"/>
    <p:sldId id="383" r:id="rId17"/>
    <p:sldId id="390" r:id="rId18"/>
    <p:sldId id="368" r:id="rId19"/>
    <p:sldId id="369" r:id="rId20"/>
    <p:sldId id="370" r:id="rId21"/>
    <p:sldId id="371" r:id="rId22"/>
    <p:sldId id="372" r:id="rId23"/>
    <p:sldId id="391" r:id="rId24"/>
    <p:sldId id="392" r:id="rId25"/>
    <p:sldId id="384" r:id="rId26"/>
    <p:sldId id="385" r:id="rId27"/>
    <p:sldId id="386" r:id="rId28"/>
    <p:sldId id="387" r:id="rId29"/>
    <p:sldId id="376" r:id="rId30"/>
    <p:sldId id="377" r:id="rId31"/>
  </p:sldIdLst>
  <p:sldSz cx="9144000" cy="5143500" type="screen16x9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8" d="100"/>
          <a:sy n="98" d="100"/>
        </p:scale>
        <p:origin x="-72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47" tIns="48324" rIns="96647" bIns="483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47" tIns="48324" rIns="96647" bIns="48324" rtlCol="0"/>
          <a:lstStyle>
            <a:lvl1pPr algn="r">
              <a:defRPr sz="1300"/>
            </a:lvl1pPr>
          </a:lstStyle>
          <a:p>
            <a:fld id="{9D210644-FD65-496F-A6B9-F99256C315E7}" type="datetimeFigureOut">
              <a:rPr lang="en-US" smtClean="0"/>
              <a:pPr/>
              <a:t>8/16/2012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47" tIns="48324" rIns="96647" bIns="4832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47" tIns="48324" rIns="96647" bIns="48324" rtlCol="0" anchor="b"/>
          <a:lstStyle>
            <a:lvl1pPr algn="r">
              <a:defRPr sz="1300"/>
            </a:lvl1pPr>
          </a:lstStyle>
          <a:p>
            <a:fld id="{C1DFDB9C-929E-40FE-8944-85FAC615D0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6843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47" tIns="48324" rIns="96647" bIns="483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47" tIns="48324" rIns="96647" bIns="4832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6AB87076-1DC1-415B-ACEF-FDEF737A752E}" type="datetimeFigureOut">
              <a:rPr lang="en-US"/>
              <a:pPr>
                <a:defRPr/>
              </a:pPr>
              <a:t>8/16/2012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47" tIns="48324" rIns="96647" bIns="4832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47" tIns="48324" rIns="96647" bIns="48324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47" tIns="48324" rIns="96647" bIns="4832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47" tIns="48324" rIns="96647" bIns="4832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29723C14-0654-48D5-9810-00AF1B26C7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1003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A6.3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723C14-0654-48D5-9810-00AF1B26C77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9788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Page 8</a:t>
            </a: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CF8A26-07A9-48A6-B507-DE479AF8F12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Page 9</a:t>
            </a: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31613C-43EB-43B9-BC86-9F5517A3FBC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Page 10</a:t>
            </a: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F2E144-73B5-4823-B9B3-A3BFC65B9F8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Page 11</a:t>
            </a: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7352D3-7260-4D3B-9898-6745FAD314A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Page 10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L0.7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723C14-0654-48D5-9810-00AF1B26C77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527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L0.6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723C14-0654-48D5-9810-00AF1B26C77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251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A7.1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723C14-0654-48D5-9810-00AF1B26C77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292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A6.0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723C14-0654-48D5-9810-00AF1B26C77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8239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A6.1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723C14-0654-48D5-9810-00AF1B26C77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5490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A6.2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723C14-0654-48D5-9810-00AF1B26C77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032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9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8.xml"/><Relationship Id="rId4" Type="http://schemas.openxmlformats.org/officeDocument/2006/relationships/tags" Target="../tags/tag6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8.xml"/><Relationship Id="rId4" Type="http://schemas.openxmlformats.org/officeDocument/2006/relationships/tags" Target="../tags/tag17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3.xml"/><Relationship Id="rId4" Type="http://schemas.openxmlformats.org/officeDocument/2006/relationships/tags" Target="../tags/tag2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7.xml"/><Relationship Id="rId3" Type="http://schemas.openxmlformats.org/officeDocument/2006/relationships/tags" Target="../tags/tag32.xml"/><Relationship Id="rId7" Type="http://schemas.openxmlformats.org/officeDocument/2006/relationships/tags" Target="../tags/tag36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tags" Target="../tags/tag57.xml"/><Relationship Id="rId3" Type="http://schemas.openxmlformats.org/officeDocument/2006/relationships/tags" Target="../tags/tag52.xml"/><Relationship Id="rId7" Type="http://schemas.openxmlformats.org/officeDocument/2006/relationships/tags" Target="../tags/tag56.xml"/><Relationship Id="rId2" Type="http://schemas.openxmlformats.org/officeDocument/2006/relationships/tags" Target="../tags/tag51.xml"/><Relationship Id="rId1" Type="http://schemas.openxmlformats.org/officeDocument/2006/relationships/themeOverride" Target="../theme/themeOverride1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53.xml"/><Relationship Id="rId9" Type="http://schemas.openxmlformats.org/officeDocument/2006/relationships/tags" Target="../tags/tag5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>
            <p:custDataLst>
              <p:tags r:id="rId1"/>
            </p:custDataLst>
          </p:nvPr>
        </p:nvSpPr>
        <p:spPr>
          <a:xfrm flipH="1">
            <a:off x="2667000" y="0"/>
            <a:ext cx="6477000" cy="5143500"/>
          </a:xfrm>
          <a:prstGeom prst="rect">
            <a:avLst/>
          </a:prstGeom>
          <a:blipFill>
            <a:blip r:embed="rId9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Straight Connector 8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rot="16200000">
            <a:off x="95250" y="2571750"/>
            <a:ext cx="51435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3366868" y="400050"/>
            <a:ext cx="5105400" cy="2151126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3354442" y="2654898"/>
            <a:ext cx="5114778" cy="825936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0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5870575" y="4918075"/>
            <a:ext cx="2003425" cy="169863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E1871D2E-911D-4480-8AB6-524865E9B797}" type="datetimeFigureOut">
              <a:rPr/>
              <a:pPr>
                <a:defRPr/>
              </a:pPr>
              <a:t>5/24/2012</a:t>
            </a:fld>
            <a:endParaRPr dirty="0"/>
          </a:p>
        </p:txBody>
      </p:sp>
      <p:sp>
        <p:nvSpPr>
          <p:cNvPr id="7" name="Footer Placeholder 17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2819400" y="4918075"/>
            <a:ext cx="2927350" cy="17145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8" name="Slide Number Placeholder 28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7880350" y="4916488"/>
            <a:ext cx="588963" cy="17145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EEEB7959-FE0C-4086-8C76-9605489A7268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B39FA-4DDA-4A23-BA2D-2B6580B2E600}" type="datetimeFigureOut">
              <a:rPr lang="en-US"/>
              <a:pPr>
                <a:defRPr/>
              </a:pPr>
              <a:t>8/16/2012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A49D6-DC31-4D73-82FB-032BF2AAAB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553200" y="206217"/>
            <a:ext cx="1524000" cy="4388644"/>
          </a:xfrm>
        </p:spPr>
        <p:txBody>
          <a:bodyPr vert="eaVert" anchor="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05982"/>
            <a:ext cx="6019800" cy="4388644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4243388" y="4918075"/>
            <a:ext cx="2001837" cy="169863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F816B17-F003-4C40-A7BB-E645CC0E86AD}" type="datetimeFigureOut">
              <a:rPr lang="en-US"/>
              <a:pPr>
                <a:defRPr/>
              </a:pPr>
              <a:t>8/16/2012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57200" y="4916488"/>
            <a:ext cx="3657600" cy="1714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254750" y="4914900"/>
            <a:ext cx="587375" cy="1714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4CA0CA7A-D4DC-475B-9C6E-9401C94BB9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78E3D-426E-440A-B0A8-2D28CE61133C}" type="datetimeFigureOut">
              <a:rPr lang="en-US"/>
              <a:pPr>
                <a:defRPr/>
              </a:pPr>
              <a:t>8/16/2012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68891-1FF4-435F-B449-C3C1BCB7E1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066800" y="2116378"/>
            <a:ext cx="6255488" cy="1021556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066800" y="1428751"/>
            <a:ext cx="6255488" cy="55763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4724400" y="4918075"/>
            <a:ext cx="2001838" cy="1698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A91C682E-3650-437A-832A-78F6EE2776A4}" type="datetimeFigureOut">
              <a:rPr lang="en-US"/>
              <a:pPr>
                <a:defRPr/>
              </a:pPr>
              <a:t>8/16/2012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1735138" y="4918075"/>
            <a:ext cx="2895600" cy="1714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734175" y="4916488"/>
            <a:ext cx="587375" cy="1714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1C787FB-3CCB-45A3-8140-5CF506F03B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40030"/>
            <a:ext cx="7242048" cy="85725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200151"/>
            <a:ext cx="352044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178808" y="1200151"/>
            <a:ext cx="352044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5712E-5379-45AA-976E-6BD81CBEDCCE}" type="datetimeFigureOut">
              <a:rPr lang="en-US"/>
              <a:pPr>
                <a:defRPr/>
              </a:pPr>
              <a:t>8/16/2012</a:t>
            </a:fld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D5986-DA5C-4B03-8880-5B37A5A0F6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40030"/>
            <a:ext cx="7242048" cy="85725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4400550"/>
            <a:ext cx="3520440" cy="3429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  <p:custDataLst>
              <p:tags r:id="rId3"/>
            </p:custDataLst>
          </p:nvPr>
        </p:nvSpPr>
        <p:spPr>
          <a:xfrm>
            <a:off x="4178808" y="4400550"/>
            <a:ext cx="3520440" cy="3429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  <p:custDataLst>
              <p:tags r:id="rId4"/>
            </p:custDataLst>
          </p:nvPr>
        </p:nvSpPr>
        <p:spPr>
          <a:xfrm>
            <a:off x="457200" y="1283880"/>
            <a:ext cx="3520440" cy="308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178808" y="1283880"/>
            <a:ext cx="3520440" cy="308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CABC4-3131-4D8D-8900-6B9003719D7E}" type="datetimeFigureOut">
              <a:rPr lang="en-US"/>
              <a:pPr>
                <a:defRPr/>
              </a:pPr>
              <a:t>8/16/2012</a:t>
            </a:fld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B4A9E-379F-4742-A1D2-AFD59CA7B3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40030"/>
            <a:ext cx="7242048" cy="85725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6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AC021-C787-49BB-8C05-C9F7C5932DB5}" type="datetimeFigureOut">
              <a:rPr lang="en-US"/>
              <a:pPr>
                <a:defRPr/>
              </a:pPr>
              <a:t>8/16/2012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09F8B-28F6-42C7-AAE4-06C6447961C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06EA9F-E926-4BA4-91DA-F8BAF39D12B0}" type="datetimeFigureOut">
              <a:rPr lang="en-US"/>
              <a:pPr>
                <a:defRPr/>
              </a:pPr>
              <a:t>8/16/2012</a:t>
            </a:fld>
            <a:endParaRPr lang="en-US" dirty="0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695FE-49D1-414B-AE40-8287713298B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171450"/>
            <a:ext cx="5897880" cy="88011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  <p:custDataLst>
              <p:tags r:id="rId2"/>
            </p:custDataLst>
          </p:nvPr>
        </p:nvSpPr>
        <p:spPr>
          <a:xfrm>
            <a:off x="457200" y="1123062"/>
            <a:ext cx="5897880" cy="451884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457200" y="1600200"/>
            <a:ext cx="7239000" cy="327881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A32A3-365E-431A-ADE8-4366CDAED16B}" type="datetimeFigureOut">
              <a:rPr lang="en-US"/>
              <a:pPr>
                <a:defRPr/>
              </a:pPr>
              <a:t>8/16/2012</a:t>
            </a:fld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7C3B2-C94E-450F-92AA-2D34FE9608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>
            <p:custDataLst>
              <p:tags r:id="rId2"/>
            </p:custDataLst>
          </p:nvPr>
        </p:nvSpPr>
        <p:spPr>
          <a:xfrm rot="21240000">
            <a:off x="598488" y="754063"/>
            <a:ext cx="4319587" cy="32337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>
            <p:custDataLst>
              <p:tags r:id="rId3"/>
            </p:custDataLst>
          </p:nvPr>
        </p:nvSpPr>
        <p:spPr>
          <a:xfrm rot="21420000">
            <a:off x="596900" y="749300"/>
            <a:ext cx="4319588" cy="3233738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389098" y="857250"/>
            <a:ext cx="3429000" cy="154305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5"/>
            </p:custDataLst>
          </p:nvPr>
        </p:nvSpPr>
        <p:spPr>
          <a:xfrm>
            <a:off x="5389098" y="2462726"/>
            <a:ext cx="3429000" cy="144018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  <p:custDataLst>
              <p:tags r:id="rId6"/>
            </p:custDataLst>
          </p:nvPr>
        </p:nvSpPr>
        <p:spPr>
          <a:xfrm>
            <a:off x="663682" y="780752"/>
            <a:ext cx="4206240" cy="315468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36205EB-DAA8-41E5-B2DF-E97D51B0E112}" type="datetimeFigureOut">
              <a:rPr lang="en-US"/>
              <a:pPr>
                <a:defRPr/>
              </a:pPr>
              <a:t>8/16/2012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4D8FD10-825D-40BD-8D1F-62D5F71C38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>
            <p:custDataLst>
              <p:tags r:id="rId13"/>
            </p:custDataLst>
          </p:nvPr>
        </p:nvSpPr>
        <p:spPr>
          <a:xfrm flipH="1">
            <a:off x="8153400" y="0"/>
            <a:ext cx="990600" cy="5143500"/>
          </a:xfrm>
          <a:prstGeom prst="rect">
            <a:avLst/>
          </a:prstGeom>
          <a:blipFill>
            <a:blip r:embed="rId19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457200" y="239713"/>
            <a:ext cx="7239000" cy="85725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0" name="Text Placeholder 30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 bwMode="auto">
          <a:xfrm>
            <a:off x="457200" y="1206500"/>
            <a:ext cx="7239000" cy="363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4246563" y="4918075"/>
            <a:ext cx="2001837" cy="169863"/>
          </a:xfrm>
          <a:prstGeom prst="rect">
            <a:avLst/>
          </a:prstGeom>
        </p:spPr>
        <p:txBody>
          <a:bodyPr vert="horz" t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1445A59C-C5D4-4DB5-AF0B-B1B390887BB9}" type="datetimeFigureOut">
              <a:rPr lang="en-US"/>
              <a:pPr>
                <a:defRPr/>
              </a:pPr>
              <a:t>8/16/2012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57200" y="4918075"/>
            <a:ext cx="3657600" cy="171450"/>
          </a:xfrm>
          <a:prstGeom prst="rect">
            <a:avLst/>
          </a:prstGeom>
        </p:spPr>
        <p:txBody>
          <a:bodyPr vert="horz" t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6251575" y="4916488"/>
            <a:ext cx="588963" cy="17145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8CF0E808-C50B-4864-8AAF-BA9959E81D4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3" r:id="rId3"/>
    <p:sldLayoutId id="2147483670" r:id="rId4"/>
    <p:sldLayoutId id="2147483669" r:id="rId5"/>
    <p:sldLayoutId id="2147483668" r:id="rId6"/>
    <p:sldLayoutId id="2147483667" r:id="rId7"/>
    <p:sldLayoutId id="2147483666" r:id="rId8"/>
    <p:sldLayoutId id="2147483674" r:id="rId9"/>
    <p:sldLayoutId id="2147483665" r:id="rId10"/>
    <p:sldLayoutId id="214748367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4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C:\Users\Gordon\Desktop\Desktop\Laptop Files\97th &amp; 99th\2012-07-13 THE ROSE 3D VIEW.bmp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600" y="1299526"/>
            <a:ext cx="5967730" cy="2544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Users\Gordon\Pictures\THE_ROSE_TITLE_01.jpg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8600" y="2048004"/>
            <a:ext cx="2265123" cy="1133346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lance.pederson\Desktop\Rose\Jpeg Pages\PG001_Page_0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1" y="6351"/>
            <a:ext cx="7619999" cy="507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46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ance.pederson\Desktop\Rose\Jpeg Pages\PG001_Page_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" t="1703" r="894" b="1655"/>
          <a:stretch/>
        </p:blipFill>
        <p:spPr bwMode="auto">
          <a:xfrm>
            <a:off x="228600" y="57150"/>
            <a:ext cx="7658134" cy="505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47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69" y="57150"/>
            <a:ext cx="7931631" cy="493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690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1"/>
            <a:ext cx="6477000" cy="5126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824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lance.pederson\Desktop\Rose\Jpeg Pages\PG001_Page_1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8600" y="31750"/>
            <a:ext cx="7696200" cy="511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29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1" y="57150"/>
            <a:ext cx="7162799" cy="504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968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C:\Users\Gordon\Desktop\Desktop\Laptop Files\97th &amp; 99th\2012-07-13 THE ROSE 3D VIEW.bmp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600" y="1299526"/>
            <a:ext cx="5967730" cy="2544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Users\Gordon\Pictures\THE_ROSE_TITLE_01.jpg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8600" y="2048004"/>
            <a:ext cx="2265123" cy="1133346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33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85900"/>
            <a:ext cx="7242048" cy="857250"/>
          </a:xfrm>
        </p:spPr>
        <p:txBody>
          <a:bodyPr/>
          <a:lstStyle/>
          <a:p>
            <a:pPr algn="ctr"/>
            <a:r>
              <a:rPr lang="en-US" dirty="0" smtClean="0"/>
              <a:t>APPENDIX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35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C:\Users\lance.pederson\Desktop\Rose\Jpeg Pages\PG001_Page_1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57150"/>
            <a:ext cx="762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50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C:\Users\lance.pederson\Desktop\Rose\Jpeg Pages\PG001_Page_0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368" y="57150"/>
            <a:ext cx="7571232" cy="50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00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57200" y="239713"/>
            <a:ext cx="7239000" cy="808037"/>
          </a:xfrm>
        </p:spPr>
        <p:txBody>
          <a:bodyPr wrap="square" numCol="1" compatLnSpc="1">
            <a:prstTxWarp prst="textNoShape">
              <a:avLst/>
            </a:prstTxWarp>
            <a:noAutofit/>
          </a:bodyPr>
          <a:lstStyle/>
          <a:p>
            <a:r>
              <a:rPr lang="en-US" sz="2800" dirty="0"/>
              <a:t>Context, Changes, Improvements &amp; Clarifications</a:t>
            </a:r>
          </a:p>
        </p:txBody>
      </p:sp>
      <p:sp>
        <p:nvSpPr>
          <p:cNvPr id="32770" name="Rectangle 3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1123950"/>
            <a:ext cx="7239000" cy="3717925"/>
          </a:xfrm>
        </p:spPr>
        <p:txBody>
          <a:bodyPr/>
          <a:lstStyle/>
          <a:p>
            <a:pPr lvl="0"/>
            <a:r>
              <a:rPr lang="en-US" sz="1600" dirty="0">
                <a:latin typeface="Arial" pitchFamily="34" charset="0"/>
                <a:cs typeface="Arial" pitchFamily="34" charset="0"/>
              </a:rPr>
              <a:t>Environmental Context</a:t>
            </a:r>
          </a:p>
          <a:p>
            <a:pPr lvl="0"/>
            <a:r>
              <a:rPr lang="en-US" sz="1600" dirty="0">
                <a:latin typeface="Arial" pitchFamily="34" charset="0"/>
                <a:cs typeface="Arial" pitchFamily="34" charset="0"/>
              </a:rPr>
              <a:t>Neighborhood Context and Compatibility</a:t>
            </a:r>
          </a:p>
          <a:p>
            <a:pPr lvl="0"/>
            <a:r>
              <a:rPr lang="en-US" sz="1600" dirty="0">
                <a:latin typeface="Arial" pitchFamily="34" charset="0"/>
                <a:cs typeface="Arial" pitchFamily="34" charset="0"/>
              </a:rPr>
              <a:t>Architectural Compatibility &amp; Style</a:t>
            </a:r>
          </a:p>
          <a:p>
            <a:pPr lvl="0"/>
            <a:r>
              <a:rPr lang="en-US" sz="1600" dirty="0">
                <a:latin typeface="Arial" pitchFamily="34" charset="0"/>
                <a:cs typeface="Arial" pitchFamily="34" charset="0"/>
              </a:rPr>
              <a:t>Master Plan / Site Plan</a:t>
            </a:r>
          </a:p>
          <a:p>
            <a:pPr lvl="0"/>
            <a:r>
              <a:rPr lang="en-US" sz="1600" dirty="0">
                <a:latin typeface="Arial" pitchFamily="34" charset="0"/>
                <a:cs typeface="Arial" pitchFamily="34" charset="0"/>
              </a:rPr>
              <a:t>Courtyards / Entries</a:t>
            </a:r>
          </a:p>
          <a:p>
            <a:pPr lvl="0"/>
            <a:r>
              <a:rPr lang="en-US" sz="1600" dirty="0">
                <a:latin typeface="Arial" pitchFamily="34" charset="0"/>
                <a:cs typeface="Arial" pitchFamily="34" charset="0"/>
              </a:rPr>
              <a:t>Sidewalks</a:t>
            </a:r>
          </a:p>
          <a:p>
            <a:pPr lvl="0"/>
            <a:r>
              <a:rPr lang="en-US" sz="1600" dirty="0">
                <a:latin typeface="Arial" pitchFamily="34" charset="0"/>
                <a:cs typeface="Arial" pitchFamily="34" charset="0"/>
              </a:rPr>
              <a:t>Architectural Design, Dimensions, Simplification</a:t>
            </a:r>
          </a:p>
          <a:p>
            <a:pPr lvl="0"/>
            <a:r>
              <a:rPr lang="en-US" sz="1600" dirty="0">
                <a:latin typeface="Arial" pitchFamily="34" charset="0"/>
                <a:cs typeface="Arial" pitchFamily="34" charset="0"/>
              </a:rPr>
              <a:t>Materials &amp; Fasteners</a:t>
            </a:r>
          </a:p>
          <a:p>
            <a:pPr lvl="0"/>
            <a:r>
              <a:rPr lang="en-US" sz="1600" dirty="0">
                <a:latin typeface="Arial" pitchFamily="34" charset="0"/>
                <a:cs typeface="Arial" pitchFamily="34" charset="0"/>
              </a:rPr>
              <a:t>Trash &amp; Recycling </a:t>
            </a:r>
          </a:p>
          <a:p>
            <a:pPr lvl="0"/>
            <a:r>
              <a:rPr lang="en-US" sz="1600" dirty="0">
                <a:latin typeface="Arial" pitchFamily="34" charset="0"/>
                <a:cs typeface="Arial" pitchFamily="34" charset="0"/>
              </a:rPr>
              <a:t>HVAC / Eco Roofs</a:t>
            </a:r>
          </a:p>
        </p:txBody>
      </p:sp>
      <p:sp>
        <p:nvSpPr>
          <p:cNvPr id="4" name="TextBox 3"/>
          <p:cNvSpPr txBox="1"/>
          <p:nvPr>
            <p:custDataLst>
              <p:tags r:id="rId4"/>
            </p:custDataLst>
          </p:nvPr>
        </p:nvSpPr>
        <p:spPr>
          <a:xfrm>
            <a:off x="0" y="4857750"/>
            <a:ext cx="815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11</a:t>
            </a:r>
            <a:endParaRPr lang="en-US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2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lance.pederson\Desktop\Rose\Jpeg Pages\PG001_Page_0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38100"/>
            <a:ext cx="7571232" cy="50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68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lance.pederson\Desktop\Rose\Jpeg Pages\PG001_Page_0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38862"/>
            <a:ext cx="7571232" cy="50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68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lance.pederson\Desktop\Rose\Jpeg Pages\PG001_Page_0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368" y="38862"/>
            <a:ext cx="7571232" cy="50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68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ance.pederson\Desktop\Rose\Jpeg Pages\PG001_Page_1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4904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70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ance.pederson\Desktop\Rose\Jpeg Pages\PG001_Page_1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7848601" cy="507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66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96838"/>
            <a:ext cx="7397867" cy="493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166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150" y="122238"/>
            <a:ext cx="7334250" cy="488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009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275" y="117475"/>
            <a:ext cx="7350125" cy="489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952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150" y="133350"/>
            <a:ext cx="7334250" cy="490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410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lance.pederson\Desktop\Rose\Jpeg Pages\PG001_Page_20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105" y="97466"/>
            <a:ext cx="8037095" cy="491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68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20749"/>
            <a:ext cx="7022511" cy="5065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061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lance.pederson\Desktop\Rose\Jpeg Pages\PG001_Page_2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31750"/>
            <a:ext cx="7696200" cy="51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37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85300"/>
            <a:ext cx="7010400" cy="500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683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lance.pederson\Desktop\Rose\Jpeg Pages\PG001_Page_0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4114" y="57150"/>
            <a:ext cx="7153485" cy="505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600" y="5010150"/>
            <a:ext cx="6858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86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lance.pederson\Desktop\Rose\Jpeg Pages\PG001_Page_0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1154" y="57150"/>
            <a:ext cx="6731646" cy="492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11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lance.pederson\Desktop\Rose\Jpeg Pages\PG001_Page_0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3400" y="0"/>
            <a:ext cx="7315201" cy="4940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05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0374" y="0"/>
            <a:ext cx="4819026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239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lance.pederson\Desktop\Rose\Jpeg Pages\PG001_Page_0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991" y="-15040"/>
            <a:ext cx="7737809" cy="515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48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mkMT2S0U4q6ie0pgBB7M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54fCuMo69kVoXJUCpslhM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3s3JkkHDifm6daCQk8HJU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zRNARLDbiEfI0MyLr3pv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2RwK0z7dA3shTbVKtVZ6X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RuaQhzGDkoKTPW47L434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fISnPHAuvVIkZ1AahyxWI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w0mZFl9U3SEFfrXUJY3QT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auW3xBNvx6sccR0P1ekBR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FkM8cmOyTSaGQR3COx7y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c2f5UUXPviYjOBgoprGY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2iMMmA4e2hayLOFrK1AjV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1v18MopMtju78JT6rUB4m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Ix2rlq8FRnlB1J4L7ypJO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OHtxuiZMm8d9Mu5k2ZEOr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MwHa1GM3FD44IlYOWPF5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oSXAFNvq5ZcGUWPkgj0jt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4ILKme2O8m7z8Pdr0Yyey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R1q1YCym4GJONeOVrgngR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zlO06Pi1Le20RKkkfqfLh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Qk1YC5xhRhc1r5dYvJ33V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LNn4A61W15y8uuY8cdtu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51xQ9Reu2RHZit6gwpQPn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NQie6gVvIeumyeByurfUf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sjAJ0nxQAr71ZxLm0K1vn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E8VKxDI2esvGnZEngyYRD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exe3N8qvTKJ7ErNgQT7xd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wi9MHDutwvGATovtQzBJz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Xfkcz0I5J6PA0VT1rN0pd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r4ypKm3yVu4LlUrv3uLr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KinAAP8OIaxKOgEafl2ba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wfAZzVJwEMrQjf1aMdp7L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dB5bQTeppzqpM8ZAfc4bv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7FfAA9Q5cnsZdLevrcZyf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iXWp85zOM2zC1ZUo4Piem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qUtSacXc3zosi7erK8QAN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P960GR8eThoqw2VfVnQAZ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ezGM9D49nM435kM9v54OG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4SAcwudtKdoPUxkTIuaJT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ltXBtLRKvbj7vNcX7AWU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FfpePCnzEWdrw7eU1sCZH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vN2wHLnzNYAuOHceVfnWx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T3g5Iczti2asKCciUCb4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R2ixHMwnCKF9TZgC2b0j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QMvcluvat5EgTRByg5DW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jlXA2DkKLtcFbeMbuMXUq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NAJc2iz03QxkIXA7JT3RZ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WeN2QRGelM6UymQPB1aKp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7QvPAm34RzqBEvp0sIjPu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eOodhTh1HeMA6Ww1gjahU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uXIlqAzsqARlCGqm59MQS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O3ostqr0EdRGkrvVtHreN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ILkPBUd1v4Fi8EXY780qW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uWmYQaF5oDnDlC8DPxNCI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11jRYvziene4hntC33mpF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xigl20YDPPANPs4oOmz1T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VuikPtjsDkWGUlFZcav6o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ohlKaduKgi7Y5OzDF6ZLJ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7As7W4QbUzDV61Z5i5YT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zWfRpyuo6Cgu9Kh3gqT4o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kaIxEANUNQQu1wR5EiHvs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EBSeNfOx0Zf0B58STTBcO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DFJKbaMAnS5jw6FqMx5gQ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e1VMWLoNTgceXcv34ELpC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Uhz2ct737yzMrIPoe0bzY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dz1mocK5DWsq0Vr8BixYnY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kWRmUSWUViEwedVZsucQf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xDLgpi43iVUC1dVT20J5WI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LoGdv07ByxnS5wpZAmzS9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ZhaRG5ilmNCJ2UTgVoTWO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CZnuHI2AflXqIteBdo2w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dz1mocK5DWsq0Vr8BixYnY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qW84W44j0Ou6LZisntE3X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fMSqr4unjoKiGO6AgcMC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APp1Wf8AGlLqOAwGluVnWZ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1sX03p8O3Oi8lyUz5FoX8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jW4XCTiVjEiP6I2ZPWJjs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G628uShgmCqaXjuF65HVU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OUIONdRfD5DHKptr15fvk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JFXpLM2YIF1BA65ShvGops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ZxsyFH77d4pOD3heBUWO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8ieRsPU5P36vgLkLo3DEV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2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pulent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1461</TotalTime>
  <Words>72</Words>
  <Application>Microsoft Office PowerPoint</Application>
  <PresentationFormat>On-screen Show (16:9)</PresentationFormat>
  <Paragraphs>36</Paragraphs>
  <Slides>30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Opulent</vt:lpstr>
      <vt:lpstr>PowerPoint Presentation</vt:lpstr>
      <vt:lpstr>Context, Changes, Improvements &amp; Clarifications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APPENDIX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Lance Pederson</dc:creator>
  <cp:lastModifiedBy>Darris Cassidy</cp:lastModifiedBy>
  <cp:revision>37</cp:revision>
  <cp:lastPrinted>2012-05-30T17:35:19Z</cp:lastPrinted>
  <dcterms:created xsi:type="dcterms:W3CDTF">2012-05-22T21:47:04Z</dcterms:created>
  <dcterms:modified xsi:type="dcterms:W3CDTF">2012-08-16T20:23:59Z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Google.Documents.Tracking">
    <vt:lpwstr>true</vt:lpwstr>
  </property>
  <property fmtid="{D5CDD505-2E9C-101B-9397-08002B2CF9AE}" pid="3" name="Google.Documents.DocumentId">
    <vt:lpwstr>1FaY9_egvw5KLfGXXF6RV7OgQJgVY5qa0MlISt5sF4PA</vt:lpwstr>
  </property>
  <property fmtid="{D5CDD505-2E9C-101B-9397-08002B2CF9AE}" pid="4" name="Google.Documents.RevisionId">
    <vt:lpwstr>12821746331527308402</vt:lpwstr>
  </property>
  <property fmtid="{D5CDD505-2E9C-101B-9397-08002B2CF9AE}" pid="5" name="Google.Documents.PluginVersion">
    <vt:lpwstr>2.0.2662.553</vt:lpwstr>
  </property>
  <property fmtid="{D5CDD505-2E9C-101B-9397-08002B2CF9AE}" pid="6" name="Google.Documents.MergeIncapabilityFlags">
    <vt:i4>0</vt:i4>
  </property>
</Properties>
</file>