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6" r:id="rId4"/>
  </p:sldMasterIdLst>
  <p:notesMasterIdLst>
    <p:notesMasterId r:id="rId26"/>
  </p:notesMasterIdLst>
  <p:handoutMasterIdLst>
    <p:handoutMasterId r:id="rId27"/>
  </p:handoutMasterIdLst>
  <p:sldIdLst>
    <p:sldId id="256" r:id="rId5"/>
    <p:sldId id="481" r:id="rId6"/>
    <p:sldId id="490" r:id="rId7"/>
    <p:sldId id="529" r:id="rId8"/>
    <p:sldId id="486" r:id="rId9"/>
    <p:sldId id="488" r:id="rId10"/>
    <p:sldId id="534" r:id="rId11"/>
    <p:sldId id="491" r:id="rId12"/>
    <p:sldId id="492" r:id="rId13"/>
    <p:sldId id="485" r:id="rId14"/>
    <p:sldId id="493" r:id="rId15"/>
    <p:sldId id="530" r:id="rId16"/>
    <p:sldId id="494" r:id="rId17"/>
    <p:sldId id="521" r:id="rId18"/>
    <p:sldId id="522" r:id="rId19"/>
    <p:sldId id="526" r:id="rId20"/>
    <p:sldId id="524" r:id="rId21"/>
    <p:sldId id="531" r:id="rId22"/>
    <p:sldId id="532" r:id="rId23"/>
    <p:sldId id="476" r:id="rId24"/>
    <p:sldId id="53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 id="4" name="Community Safety Division Proposal" initials="CSD" lastIdx="1" clrIdx="3">
    <p:extLst>
      <p:ext uri="{19B8F6BF-5375-455C-9EA6-DF929625EA0E}">
        <p15:presenceInfo xmlns:p15="http://schemas.microsoft.com/office/powerpoint/2012/main" userId="Community Safety Division Propos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DF"/>
    <a:srgbClr val="F27A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D46BC9-AA9B-4E7B-BCEE-C6BC8526EECC}" v="12" dt="2023-05-17T06:10:12.8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14" d="100"/>
          <a:sy n="114" d="100"/>
        </p:scale>
        <p:origin x="474" y="120"/>
      </p:cViewPr>
      <p:guideLst>
        <p:guide orient="horz" pos="33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nal, Sameer" userId="24eadc89-10f1-4b66-93ac-2a47f303367a" providerId="ADAL" clId="{621784A9-9BE0-4AD4-AF46-6A372D7238F6}"/>
    <pc:docChg chg="undo custSel addSld delSld modSld">
      <pc:chgData name="Kanal, Sameer" userId="24eadc89-10f1-4b66-93ac-2a47f303367a" providerId="ADAL" clId="{621784A9-9BE0-4AD4-AF46-6A372D7238F6}" dt="2022-06-30T22:57:32.196" v="2327" actId="27636"/>
      <pc:docMkLst>
        <pc:docMk/>
      </pc:docMkLst>
      <pc:sldChg chg="modSp mod">
        <pc:chgData name="Kanal, Sameer" userId="24eadc89-10f1-4b66-93ac-2a47f303367a" providerId="ADAL" clId="{621784A9-9BE0-4AD4-AF46-6A372D7238F6}" dt="2022-06-30T20:37:18.381" v="15" actId="20577"/>
        <pc:sldMkLst>
          <pc:docMk/>
          <pc:sldMk cId="1642425379" sldId="256"/>
        </pc:sldMkLst>
        <pc:spChg chg="mod">
          <ac:chgData name="Kanal, Sameer" userId="24eadc89-10f1-4b66-93ac-2a47f303367a" providerId="ADAL" clId="{621784A9-9BE0-4AD4-AF46-6A372D7238F6}" dt="2022-06-30T20:37:18.381" v="15" actId="20577"/>
          <ac:spMkLst>
            <pc:docMk/>
            <pc:sldMk cId="1642425379" sldId="256"/>
            <ac:spMk id="3" creationId="{1901B20D-4C28-4DA3-ABBD-718C22A5E58B}"/>
          </ac:spMkLst>
        </pc:spChg>
      </pc:sldChg>
      <pc:sldChg chg="del">
        <pc:chgData name="Kanal, Sameer" userId="24eadc89-10f1-4b66-93ac-2a47f303367a" providerId="ADAL" clId="{621784A9-9BE0-4AD4-AF46-6A372D7238F6}" dt="2022-06-30T20:41:06.859" v="293" actId="47"/>
        <pc:sldMkLst>
          <pc:docMk/>
          <pc:sldMk cId="1938184249" sldId="295"/>
        </pc:sldMkLst>
      </pc:sldChg>
      <pc:sldChg chg="add del">
        <pc:chgData name="Kanal, Sameer" userId="24eadc89-10f1-4b66-93ac-2a47f303367a" providerId="ADAL" clId="{621784A9-9BE0-4AD4-AF46-6A372D7238F6}" dt="2022-06-30T20:43:58.066" v="478"/>
        <pc:sldMkLst>
          <pc:docMk/>
          <pc:sldMk cId="48138682" sldId="316"/>
        </pc:sldMkLst>
      </pc:sldChg>
      <pc:sldChg chg="del">
        <pc:chgData name="Kanal, Sameer" userId="24eadc89-10f1-4b66-93ac-2a47f303367a" providerId="ADAL" clId="{621784A9-9BE0-4AD4-AF46-6A372D7238F6}" dt="2022-06-30T20:43:56.232" v="477" actId="47"/>
        <pc:sldMkLst>
          <pc:docMk/>
          <pc:sldMk cId="2847302254" sldId="358"/>
        </pc:sldMkLst>
      </pc:sldChg>
      <pc:sldChg chg="modSp del mod">
        <pc:chgData name="Kanal, Sameer" userId="24eadc89-10f1-4b66-93ac-2a47f303367a" providerId="ADAL" clId="{621784A9-9BE0-4AD4-AF46-6A372D7238F6}" dt="2022-06-30T21:02:04.548" v="1292" actId="2696"/>
        <pc:sldMkLst>
          <pc:docMk/>
          <pc:sldMk cId="4227310944" sldId="369"/>
        </pc:sldMkLst>
        <pc:spChg chg="mod">
          <ac:chgData name="Kanal, Sameer" userId="24eadc89-10f1-4b66-93ac-2a47f303367a" providerId="ADAL" clId="{621784A9-9BE0-4AD4-AF46-6A372D7238F6}" dt="2022-06-30T20:40:21.569" v="291" actId="1037"/>
          <ac:spMkLst>
            <pc:docMk/>
            <pc:sldMk cId="4227310944" sldId="369"/>
            <ac:spMk id="2" creationId="{01F8D692-FD55-402A-9A91-3853C2894C31}"/>
          </ac:spMkLst>
        </pc:spChg>
        <pc:spChg chg="mod">
          <ac:chgData name="Kanal, Sameer" userId="24eadc89-10f1-4b66-93ac-2a47f303367a" providerId="ADAL" clId="{621784A9-9BE0-4AD4-AF46-6A372D7238F6}" dt="2022-06-30T20:40:14.097" v="287" actId="207"/>
          <ac:spMkLst>
            <pc:docMk/>
            <pc:sldMk cId="4227310944" sldId="369"/>
            <ac:spMk id="104" creationId="{5694D285-EE83-40BB-B1B9-7185CFB0B6A2}"/>
          </ac:spMkLst>
        </pc:spChg>
      </pc:sldChg>
      <pc:sldChg chg="del">
        <pc:chgData name="Kanal, Sameer" userId="24eadc89-10f1-4b66-93ac-2a47f303367a" providerId="ADAL" clId="{621784A9-9BE0-4AD4-AF46-6A372D7238F6}" dt="2022-06-30T20:43:56.232" v="477" actId="47"/>
        <pc:sldMkLst>
          <pc:docMk/>
          <pc:sldMk cId="8837748" sldId="382"/>
        </pc:sldMkLst>
      </pc:sldChg>
      <pc:sldChg chg="add">
        <pc:chgData name="Kanal, Sameer" userId="24eadc89-10f1-4b66-93ac-2a47f303367a" providerId="ADAL" clId="{621784A9-9BE0-4AD4-AF46-6A372D7238F6}" dt="2022-06-30T20:43:58.066" v="478"/>
        <pc:sldMkLst>
          <pc:docMk/>
          <pc:sldMk cId="1459760652" sldId="416"/>
        </pc:sldMkLst>
      </pc:sldChg>
      <pc:sldChg chg="add">
        <pc:chgData name="Kanal, Sameer" userId="24eadc89-10f1-4b66-93ac-2a47f303367a" providerId="ADAL" clId="{621784A9-9BE0-4AD4-AF46-6A372D7238F6}" dt="2022-06-30T20:43:58.066" v="478"/>
        <pc:sldMkLst>
          <pc:docMk/>
          <pc:sldMk cId="2294023490" sldId="417"/>
        </pc:sldMkLst>
      </pc:sldChg>
      <pc:sldChg chg="add">
        <pc:chgData name="Kanal, Sameer" userId="24eadc89-10f1-4b66-93ac-2a47f303367a" providerId="ADAL" clId="{621784A9-9BE0-4AD4-AF46-6A372D7238F6}" dt="2022-06-30T20:43:58.066" v="478"/>
        <pc:sldMkLst>
          <pc:docMk/>
          <pc:sldMk cId="3561556080" sldId="418"/>
        </pc:sldMkLst>
      </pc:sldChg>
      <pc:sldChg chg="modSp add del mod">
        <pc:chgData name="Kanal, Sameer" userId="24eadc89-10f1-4b66-93ac-2a47f303367a" providerId="ADAL" clId="{621784A9-9BE0-4AD4-AF46-6A372D7238F6}" dt="2022-06-30T22:42:24.643" v="1335" actId="6549"/>
        <pc:sldMkLst>
          <pc:docMk/>
          <pc:sldMk cId="151484390" sldId="419"/>
        </pc:sldMkLst>
        <pc:spChg chg="mod">
          <ac:chgData name="Kanal, Sameer" userId="24eadc89-10f1-4b66-93ac-2a47f303367a" providerId="ADAL" clId="{621784A9-9BE0-4AD4-AF46-6A372D7238F6}" dt="2022-06-30T22:42:24.643" v="1335" actId="6549"/>
          <ac:spMkLst>
            <pc:docMk/>
            <pc:sldMk cId="151484390" sldId="419"/>
            <ac:spMk id="5" creationId="{6A364F09-9BE0-4D48-A520-FB27955958E5}"/>
          </ac:spMkLst>
        </pc:spChg>
      </pc:sldChg>
      <pc:sldChg chg="add del">
        <pc:chgData name="Kanal, Sameer" userId="24eadc89-10f1-4b66-93ac-2a47f303367a" providerId="ADAL" clId="{621784A9-9BE0-4AD4-AF46-6A372D7238F6}" dt="2022-06-30T20:43:58.066" v="478"/>
        <pc:sldMkLst>
          <pc:docMk/>
          <pc:sldMk cId="2367964424" sldId="431"/>
        </pc:sldMkLst>
      </pc:sldChg>
      <pc:sldChg chg="add del">
        <pc:chgData name="Kanal, Sameer" userId="24eadc89-10f1-4b66-93ac-2a47f303367a" providerId="ADAL" clId="{621784A9-9BE0-4AD4-AF46-6A372D7238F6}" dt="2022-06-30T20:43:58.066" v="478"/>
        <pc:sldMkLst>
          <pc:docMk/>
          <pc:sldMk cId="2138585926" sldId="439"/>
        </pc:sldMkLst>
      </pc:sldChg>
      <pc:sldChg chg="add del">
        <pc:chgData name="Kanal, Sameer" userId="24eadc89-10f1-4b66-93ac-2a47f303367a" providerId="ADAL" clId="{621784A9-9BE0-4AD4-AF46-6A372D7238F6}" dt="2022-06-30T20:43:58.066" v="478"/>
        <pc:sldMkLst>
          <pc:docMk/>
          <pc:sldMk cId="3326528276" sldId="440"/>
        </pc:sldMkLst>
      </pc:sldChg>
      <pc:sldChg chg="add">
        <pc:chgData name="Kanal, Sameer" userId="24eadc89-10f1-4b66-93ac-2a47f303367a" providerId="ADAL" clId="{621784A9-9BE0-4AD4-AF46-6A372D7238F6}" dt="2022-06-30T20:43:58.066" v="478"/>
        <pc:sldMkLst>
          <pc:docMk/>
          <pc:sldMk cId="990991782" sldId="441"/>
        </pc:sldMkLst>
      </pc:sldChg>
      <pc:sldChg chg="add del">
        <pc:chgData name="Kanal, Sameer" userId="24eadc89-10f1-4b66-93ac-2a47f303367a" providerId="ADAL" clId="{621784A9-9BE0-4AD4-AF46-6A372D7238F6}" dt="2022-06-30T20:43:58.066" v="478"/>
        <pc:sldMkLst>
          <pc:docMk/>
          <pc:sldMk cId="3848262547" sldId="442"/>
        </pc:sldMkLst>
      </pc:sldChg>
      <pc:sldChg chg="del">
        <pc:chgData name="Kanal, Sameer" userId="24eadc89-10f1-4b66-93ac-2a47f303367a" providerId="ADAL" clId="{621784A9-9BE0-4AD4-AF46-6A372D7238F6}" dt="2022-06-30T20:43:56.232" v="477" actId="47"/>
        <pc:sldMkLst>
          <pc:docMk/>
          <pc:sldMk cId="1008344670" sldId="443"/>
        </pc:sldMkLst>
      </pc:sldChg>
      <pc:sldChg chg="del">
        <pc:chgData name="Kanal, Sameer" userId="24eadc89-10f1-4b66-93ac-2a47f303367a" providerId="ADAL" clId="{621784A9-9BE0-4AD4-AF46-6A372D7238F6}" dt="2022-06-30T20:43:56.232" v="477" actId="47"/>
        <pc:sldMkLst>
          <pc:docMk/>
          <pc:sldMk cId="842174008" sldId="444"/>
        </pc:sldMkLst>
      </pc:sldChg>
      <pc:sldChg chg="del">
        <pc:chgData name="Kanal, Sameer" userId="24eadc89-10f1-4b66-93ac-2a47f303367a" providerId="ADAL" clId="{621784A9-9BE0-4AD4-AF46-6A372D7238F6}" dt="2022-06-30T20:43:56.232" v="477" actId="47"/>
        <pc:sldMkLst>
          <pc:docMk/>
          <pc:sldMk cId="1299448229" sldId="445"/>
        </pc:sldMkLst>
      </pc:sldChg>
      <pc:sldChg chg="modSp add del mod">
        <pc:chgData name="Kanal, Sameer" userId="24eadc89-10f1-4b66-93ac-2a47f303367a" providerId="ADAL" clId="{621784A9-9BE0-4AD4-AF46-6A372D7238F6}" dt="2022-06-30T22:36:52.958" v="1334" actId="20577"/>
        <pc:sldMkLst>
          <pc:docMk/>
          <pc:sldMk cId="2051446983" sldId="463"/>
        </pc:sldMkLst>
        <pc:spChg chg="mod">
          <ac:chgData name="Kanal, Sameer" userId="24eadc89-10f1-4b66-93ac-2a47f303367a" providerId="ADAL" clId="{621784A9-9BE0-4AD4-AF46-6A372D7238F6}" dt="2022-06-30T22:36:52.958" v="1334" actId="20577"/>
          <ac:spMkLst>
            <pc:docMk/>
            <pc:sldMk cId="2051446983" sldId="463"/>
            <ac:spMk id="5" creationId="{6A364F09-9BE0-4D48-A520-FB27955958E5}"/>
          </ac:spMkLst>
        </pc:spChg>
      </pc:sldChg>
      <pc:sldChg chg="modSp mod">
        <pc:chgData name="Kanal, Sameer" userId="24eadc89-10f1-4b66-93ac-2a47f303367a" providerId="ADAL" clId="{621784A9-9BE0-4AD4-AF46-6A372D7238F6}" dt="2022-06-30T22:33:45.929" v="1304" actId="1076"/>
        <pc:sldMkLst>
          <pc:docMk/>
          <pc:sldMk cId="1534957704" sldId="464"/>
        </pc:sldMkLst>
        <pc:spChg chg="mod">
          <ac:chgData name="Kanal, Sameer" userId="24eadc89-10f1-4b66-93ac-2a47f303367a" providerId="ADAL" clId="{621784A9-9BE0-4AD4-AF46-6A372D7238F6}" dt="2022-06-30T20:37:38.441" v="20"/>
          <ac:spMkLst>
            <pc:docMk/>
            <pc:sldMk cId="1534957704" sldId="464"/>
            <ac:spMk id="4" creationId="{192E01D0-C57A-4AE9-B422-ACCAD2C4A909}"/>
          </ac:spMkLst>
        </pc:spChg>
        <pc:spChg chg="mod">
          <ac:chgData name="Kanal, Sameer" userId="24eadc89-10f1-4b66-93ac-2a47f303367a" providerId="ADAL" clId="{621784A9-9BE0-4AD4-AF46-6A372D7238F6}" dt="2022-06-30T20:38:41.349" v="129" actId="1076"/>
          <ac:spMkLst>
            <pc:docMk/>
            <pc:sldMk cId="1534957704" sldId="464"/>
            <ac:spMk id="5" creationId="{EAFCC112-9417-40D5-92D1-F928F540E0A9}"/>
          </ac:spMkLst>
        </pc:spChg>
        <pc:spChg chg="mod">
          <ac:chgData name="Kanal, Sameer" userId="24eadc89-10f1-4b66-93ac-2a47f303367a" providerId="ADAL" clId="{621784A9-9BE0-4AD4-AF46-6A372D7238F6}" dt="2022-06-30T20:37:39.996" v="21" actId="20577"/>
          <ac:spMkLst>
            <pc:docMk/>
            <pc:sldMk cId="1534957704" sldId="464"/>
            <ac:spMk id="8" creationId="{42C26128-4873-48B9-AFA4-88F36238CA3B}"/>
          </ac:spMkLst>
        </pc:spChg>
        <pc:spChg chg="mod">
          <ac:chgData name="Kanal, Sameer" userId="24eadc89-10f1-4b66-93ac-2a47f303367a" providerId="ADAL" clId="{621784A9-9BE0-4AD4-AF46-6A372D7238F6}" dt="2022-06-30T20:46:03.762" v="551" actId="20577"/>
          <ac:spMkLst>
            <pc:docMk/>
            <pc:sldMk cId="1534957704" sldId="464"/>
            <ac:spMk id="12" creationId="{33407421-FD4A-4FD3-AE8B-7EAC2A6CD185}"/>
          </ac:spMkLst>
        </pc:spChg>
        <pc:spChg chg="mod">
          <ac:chgData name="Kanal, Sameer" userId="24eadc89-10f1-4b66-93ac-2a47f303367a" providerId="ADAL" clId="{621784A9-9BE0-4AD4-AF46-6A372D7238F6}" dt="2022-06-30T20:38:29.195" v="126" actId="20577"/>
          <ac:spMkLst>
            <pc:docMk/>
            <pc:sldMk cId="1534957704" sldId="464"/>
            <ac:spMk id="23" creationId="{FAD41B55-9C37-4779-A8EC-98DB04098452}"/>
          </ac:spMkLst>
        </pc:spChg>
        <pc:spChg chg="mod">
          <ac:chgData name="Kanal, Sameer" userId="24eadc89-10f1-4b66-93ac-2a47f303367a" providerId="ADAL" clId="{621784A9-9BE0-4AD4-AF46-6A372D7238F6}" dt="2022-06-30T20:39:53.489" v="285" actId="20577"/>
          <ac:spMkLst>
            <pc:docMk/>
            <pc:sldMk cId="1534957704" sldId="464"/>
            <ac:spMk id="24" creationId="{C28F45B3-9BCE-4F8C-A001-95BDC8570FA9}"/>
          </ac:spMkLst>
        </pc:spChg>
        <pc:spChg chg="mod ord">
          <ac:chgData name="Kanal, Sameer" userId="24eadc89-10f1-4b66-93ac-2a47f303367a" providerId="ADAL" clId="{621784A9-9BE0-4AD4-AF46-6A372D7238F6}" dt="2022-06-30T20:45:23.778" v="542" actId="167"/>
          <ac:spMkLst>
            <pc:docMk/>
            <pc:sldMk cId="1534957704" sldId="464"/>
            <ac:spMk id="26" creationId="{0A00C871-9B68-43A9-B6E4-9EC8DD43654D}"/>
          </ac:spMkLst>
        </pc:spChg>
        <pc:spChg chg="mod ord">
          <ac:chgData name="Kanal, Sameer" userId="24eadc89-10f1-4b66-93ac-2a47f303367a" providerId="ADAL" clId="{621784A9-9BE0-4AD4-AF46-6A372D7238F6}" dt="2022-06-30T20:45:30.421" v="544" actId="167"/>
          <ac:spMkLst>
            <pc:docMk/>
            <pc:sldMk cId="1534957704" sldId="464"/>
            <ac:spMk id="27" creationId="{72099E5B-5E9E-4BF5-8E28-7EB4B742E031}"/>
          </ac:spMkLst>
        </pc:spChg>
        <pc:spChg chg="mod ord">
          <ac:chgData name="Kanal, Sameer" userId="24eadc89-10f1-4b66-93ac-2a47f303367a" providerId="ADAL" clId="{621784A9-9BE0-4AD4-AF46-6A372D7238F6}" dt="2022-06-30T20:45:23.778" v="542" actId="167"/>
          <ac:spMkLst>
            <pc:docMk/>
            <pc:sldMk cId="1534957704" sldId="464"/>
            <ac:spMk id="29" creationId="{D8D9B573-E17A-49F8-9039-4227AF03272E}"/>
          </ac:spMkLst>
        </pc:spChg>
        <pc:spChg chg="mod">
          <ac:chgData name="Kanal, Sameer" userId="24eadc89-10f1-4b66-93ac-2a47f303367a" providerId="ADAL" clId="{621784A9-9BE0-4AD4-AF46-6A372D7238F6}" dt="2022-06-30T20:37:30.059" v="16"/>
          <ac:spMkLst>
            <pc:docMk/>
            <pc:sldMk cId="1534957704" sldId="464"/>
            <ac:spMk id="30" creationId="{29808011-0182-451D-A5EB-2452F64CD36E}"/>
          </ac:spMkLst>
        </pc:spChg>
        <pc:spChg chg="mod">
          <ac:chgData name="Kanal, Sameer" userId="24eadc89-10f1-4b66-93ac-2a47f303367a" providerId="ADAL" clId="{621784A9-9BE0-4AD4-AF46-6A372D7238F6}" dt="2022-06-30T20:38:53.316" v="132" actId="14100"/>
          <ac:spMkLst>
            <pc:docMk/>
            <pc:sldMk cId="1534957704" sldId="464"/>
            <ac:spMk id="31" creationId="{C4D5E6F2-4984-41CF-A607-561024985136}"/>
          </ac:spMkLst>
        </pc:spChg>
        <pc:spChg chg="mod">
          <ac:chgData name="Kanal, Sameer" userId="24eadc89-10f1-4b66-93ac-2a47f303367a" providerId="ADAL" clId="{621784A9-9BE0-4AD4-AF46-6A372D7238F6}" dt="2022-06-30T20:37:31.604" v="17"/>
          <ac:spMkLst>
            <pc:docMk/>
            <pc:sldMk cId="1534957704" sldId="464"/>
            <ac:spMk id="32" creationId="{74309EBB-6749-4115-B0AF-EC4A15B88693}"/>
          </ac:spMkLst>
        </pc:spChg>
        <pc:spChg chg="mod">
          <ac:chgData name="Kanal, Sameer" userId="24eadc89-10f1-4b66-93ac-2a47f303367a" providerId="ADAL" clId="{621784A9-9BE0-4AD4-AF46-6A372D7238F6}" dt="2022-06-30T20:37:33.364" v="18"/>
          <ac:spMkLst>
            <pc:docMk/>
            <pc:sldMk cId="1534957704" sldId="464"/>
            <ac:spMk id="33" creationId="{3441C19E-20BB-4A10-9CFA-D7C9DE6B4F00}"/>
          </ac:spMkLst>
        </pc:spChg>
        <pc:spChg chg="mod">
          <ac:chgData name="Kanal, Sameer" userId="24eadc89-10f1-4b66-93ac-2a47f303367a" providerId="ADAL" clId="{621784A9-9BE0-4AD4-AF46-6A372D7238F6}" dt="2022-06-30T20:37:36.524" v="19"/>
          <ac:spMkLst>
            <pc:docMk/>
            <pc:sldMk cId="1534957704" sldId="464"/>
            <ac:spMk id="34" creationId="{8A12BF7B-4ED9-4E8D-A967-371231BC1A10}"/>
          </ac:spMkLst>
        </pc:spChg>
        <pc:spChg chg="mod">
          <ac:chgData name="Kanal, Sameer" userId="24eadc89-10f1-4b66-93ac-2a47f303367a" providerId="ADAL" clId="{621784A9-9BE0-4AD4-AF46-6A372D7238F6}" dt="2022-06-30T20:39:22.573" v="166" actId="1035"/>
          <ac:spMkLst>
            <pc:docMk/>
            <pc:sldMk cId="1534957704" sldId="464"/>
            <ac:spMk id="35" creationId="{D24FE2AA-03F7-4BB2-A8AD-25E3344D32F1}"/>
          </ac:spMkLst>
        </pc:spChg>
        <pc:spChg chg="mod ord">
          <ac:chgData name="Kanal, Sameer" userId="24eadc89-10f1-4b66-93ac-2a47f303367a" providerId="ADAL" clId="{621784A9-9BE0-4AD4-AF46-6A372D7238F6}" dt="2022-06-30T22:33:32.056" v="1297" actId="167"/>
          <ac:spMkLst>
            <pc:docMk/>
            <pc:sldMk cId="1534957704" sldId="464"/>
            <ac:spMk id="36" creationId="{413BF199-AFBA-4E0C-8D09-53E6F07CBD3B}"/>
          </ac:spMkLst>
        </pc:spChg>
        <pc:spChg chg="mod">
          <ac:chgData name="Kanal, Sameer" userId="24eadc89-10f1-4b66-93ac-2a47f303367a" providerId="ADAL" clId="{621784A9-9BE0-4AD4-AF46-6A372D7238F6}" dt="2022-06-30T20:39:15.462" v="149" actId="1036"/>
          <ac:spMkLst>
            <pc:docMk/>
            <pc:sldMk cId="1534957704" sldId="464"/>
            <ac:spMk id="37" creationId="{A47CCAD2-9864-4307-9FCC-BF2CD1367A61}"/>
          </ac:spMkLst>
        </pc:spChg>
        <pc:spChg chg="mod ord">
          <ac:chgData name="Kanal, Sameer" userId="24eadc89-10f1-4b66-93ac-2a47f303367a" providerId="ADAL" clId="{621784A9-9BE0-4AD4-AF46-6A372D7238F6}" dt="2022-06-30T22:33:45.929" v="1304" actId="1076"/>
          <ac:spMkLst>
            <pc:docMk/>
            <pc:sldMk cId="1534957704" sldId="464"/>
            <ac:spMk id="38" creationId="{A10EBF10-67F8-429D-A3DB-A4D76EC16335}"/>
          </ac:spMkLst>
        </pc:spChg>
        <pc:spChg chg="mod ord">
          <ac:chgData name="Kanal, Sameer" userId="24eadc89-10f1-4b66-93ac-2a47f303367a" providerId="ADAL" clId="{621784A9-9BE0-4AD4-AF46-6A372D7238F6}" dt="2022-06-30T20:45:23.778" v="542" actId="167"/>
          <ac:spMkLst>
            <pc:docMk/>
            <pc:sldMk cId="1534957704" sldId="464"/>
            <ac:spMk id="39" creationId="{81FBDA20-C538-4223-88DD-BABDD2CE9E82}"/>
          </ac:spMkLst>
        </pc:spChg>
        <pc:spChg chg="mod ord">
          <ac:chgData name="Kanal, Sameer" userId="24eadc89-10f1-4b66-93ac-2a47f303367a" providerId="ADAL" clId="{621784A9-9BE0-4AD4-AF46-6A372D7238F6}" dt="2022-06-30T20:45:23.778" v="542" actId="167"/>
          <ac:spMkLst>
            <pc:docMk/>
            <pc:sldMk cId="1534957704" sldId="464"/>
            <ac:spMk id="40" creationId="{49E5C2A9-F1B4-45D2-93EE-C959C5C79795}"/>
          </ac:spMkLst>
        </pc:spChg>
        <pc:spChg chg="mod ord">
          <ac:chgData name="Kanal, Sameer" userId="24eadc89-10f1-4b66-93ac-2a47f303367a" providerId="ADAL" clId="{621784A9-9BE0-4AD4-AF46-6A372D7238F6}" dt="2022-06-30T20:45:23.778" v="542" actId="167"/>
          <ac:spMkLst>
            <pc:docMk/>
            <pc:sldMk cId="1534957704" sldId="464"/>
            <ac:spMk id="41" creationId="{F67446DD-8BFC-4C74-A35A-A65552D38BA4}"/>
          </ac:spMkLst>
        </pc:spChg>
        <pc:cxnChg chg="mod">
          <ac:chgData name="Kanal, Sameer" userId="24eadc89-10f1-4b66-93ac-2a47f303367a" providerId="ADAL" clId="{621784A9-9BE0-4AD4-AF46-6A372D7238F6}" dt="2022-06-30T20:45:47.460" v="547" actId="14100"/>
          <ac:cxnSpMkLst>
            <pc:docMk/>
            <pc:sldMk cId="1534957704" sldId="464"/>
            <ac:cxnSpMk id="47" creationId="{FCF879CA-5F47-480A-9CB3-6E5F1DEA1827}"/>
          </ac:cxnSpMkLst>
        </pc:cxnChg>
        <pc:cxnChg chg="mod">
          <ac:chgData name="Kanal, Sameer" userId="24eadc89-10f1-4b66-93ac-2a47f303367a" providerId="ADAL" clId="{621784A9-9BE0-4AD4-AF46-6A372D7238F6}" dt="2022-06-30T22:33:45.929" v="1304" actId="1076"/>
          <ac:cxnSpMkLst>
            <pc:docMk/>
            <pc:sldMk cId="1534957704" sldId="464"/>
            <ac:cxnSpMk id="48" creationId="{8307BFCD-C7D0-4ECF-A668-596A1E77476E}"/>
          </ac:cxnSpMkLst>
        </pc:cxnChg>
      </pc:sldChg>
      <pc:sldChg chg="del">
        <pc:chgData name="Kanal, Sameer" userId="24eadc89-10f1-4b66-93ac-2a47f303367a" providerId="ADAL" clId="{621784A9-9BE0-4AD4-AF46-6A372D7238F6}" dt="2022-06-30T20:43:56.232" v="477" actId="47"/>
        <pc:sldMkLst>
          <pc:docMk/>
          <pc:sldMk cId="3710291538" sldId="465"/>
        </pc:sldMkLst>
      </pc:sldChg>
      <pc:sldChg chg="del">
        <pc:chgData name="Kanal, Sameer" userId="24eadc89-10f1-4b66-93ac-2a47f303367a" providerId="ADAL" clId="{621784A9-9BE0-4AD4-AF46-6A372D7238F6}" dt="2022-06-30T20:43:56.232" v="477" actId="47"/>
        <pc:sldMkLst>
          <pc:docMk/>
          <pc:sldMk cId="2018418972" sldId="466"/>
        </pc:sldMkLst>
      </pc:sldChg>
      <pc:sldChg chg="del">
        <pc:chgData name="Kanal, Sameer" userId="24eadc89-10f1-4b66-93ac-2a47f303367a" providerId="ADAL" clId="{621784A9-9BE0-4AD4-AF46-6A372D7238F6}" dt="2022-06-30T20:43:56.232" v="477" actId="47"/>
        <pc:sldMkLst>
          <pc:docMk/>
          <pc:sldMk cId="399129700" sldId="467"/>
        </pc:sldMkLst>
      </pc:sldChg>
      <pc:sldChg chg="del">
        <pc:chgData name="Kanal, Sameer" userId="24eadc89-10f1-4b66-93ac-2a47f303367a" providerId="ADAL" clId="{621784A9-9BE0-4AD4-AF46-6A372D7238F6}" dt="2022-06-30T20:43:56.232" v="477" actId="47"/>
        <pc:sldMkLst>
          <pc:docMk/>
          <pc:sldMk cId="1818021141" sldId="468"/>
        </pc:sldMkLst>
      </pc:sldChg>
      <pc:sldChg chg="modSp add mod">
        <pc:chgData name="Kanal, Sameer" userId="24eadc89-10f1-4b66-93ac-2a47f303367a" providerId="ADAL" clId="{621784A9-9BE0-4AD4-AF46-6A372D7238F6}" dt="2022-06-30T20:43:22.196" v="476"/>
        <pc:sldMkLst>
          <pc:docMk/>
          <pc:sldMk cId="3094822205" sldId="469"/>
        </pc:sldMkLst>
        <pc:spChg chg="mod">
          <ac:chgData name="Kanal, Sameer" userId="24eadc89-10f1-4b66-93ac-2a47f303367a" providerId="ADAL" clId="{621784A9-9BE0-4AD4-AF46-6A372D7238F6}" dt="2022-06-30T20:42:31.248" v="353" actId="20577"/>
          <ac:spMkLst>
            <pc:docMk/>
            <pc:sldMk cId="3094822205" sldId="469"/>
            <ac:spMk id="28" creationId="{4E6142CD-15D2-4FB5-9E13-9E284E422907}"/>
          </ac:spMkLst>
        </pc:spChg>
        <pc:spChg chg="mod">
          <ac:chgData name="Kanal, Sameer" userId="24eadc89-10f1-4b66-93ac-2a47f303367a" providerId="ADAL" clId="{621784A9-9BE0-4AD4-AF46-6A372D7238F6}" dt="2022-06-30T20:43:22.196" v="476"/>
          <ac:spMkLst>
            <pc:docMk/>
            <pc:sldMk cId="3094822205" sldId="469"/>
            <ac:spMk id="29" creationId="{00DBD2AF-7DE2-4241-AE07-296E56082033}"/>
          </ac:spMkLst>
        </pc:spChg>
      </pc:sldChg>
      <pc:sldChg chg="add del">
        <pc:chgData name="Kanal, Sameer" userId="24eadc89-10f1-4b66-93ac-2a47f303367a" providerId="ADAL" clId="{621784A9-9BE0-4AD4-AF46-6A372D7238F6}" dt="2022-06-30T20:44:10.745" v="537"/>
        <pc:sldMkLst>
          <pc:docMk/>
          <pc:sldMk cId="270347890" sldId="470"/>
        </pc:sldMkLst>
      </pc:sldChg>
      <pc:sldChg chg="addSp delSp modSp add mod">
        <pc:chgData name="Kanal, Sameer" userId="24eadc89-10f1-4b66-93ac-2a47f303367a" providerId="ADAL" clId="{621784A9-9BE0-4AD4-AF46-6A372D7238F6}" dt="2022-06-30T20:58:04.176" v="1291" actId="14100"/>
        <pc:sldMkLst>
          <pc:docMk/>
          <pc:sldMk cId="1423737924" sldId="470"/>
        </pc:sldMkLst>
        <pc:spChg chg="mod">
          <ac:chgData name="Kanal, Sameer" userId="24eadc89-10f1-4b66-93ac-2a47f303367a" providerId="ADAL" clId="{621784A9-9BE0-4AD4-AF46-6A372D7238F6}" dt="2022-06-30T20:47:39.175" v="590" actId="1076"/>
          <ac:spMkLst>
            <pc:docMk/>
            <pc:sldMk cId="1423737924" sldId="470"/>
            <ac:spMk id="2" creationId="{01F8D692-FD55-402A-9A91-3853C2894C31}"/>
          </ac:spMkLst>
        </pc:spChg>
        <pc:spChg chg="mod">
          <ac:chgData name="Kanal, Sameer" userId="24eadc89-10f1-4b66-93ac-2a47f303367a" providerId="ADAL" clId="{621784A9-9BE0-4AD4-AF46-6A372D7238F6}" dt="2022-06-30T20:47:14.961" v="581" actId="20577"/>
          <ac:spMkLst>
            <pc:docMk/>
            <pc:sldMk cId="1423737924" sldId="470"/>
            <ac:spMk id="33" creationId="{C81A77F3-495E-435D-AA3F-22485A48F705}"/>
          </ac:spMkLst>
        </pc:spChg>
        <pc:spChg chg="del">
          <ac:chgData name="Kanal, Sameer" userId="24eadc89-10f1-4b66-93ac-2a47f303367a" providerId="ADAL" clId="{621784A9-9BE0-4AD4-AF46-6A372D7238F6}" dt="2022-06-30T20:47:19.046" v="582" actId="478"/>
          <ac:spMkLst>
            <pc:docMk/>
            <pc:sldMk cId="1423737924" sldId="470"/>
            <ac:spMk id="34" creationId="{8FA210AF-79F4-4676-A611-CE804493F17F}"/>
          </ac:spMkLst>
        </pc:spChg>
        <pc:spChg chg="mod">
          <ac:chgData name="Kanal, Sameer" userId="24eadc89-10f1-4b66-93ac-2a47f303367a" providerId="ADAL" clId="{621784A9-9BE0-4AD4-AF46-6A372D7238F6}" dt="2022-06-30T20:52:31.245" v="834" actId="20577"/>
          <ac:spMkLst>
            <pc:docMk/>
            <pc:sldMk cId="1423737924" sldId="470"/>
            <ac:spMk id="42" creationId="{983B8258-D497-4A8C-993A-0DEDFE7C7472}"/>
          </ac:spMkLst>
        </pc:spChg>
        <pc:spChg chg="add mod">
          <ac:chgData name="Kanal, Sameer" userId="24eadc89-10f1-4b66-93ac-2a47f303367a" providerId="ADAL" clId="{621784A9-9BE0-4AD4-AF46-6A372D7238F6}" dt="2022-06-30T20:53:05.846" v="849" actId="14100"/>
          <ac:spMkLst>
            <pc:docMk/>
            <pc:sldMk cId="1423737924" sldId="470"/>
            <ac:spMk id="43" creationId="{699F8F84-E98C-414E-A85E-5EB2341447A1}"/>
          </ac:spMkLst>
        </pc:spChg>
        <pc:spChg chg="mod">
          <ac:chgData name="Kanal, Sameer" userId="24eadc89-10f1-4b66-93ac-2a47f303367a" providerId="ADAL" clId="{621784A9-9BE0-4AD4-AF46-6A372D7238F6}" dt="2022-06-30T20:58:04.176" v="1291" actId="14100"/>
          <ac:spMkLst>
            <pc:docMk/>
            <pc:sldMk cId="1423737924" sldId="470"/>
            <ac:spMk id="44" creationId="{DD57DF92-CF80-42EB-B5EA-C50167660B80}"/>
          </ac:spMkLst>
        </pc:spChg>
        <pc:spChg chg="add mod">
          <ac:chgData name="Kanal, Sameer" userId="24eadc89-10f1-4b66-93ac-2a47f303367a" providerId="ADAL" clId="{621784A9-9BE0-4AD4-AF46-6A372D7238F6}" dt="2022-06-30T20:51:33.619" v="705" actId="313"/>
          <ac:spMkLst>
            <pc:docMk/>
            <pc:sldMk cId="1423737924" sldId="470"/>
            <ac:spMk id="49" creationId="{DC69BA4F-7569-4A87-A3F0-72BEBB3CF782}"/>
          </ac:spMkLst>
        </pc:spChg>
        <pc:spChg chg="add del mod">
          <ac:chgData name="Kanal, Sameer" userId="24eadc89-10f1-4b66-93ac-2a47f303367a" providerId="ADAL" clId="{621784A9-9BE0-4AD4-AF46-6A372D7238F6}" dt="2022-06-30T20:52:47.016" v="844"/>
          <ac:spMkLst>
            <pc:docMk/>
            <pc:sldMk cId="1423737924" sldId="470"/>
            <ac:spMk id="54" creationId="{08827164-0906-46F7-A8D7-AE4BBDC45710}"/>
          </ac:spMkLst>
        </pc:spChg>
        <pc:spChg chg="add mod">
          <ac:chgData name="Kanal, Sameer" userId="24eadc89-10f1-4b66-93ac-2a47f303367a" providerId="ADAL" clId="{621784A9-9BE0-4AD4-AF46-6A372D7238F6}" dt="2022-06-30T20:54:04.195" v="991" actId="20577"/>
          <ac:spMkLst>
            <pc:docMk/>
            <pc:sldMk cId="1423737924" sldId="470"/>
            <ac:spMk id="55" creationId="{EDD642BD-D994-4799-A260-8B2A458AE1CA}"/>
          </ac:spMkLst>
        </pc:spChg>
        <pc:spChg chg="mod">
          <ac:chgData name="Kanal, Sameer" userId="24eadc89-10f1-4b66-93ac-2a47f303367a" providerId="ADAL" clId="{621784A9-9BE0-4AD4-AF46-6A372D7238F6}" dt="2022-06-30T20:52:36.902" v="840" actId="20577"/>
          <ac:spMkLst>
            <pc:docMk/>
            <pc:sldMk cId="1423737924" sldId="470"/>
            <ac:spMk id="96" creationId="{53DCF604-3B75-42CF-8E22-19CFD4401B05}"/>
          </ac:spMkLst>
        </pc:spChg>
        <pc:spChg chg="mod">
          <ac:chgData name="Kanal, Sameer" userId="24eadc89-10f1-4b66-93ac-2a47f303367a" providerId="ADAL" clId="{621784A9-9BE0-4AD4-AF46-6A372D7238F6}" dt="2022-06-30T20:46:24.238" v="556" actId="20577"/>
          <ac:spMkLst>
            <pc:docMk/>
            <pc:sldMk cId="1423737924" sldId="470"/>
            <ac:spMk id="97" creationId="{1E1050D5-B9DE-43E3-BB46-8BA98C1E8855}"/>
          </ac:spMkLst>
        </pc:spChg>
        <pc:spChg chg="del">
          <ac:chgData name="Kanal, Sameer" userId="24eadc89-10f1-4b66-93ac-2a47f303367a" providerId="ADAL" clId="{621784A9-9BE0-4AD4-AF46-6A372D7238F6}" dt="2022-06-30T20:46:41.814" v="557" actId="478"/>
          <ac:spMkLst>
            <pc:docMk/>
            <pc:sldMk cId="1423737924" sldId="470"/>
            <ac:spMk id="100" creationId="{D2B8CE48-F3ED-4C50-BC61-79B59F1947A9}"/>
          </ac:spMkLst>
        </pc:spChg>
        <pc:spChg chg="mod">
          <ac:chgData name="Kanal, Sameer" userId="24eadc89-10f1-4b66-93ac-2a47f303367a" providerId="ADAL" clId="{621784A9-9BE0-4AD4-AF46-6A372D7238F6}" dt="2022-06-30T20:47:28.133" v="587" actId="20577"/>
          <ac:spMkLst>
            <pc:docMk/>
            <pc:sldMk cId="1423737924" sldId="470"/>
            <ac:spMk id="102" creationId="{E7EBD28C-98E0-4E95-B7FF-7D19B4D01371}"/>
          </ac:spMkLst>
        </pc:spChg>
        <pc:spChg chg="mod">
          <ac:chgData name="Kanal, Sameer" userId="24eadc89-10f1-4b66-93ac-2a47f303367a" providerId="ADAL" clId="{621784A9-9BE0-4AD4-AF46-6A372D7238F6}" dt="2022-06-30T20:47:35.698" v="589" actId="1076"/>
          <ac:spMkLst>
            <pc:docMk/>
            <pc:sldMk cId="1423737924" sldId="470"/>
            <ac:spMk id="104" creationId="{5694D285-EE83-40BB-B1B9-7185CFB0B6A2}"/>
          </ac:spMkLst>
        </pc:spChg>
        <pc:spChg chg="mod">
          <ac:chgData name="Kanal, Sameer" userId="24eadc89-10f1-4b66-93ac-2a47f303367a" providerId="ADAL" clId="{621784A9-9BE0-4AD4-AF46-6A372D7238F6}" dt="2022-06-30T20:52:34.014" v="839" actId="6549"/>
          <ac:spMkLst>
            <pc:docMk/>
            <pc:sldMk cId="1423737924" sldId="470"/>
            <ac:spMk id="105" creationId="{8A228FD4-DF37-4A57-8DF4-6F11060D1983}"/>
          </ac:spMkLst>
        </pc:spChg>
        <pc:spChg chg="mod">
          <ac:chgData name="Kanal, Sameer" userId="24eadc89-10f1-4b66-93ac-2a47f303367a" providerId="ADAL" clId="{621784A9-9BE0-4AD4-AF46-6A372D7238F6}" dt="2022-06-30T20:57:41.350" v="1285" actId="14100"/>
          <ac:spMkLst>
            <pc:docMk/>
            <pc:sldMk cId="1423737924" sldId="470"/>
            <ac:spMk id="110" creationId="{A9A2E70A-3954-4BBE-B915-BB1039F1FC28}"/>
          </ac:spMkLst>
        </pc:spChg>
        <pc:spChg chg="mod">
          <ac:chgData name="Kanal, Sameer" userId="24eadc89-10f1-4b66-93ac-2a47f303367a" providerId="ADAL" clId="{621784A9-9BE0-4AD4-AF46-6A372D7238F6}" dt="2022-06-30T20:57:16.183" v="1257" actId="14100"/>
          <ac:spMkLst>
            <pc:docMk/>
            <pc:sldMk cId="1423737924" sldId="470"/>
            <ac:spMk id="111" creationId="{E941F910-12C3-41C5-93F1-AA0F8A26D322}"/>
          </ac:spMkLst>
        </pc:spChg>
        <pc:spChg chg="mod">
          <ac:chgData name="Kanal, Sameer" userId="24eadc89-10f1-4b66-93ac-2a47f303367a" providerId="ADAL" clId="{621784A9-9BE0-4AD4-AF46-6A372D7238F6}" dt="2022-06-30T20:49:11.961" v="605" actId="14100"/>
          <ac:spMkLst>
            <pc:docMk/>
            <pc:sldMk cId="1423737924" sldId="470"/>
            <ac:spMk id="113" creationId="{CA93977B-4090-4599-A984-B66E74F055A1}"/>
          </ac:spMkLst>
        </pc:spChg>
        <pc:spChg chg="mod">
          <ac:chgData name="Kanal, Sameer" userId="24eadc89-10f1-4b66-93ac-2a47f303367a" providerId="ADAL" clId="{621784A9-9BE0-4AD4-AF46-6A372D7238F6}" dt="2022-06-30T20:49:05.185" v="602" actId="1076"/>
          <ac:spMkLst>
            <pc:docMk/>
            <pc:sldMk cId="1423737924" sldId="470"/>
            <ac:spMk id="115" creationId="{E50B60D7-955A-4BBD-9552-9B058FED651E}"/>
          </ac:spMkLst>
        </pc:spChg>
        <pc:spChg chg="mod">
          <ac:chgData name="Kanal, Sameer" userId="24eadc89-10f1-4b66-93ac-2a47f303367a" providerId="ADAL" clId="{621784A9-9BE0-4AD4-AF46-6A372D7238F6}" dt="2022-06-30T20:47:56.512" v="591" actId="1076"/>
          <ac:spMkLst>
            <pc:docMk/>
            <pc:sldMk cId="1423737924" sldId="470"/>
            <ac:spMk id="129" creationId="{0A92BD83-4658-4113-B7C3-B8EC020C35D1}"/>
          </ac:spMkLst>
        </pc:spChg>
        <pc:spChg chg="mod">
          <ac:chgData name="Kanal, Sameer" userId="24eadc89-10f1-4b66-93ac-2a47f303367a" providerId="ADAL" clId="{621784A9-9BE0-4AD4-AF46-6A372D7238F6}" dt="2022-06-30T20:58:00.031" v="1290" actId="14100"/>
          <ac:spMkLst>
            <pc:docMk/>
            <pc:sldMk cId="1423737924" sldId="470"/>
            <ac:spMk id="131" creationId="{792C7462-7B68-4ED4-84E3-97910FF3FC0D}"/>
          </ac:spMkLst>
        </pc:spChg>
        <pc:spChg chg="mod">
          <ac:chgData name="Kanal, Sameer" userId="24eadc89-10f1-4b66-93ac-2a47f303367a" providerId="ADAL" clId="{621784A9-9BE0-4AD4-AF46-6A372D7238F6}" dt="2022-06-30T20:57:28.972" v="1281" actId="1076"/>
          <ac:spMkLst>
            <pc:docMk/>
            <pc:sldMk cId="1423737924" sldId="470"/>
            <ac:spMk id="134" creationId="{89F475E9-92EA-4206-B37F-CC89EDB1A3C5}"/>
          </ac:spMkLst>
        </pc:spChg>
        <pc:cxnChg chg="del mod">
          <ac:chgData name="Kanal, Sameer" userId="24eadc89-10f1-4b66-93ac-2a47f303367a" providerId="ADAL" clId="{621784A9-9BE0-4AD4-AF46-6A372D7238F6}" dt="2022-06-30T20:47:20.813" v="583" actId="478"/>
          <ac:cxnSpMkLst>
            <pc:docMk/>
            <pc:sldMk cId="1423737924" sldId="470"/>
            <ac:cxnSpMk id="6" creationId="{5D4EA6C9-D4C4-44C0-8318-7C96AF4D111D}"/>
          </ac:cxnSpMkLst>
        </pc:cxnChg>
        <pc:cxnChg chg="add mod">
          <ac:chgData name="Kanal, Sameer" userId="24eadc89-10f1-4b66-93ac-2a47f303367a" providerId="ADAL" clId="{621784A9-9BE0-4AD4-AF46-6A372D7238F6}" dt="2022-06-30T20:49:14.772" v="606" actId="1076"/>
          <ac:cxnSpMkLst>
            <pc:docMk/>
            <pc:sldMk cId="1423737924" sldId="470"/>
            <ac:cxnSpMk id="40" creationId="{3841149D-DA12-4355-921A-02B1F1D9F607}"/>
          </ac:cxnSpMkLst>
        </pc:cxnChg>
        <pc:cxnChg chg="add mod">
          <ac:chgData name="Kanal, Sameer" userId="24eadc89-10f1-4b66-93ac-2a47f303367a" providerId="ADAL" clId="{621784A9-9BE0-4AD4-AF46-6A372D7238F6}" dt="2022-06-30T20:56:44.644" v="1252" actId="14100"/>
          <ac:cxnSpMkLst>
            <pc:docMk/>
            <pc:sldMk cId="1423737924" sldId="470"/>
            <ac:cxnSpMk id="45" creationId="{BBB24926-A75F-48A0-AB2A-C745E68F8F8F}"/>
          </ac:cxnSpMkLst>
        </pc:cxnChg>
        <pc:cxnChg chg="mod">
          <ac:chgData name="Kanal, Sameer" userId="24eadc89-10f1-4b66-93ac-2a47f303367a" providerId="ADAL" clId="{621784A9-9BE0-4AD4-AF46-6A372D7238F6}" dt="2022-06-30T20:58:04.176" v="1291" actId="14100"/>
          <ac:cxnSpMkLst>
            <pc:docMk/>
            <pc:sldMk cId="1423737924" sldId="470"/>
            <ac:cxnSpMk id="47" creationId="{1AB7DB37-CD5E-4837-BBCD-831EA8CB335E}"/>
          </ac:cxnSpMkLst>
        </pc:cxnChg>
        <pc:cxnChg chg="mod">
          <ac:chgData name="Kanal, Sameer" userId="24eadc89-10f1-4b66-93ac-2a47f303367a" providerId="ADAL" clId="{621784A9-9BE0-4AD4-AF46-6A372D7238F6}" dt="2022-06-30T20:48:32.538" v="599" actId="14100"/>
          <ac:cxnSpMkLst>
            <pc:docMk/>
            <pc:sldMk cId="1423737924" sldId="470"/>
            <ac:cxnSpMk id="53" creationId="{4E4E5F3F-0FCE-4360-9F46-946E744868C7}"/>
          </ac:cxnSpMkLst>
        </pc:cxnChg>
        <pc:cxnChg chg="mod">
          <ac:chgData name="Kanal, Sameer" userId="24eadc89-10f1-4b66-93ac-2a47f303367a" providerId="ADAL" clId="{621784A9-9BE0-4AD4-AF46-6A372D7238F6}" dt="2022-06-30T20:56:56.257" v="1254" actId="14100"/>
          <ac:cxnSpMkLst>
            <pc:docMk/>
            <pc:sldMk cId="1423737924" sldId="470"/>
            <ac:cxnSpMk id="114" creationId="{360C83A4-F710-4615-B095-746D310F95A0}"/>
          </ac:cxnSpMkLst>
        </pc:cxnChg>
        <pc:cxnChg chg="mod">
          <ac:chgData name="Kanal, Sameer" userId="24eadc89-10f1-4b66-93ac-2a47f303367a" providerId="ADAL" clId="{621784A9-9BE0-4AD4-AF46-6A372D7238F6}" dt="2022-06-30T20:56:49.978" v="1253" actId="14100"/>
          <ac:cxnSpMkLst>
            <pc:docMk/>
            <pc:sldMk cId="1423737924" sldId="470"/>
            <ac:cxnSpMk id="130" creationId="{6247C58E-B810-4334-8EE6-FAD74415539D}"/>
          </ac:cxnSpMkLst>
        </pc:cxnChg>
        <pc:cxnChg chg="mod">
          <ac:chgData name="Kanal, Sameer" userId="24eadc89-10f1-4b66-93ac-2a47f303367a" providerId="ADAL" clId="{621784A9-9BE0-4AD4-AF46-6A372D7238F6}" dt="2022-06-30T20:57:51.572" v="1287" actId="14100"/>
          <ac:cxnSpMkLst>
            <pc:docMk/>
            <pc:sldMk cId="1423737924" sldId="470"/>
            <ac:cxnSpMk id="132" creationId="{D986A4C5-57AF-4D14-93A8-EDEECD26A28E}"/>
          </ac:cxnSpMkLst>
        </pc:cxnChg>
        <pc:cxnChg chg="mod">
          <ac:chgData name="Kanal, Sameer" userId="24eadc89-10f1-4b66-93ac-2a47f303367a" providerId="ADAL" clId="{621784A9-9BE0-4AD4-AF46-6A372D7238F6}" dt="2022-06-30T20:57:33.075" v="1283" actId="1038"/>
          <ac:cxnSpMkLst>
            <pc:docMk/>
            <pc:sldMk cId="1423737924" sldId="470"/>
            <ac:cxnSpMk id="135" creationId="{D1BD0DFF-7CAC-497B-BA23-90C793C5943F}"/>
          </ac:cxnSpMkLst>
        </pc:cxnChg>
      </pc:sldChg>
      <pc:sldChg chg="add">
        <pc:chgData name="Kanal, Sameer" userId="24eadc89-10f1-4b66-93ac-2a47f303367a" providerId="ADAL" clId="{621784A9-9BE0-4AD4-AF46-6A372D7238F6}" dt="2022-06-30T22:36:47.815" v="1305" actId="2890"/>
        <pc:sldMkLst>
          <pc:docMk/>
          <pc:sldMk cId="338027826" sldId="471"/>
        </pc:sldMkLst>
      </pc:sldChg>
      <pc:sldChg chg="add del">
        <pc:chgData name="Kanal, Sameer" userId="24eadc89-10f1-4b66-93ac-2a47f303367a" providerId="ADAL" clId="{621784A9-9BE0-4AD4-AF46-6A372D7238F6}" dt="2022-06-30T20:44:10.745" v="537"/>
        <pc:sldMkLst>
          <pc:docMk/>
          <pc:sldMk cId="3186002579" sldId="471"/>
        </pc:sldMkLst>
      </pc:sldChg>
      <pc:sldChg chg="add del">
        <pc:chgData name="Kanal, Sameer" userId="24eadc89-10f1-4b66-93ac-2a47f303367a" providerId="ADAL" clId="{621784A9-9BE0-4AD4-AF46-6A372D7238F6}" dt="2022-06-30T20:44:10.745" v="537"/>
        <pc:sldMkLst>
          <pc:docMk/>
          <pc:sldMk cId="1446386959" sldId="472"/>
        </pc:sldMkLst>
      </pc:sldChg>
      <pc:sldChg chg="add">
        <pc:chgData name="Kanal, Sameer" userId="24eadc89-10f1-4b66-93ac-2a47f303367a" providerId="ADAL" clId="{621784A9-9BE0-4AD4-AF46-6A372D7238F6}" dt="2022-06-30T22:46:59.406" v="1336"/>
        <pc:sldMkLst>
          <pc:docMk/>
          <pc:sldMk cId="3201450017" sldId="472"/>
        </pc:sldMkLst>
      </pc:sldChg>
      <pc:sldChg chg="add del">
        <pc:chgData name="Kanal, Sameer" userId="24eadc89-10f1-4b66-93ac-2a47f303367a" providerId="ADAL" clId="{621784A9-9BE0-4AD4-AF46-6A372D7238F6}" dt="2022-06-30T20:44:10.745" v="537"/>
        <pc:sldMkLst>
          <pc:docMk/>
          <pc:sldMk cId="904497022" sldId="473"/>
        </pc:sldMkLst>
      </pc:sldChg>
      <pc:sldChg chg="addSp delSp modSp add mod modClrScheme chgLayout">
        <pc:chgData name="Kanal, Sameer" userId="24eadc89-10f1-4b66-93ac-2a47f303367a" providerId="ADAL" clId="{621784A9-9BE0-4AD4-AF46-6A372D7238F6}" dt="2022-06-30T22:57:32.196" v="2327" actId="27636"/>
        <pc:sldMkLst>
          <pc:docMk/>
          <pc:sldMk cId="3698418199" sldId="473"/>
        </pc:sldMkLst>
        <pc:spChg chg="add del mod">
          <ac:chgData name="Kanal, Sameer" userId="24eadc89-10f1-4b66-93ac-2a47f303367a" providerId="ADAL" clId="{621784A9-9BE0-4AD4-AF46-6A372D7238F6}" dt="2022-06-30T22:51:59.016" v="1339" actId="478"/>
          <ac:spMkLst>
            <pc:docMk/>
            <pc:sldMk cId="3698418199" sldId="473"/>
            <ac:spMk id="3" creationId="{F696CB37-C73B-4E22-A2B3-5FFF8A52194A}"/>
          </ac:spMkLst>
        </pc:spChg>
        <pc:spChg chg="del">
          <ac:chgData name="Kanal, Sameer" userId="24eadc89-10f1-4b66-93ac-2a47f303367a" providerId="ADAL" clId="{621784A9-9BE0-4AD4-AF46-6A372D7238F6}" dt="2022-06-30T22:51:56.351" v="1338" actId="478"/>
          <ac:spMkLst>
            <pc:docMk/>
            <pc:sldMk cId="3698418199" sldId="473"/>
            <ac:spMk id="4" creationId="{192E01D0-C57A-4AE9-B422-ACCAD2C4A909}"/>
          </ac:spMkLst>
        </pc:spChg>
        <pc:spChg chg="del">
          <ac:chgData name="Kanal, Sameer" userId="24eadc89-10f1-4b66-93ac-2a47f303367a" providerId="ADAL" clId="{621784A9-9BE0-4AD4-AF46-6A372D7238F6}" dt="2022-06-30T22:51:56.351" v="1338" actId="478"/>
          <ac:spMkLst>
            <pc:docMk/>
            <pc:sldMk cId="3698418199" sldId="473"/>
            <ac:spMk id="5" creationId="{EAFCC112-9417-40D5-92D1-F928F540E0A9}"/>
          </ac:spMkLst>
        </pc:spChg>
        <pc:spChg chg="add del mod">
          <ac:chgData name="Kanal, Sameer" userId="24eadc89-10f1-4b66-93ac-2a47f303367a" providerId="ADAL" clId="{621784A9-9BE0-4AD4-AF46-6A372D7238F6}" dt="2022-06-30T22:51:59.016" v="1339" actId="478"/>
          <ac:spMkLst>
            <pc:docMk/>
            <pc:sldMk cId="3698418199" sldId="473"/>
            <ac:spMk id="7" creationId="{50273654-719C-4021-8B4A-9CA081F1AE2A}"/>
          </ac:spMkLst>
        </pc:spChg>
        <pc:spChg chg="del">
          <ac:chgData name="Kanal, Sameer" userId="24eadc89-10f1-4b66-93ac-2a47f303367a" providerId="ADAL" clId="{621784A9-9BE0-4AD4-AF46-6A372D7238F6}" dt="2022-06-30T22:51:56.351" v="1338" actId="478"/>
          <ac:spMkLst>
            <pc:docMk/>
            <pc:sldMk cId="3698418199" sldId="473"/>
            <ac:spMk id="8" creationId="{42C26128-4873-48B9-AFA4-88F36238CA3B}"/>
          </ac:spMkLst>
        </pc:spChg>
        <pc:spChg chg="add del mod">
          <ac:chgData name="Kanal, Sameer" userId="24eadc89-10f1-4b66-93ac-2a47f303367a" providerId="ADAL" clId="{621784A9-9BE0-4AD4-AF46-6A372D7238F6}" dt="2022-06-30T22:51:59.016" v="1339" actId="478"/>
          <ac:spMkLst>
            <pc:docMk/>
            <pc:sldMk cId="3698418199" sldId="473"/>
            <ac:spMk id="10" creationId="{6B4B3AFF-CD96-4151-AFC8-8B38DFF586EA}"/>
          </ac:spMkLst>
        </pc:spChg>
        <pc:spChg chg="del">
          <ac:chgData name="Kanal, Sameer" userId="24eadc89-10f1-4b66-93ac-2a47f303367a" providerId="ADAL" clId="{621784A9-9BE0-4AD4-AF46-6A372D7238F6}" dt="2022-06-30T22:51:56.351" v="1338" actId="478"/>
          <ac:spMkLst>
            <pc:docMk/>
            <pc:sldMk cId="3698418199" sldId="473"/>
            <ac:spMk id="12" creationId="{33407421-FD4A-4FD3-AE8B-7EAC2A6CD185}"/>
          </ac:spMkLst>
        </pc:spChg>
        <pc:spChg chg="add del mod">
          <ac:chgData name="Kanal, Sameer" userId="24eadc89-10f1-4b66-93ac-2a47f303367a" providerId="ADAL" clId="{621784A9-9BE0-4AD4-AF46-6A372D7238F6}" dt="2022-06-30T22:51:59.016" v="1339" actId="478"/>
          <ac:spMkLst>
            <pc:docMk/>
            <pc:sldMk cId="3698418199" sldId="473"/>
            <ac:spMk id="13" creationId="{C2B4BBFC-F6C1-4CC2-965D-1CC9D128E480}"/>
          </ac:spMkLst>
        </pc:spChg>
        <pc:spChg chg="add del mod ord">
          <ac:chgData name="Kanal, Sameer" userId="24eadc89-10f1-4b66-93ac-2a47f303367a" providerId="ADAL" clId="{621784A9-9BE0-4AD4-AF46-6A372D7238F6}" dt="2022-06-30T22:52:13.512" v="1345" actId="700"/>
          <ac:spMkLst>
            <pc:docMk/>
            <pc:sldMk cId="3698418199" sldId="473"/>
            <ac:spMk id="14" creationId="{C55CB96B-1C9C-42BF-8C65-D8DD5853E78A}"/>
          </ac:spMkLst>
        </pc:spChg>
        <pc:spChg chg="add del mod ord">
          <ac:chgData name="Kanal, Sameer" userId="24eadc89-10f1-4b66-93ac-2a47f303367a" providerId="ADAL" clId="{621784A9-9BE0-4AD4-AF46-6A372D7238F6}" dt="2022-06-30T22:52:13.512" v="1345" actId="700"/>
          <ac:spMkLst>
            <pc:docMk/>
            <pc:sldMk cId="3698418199" sldId="473"/>
            <ac:spMk id="15" creationId="{8C8E25D4-6E00-4822-BD82-47580A9EA39A}"/>
          </ac:spMkLst>
        </pc:spChg>
        <pc:spChg chg="add del mod ord">
          <ac:chgData name="Kanal, Sameer" userId="24eadc89-10f1-4b66-93ac-2a47f303367a" providerId="ADAL" clId="{621784A9-9BE0-4AD4-AF46-6A372D7238F6}" dt="2022-06-30T22:52:13.512" v="1345" actId="700"/>
          <ac:spMkLst>
            <pc:docMk/>
            <pc:sldMk cId="3698418199" sldId="473"/>
            <ac:spMk id="16" creationId="{F2911769-DC96-4A59-B283-E149C936070B}"/>
          </ac:spMkLst>
        </pc:spChg>
        <pc:spChg chg="add del mod ord">
          <ac:chgData name="Kanal, Sameer" userId="24eadc89-10f1-4b66-93ac-2a47f303367a" providerId="ADAL" clId="{621784A9-9BE0-4AD4-AF46-6A372D7238F6}" dt="2022-06-30T22:52:13.512" v="1345" actId="700"/>
          <ac:spMkLst>
            <pc:docMk/>
            <pc:sldMk cId="3698418199" sldId="473"/>
            <ac:spMk id="17" creationId="{C99DE08A-F70D-4510-B25D-54E661AEF892}"/>
          </ac:spMkLst>
        </pc:spChg>
        <pc:spChg chg="add del mod ord">
          <ac:chgData name="Kanal, Sameer" userId="24eadc89-10f1-4b66-93ac-2a47f303367a" providerId="ADAL" clId="{621784A9-9BE0-4AD4-AF46-6A372D7238F6}" dt="2022-06-30T22:52:13.512" v="1345" actId="700"/>
          <ac:spMkLst>
            <pc:docMk/>
            <pc:sldMk cId="3698418199" sldId="473"/>
            <ac:spMk id="18" creationId="{86849914-CD89-404D-B4EB-14E2179C7151}"/>
          </ac:spMkLst>
        </pc:spChg>
        <pc:spChg chg="mod ord">
          <ac:chgData name="Kanal, Sameer" userId="24eadc89-10f1-4b66-93ac-2a47f303367a" providerId="ADAL" clId="{621784A9-9BE0-4AD4-AF46-6A372D7238F6}" dt="2022-06-30T22:52:23.026" v="1351" actId="700"/>
          <ac:spMkLst>
            <pc:docMk/>
            <pc:sldMk cId="3698418199" sldId="473"/>
            <ac:spMk id="19" creationId="{C246BD3F-0AD9-4972-8AFF-87F772E2CB1D}"/>
          </ac:spMkLst>
        </pc:spChg>
        <pc:spChg chg="del">
          <ac:chgData name="Kanal, Sameer" userId="24eadc89-10f1-4b66-93ac-2a47f303367a" providerId="ADAL" clId="{621784A9-9BE0-4AD4-AF46-6A372D7238F6}" dt="2022-06-30T22:51:56.351" v="1338" actId="478"/>
          <ac:spMkLst>
            <pc:docMk/>
            <pc:sldMk cId="3698418199" sldId="473"/>
            <ac:spMk id="20" creationId="{ACD69CDC-C0EB-4CD6-B809-BDE0137846A2}"/>
          </ac:spMkLst>
        </pc:spChg>
        <pc:spChg chg="add del mod ord">
          <ac:chgData name="Kanal, Sameer" userId="24eadc89-10f1-4b66-93ac-2a47f303367a" providerId="ADAL" clId="{621784A9-9BE0-4AD4-AF46-6A372D7238F6}" dt="2022-06-30T22:52:13.512" v="1345" actId="700"/>
          <ac:spMkLst>
            <pc:docMk/>
            <pc:sldMk cId="3698418199" sldId="473"/>
            <ac:spMk id="21" creationId="{AF8E4EFC-2636-40AF-9CB5-A3A085F9FB8B}"/>
          </ac:spMkLst>
        </pc:spChg>
        <pc:spChg chg="add del mod ord">
          <ac:chgData name="Kanal, Sameer" userId="24eadc89-10f1-4b66-93ac-2a47f303367a" providerId="ADAL" clId="{621784A9-9BE0-4AD4-AF46-6A372D7238F6}" dt="2022-06-30T22:52:13.512" v="1345" actId="700"/>
          <ac:spMkLst>
            <pc:docMk/>
            <pc:sldMk cId="3698418199" sldId="473"/>
            <ac:spMk id="22" creationId="{D7522F07-FD9D-474A-BBEF-90210DFBBB89}"/>
          </ac:spMkLst>
        </pc:spChg>
        <pc:spChg chg="del">
          <ac:chgData name="Kanal, Sameer" userId="24eadc89-10f1-4b66-93ac-2a47f303367a" providerId="ADAL" clId="{621784A9-9BE0-4AD4-AF46-6A372D7238F6}" dt="2022-06-30T22:51:56.351" v="1338" actId="478"/>
          <ac:spMkLst>
            <pc:docMk/>
            <pc:sldMk cId="3698418199" sldId="473"/>
            <ac:spMk id="23" creationId="{FAD41B55-9C37-4779-A8EC-98DB04098452}"/>
          </ac:spMkLst>
        </pc:spChg>
        <pc:spChg chg="del">
          <ac:chgData name="Kanal, Sameer" userId="24eadc89-10f1-4b66-93ac-2a47f303367a" providerId="ADAL" clId="{621784A9-9BE0-4AD4-AF46-6A372D7238F6}" dt="2022-06-30T22:51:56.351" v="1338" actId="478"/>
          <ac:spMkLst>
            <pc:docMk/>
            <pc:sldMk cId="3698418199" sldId="473"/>
            <ac:spMk id="24" creationId="{C28F45B3-9BCE-4F8C-A001-95BDC8570FA9}"/>
          </ac:spMkLst>
        </pc:spChg>
        <pc:spChg chg="add del mod ord">
          <ac:chgData name="Kanal, Sameer" userId="24eadc89-10f1-4b66-93ac-2a47f303367a" providerId="ADAL" clId="{621784A9-9BE0-4AD4-AF46-6A372D7238F6}" dt="2022-06-30T22:52:13.512" v="1345" actId="700"/>
          <ac:spMkLst>
            <pc:docMk/>
            <pc:sldMk cId="3698418199" sldId="473"/>
            <ac:spMk id="25" creationId="{2CFD1530-E666-4B8A-B62C-64BADA5568F3}"/>
          </ac:spMkLst>
        </pc:spChg>
        <pc:spChg chg="del">
          <ac:chgData name="Kanal, Sameer" userId="24eadc89-10f1-4b66-93ac-2a47f303367a" providerId="ADAL" clId="{621784A9-9BE0-4AD4-AF46-6A372D7238F6}" dt="2022-06-30T22:51:56.351" v="1338" actId="478"/>
          <ac:spMkLst>
            <pc:docMk/>
            <pc:sldMk cId="3698418199" sldId="473"/>
            <ac:spMk id="26" creationId="{0A00C871-9B68-43A9-B6E4-9EC8DD43654D}"/>
          </ac:spMkLst>
        </pc:spChg>
        <pc:spChg chg="del">
          <ac:chgData name="Kanal, Sameer" userId="24eadc89-10f1-4b66-93ac-2a47f303367a" providerId="ADAL" clId="{621784A9-9BE0-4AD4-AF46-6A372D7238F6}" dt="2022-06-30T22:51:56.351" v="1338" actId="478"/>
          <ac:spMkLst>
            <pc:docMk/>
            <pc:sldMk cId="3698418199" sldId="473"/>
            <ac:spMk id="27" creationId="{72099E5B-5E9E-4BF5-8E28-7EB4B742E031}"/>
          </ac:spMkLst>
        </pc:spChg>
        <pc:spChg chg="add del mod ord">
          <ac:chgData name="Kanal, Sameer" userId="24eadc89-10f1-4b66-93ac-2a47f303367a" providerId="ADAL" clId="{621784A9-9BE0-4AD4-AF46-6A372D7238F6}" dt="2022-06-30T22:52:13.512" v="1345" actId="700"/>
          <ac:spMkLst>
            <pc:docMk/>
            <pc:sldMk cId="3698418199" sldId="473"/>
            <ac:spMk id="28" creationId="{4522C8B8-528A-4184-BEBC-F9F844BA68AF}"/>
          </ac:spMkLst>
        </pc:spChg>
        <pc:spChg chg="del">
          <ac:chgData name="Kanal, Sameer" userId="24eadc89-10f1-4b66-93ac-2a47f303367a" providerId="ADAL" clId="{621784A9-9BE0-4AD4-AF46-6A372D7238F6}" dt="2022-06-30T22:51:56.351" v="1338" actId="478"/>
          <ac:spMkLst>
            <pc:docMk/>
            <pc:sldMk cId="3698418199" sldId="473"/>
            <ac:spMk id="29" creationId="{D8D9B573-E17A-49F8-9039-4227AF03272E}"/>
          </ac:spMkLst>
        </pc:spChg>
        <pc:spChg chg="del">
          <ac:chgData name="Kanal, Sameer" userId="24eadc89-10f1-4b66-93ac-2a47f303367a" providerId="ADAL" clId="{621784A9-9BE0-4AD4-AF46-6A372D7238F6}" dt="2022-06-30T22:51:56.351" v="1338" actId="478"/>
          <ac:spMkLst>
            <pc:docMk/>
            <pc:sldMk cId="3698418199" sldId="473"/>
            <ac:spMk id="30" creationId="{29808011-0182-451D-A5EB-2452F64CD36E}"/>
          </ac:spMkLst>
        </pc:spChg>
        <pc:spChg chg="del">
          <ac:chgData name="Kanal, Sameer" userId="24eadc89-10f1-4b66-93ac-2a47f303367a" providerId="ADAL" clId="{621784A9-9BE0-4AD4-AF46-6A372D7238F6}" dt="2022-06-30T22:51:56.351" v="1338" actId="478"/>
          <ac:spMkLst>
            <pc:docMk/>
            <pc:sldMk cId="3698418199" sldId="473"/>
            <ac:spMk id="31" creationId="{C4D5E6F2-4984-41CF-A607-561024985136}"/>
          </ac:spMkLst>
        </pc:spChg>
        <pc:spChg chg="del">
          <ac:chgData name="Kanal, Sameer" userId="24eadc89-10f1-4b66-93ac-2a47f303367a" providerId="ADAL" clId="{621784A9-9BE0-4AD4-AF46-6A372D7238F6}" dt="2022-06-30T22:51:56.351" v="1338" actId="478"/>
          <ac:spMkLst>
            <pc:docMk/>
            <pc:sldMk cId="3698418199" sldId="473"/>
            <ac:spMk id="32" creationId="{74309EBB-6749-4115-B0AF-EC4A15B88693}"/>
          </ac:spMkLst>
        </pc:spChg>
        <pc:spChg chg="del">
          <ac:chgData name="Kanal, Sameer" userId="24eadc89-10f1-4b66-93ac-2a47f303367a" providerId="ADAL" clId="{621784A9-9BE0-4AD4-AF46-6A372D7238F6}" dt="2022-06-30T22:51:56.351" v="1338" actId="478"/>
          <ac:spMkLst>
            <pc:docMk/>
            <pc:sldMk cId="3698418199" sldId="473"/>
            <ac:spMk id="33" creationId="{3441C19E-20BB-4A10-9CFA-D7C9DE6B4F00}"/>
          </ac:spMkLst>
        </pc:spChg>
        <pc:spChg chg="del">
          <ac:chgData name="Kanal, Sameer" userId="24eadc89-10f1-4b66-93ac-2a47f303367a" providerId="ADAL" clId="{621784A9-9BE0-4AD4-AF46-6A372D7238F6}" dt="2022-06-30T22:51:56.351" v="1338" actId="478"/>
          <ac:spMkLst>
            <pc:docMk/>
            <pc:sldMk cId="3698418199" sldId="473"/>
            <ac:spMk id="34" creationId="{8A12BF7B-4ED9-4E8D-A967-371231BC1A10}"/>
          </ac:spMkLst>
        </pc:spChg>
        <pc:spChg chg="del">
          <ac:chgData name="Kanal, Sameer" userId="24eadc89-10f1-4b66-93ac-2a47f303367a" providerId="ADAL" clId="{621784A9-9BE0-4AD4-AF46-6A372D7238F6}" dt="2022-06-30T22:51:56.351" v="1338" actId="478"/>
          <ac:spMkLst>
            <pc:docMk/>
            <pc:sldMk cId="3698418199" sldId="473"/>
            <ac:spMk id="35" creationId="{D24FE2AA-03F7-4BB2-A8AD-25E3344D32F1}"/>
          </ac:spMkLst>
        </pc:spChg>
        <pc:spChg chg="del">
          <ac:chgData name="Kanal, Sameer" userId="24eadc89-10f1-4b66-93ac-2a47f303367a" providerId="ADAL" clId="{621784A9-9BE0-4AD4-AF46-6A372D7238F6}" dt="2022-06-30T22:51:56.351" v="1338" actId="478"/>
          <ac:spMkLst>
            <pc:docMk/>
            <pc:sldMk cId="3698418199" sldId="473"/>
            <ac:spMk id="36" creationId="{413BF199-AFBA-4E0C-8D09-53E6F07CBD3B}"/>
          </ac:spMkLst>
        </pc:spChg>
        <pc:spChg chg="del">
          <ac:chgData name="Kanal, Sameer" userId="24eadc89-10f1-4b66-93ac-2a47f303367a" providerId="ADAL" clId="{621784A9-9BE0-4AD4-AF46-6A372D7238F6}" dt="2022-06-30T22:51:56.351" v="1338" actId="478"/>
          <ac:spMkLst>
            <pc:docMk/>
            <pc:sldMk cId="3698418199" sldId="473"/>
            <ac:spMk id="37" creationId="{A47CCAD2-9864-4307-9FCC-BF2CD1367A61}"/>
          </ac:spMkLst>
        </pc:spChg>
        <pc:spChg chg="del">
          <ac:chgData name="Kanal, Sameer" userId="24eadc89-10f1-4b66-93ac-2a47f303367a" providerId="ADAL" clId="{621784A9-9BE0-4AD4-AF46-6A372D7238F6}" dt="2022-06-30T22:51:56.351" v="1338" actId="478"/>
          <ac:spMkLst>
            <pc:docMk/>
            <pc:sldMk cId="3698418199" sldId="473"/>
            <ac:spMk id="38" creationId="{A10EBF10-67F8-429D-A3DB-A4D76EC16335}"/>
          </ac:spMkLst>
        </pc:spChg>
        <pc:spChg chg="del">
          <ac:chgData name="Kanal, Sameer" userId="24eadc89-10f1-4b66-93ac-2a47f303367a" providerId="ADAL" clId="{621784A9-9BE0-4AD4-AF46-6A372D7238F6}" dt="2022-06-30T22:51:56.351" v="1338" actId="478"/>
          <ac:spMkLst>
            <pc:docMk/>
            <pc:sldMk cId="3698418199" sldId="473"/>
            <ac:spMk id="39" creationId="{81FBDA20-C538-4223-88DD-BABDD2CE9E82}"/>
          </ac:spMkLst>
        </pc:spChg>
        <pc:spChg chg="del">
          <ac:chgData name="Kanal, Sameer" userId="24eadc89-10f1-4b66-93ac-2a47f303367a" providerId="ADAL" clId="{621784A9-9BE0-4AD4-AF46-6A372D7238F6}" dt="2022-06-30T22:51:56.351" v="1338" actId="478"/>
          <ac:spMkLst>
            <pc:docMk/>
            <pc:sldMk cId="3698418199" sldId="473"/>
            <ac:spMk id="40" creationId="{49E5C2A9-F1B4-45D2-93EE-C959C5C79795}"/>
          </ac:spMkLst>
        </pc:spChg>
        <pc:spChg chg="del">
          <ac:chgData name="Kanal, Sameer" userId="24eadc89-10f1-4b66-93ac-2a47f303367a" providerId="ADAL" clId="{621784A9-9BE0-4AD4-AF46-6A372D7238F6}" dt="2022-06-30T22:51:56.351" v="1338" actId="478"/>
          <ac:spMkLst>
            <pc:docMk/>
            <pc:sldMk cId="3698418199" sldId="473"/>
            <ac:spMk id="41" creationId="{F67446DD-8BFC-4C74-A35A-A65552D38BA4}"/>
          </ac:spMkLst>
        </pc:spChg>
        <pc:spChg chg="add del mod ord">
          <ac:chgData name="Kanal, Sameer" userId="24eadc89-10f1-4b66-93ac-2a47f303367a" providerId="ADAL" clId="{621784A9-9BE0-4AD4-AF46-6A372D7238F6}" dt="2022-06-30T22:52:18.405" v="1350" actId="700"/>
          <ac:spMkLst>
            <pc:docMk/>
            <pc:sldMk cId="3698418199" sldId="473"/>
            <ac:spMk id="42" creationId="{A5B800BD-3821-43EC-900D-4491DB1291EB}"/>
          </ac:spMkLst>
        </pc:spChg>
        <pc:spChg chg="add del mod ord">
          <ac:chgData name="Kanal, Sameer" userId="24eadc89-10f1-4b66-93ac-2a47f303367a" providerId="ADAL" clId="{621784A9-9BE0-4AD4-AF46-6A372D7238F6}" dt="2022-06-30T22:52:18.405" v="1350" actId="700"/>
          <ac:spMkLst>
            <pc:docMk/>
            <pc:sldMk cId="3698418199" sldId="473"/>
            <ac:spMk id="44" creationId="{E5022CD8-11CF-443B-9493-28473C88FA8A}"/>
          </ac:spMkLst>
        </pc:spChg>
        <pc:spChg chg="add del mod ord">
          <ac:chgData name="Kanal, Sameer" userId="24eadc89-10f1-4b66-93ac-2a47f303367a" providerId="ADAL" clId="{621784A9-9BE0-4AD4-AF46-6A372D7238F6}" dt="2022-06-30T22:52:18.405" v="1350" actId="700"/>
          <ac:spMkLst>
            <pc:docMk/>
            <pc:sldMk cId="3698418199" sldId="473"/>
            <ac:spMk id="45" creationId="{361E6D3A-7CA2-4C58-922D-4F231FBE4F6B}"/>
          </ac:spMkLst>
        </pc:spChg>
        <pc:spChg chg="add del mod ord">
          <ac:chgData name="Kanal, Sameer" userId="24eadc89-10f1-4b66-93ac-2a47f303367a" providerId="ADAL" clId="{621784A9-9BE0-4AD4-AF46-6A372D7238F6}" dt="2022-06-30T22:52:18.405" v="1350" actId="700"/>
          <ac:spMkLst>
            <pc:docMk/>
            <pc:sldMk cId="3698418199" sldId="473"/>
            <ac:spMk id="46" creationId="{D389E590-5755-4D04-952F-A73DBF03259F}"/>
          </ac:spMkLst>
        </pc:spChg>
        <pc:spChg chg="add del mod ord">
          <ac:chgData name="Kanal, Sameer" userId="24eadc89-10f1-4b66-93ac-2a47f303367a" providerId="ADAL" clId="{621784A9-9BE0-4AD4-AF46-6A372D7238F6}" dt="2022-06-30T22:52:18.405" v="1350" actId="700"/>
          <ac:spMkLst>
            <pc:docMk/>
            <pc:sldMk cId="3698418199" sldId="473"/>
            <ac:spMk id="51" creationId="{D26C7496-5EA8-462E-836B-7A0125E07C71}"/>
          </ac:spMkLst>
        </pc:spChg>
        <pc:spChg chg="add del mod ord">
          <ac:chgData name="Kanal, Sameer" userId="24eadc89-10f1-4b66-93ac-2a47f303367a" providerId="ADAL" clId="{621784A9-9BE0-4AD4-AF46-6A372D7238F6}" dt="2022-06-30T22:52:18.405" v="1350" actId="700"/>
          <ac:spMkLst>
            <pc:docMk/>
            <pc:sldMk cId="3698418199" sldId="473"/>
            <ac:spMk id="52" creationId="{5F9D3503-BCFF-42AF-A509-38EACD5C7F1D}"/>
          </ac:spMkLst>
        </pc:spChg>
        <pc:spChg chg="add del mod ord">
          <ac:chgData name="Kanal, Sameer" userId="24eadc89-10f1-4b66-93ac-2a47f303367a" providerId="ADAL" clId="{621784A9-9BE0-4AD4-AF46-6A372D7238F6}" dt="2022-06-30T22:52:18.405" v="1350" actId="700"/>
          <ac:spMkLst>
            <pc:docMk/>
            <pc:sldMk cId="3698418199" sldId="473"/>
            <ac:spMk id="53" creationId="{D8A93269-2354-4217-A45B-6B97935F5549}"/>
          </ac:spMkLst>
        </pc:spChg>
        <pc:spChg chg="add del mod ord">
          <ac:chgData name="Kanal, Sameer" userId="24eadc89-10f1-4b66-93ac-2a47f303367a" providerId="ADAL" clId="{621784A9-9BE0-4AD4-AF46-6A372D7238F6}" dt="2022-06-30T22:52:18.405" v="1350" actId="700"/>
          <ac:spMkLst>
            <pc:docMk/>
            <pc:sldMk cId="3698418199" sldId="473"/>
            <ac:spMk id="54" creationId="{042FD355-6546-4C5E-AAC6-BD34476DC11F}"/>
          </ac:spMkLst>
        </pc:spChg>
        <pc:spChg chg="add del mod ord">
          <ac:chgData name="Kanal, Sameer" userId="24eadc89-10f1-4b66-93ac-2a47f303367a" providerId="ADAL" clId="{621784A9-9BE0-4AD4-AF46-6A372D7238F6}" dt="2022-06-30T22:52:18.405" v="1350" actId="700"/>
          <ac:spMkLst>
            <pc:docMk/>
            <pc:sldMk cId="3698418199" sldId="473"/>
            <ac:spMk id="56" creationId="{18D042FD-8933-45A5-8AFD-17B1DF141628}"/>
          </ac:spMkLst>
        </pc:spChg>
        <pc:spChg chg="add del mod ord">
          <ac:chgData name="Kanal, Sameer" userId="24eadc89-10f1-4b66-93ac-2a47f303367a" providerId="ADAL" clId="{621784A9-9BE0-4AD4-AF46-6A372D7238F6}" dt="2022-06-30T22:52:23.026" v="1351" actId="700"/>
          <ac:spMkLst>
            <pc:docMk/>
            <pc:sldMk cId="3698418199" sldId="473"/>
            <ac:spMk id="57" creationId="{781304CC-DE85-45B4-907F-4B012E85B2AD}"/>
          </ac:spMkLst>
        </pc:spChg>
        <pc:spChg chg="add del mod ord">
          <ac:chgData name="Kanal, Sameer" userId="24eadc89-10f1-4b66-93ac-2a47f303367a" providerId="ADAL" clId="{621784A9-9BE0-4AD4-AF46-6A372D7238F6}" dt="2022-06-30T22:52:23.026" v="1351" actId="700"/>
          <ac:spMkLst>
            <pc:docMk/>
            <pc:sldMk cId="3698418199" sldId="473"/>
            <ac:spMk id="59" creationId="{302F8910-C24D-4C56-8E85-9EDE6B6E4A93}"/>
          </ac:spMkLst>
        </pc:spChg>
        <pc:spChg chg="add del mod ord">
          <ac:chgData name="Kanal, Sameer" userId="24eadc89-10f1-4b66-93ac-2a47f303367a" providerId="ADAL" clId="{621784A9-9BE0-4AD4-AF46-6A372D7238F6}" dt="2022-06-30T22:52:23.026" v="1351" actId="700"/>
          <ac:spMkLst>
            <pc:docMk/>
            <pc:sldMk cId="3698418199" sldId="473"/>
            <ac:spMk id="61" creationId="{4E1C47E2-7C1E-4BC1-AC26-AEEA0FA72C05}"/>
          </ac:spMkLst>
        </pc:spChg>
        <pc:spChg chg="add del mod ord">
          <ac:chgData name="Kanal, Sameer" userId="24eadc89-10f1-4b66-93ac-2a47f303367a" providerId="ADAL" clId="{621784A9-9BE0-4AD4-AF46-6A372D7238F6}" dt="2022-06-30T22:52:23.026" v="1351" actId="700"/>
          <ac:spMkLst>
            <pc:docMk/>
            <pc:sldMk cId="3698418199" sldId="473"/>
            <ac:spMk id="62" creationId="{AA3027EF-F1F3-4214-9B0C-4BDAFF534816}"/>
          </ac:spMkLst>
        </pc:spChg>
        <pc:spChg chg="add del mod ord">
          <ac:chgData name="Kanal, Sameer" userId="24eadc89-10f1-4b66-93ac-2a47f303367a" providerId="ADAL" clId="{621784A9-9BE0-4AD4-AF46-6A372D7238F6}" dt="2022-06-30T22:52:23.026" v="1351" actId="700"/>
          <ac:spMkLst>
            <pc:docMk/>
            <pc:sldMk cId="3698418199" sldId="473"/>
            <ac:spMk id="63" creationId="{446273EC-1A04-453A-A2E0-8C15DF204A31}"/>
          </ac:spMkLst>
        </pc:spChg>
        <pc:spChg chg="add del mod ord">
          <ac:chgData name="Kanal, Sameer" userId="24eadc89-10f1-4b66-93ac-2a47f303367a" providerId="ADAL" clId="{621784A9-9BE0-4AD4-AF46-6A372D7238F6}" dt="2022-06-30T22:52:23.026" v="1351" actId="700"/>
          <ac:spMkLst>
            <pc:docMk/>
            <pc:sldMk cId="3698418199" sldId="473"/>
            <ac:spMk id="64" creationId="{C8CD3769-FA70-4864-AD5D-45E283577225}"/>
          </ac:spMkLst>
        </pc:spChg>
        <pc:spChg chg="add del mod ord">
          <ac:chgData name="Kanal, Sameer" userId="24eadc89-10f1-4b66-93ac-2a47f303367a" providerId="ADAL" clId="{621784A9-9BE0-4AD4-AF46-6A372D7238F6}" dt="2022-06-30T22:52:23.026" v="1351" actId="700"/>
          <ac:spMkLst>
            <pc:docMk/>
            <pc:sldMk cId="3698418199" sldId="473"/>
            <ac:spMk id="65" creationId="{228E3715-3FC5-4E87-8A2D-C296167ECBE0}"/>
          </ac:spMkLst>
        </pc:spChg>
        <pc:spChg chg="add del mod ord">
          <ac:chgData name="Kanal, Sameer" userId="24eadc89-10f1-4b66-93ac-2a47f303367a" providerId="ADAL" clId="{621784A9-9BE0-4AD4-AF46-6A372D7238F6}" dt="2022-06-30T22:52:23.026" v="1351" actId="700"/>
          <ac:spMkLst>
            <pc:docMk/>
            <pc:sldMk cId="3698418199" sldId="473"/>
            <ac:spMk id="66" creationId="{3A5A044E-A38E-4E79-9ECC-90D25C196362}"/>
          </ac:spMkLst>
        </pc:spChg>
        <pc:spChg chg="add del mod ord">
          <ac:chgData name="Kanal, Sameer" userId="24eadc89-10f1-4b66-93ac-2a47f303367a" providerId="ADAL" clId="{621784A9-9BE0-4AD4-AF46-6A372D7238F6}" dt="2022-06-30T22:52:23.026" v="1351" actId="700"/>
          <ac:spMkLst>
            <pc:docMk/>
            <pc:sldMk cId="3698418199" sldId="473"/>
            <ac:spMk id="67" creationId="{EE31B8B0-64C8-44BA-952B-F06C083969DB}"/>
          </ac:spMkLst>
        </pc:spChg>
        <pc:spChg chg="add del mod ord">
          <ac:chgData name="Kanal, Sameer" userId="24eadc89-10f1-4b66-93ac-2a47f303367a" providerId="ADAL" clId="{621784A9-9BE0-4AD4-AF46-6A372D7238F6}" dt="2022-06-30T22:52:23.026" v="1351" actId="700"/>
          <ac:spMkLst>
            <pc:docMk/>
            <pc:sldMk cId="3698418199" sldId="473"/>
            <ac:spMk id="68" creationId="{A70164B1-028A-4955-A56D-193D5F36BA80}"/>
          </ac:spMkLst>
        </pc:spChg>
        <pc:spChg chg="add del mod ord">
          <ac:chgData name="Kanal, Sameer" userId="24eadc89-10f1-4b66-93ac-2a47f303367a" providerId="ADAL" clId="{621784A9-9BE0-4AD4-AF46-6A372D7238F6}" dt="2022-06-30T22:52:23.026" v="1351" actId="700"/>
          <ac:spMkLst>
            <pc:docMk/>
            <pc:sldMk cId="3698418199" sldId="473"/>
            <ac:spMk id="69" creationId="{13618DB7-6C3C-42CA-B281-977B3E1911B0}"/>
          </ac:spMkLst>
        </pc:spChg>
        <pc:spChg chg="add del mod ord">
          <ac:chgData name="Kanal, Sameer" userId="24eadc89-10f1-4b66-93ac-2a47f303367a" providerId="ADAL" clId="{621784A9-9BE0-4AD4-AF46-6A372D7238F6}" dt="2022-06-30T22:52:23.026" v="1351" actId="700"/>
          <ac:spMkLst>
            <pc:docMk/>
            <pc:sldMk cId="3698418199" sldId="473"/>
            <ac:spMk id="70" creationId="{E70BD37B-C720-4B60-B41E-654687FB8AFE}"/>
          </ac:spMkLst>
        </pc:spChg>
        <pc:spChg chg="add del mod ord">
          <ac:chgData name="Kanal, Sameer" userId="24eadc89-10f1-4b66-93ac-2a47f303367a" providerId="ADAL" clId="{621784A9-9BE0-4AD4-AF46-6A372D7238F6}" dt="2022-06-30T22:52:23.026" v="1351" actId="700"/>
          <ac:spMkLst>
            <pc:docMk/>
            <pc:sldMk cId="3698418199" sldId="473"/>
            <ac:spMk id="71" creationId="{4FD1688E-29F9-4B94-B339-236D18E25FA4}"/>
          </ac:spMkLst>
        </pc:spChg>
        <pc:spChg chg="add del mod ord">
          <ac:chgData name="Kanal, Sameer" userId="24eadc89-10f1-4b66-93ac-2a47f303367a" providerId="ADAL" clId="{621784A9-9BE0-4AD4-AF46-6A372D7238F6}" dt="2022-06-30T22:52:23.026" v="1351" actId="700"/>
          <ac:spMkLst>
            <pc:docMk/>
            <pc:sldMk cId="3698418199" sldId="473"/>
            <ac:spMk id="72" creationId="{C7F16EBA-9CEA-4978-9D7D-316774360D30}"/>
          </ac:spMkLst>
        </pc:spChg>
        <pc:spChg chg="add del mod ord">
          <ac:chgData name="Kanal, Sameer" userId="24eadc89-10f1-4b66-93ac-2a47f303367a" providerId="ADAL" clId="{621784A9-9BE0-4AD4-AF46-6A372D7238F6}" dt="2022-06-30T22:52:23.026" v="1351" actId="700"/>
          <ac:spMkLst>
            <pc:docMk/>
            <pc:sldMk cId="3698418199" sldId="473"/>
            <ac:spMk id="73" creationId="{92067290-754D-43AA-99CE-0948066A298C}"/>
          </ac:spMkLst>
        </pc:spChg>
        <pc:spChg chg="add del mod ord">
          <ac:chgData name="Kanal, Sameer" userId="24eadc89-10f1-4b66-93ac-2a47f303367a" providerId="ADAL" clId="{621784A9-9BE0-4AD4-AF46-6A372D7238F6}" dt="2022-06-30T22:52:23.026" v="1351" actId="700"/>
          <ac:spMkLst>
            <pc:docMk/>
            <pc:sldMk cId="3698418199" sldId="473"/>
            <ac:spMk id="74" creationId="{06B7AB34-857F-4ED6-A878-6CACDB9F3091}"/>
          </ac:spMkLst>
        </pc:spChg>
        <pc:spChg chg="add del mod ord">
          <ac:chgData name="Kanal, Sameer" userId="24eadc89-10f1-4b66-93ac-2a47f303367a" providerId="ADAL" clId="{621784A9-9BE0-4AD4-AF46-6A372D7238F6}" dt="2022-06-30T22:52:23.026" v="1351" actId="700"/>
          <ac:spMkLst>
            <pc:docMk/>
            <pc:sldMk cId="3698418199" sldId="473"/>
            <ac:spMk id="75" creationId="{1A9606EF-0E3D-4D78-AC5A-A95CB6CEA1BE}"/>
          </ac:spMkLst>
        </pc:spChg>
        <pc:spChg chg="add mod ord">
          <ac:chgData name="Kanal, Sameer" userId="24eadc89-10f1-4b66-93ac-2a47f303367a" providerId="ADAL" clId="{621784A9-9BE0-4AD4-AF46-6A372D7238F6}" dt="2022-06-30T22:54:37.508" v="1562" actId="20577"/>
          <ac:spMkLst>
            <pc:docMk/>
            <pc:sldMk cId="3698418199" sldId="473"/>
            <ac:spMk id="76" creationId="{02AC258E-D3E0-4BDE-85E9-9EAC19764DA4}"/>
          </ac:spMkLst>
        </pc:spChg>
        <pc:spChg chg="add mod ord">
          <ac:chgData name="Kanal, Sameer" userId="24eadc89-10f1-4b66-93ac-2a47f303367a" providerId="ADAL" clId="{621784A9-9BE0-4AD4-AF46-6A372D7238F6}" dt="2022-06-30T22:56:27.584" v="2028" actId="1035"/>
          <ac:spMkLst>
            <pc:docMk/>
            <pc:sldMk cId="3698418199" sldId="473"/>
            <ac:spMk id="77" creationId="{53F78AAF-B890-44E7-AE25-4646518D4BC4}"/>
          </ac:spMkLst>
        </pc:spChg>
        <pc:spChg chg="add del mod ord">
          <ac:chgData name="Kanal, Sameer" userId="24eadc89-10f1-4b66-93ac-2a47f303367a" providerId="ADAL" clId="{621784A9-9BE0-4AD4-AF46-6A372D7238F6}" dt="2022-06-30T22:52:36.001" v="1353" actId="478"/>
          <ac:spMkLst>
            <pc:docMk/>
            <pc:sldMk cId="3698418199" sldId="473"/>
            <ac:spMk id="78" creationId="{1D28F6D0-4A1D-415E-9F7B-8F0CED27333D}"/>
          </ac:spMkLst>
        </pc:spChg>
        <pc:spChg chg="add del mod ord">
          <ac:chgData name="Kanal, Sameer" userId="24eadc89-10f1-4b66-93ac-2a47f303367a" providerId="ADAL" clId="{621784A9-9BE0-4AD4-AF46-6A372D7238F6}" dt="2022-06-30T22:54:15.265" v="1487" actId="478"/>
          <ac:spMkLst>
            <pc:docMk/>
            <pc:sldMk cId="3698418199" sldId="473"/>
            <ac:spMk id="79" creationId="{27E59189-B50E-4B7F-934E-5E67CED4868A}"/>
          </ac:spMkLst>
        </pc:spChg>
        <pc:spChg chg="add del mod ord">
          <ac:chgData name="Kanal, Sameer" userId="24eadc89-10f1-4b66-93ac-2a47f303367a" providerId="ADAL" clId="{621784A9-9BE0-4AD4-AF46-6A372D7238F6}" dt="2022-06-30T22:54:15.265" v="1487" actId="478"/>
          <ac:spMkLst>
            <pc:docMk/>
            <pc:sldMk cId="3698418199" sldId="473"/>
            <ac:spMk id="80" creationId="{62658A18-401B-4A1C-9A69-D188268135DC}"/>
          </ac:spMkLst>
        </pc:spChg>
        <pc:spChg chg="add del mod ord">
          <ac:chgData name="Kanal, Sameer" userId="24eadc89-10f1-4b66-93ac-2a47f303367a" providerId="ADAL" clId="{621784A9-9BE0-4AD4-AF46-6A372D7238F6}" dt="2022-06-30T22:53:17.426" v="1421" actId="478"/>
          <ac:spMkLst>
            <pc:docMk/>
            <pc:sldMk cId="3698418199" sldId="473"/>
            <ac:spMk id="81" creationId="{0DD1558C-3341-4991-96BD-29372BA12963}"/>
          </ac:spMkLst>
        </pc:spChg>
        <pc:spChg chg="add del mod ord">
          <ac:chgData name="Kanal, Sameer" userId="24eadc89-10f1-4b66-93ac-2a47f303367a" providerId="ADAL" clId="{621784A9-9BE0-4AD4-AF46-6A372D7238F6}" dt="2022-06-30T22:53:51.560" v="1463" actId="478"/>
          <ac:spMkLst>
            <pc:docMk/>
            <pc:sldMk cId="3698418199" sldId="473"/>
            <ac:spMk id="82" creationId="{54506B20-F499-412A-B238-FDD4FF9881E7}"/>
          </ac:spMkLst>
        </pc:spChg>
        <pc:spChg chg="add mod ord">
          <ac:chgData name="Kanal, Sameer" userId="24eadc89-10f1-4b66-93ac-2a47f303367a" providerId="ADAL" clId="{621784A9-9BE0-4AD4-AF46-6A372D7238F6}" dt="2022-06-30T22:56:07.505" v="2018" actId="27636"/>
          <ac:spMkLst>
            <pc:docMk/>
            <pc:sldMk cId="3698418199" sldId="473"/>
            <ac:spMk id="83" creationId="{C8656CB7-C18C-4A6A-95B5-DB57FC79C3AE}"/>
          </ac:spMkLst>
        </pc:spChg>
        <pc:spChg chg="add del mod ord">
          <ac:chgData name="Kanal, Sameer" userId="24eadc89-10f1-4b66-93ac-2a47f303367a" providerId="ADAL" clId="{621784A9-9BE0-4AD4-AF46-6A372D7238F6}" dt="2022-06-30T22:54:15.265" v="1487" actId="478"/>
          <ac:spMkLst>
            <pc:docMk/>
            <pc:sldMk cId="3698418199" sldId="473"/>
            <ac:spMk id="84" creationId="{B0D77D7E-5AAA-4B9E-94EB-0041A8F68310}"/>
          </ac:spMkLst>
        </pc:spChg>
        <pc:spChg chg="add del mod ord">
          <ac:chgData name="Kanal, Sameer" userId="24eadc89-10f1-4b66-93ac-2a47f303367a" providerId="ADAL" clId="{621784A9-9BE0-4AD4-AF46-6A372D7238F6}" dt="2022-06-30T22:54:15.265" v="1487" actId="478"/>
          <ac:spMkLst>
            <pc:docMk/>
            <pc:sldMk cId="3698418199" sldId="473"/>
            <ac:spMk id="85" creationId="{A7271CFA-AA4D-4DF7-B486-C04F7642FEF0}"/>
          </ac:spMkLst>
        </pc:spChg>
        <pc:spChg chg="add mod">
          <ac:chgData name="Kanal, Sameer" userId="24eadc89-10f1-4b66-93ac-2a47f303367a" providerId="ADAL" clId="{621784A9-9BE0-4AD4-AF46-6A372D7238F6}" dt="2022-06-30T22:53:47.518" v="1461" actId="1036"/>
          <ac:spMkLst>
            <pc:docMk/>
            <pc:sldMk cId="3698418199" sldId="473"/>
            <ac:spMk id="88" creationId="{C59FE5EE-F9CF-46A6-86D5-8288209B4D0D}"/>
          </ac:spMkLst>
        </pc:spChg>
        <pc:spChg chg="add mod">
          <ac:chgData name="Kanal, Sameer" userId="24eadc89-10f1-4b66-93ac-2a47f303367a" providerId="ADAL" clId="{621784A9-9BE0-4AD4-AF46-6A372D7238F6}" dt="2022-06-30T22:53:59.998" v="1467" actId="1036"/>
          <ac:spMkLst>
            <pc:docMk/>
            <pc:sldMk cId="3698418199" sldId="473"/>
            <ac:spMk id="89" creationId="{4905084E-B88A-4EFE-9DD9-9D242AD06998}"/>
          </ac:spMkLst>
        </pc:spChg>
        <pc:spChg chg="add mod">
          <ac:chgData name="Kanal, Sameer" userId="24eadc89-10f1-4b66-93ac-2a47f303367a" providerId="ADAL" clId="{621784A9-9BE0-4AD4-AF46-6A372D7238F6}" dt="2022-06-30T22:56:11.067" v="2020" actId="27636"/>
          <ac:spMkLst>
            <pc:docMk/>
            <pc:sldMk cId="3698418199" sldId="473"/>
            <ac:spMk id="90" creationId="{0B40A7AC-98BD-4AB7-A8C1-500018F159C3}"/>
          </ac:spMkLst>
        </pc:spChg>
        <pc:spChg chg="add mod">
          <ac:chgData name="Kanal, Sameer" userId="24eadc89-10f1-4b66-93ac-2a47f303367a" providerId="ADAL" clId="{621784A9-9BE0-4AD4-AF46-6A372D7238F6}" dt="2022-06-30T22:57:32.196" v="2327" actId="27636"/>
          <ac:spMkLst>
            <pc:docMk/>
            <pc:sldMk cId="3698418199" sldId="473"/>
            <ac:spMk id="91" creationId="{65B3CA5B-F433-4B52-85A2-B19865A84617}"/>
          </ac:spMkLst>
        </pc:spChg>
        <pc:cxnChg chg="del">
          <ac:chgData name="Kanal, Sameer" userId="24eadc89-10f1-4b66-93ac-2a47f303367a" providerId="ADAL" clId="{621784A9-9BE0-4AD4-AF46-6A372D7238F6}" dt="2022-06-30T22:51:56.351" v="1338" actId="478"/>
          <ac:cxnSpMkLst>
            <pc:docMk/>
            <pc:sldMk cId="3698418199" sldId="473"/>
            <ac:cxnSpMk id="43" creationId="{457171C3-D881-4B52-9021-581FB3496B91}"/>
          </ac:cxnSpMkLst>
        </pc:cxnChg>
        <pc:cxnChg chg="del">
          <ac:chgData name="Kanal, Sameer" userId="24eadc89-10f1-4b66-93ac-2a47f303367a" providerId="ADAL" clId="{621784A9-9BE0-4AD4-AF46-6A372D7238F6}" dt="2022-06-30T22:51:56.351" v="1338" actId="478"/>
          <ac:cxnSpMkLst>
            <pc:docMk/>
            <pc:sldMk cId="3698418199" sldId="473"/>
            <ac:cxnSpMk id="47" creationId="{FCF879CA-5F47-480A-9CB3-6E5F1DEA1827}"/>
          </ac:cxnSpMkLst>
        </pc:cxnChg>
        <pc:cxnChg chg="del mod">
          <ac:chgData name="Kanal, Sameer" userId="24eadc89-10f1-4b66-93ac-2a47f303367a" providerId="ADAL" clId="{621784A9-9BE0-4AD4-AF46-6A372D7238F6}" dt="2022-06-30T22:51:56.351" v="1338" actId="478"/>
          <ac:cxnSpMkLst>
            <pc:docMk/>
            <pc:sldMk cId="3698418199" sldId="473"/>
            <ac:cxnSpMk id="48" creationId="{8307BFCD-C7D0-4ECF-A668-596A1E77476E}"/>
          </ac:cxnSpMkLst>
        </pc:cxnChg>
        <pc:cxnChg chg="del">
          <ac:chgData name="Kanal, Sameer" userId="24eadc89-10f1-4b66-93ac-2a47f303367a" providerId="ADAL" clId="{621784A9-9BE0-4AD4-AF46-6A372D7238F6}" dt="2022-06-30T22:51:56.351" v="1338" actId="478"/>
          <ac:cxnSpMkLst>
            <pc:docMk/>
            <pc:sldMk cId="3698418199" sldId="473"/>
            <ac:cxnSpMk id="49" creationId="{96CE86B8-27B5-45B5-99F7-165E6BBA55F9}"/>
          </ac:cxnSpMkLst>
        </pc:cxnChg>
        <pc:cxnChg chg="del">
          <ac:chgData name="Kanal, Sameer" userId="24eadc89-10f1-4b66-93ac-2a47f303367a" providerId="ADAL" clId="{621784A9-9BE0-4AD4-AF46-6A372D7238F6}" dt="2022-06-30T22:51:56.351" v="1338" actId="478"/>
          <ac:cxnSpMkLst>
            <pc:docMk/>
            <pc:sldMk cId="3698418199" sldId="473"/>
            <ac:cxnSpMk id="50" creationId="{BE5D7458-139F-48E4-AA53-65F286FD477C}"/>
          </ac:cxnSpMkLst>
        </pc:cxnChg>
        <pc:cxnChg chg="del mod">
          <ac:chgData name="Kanal, Sameer" userId="24eadc89-10f1-4b66-93ac-2a47f303367a" providerId="ADAL" clId="{621784A9-9BE0-4AD4-AF46-6A372D7238F6}" dt="2022-06-30T22:51:56.351" v="1338" actId="478"/>
          <ac:cxnSpMkLst>
            <pc:docMk/>
            <pc:sldMk cId="3698418199" sldId="473"/>
            <ac:cxnSpMk id="55" creationId="{016B0E98-18BA-4EAA-B5BB-4693ACB25D62}"/>
          </ac:cxnSpMkLst>
        </pc:cxnChg>
        <pc:cxnChg chg="del">
          <ac:chgData name="Kanal, Sameer" userId="24eadc89-10f1-4b66-93ac-2a47f303367a" providerId="ADAL" clId="{621784A9-9BE0-4AD4-AF46-6A372D7238F6}" dt="2022-06-30T22:51:56.351" v="1338" actId="478"/>
          <ac:cxnSpMkLst>
            <pc:docMk/>
            <pc:sldMk cId="3698418199" sldId="473"/>
            <ac:cxnSpMk id="58" creationId="{E2CEDDAB-0E44-4F41-B597-29DB815BE2EA}"/>
          </ac:cxnSpMkLst>
        </pc:cxnChg>
        <pc:cxnChg chg="del">
          <ac:chgData name="Kanal, Sameer" userId="24eadc89-10f1-4b66-93ac-2a47f303367a" providerId="ADAL" clId="{621784A9-9BE0-4AD4-AF46-6A372D7238F6}" dt="2022-06-30T22:51:56.351" v="1338" actId="478"/>
          <ac:cxnSpMkLst>
            <pc:docMk/>
            <pc:sldMk cId="3698418199" sldId="473"/>
            <ac:cxnSpMk id="60" creationId="{2F76B0A6-BB95-4447-BD33-8A470521973A}"/>
          </ac:cxnSpMkLst>
        </pc:cxnChg>
      </pc:sldChg>
      <pc:sldChg chg="add del">
        <pc:chgData name="Kanal, Sameer" userId="24eadc89-10f1-4b66-93ac-2a47f303367a" providerId="ADAL" clId="{621784A9-9BE0-4AD4-AF46-6A372D7238F6}" dt="2022-06-30T20:44:10.745" v="537"/>
        <pc:sldMkLst>
          <pc:docMk/>
          <pc:sldMk cId="1357309704" sldId="474"/>
        </pc:sldMkLst>
      </pc:sldChg>
      <pc:sldChg chg="add del">
        <pc:chgData name="Kanal, Sameer" userId="24eadc89-10f1-4b66-93ac-2a47f303367a" providerId="ADAL" clId="{621784A9-9BE0-4AD4-AF46-6A372D7238F6}" dt="2022-06-30T20:44:10.745" v="537"/>
        <pc:sldMkLst>
          <pc:docMk/>
          <pc:sldMk cId="3807825405" sldId="475"/>
        </pc:sldMkLst>
      </pc:sldChg>
      <pc:sldChg chg="add del">
        <pc:chgData name="Kanal, Sameer" userId="24eadc89-10f1-4b66-93ac-2a47f303367a" providerId="ADAL" clId="{621784A9-9BE0-4AD4-AF46-6A372D7238F6}" dt="2022-06-30T20:44:10.745" v="537"/>
        <pc:sldMkLst>
          <pc:docMk/>
          <pc:sldMk cId="1390172810" sldId="476"/>
        </pc:sldMkLst>
      </pc:sldChg>
      <pc:sldChg chg="add del">
        <pc:chgData name="Kanal, Sameer" userId="24eadc89-10f1-4b66-93ac-2a47f303367a" providerId="ADAL" clId="{621784A9-9BE0-4AD4-AF46-6A372D7238F6}" dt="2022-06-30T20:44:10.745" v="537"/>
        <pc:sldMkLst>
          <pc:docMk/>
          <pc:sldMk cId="3264126330" sldId="477"/>
        </pc:sldMkLst>
      </pc:sldChg>
      <pc:sldChg chg="add del">
        <pc:chgData name="Kanal, Sameer" userId="24eadc89-10f1-4b66-93ac-2a47f303367a" providerId="ADAL" clId="{621784A9-9BE0-4AD4-AF46-6A372D7238F6}" dt="2022-06-30T20:44:10.745" v="537"/>
        <pc:sldMkLst>
          <pc:docMk/>
          <pc:sldMk cId="1492640121" sldId="478"/>
        </pc:sldMkLst>
      </pc:sldChg>
      <pc:sldChg chg="add del">
        <pc:chgData name="Kanal, Sameer" userId="24eadc89-10f1-4b66-93ac-2a47f303367a" providerId="ADAL" clId="{621784A9-9BE0-4AD4-AF46-6A372D7238F6}" dt="2022-06-30T20:44:10.745" v="537"/>
        <pc:sldMkLst>
          <pc:docMk/>
          <pc:sldMk cId="3116441899" sldId="479"/>
        </pc:sldMkLst>
      </pc:sldChg>
      <pc:sldChg chg="add del">
        <pc:chgData name="Kanal, Sameer" userId="24eadc89-10f1-4b66-93ac-2a47f303367a" providerId="ADAL" clId="{621784A9-9BE0-4AD4-AF46-6A372D7238F6}" dt="2022-06-30T20:44:10.745" v="537"/>
        <pc:sldMkLst>
          <pc:docMk/>
          <pc:sldMk cId="3929668871" sldId="480"/>
        </pc:sldMkLst>
      </pc:sldChg>
    </pc:docChg>
  </pc:docChgLst>
  <pc:docChgLst>
    <pc:chgData name="Kanal, Sameer" userId="24eadc89-10f1-4b66-93ac-2a47f303367a" providerId="ADAL" clId="{9D9AD9FC-B3F9-43B2-8100-61C4D5678307}"/>
    <pc:docChg chg="custSel modSld">
      <pc:chgData name="Kanal, Sameer" userId="24eadc89-10f1-4b66-93ac-2a47f303367a" providerId="ADAL" clId="{9D9AD9FC-B3F9-43B2-8100-61C4D5678307}" dt="2022-09-07T23:06:41.608" v="105" actId="20577"/>
      <pc:docMkLst>
        <pc:docMk/>
      </pc:docMkLst>
      <pc:sldChg chg="modSp mod">
        <pc:chgData name="Kanal, Sameer" userId="24eadc89-10f1-4b66-93ac-2a47f303367a" providerId="ADAL" clId="{9D9AD9FC-B3F9-43B2-8100-61C4D5678307}" dt="2022-09-07T23:05:42.041" v="19" actId="20577"/>
        <pc:sldMkLst>
          <pc:docMk/>
          <pc:sldMk cId="1642425379" sldId="256"/>
        </pc:sldMkLst>
        <pc:spChg chg="mod">
          <ac:chgData name="Kanal, Sameer" userId="24eadc89-10f1-4b66-93ac-2a47f303367a" providerId="ADAL" clId="{9D9AD9FC-B3F9-43B2-8100-61C4D5678307}" dt="2022-09-07T23:05:42.041" v="19" actId="20577"/>
          <ac:spMkLst>
            <pc:docMk/>
            <pc:sldMk cId="1642425379" sldId="256"/>
            <ac:spMk id="3" creationId="{1901B20D-4C28-4DA3-ABBD-718C22A5E58B}"/>
          </ac:spMkLst>
        </pc:spChg>
      </pc:sldChg>
      <pc:sldChg chg="modSp mod">
        <pc:chgData name="Kanal, Sameer" userId="24eadc89-10f1-4b66-93ac-2a47f303367a" providerId="ADAL" clId="{9D9AD9FC-B3F9-43B2-8100-61C4D5678307}" dt="2022-09-07T23:06:00.763" v="22" actId="113"/>
        <pc:sldMkLst>
          <pc:docMk/>
          <pc:sldMk cId="3094822205" sldId="469"/>
        </pc:sldMkLst>
        <pc:spChg chg="mod">
          <ac:chgData name="Kanal, Sameer" userId="24eadc89-10f1-4b66-93ac-2a47f303367a" providerId="ADAL" clId="{9D9AD9FC-B3F9-43B2-8100-61C4D5678307}" dt="2022-09-07T23:06:00.763" v="22" actId="113"/>
          <ac:spMkLst>
            <pc:docMk/>
            <pc:sldMk cId="3094822205" sldId="469"/>
            <ac:spMk id="12" creationId="{08B05917-6874-433B-86F7-8F7756B67809}"/>
          </ac:spMkLst>
        </pc:spChg>
      </pc:sldChg>
      <pc:sldChg chg="modSp mod">
        <pc:chgData name="Kanal, Sameer" userId="24eadc89-10f1-4b66-93ac-2a47f303367a" providerId="ADAL" clId="{9D9AD9FC-B3F9-43B2-8100-61C4D5678307}" dt="2022-09-07T23:06:41.608" v="105" actId="20577"/>
        <pc:sldMkLst>
          <pc:docMk/>
          <pc:sldMk cId="651763442" sldId="476"/>
        </pc:sldMkLst>
        <pc:spChg chg="mod">
          <ac:chgData name="Kanal, Sameer" userId="24eadc89-10f1-4b66-93ac-2a47f303367a" providerId="ADAL" clId="{9D9AD9FC-B3F9-43B2-8100-61C4D5678307}" dt="2022-09-07T23:06:34.868" v="101" actId="1076"/>
          <ac:spMkLst>
            <pc:docMk/>
            <pc:sldMk cId="651763442" sldId="476"/>
            <ac:spMk id="5" creationId="{06E82690-B145-4D4F-B2D1-0B2A8C50FD71}"/>
          </ac:spMkLst>
        </pc:spChg>
        <pc:spChg chg="mod">
          <ac:chgData name="Kanal, Sameer" userId="24eadc89-10f1-4b66-93ac-2a47f303367a" providerId="ADAL" clId="{9D9AD9FC-B3F9-43B2-8100-61C4D5678307}" dt="2022-09-07T23:06:41.608" v="105" actId="20577"/>
          <ac:spMkLst>
            <pc:docMk/>
            <pc:sldMk cId="651763442" sldId="476"/>
            <ac:spMk id="10" creationId="{BC1DF189-6F2F-4C21-88CC-C82D3D0D147B}"/>
          </ac:spMkLst>
        </pc:spChg>
      </pc:sldChg>
    </pc:docChg>
  </pc:docChgLst>
  <pc:docChgLst>
    <pc:chgData name="Kanal, Sameer" userId="24eadc89-10f1-4b66-93ac-2a47f303367a" providerId="ADAL" clId="{AC00D29A-05C1-423C-8BFD-F9609F0ED10A}"/>
    <pc:docChg chg="undo custSel addSld delSld modSld sldOrd">
      <pc:chgData name="Kanal, Sameer" userId="24eadc89-10f1-4b66-93ac-2a47f303367a" providerId="ADAL" clId="{AC00D29A-05C1-423C-8BFD-F9609F0ED10A}" dt="2022-07-26T01:05:12.707" v="316"/>
      <pc:docMkLst>
        <pc:docMk/>
      </pc:docMkLst>
      <pc:sldChg chg="modSp mod">
        <pc:chgData name="Kanal, Sameer" userId="24eadc89-10f1-4b66-93ac-2a47f303367a" providerId="ADAL" clId="{AC00D29A-05C1-423C-8BFD-F9609F0ED10A}" dt="2022-07-24T21:02:37.869" v="3" actId="20577"/>
        <pc:sldMkLst>
          <pc:docMk/>
          <pc:sldMk cId="1642425379" sldId="256"/>
        </pc:sldMkLst>
        <pc:spChg chg="mod">
          <ac:chgData name="Kanal, Sameer" userId="24eadc89-10f1-4b66-93ac-2a47f303367a" providerId="ADAL" clId="{AC00D29A-05C1-423C-8BFD-F9609F0ED10A}" dt="2022-07-24T21:02:37.869" v="3" actId="20577"/>
          <ac:spMkLst>
            <pc:docMk/>
            <pc:sldMk cId="1642425379" sldId="256"/>
            <ac:spMk id="3" creationId="{1901B20D-4C28-4DA3-ABBD-718C22A5E58B}"/>
          </ac:spMkLst>
        </pc:spChg>
      </pc:sldChg>
      <pc:sldChg chg="modSp mod">
        <pc:chgData name="Kanal, Sameer" userId="24eadc89-10f1-4b66-93ac-2a47f303367a" providerId="ADAL" clId="{AC00D29A-05C1-423C-8BFD-F9609F0ED10A}" dt="2022-07-24T21:02:43.624" v="13" actId="20577"/>
        <pc:sldMkLst>
          <pc:docMk/>
          <pc:sldMk cId="146732279" sldId="364"/>
        </pc:sldMkLst>
        <pc:spChg chg="mod">
          <ac:chgData name="Kanal, Sameer" userId="24eadc89-10f1-4b66-93ac-2a47f303367a" providerId="ADAL" clId="{AC00D29A-05C1-423C-8BFD-F9609F0ED10A}" dt="2022-07-24T21:02:43.624" v="13" actId="20577"/>
          <ac:spMkLst>
            <pc:docMk/>
            <pc:sldMk cId="146732279" sldId="364"/>
            <ac:spMk id="11" creationId="{6FD8AB65-634B-4889-A0D9-7916073C86DE}"/>
          </ac:spMkLst>
        </pc:spChg>
      </pc:sldChg>
      <pc:sldChg chg="modSp mod">
        <pc:chgData name="Kanal, Sameer" userId="24eadc89-10f1-4b66-93ac-2a47f303367a" providerId="ADAL" clId="{AC00D29A-05C1-423C-8BFD-F9609F0ED10A}" dt="2022-07-24T21:05:24.539" v="115" actId="20577"/>
        <pc:sldMkLst>
          <pc:docMk/>
          <pc:sldMk cId="151484390" sldId="419"/>
        </pc:sldMkLst>
        <pc:spChg chg="mod">
          <ac:chgData name="Kanal, Sameer" userId="24eadc89-10f1-4b66-93ac-2a47f303367a" providerId="ADAL" clId="{AC00D29A-05C1-423C-8BFD-F9609F0ED10A}" dt="2022-07-24T21:05:24.539" v="115" actId="20577"/>
          <ac:spMkLst>
            <pc:docMk/>
            <pc:sldMk cId="151484390" sldId="419"/>
            <ac:spMk id="5" creationId="{6A364F09-9BE0-4D48-A520-FB27955958E5}"/>
          </ac:spMkLst>
        </pc:spChg>
      </pc:sldChg>
      <pc:sldChg chg="addSp delSp modSp mod">
        <pc:chgData name="Kanal, Sameer" userId="24eadc89-10f1-4b66-93ac-2a47f303367a" providerId="ADAL" clId="{AC00D29A-05C1-423C-8BFD-F9609F0ED10A}" dt="2022-07-25T00:42:34.831" v="230" actId="14100"/>
        <pc:sldMkLst>
          <pc:docMk/>
          <pc:sldMk cId="2051446983" sldId="463"/>
        </pc:sldMkLst>
        <pc:spChg chg="mod">
          <ac:chgData name="Kanal, Sameer" userId="24eadc89-10f1-4b66-93ac-2a47f303367a" providerId="ADAL" clId="{AC00D29A-05C1-423C-8BFD-F9609F0ED10A}" dt="2022-07-25T00:42:27.646" v="229" actId="1076"/>
          <ac:spMkLst>
            <pc:docMk/>
            <pc:sldMk cId="2051446983" sldId="463"/>
            <ac:spMk id="5" creationId="{6A364F09-9BE0-4D48-A520-FB27955958E5}"/>
          </ac:spMkLst>
        </pc:spChg>
        <pc:spChg chg="mod">
          <ac:chgData name="Kanal, Sameer" userId="24eadc89-10f1-4b66-93ac-2a47f303367a" providerId="ADAL" clId="{AC00D29A-05C1-423C-8BFD-F9609F0ED10A}" dt="2022-07-25T00:42:34.831" v="230" actId="14100"/>
          <ac:spMkLst>
            <pc:docMk/>
            <pc:sldMk cId="2051446983" sldId="463"/>
            <ac:spMk id="6" creationId="{050DB920-9E9B-4229-AEBD-4C1AAFC74F2C}"/>
          </ac:spMkLst>
        </pc:spChg>
        <pc:spChg chg="add del">
          <ac:chgData name="Kanal, Sameer" userId="24eadc89-10f1-4b66-93ac-2a47f303367a" providerId="ADAL" clId="{AC00D29A-05C1-423C-8BFD-F9609F0ED10A}" dt="2022-07-25T00:41:14.560" v="187" actId="22"/>
          <ac:spMkLst>
            <pc:docMk/>
            <pc:sldMk cId="2051446983" sldId="463"/>
            <ac:spMk id="7" creationId="{C428B663-5799-41C5-9A7D-17D1101CB526}"/>
          </ac:spMkLst>
        </pc:spChg>
      </pc:sldChg>
      <pc:sldChg chg="del">
        <pc:chgData name="Kanal, Sameer" userId="24eadc89-10f1-4b66-93ac-2a47f303367a" providerId="ADAL" clId="{AC00D29A-05C1-423C-8BFD-F9609F0ED10A}" dt="2022-07-24T21:03:03.884" v="15" actId="47"/>
        <pc:sldMkLst>
          <pc:docMk/>
          <pc:sldMk cId="1534957704" sldId="464"/>
        </pc:sldMkLst>
      </pc:sldChg>
      <pc:sldChg chg="modSp mod">
        <pc:chgData name="Kanal, Sameer" userId="24eadc89-10f1-4b66-93ac-2a47f303367a" providerId="ADAL" clId="{AC00D29A-05C1-423C-8BFD-F9609F0ED10A}" dt="2022-07-24T21:05:09.680" v="107" actId="20577"/>
        <pc:sldMkLst>
          <pc:docMk/>
          <pc:sldMk cId="3094822205" sldId="469"/>
        </pc:sldMkLst>
        <pc:spChg chg="mod">
          <ac:chgData name="Kanal, Sameer" userId="24eadc89-10f1-4b66-93ac-2a47f303367a" providerId="ADAL" clId="{AC00D29A-05C1-423C-8BFD-F9609F0ED10A}" dt="2022-07-24T21:05:04.732" v="94"/>
          <ac:spMkLst>
            <pc:docMk/>
            <pc:sldMk cId="3094822205" sldId="469"/>
            <ac:spMk id="11" creationId="{822B0E66-2E15-43C4-9346-BAC9A4CFD363}"/>
          </ac:spMkLst>
        </pc:spChg>
        <pc:spChg chg="mod">
          <ac:chgData name="Kanal, Sameer" userId="24eadc89-10f1-4b66-93ac-2a47f303367a" providerId="ADAL" clId="{AC00D29A-05C1-423C-8BFD-F9609F0ED10A}" dt="2022-07-24T21:05:01.623" v="93" actId="20577"/>
          <ac:spMkLst>
            <pc:docMk/>
            <pc:sldMk cId="3094822205" sldId="469"/>
            <ac:spMk id="29" creationId="{00DBD2AF-7DE2-4241-AE07-296E56082033}"/>
          </ac:spMkLst>
        </pc:spChg>
        <pc:spChg chg="mod">
          <ac:chgData name="Kanal, Sameer" userId="24eadc89-10f1-4b66-93ac-2a47f303367a" providerId="ADAL" clId="{AC00D29A-05C1-423C-8BFD-F9609F0ED10A}" dt="2022-07-24T21:05:09.680" v="107" actId="20577"/>
          <ac:spMkLst>
            <pc:docMk/>
            <pc:sldMk cId="3094822205" sldId="469"/>
            <ac:spMk id="33" creationId="{4C803855-E459-41E7-ACC1-C96646D64A0A}"/>
          </ac:spMkLst>
        </pc:spChg>
      </pc:sldChg>
      <pc:sldChg chg="modSp mod">
        <pc:chgData name="Kanal, Sameer" userId="24eadc89-10f1-4b66-93ac-2a47f303367a" providerId="ADAL" clId="{AC00D29A-05C1-423C-8BFD-F9609F0ED10A}" dt="2022-07-24T21:05:44.727" v="174" actId="20577"/>
        <pc:sldMkLst>
          <pc:docMk/>
          <pc:sldMk cId="338027826" sldId="471"/>
        </pc:sldMkLst>
        <pc:spChg chg="mod">
          <ac:chgData name="Kanal, Sameer" userId="24eadc89-10f1-4b66-93ac-2a47f303367a" providerId="ADAL" clId="{AC00D29A-05C1-423C-8BFD-F9609F0ED10A}" dt="2022-07-24T21:05:44.727" v="174" actId="20577"/>
          <ac:spMkLst>
            <pc:docMk/>
            <pc:sldMk cId="338027826" sldId="471"/>
            <ac:spMk id="5" creationId="{6A364F09-9BE0-4D48-A520-FB27955958E5}"/>
          </ac:spMkLst>
        </pc:spChg>
      </pc:sldChg>
      <pc:sldChg chg="ord">
        <pc:chgData name="Kanal, Sameer" userId="24eadc89-10f1-4b66-93ac-2a47f303367a" providerId="ADAL" clId="{AC00D29A-05C1-423C-8BFD-F9609F0ED10A}" dt="2022-07-24T21:06:04.977" v="185"/>
        <pc:sldMkLst>
          <pc:docMk/>
          <pc:sldMk cId="1610010982" sldId="472"/>
        </pc:sldMkLst>
      </pc:sldChg>
      <pc:sldChg chg="modSp mod">
        <pc:chgData name="Kanal, Sameer" userId="24eadc89-10f1-4b66-93ac-2a47f303367a" providerId="ADAL" clId="{AC00D29A-05C1-423C-8BFD-F9609F0ED10A}" dt="2022-07-24T21:05:38.109" v="149" actId="20577"/>
        <pc:sldMkLst>
          <pc:docMk/>
          <pc:sldMk cId="2259991398" sldId="473"/>
        </pc:sldMkLst>
        <pc:spChg chg="mod">
          <ac:chgData name="Kanal, Sameer" userId="24eadc89-10f1-4b66-93ac-2a47f303367a" providerId="ADAL" clId="{AC00D29A-05C1-423C-8BFD-F9609F0ED10A}" dt="2022-07-24T21:05:38.109" v="149" actId="20577"/>
          <ac:spMkLst>
            <pc:docMk/>
            <pc:sldMk cId="2259991398" sldId="473"/>
            <ac:spMk id="5" creationId="{6A364F09-9BE0-4D48-A520-FB27955958E5}"/>
          </ac:spMkLst>
        </pc:spChg>
      </pc:sldChg>
      <pc:sldChg chg="modSp del mod">
        <pc:chgData name="Kanal, Sameer" userId="24eadc89-10f1-4b66-93ac-2a47f303367a" providerId="ADAL" clId="{AC00D29A-05C1-423C-8BFD-F9609F0ED10A}" dt="2022-07-25T00:42:48.999" v="233" actId="2696"/>
        <pc:sldMkLst>
          <pc:docMk/>
          <pc:sldMk cId="253792188" sldId="474"/>
        </pc:sldMkLst>
        <pc:spChg chg="mod">
          <ac:chgData name="Kanal, Sameer" userId="24eadc89-10f1-4b66-93ac-2a47f303367a" providerId="ADAL" clId="{AC00D29A-05C1-423C-8BFD-F9609F0ED10A}" dt="2022-07-24T21:05:49.036" v="175" actId="13926"/>
          <ac:spMkLst>
            <pc:docMk/>
            <pc:sldMk cId="253792188" sldId="474"/>
            <ac:spMk id="6" creationId="{050DB920-9E9B-4229-AEBD-4C1AAFC74F2C}"/>
          </ac:spMkLst>
        </pc:spChg>
      </pc:sldChg>
      <pc:sldChg chg="modSp mod">
        <pc:chgData name="Kanal, Sameer" userId="24eadc89-10f1-4b66-93ac-2a47f303367a" providerId="ADAL" clId="{AC00D29A-05C1-423C-8BFD-F9609F0ED10A}" dt="2022-07-24T21:06:00.467" v="183" actId="313"/>
        <pc:sldMkLst>
          <pc:docMk/>
          <pc:sldMk cId="3531108271" sldId="475"/>
        </pc:sldMkLst>
        <pc:spChg chg="mod">
          <ac:chgData name="Kanal, Sameer" userId="24eadc89-10f1-4b66-93ac-2a47f303367a" providerId="ADAL" clId="{AC00D29A-05C1-423C-8BFD-F9609F0ED10A}" dt="2022-07-24T21:06:00.467" v="183" actId="313"/>
          <ac:spMkLst>
            <pc:docMk/>
            <pc:sldMk cId="3531108271" sldId="475"/>
            <ac:spMk id="5" creationId="{6A364F09-9BE0-4D48-A520-FB27955958E5}"/>
          </ac:spMkLst>
        </pc:spChg>
      </pc:sldChg>
      <pc:sldChg chg="ord">
        <pc:chgData name="Kanal, Sameer" userId="24eadc89-10f1-4b66-93ac-2a47f303367a" providerId="ADAL" clId="{AC00D29A-05C1-423C-8BFD-F9609F0ED10A}" dt="2022-07-26T01:05:12.707" v="316"/>
        <pc:sldMkLst>
          <pc:docMk/>
          <pc:sldMk cId="2567578473" sldId="477"/>
        </pc:sldMkLst>
      </pc:sldChg>
      <pc:sldChg chg="del">
        <pc:chgData name="Kanal, Sameer" userId="24eadc89-10f1-4b66-93ac-2a47f303367a" providerId="ADAL" clId="{AC00D29A-05C1-423C-8BFD-F9609F0ED10A}" dt="2022-07-24T21:05:32.808" v="116" actId="47"/>
        <pc:sldMkLst>
          <pc:docMk/>
          <pc:sldMk cId="1622601144" sldId="478"/>
        </pc:sldMkLst>
      </pc:sldChg>
      <pc:sldChg chg="modSp add mod">
        <pc:chgData name="Kanal, Sameer" userId="24eadc89-10f1-4b66-93ac-2a47f303367a" providerId="ADAL" clId="{AC00D29A-05C1-423C-8BFD-F9609F0ED10A}" dt="2022-07-24T21:04:43.047" v="68" actId="208"/>
        <pc:sldMkLst>
          <pc:docMk/>
          <pc:sldMk cId="1288905904" sldId="479"/>
        </pc:sldMkLst>
        <pc:spChg chg="mod">
          <ac:chgData name="Kanal, Sameer" userId="24eadc89-10f1-4b66-93ac-2a47f303367a" providerId="ADAL" clId="{AC00D29A-05C1-423C-8BFD-F9609F0ED10A}" dt="2022-07-24T21:03:52.433" v="20"/>
          <ac:spMkLst>
            <pc:docMk/>
            <pc:sldMk cId="1288905904" sldId="479"/>
            <ac:spMk id="4" creationId="{192E01D0-C57A-4AE9-B422-ACCAD2C4A909}"/>
          </ac:spMkLst>
        </pc:spChg>
        <pc:spChg chg="mod">
          <ac:chgData name="Kanal, Sameer" userId="24eadc89-10f1-4b66-93ac-2a47f303367a" providerId="ADAL" clId="{AC00D29A-05C1-423C-8BFD-F9609F0ED10A}" dt="2022-07-24T21:04:06.838" v="37"/>
          <ac:spMkLst>
            <pc:docMk/>
            <pc:sldMk cId="1288905904" sldId="479"/>
            <ac:spMk id="5" creationId="{EAFCC112-9417-40D5-92D1-F928F540E0A9}"/>
          </ac:spMkLst>
        </pc:spChg>
        <pc:spChg chg="mod">
          <ac:chgData name="Kanal, Sameer" userId="24eadc89-10f1-4b66-93ac-2a47f303367a" providerId="ADAL" clId="{AC00D29A-05C1-423C-8BFD-F9609F0ED10A}" dt="2022-07-24T21:03:50.545" v="19"/>
          <ac:spMkLst>
            <pc:docMk/>
            <pc:sldMk cId="1288905904" sldId="479"/>
            <ac:spMk id="8" creationId="{42C26128-4873-48B9-AFA4-88F36238CA3B}"/>
          </ac:spMkLst>
        </pc:spChg>
        <pc:spChg chg="mod">
          <ac:chgData name="Kanal, Sameer" userId="24eadc89-10f1-4b66-93ac-2a47f303367a" providerId="ADAL" clId="{AC00D29A-05C1-423C-8BFD-F9609F0ED10A}" dt="2022-07-24T21:04:04.326" v="36"/>
          <ac:spMkLst>
            <pc:docMk/>
            <pc:sldMk cId="1288905904" sldId="479"/>
            <ac:spMk id="23" creationId="{FAD41B55-9C37-4779-A8EC-98DB04098452}"/>
          </ac:spMkLst>
        </pc:spChg>
        <pc:spChg chg="mod">
          <ac:chgData name="Kanal, Sameer" userId="24eadc89-10f1-4b66-93ac-2a47f303367a" providerId="ADAL" clId="{AC00D29A-05C1-423C-8BFD-F9609F0ED10A}" dt="2022-07-24T21:04:43.047" v="68" actId="208"/>
          <ac:spMkLst>
            <pc:docMk/>
            <pc:sldMk cId="1288905904" sldId="479"/>
            <ac:spMk id="26" creationId="{0A00C871-9B68-43A9-B6E4-9EC8DD43654D}"/>
          </ac:spMkLst>
        </pc:spChg>
        <pc:spChg chg="mod">
          <ac:chgData name="Kanal, Sameer" userId="24eadc89-10f1-4b66-93ac-2a47f303367a" providerId="ADAL" clId="{AC00D29A-05C1-423C-8BFD-F9609F0ED10A}" dt="2022-07-24T21:04:33.447" v="66" actId="208"/>
          <ac:spMkLst>
            <pc:docMk/>
            <pc:sldMk cId="1288905904" sldId="479"/>
            <ac:spMk id="29" creationId="{D8D9B573-E17A-49F8-9039-4227AF03272E}"/>
          </ac:spMkLst>
        </pc:spChg>
        <pc:spChg chg="mod">
          <ac:chgData name="Kanal, Sameer" userId="24eadc89-10f1-4b66-93ac-2a47f303367a" providerId="ADAL" clId="{AC00D29A-05C1-423C-8BFD-F9609F0ED10A}" dt="2022-07-24T21:03:59.541" v="33" actId="20577"/>
          <ac:spMkLst>
            <pc:docMk/>
            <pc:sldMk cId="1288905904" sldId="479"/>
            <ac:spMk id="30" creationId="{29808011-0182-451D-A5EB-2452F64CD36E}"/>
          </ac:spMkLst>
        </pc:spChg>
        <pc:spChg chg="mod">
          <ac:chgData name="Kanal, Sameer" userId="24eadc89-10f1-4b66-93ac-2a47f303367a" providerId="ADAL" clId="{AC00D29A-05C1-423C-8BFD-F9609F0ED10A}" dt="2022-07-24T21:04:23.851" v="65" actId="20577"/>
          <ac:spMkLst>
            <pc:docMk/>
            <pc:sldMk cId="1288905904" sldId="479"/>
            <ac:spMk id="31" creationId="{C4D5E6F2-4984-41CF-A607-561024985136}"/>
          </ac:spMkLst>
        </pc:spChg>
        <pc:spChg chg="mod">
          <ac:chgData name="Kanal, Sameer" userId="24eadc89-10f1-4b66-93ac-2a47f303367a" providerId="ADAL" clId="{AC00D29A-05C1-423C-8BFD-F9609F0ED10A}" dt="2022-07-24T21:04:14.038" v="41" actId="20577"/>
          <ac:spMkLst>
            <pc:docMk/>
            <pc:sldMk cId="1288905904" sldId="479"/>
            <ac:spMk id="32" creationId="{74309EBB-6749-4115-B0AF-EC4A15B88693}"/>
          </ac:spMkLst>
        </pc:spChg>
        <pc:spChg chg="mod">
          <ac:chgData name="Kanal, Sameer" userId="24eadc89-10f1-4b66-93ac-2a47f303367a" providerId="ADAL" clId="{AC00D29A-05C1-423C-8BFD-F9609F0ED10A}" dt="2022-07-24T21:03:55.194" v="22"/>
          <ac:spMkLst>
            <pc:docMk/>
            <pc:sldMk cId="1288905904" sldId="479"/>
            <ac:spMk id="33" creationId="{3441C19E-20BB-4A10-9CFA-D7C9DE6B4F00}"/>
          </ac:spMkLst>
        </pc:spChg>
        <pc:spChg chg="mod">
          <ac:chgData name="Kanal, Sameer" userId="24eadc89-10f1-4b66-93ac-2a47f303367a" providerId="ADAL" clId="{AC00D29A-05C1-423C-8BFD-F9609F0ED10A}" dt="2022-07-24T21:03:53.784" v="21"/>
          <ac:spMkLst>
            <pc:docMk/>
            <pc:sldMk cId="1288905904" sldId="479"/>
            <ac:spMk id="34" creationId="{8A12BF7B-4ED9-4E8D-A967-371231BC1A10}"/>
          </ac:spMkLst>
        </pc:spChg>
        <pc:spChg chg="mod">
          <ac:chgData name="Kanal, Sameer" userId="24eadc89-10f1-4b66-93ac-2a47f303367a" providerId="ADAL" clId="{AC00D29A-05C1-423C-8BFD-F9609F0ED10A}" dt="2022-07-24T21:04:08.315" v="38"/>
          <ac:spMkLst>
            <pc:docMk/>
            <pc:sldMk cId="1288905904" sldId="479"/>
            <ac:spMk id="35" creationId="{D24FE2AA-03F7-4BB2-A8AD-25E3344D32F1}"/>
          </ac:spMkLst>
        </pc:spChg>
        <pc:spChg chg="mod">
          <ac:chgData name="Kanal, Sameer" userId="24eadc89-10f1-4b66-93ac-2a47f303367a" providerId="ADAL" clId="{AC00D29A-05C1-423C-8BFD-F9609F0ED10A}" dt="2022-07-24T21:04:11.445" v="40"/>
          <ac:spMkLst>
            <pc:docMk/>
            <pc:sldMk cId="1288905904" sldId="479"/>
            <ac:spMk id="36" creationId="{413BF199-AFBA-4E0C-8D09-53E6F07CBD3B}"/>
          </ac:spMkLst>
        </pc:spChg>
        <pc:spChg chg="mod">
          <ac:chgData name="Kanal, Sameer" userId="24eadc89-10f1-4b66-93ac-2a47f303367a" providerId="ADAL" clId="{AC00D29A-05C1-423C-8BFD-F9609F0ED10A}" dt="2022-07-24T21:04:09.573" v="39"/>
          <ac:spMkLst>
            <pc:docMk/>
            <pc:sldMk cId="1288905904" sldId="479"/>
            <ac:spMk id="37" creationId="{A47CCAD2-9864-4307-9FCC-BF2CD1367A61}"/>
          </ac:spMkLst>
        </pc:spChg>
        <pc:spChg chg="mod">
          <ac:chgData name="Kanal, Sameer" userId="24eadc89-10f1-4b66-93ac-2a47f303367a" providerId="ADAL" clId="{AC00D29A-05C1-423C-8BFD-F9609F0ED10A}" dt="2022-07-24T21:04:39.098" v="67" actId="208"/>
          <ac:spMkLst>
            <pc:docMk/>
            <pc:sldMk cId="1288905904" sldId="479"/>
            <ac:spMk id="38" creationId="{A10EBF10-67F8-429D-A3DB-A4D76EC16335}"/>
          </ac:spMkLst>
        </pc:spChg>
        <pc:spChg chg="mod">
          <ac:chgData name="Kanal, Sameer" userId="24eadc89-10f1-4b66-93ac-2a47f303367a" providerId="ADAL" clId="{AC00D29A-05C1-423C-8BFD-F9609F0ED10A}" dt="2022-07-24T21:04:33.447" v="66" actId="208"/>
          <ac:spMkLst>
            <pc:docMk/>
            <pc:sldMk cId="1288905904" sldId="479"/>
            <ac:spMk id="39" creationId="{81FBDA20-C538-4223-88DD-BABDD2CE9E82}"/>
          </ac:spMkLst>
        </pc:spChg>
        <pc:spChg chg="mod">
          <ac:chgData name="Kanal, Sameer" userId="24eadc89-10f1-4b66-93ac-2a47f303367a" providerId="ADAL" clId="{AC00D29A-05C1-423C-8BFD-F9609F0ED10A}" dt="2022-07-24T21:04:39.098" v="67" actId="208"/>
          <ac:spMkLst>
            <pc:docMk/>
            <pc:sldMk cId="1288905904" sldId="479"/>
            <ac:spMk id="40" creationId="{49E5C2A9-F1B4-45D2-93EE-C959C5C79795}"/>
          </ac:spMkLst>
        </pc:spChg>
        <pc:spChg chg="mod">
          <ac:chgData name="Kanal, Sameer" userId="24eadc89-10f1-4b66-93ac-2a47f303367a" providerId="ADAL" clId="{AC00D29A-05C1-423C-8BFD-F9609F0ED10A}" dt="2022-07-24T21:04:33.447" v="66" actId="208"/>
          <ac:spMkLst>
            <pc:docMk/>
            <pc:sldMk cId="1288905904" sldId="479"/>
            <ac:spMk id="41" creationId="{F67446DD-8BFC-4C74-A35A-A65552D38BA4}"/>
          </ac:spMkLst>
        </pc:spChg>
        <pc:spChg chg="mod">
          <ac:chgData name="Kanal, Sameer" userId="24eadc89-10f1-4b66-93ac-2a47f303367a" providerId="ADAL" clId="{AC00D29A-05C1-423C-8BFD-F9609F0ED10A}" dt="2022-07-24T21:03:48.976" v="18"/>
          <ac:spMkLst>
            <pc:docMk/>
            <pc:sldMk cId="1288905904" sldId="479"/>
            <ac:spMk id="45" creationId="{28F20DB9-0230-4DAB-89D4-5AB4A26CEC8A}"/>
          </ac:spMkLst>
        </pc:spChg>
        <pc:spChg chg="mod">
          <ac:chgData name="Kanal, Sameer" userId="24eadc89-10f1-4b66-93ac-2a47f303367a" providerId="ADAL" clId="{AC00D29A-05C1-423C-8BFD-F9609F0ED10A}" dt="2022-07-24T21:03:47.374" v="17"/>
          <ac:spMkLst>
            <pc:docMk/>
            <pc:sldMk cId="1288905904" sldId="479"/>
            <ac:spMk id="46" creationId="{CFABC0BB-631D-4E43-85FC-276A8EADF793}"/>
          </ac:spMkLst>
        </pc:spChg>
        <pc:spChg chg="mod">
          <ac:chgData name="Kanal, Sameer" userId="24eadc89-10f1-4b66-93ac-2a47f303367a" providerId="ADAL" clId="{AC00D29A-05C1-423C-8BFD-F9609F0ED10A}" dt="2022-07-24T21:04:01.484" v="34"/>
          <ac:spMkLst>
            <pc:docMk/>
            <pc:sldMk cId="1288905904" sldId="479"/>
            <ac:spMk id="51" creationId="{7F3210D0-59CD-4726-95C5-DD1A37B66526}"/>
          </ac:spMkLst>
        </pc:spChg>
        <pc:spChg chg="mod">
          <ac:chgData name="Kanal, Sameer" userId="24eadc89-10f1-4b66-93ac-2a47f303367a" providerId="ADAL" clId="{AC00D29A-05C1-423C-8BFD-F9609F0ED10A}" dt="2022-07-24T21:04:02.902" v="35"/>
          <ac:spMkLst>
            <pc:docMk/>
            <pc:sldMk cId="1288905904" sldId="479"/>
            <ac:spMk id="52" creationId="{493426D1-F33D-49FF-89D1-A7985CAF9DC6}"/>
          </ac:spMkLst>
        </pc:spChg>
      </pc:sldChg>
      <pc:sldChg chg="modSp add mod">
        <pc:chgData name="Kanal, Sameer" userId="24eadc89-10f1-4b66-93ac-2a47f303367a" providerId="ADAL" clId="{AC00D29A-05C1-423C-8BFD-F9609F0ED10A}" dt="2022-07-25T00:43:54.354" v="314" actId="947"/>
        <pc:sldMkLst>
          <pc:docMk/>
          <pc:sldMk cId="3067142638" sldId="480"/>
        </pc:sldMkLst>
        <pc:spChg chg="mod">
          <ac:chgData name="Kanal, Sameer" userId="24eadc89-10f1-4b66-93ac-2a47f303367a" providerId="ADAL" clId="{AC00D29A-05C1-423C-8BFD-F9609F0ED10A}" dt="2022-07-25T00:43:54.354" v="314" actId="947"/>
          <ac:spMkLst>
            <pc:docMk/>
            <pc:sldMk cId="3067142638" sldId="480"/>
            <ac:spMk id="6" creationId="{050DB920-9E9B-4229-AEBD-4C1AAFC74F2C}"/>
          </ac:spMkLst>
        </pc:spChg>
      </pc:sldChg>
    </pc:docChg>
  </pc:docChgLst>
  <pc:docChgLst>
    <pc:chgData name="Kanal, Sameer" userId="24eadc89-10f1-4b66-93ac-2a47f303367a" providerId="ADAL" clId="{E712588D-3396-41EB-8BFC-BDF0EE51464B}"/>
    <pc:docChg chg="undo custSel addSld modSld">
      <pc:chgData name="Kanal, Sameer" userId="24eadc89-10f1-4b66-93ac-2a47f303367a" providerId="ADAL" clId="{E712588D-3396-41EB-8BFC-BDF0EE51464B}" dt="2023-01-18T17:23:49.500" v="5020" actId="20577"/>
      <pc:docMkLst>
        <pc:docMk/>
      </pc:docMkLst>
      <pc:sldChg chg="modSp mod">
        <pc:chgData name="Kanal, Sameer" userId="24eadc89-10f1-4b66-93ac-2a47f303367a" providerId="ADAL" clId="{E712588D-3396-41EB-8BFC-BDF0EE51464B}" dt="2023-01-12T07:44:24.243" v="26" actId="20577"/>
        <pc:sldMkLst>
          <pc:docMk/>
          <pc:sldMk cId="1642425379" sldId="256"/>
        </pc:sldMkLst>
        <pc:spChg chg="mod">
          <ac:chgData name="Kanal, Sameer" userId="24eadc89-10f1-4b66-93ac-2a47f303367a" providerId="ADAL" clId="{E712588D-3396-41EB-8BFC-BDF0EE51464B}" dt="2023-01-12T07:44:24.243" v="26" actId="20577"/>
          <ac:spMkLst>
            <pc:docMk/>
            <pc:sldMk cId="1642425379" sldId="256"/>
            <ac:spMk id="3" creationId="{1901B20D-4C28-4DA3-ABBD-718C22A5E58B}"/>
          </ac:spMkLst>
        </pc:spChg>
      </pc:sldChg>
      <pc:sldChg chg="modSp mod">
        <pc:chgData name="Kanal, Sameer" userId="24eadc89-10f1-4b66-93ac-2a47f303367a" providerId="ADAL" clId="{E712588D-3396-41EB-8BFC-BDF0EE51464B}" dt="2023-01-12T08:14:21.812" v="2892" actId="27636"/>
        <pc:sldMkLst>
          <pc:docMk/>
          <pc:sldMk cId="3094822205" sldId="469"/>
        </pc:sldMkLst>
        <pc:spChg chg="mod">
          <ac:chgData name="Kanal, Sameer" userId="24eadc89-10f1-4b66-93ac-2a47f303367a" providerId="ADAL" clId="{E712588D-3396-41EB-8BFC-BDF0EE51464B}" dt="2023-01-12T08:14:21.812" v="2892" actId="27636"/>
          <ac:spMkLst>
            <pc:docMk/>
            <pc:sldMk cId="3094822205" sldId="469"/>
            <ac:spMk id="28" creationId="{4E6142CD-15D2-4FB5-9E13-9E284E422907}"/>
          </ac:spMkLst>
        </pc:spChg>
      </pc:sldChg>
      <pc:sldChg chg="modSp mod">
        <pc:chgData name="Kanal, Sameer" userId="24eadc89-10f1-4b66-93ac-2a47f303367a" providerId="ADAL" clId="{E712588D-3396-41EB-8BFC-BDF0EE51464B}" dt="2023-01-12T07:58:10.931" v="2727" actId="1035"/>
        <pc:sldMkLst>
          <pc:docMk/>
          <pc:sldMk cId="651763442" sldId="476"/>
        </pc:sldMkLst>
        <pc:spChg chg="mod">
          <ac:chgData name="Kanal, Sameer" userId="24eadc89-10f1-4b66-93ac-2a47f303367a" providerId="ADAL" clId="{E712588D-3396-41EB-8BFC-BDF0EE51464B}" dt="2023-01-12T07:55:37.947" v="2055" actId="20577"/>
          <ac:spMkLst>
            <pc:docMk/>
            <pc:sldMk cId="651763442" sldId="476"/>
            <ac:spMk id="5" creationId="{06E82690-B145-4D4F-B2D1-0B2A8C50FD71}"/>
          </ac:spMkLst>
        </pc:spChg>
        <pc:spChg chg="mod">
          <ac:chgData name="Kanal, Sameer" userId="24eadc89-10f1-4b66-93ac-2a47f303367a" providerId="ADAL" clId="{E712588D-3396-41EB-8BFC-BDF0EE51464B}" dt="2023-01-12T07:58:10.931" v="2727" actId="1035"/>
          <ac:spMkLst>
            <pc:docMk/>
            <pc:sldMk cId="651763442" sldId="476"/>
            <ac:spMk id="6" creationId="{7640DF9D-0C9E-4C5D-9635-6B4DE10CCEE5}"/>
          </ac:spMkLst>
        </pc:spChg>
        <pc:spChg chg="mod">
          <ac:chgData name="Kanal, Sameer" userId="24eadc89-10f1-4b66-93ac-2a47f303367a" providerId="ADAL" clId="{E712588D-3396-41EB-8BFC-BDF0EE51464B}" dt="2023-01-12T07:58:10.931" v="2727" actId="1035"/>
          <ac:spMkLst>
            <pc:docMk/>
            <pc:sldMk cId="651763442" sldId="476"/>
            <ac:spMk id="7" creationId="{40297407-CE4E-4284-879D-AEC395713625}"/>
          </ac:spMkLst>
        </pc:spChg>
        <pc:spChg chg="mod">
          <ac:chgData name="Kanal, Sameer" userId="24eadc89-10f1-4b66-93ac-2a47f303367a" providerId="ADAL" clId="{E712588D-3396-41EB-8BFC-BDF0EE51464B}" dt="2023-01-12T07:58:04.709" v="2720" actId="27636"/>
          <ac:spMkLst>
            <pc:docMk/>
            <pc:sldMk cId="651763442" sldId="476"/>
            <ac:spMk id="9" creationId="{95CCE699-03D1-4642-B46A-B14EF17DA183}"/>
          </ac:spMkLst>
        </pc:spChg>
        <pc:spChg chg="mod">
          <ac:chgData name="Kanal, Sameer" userId="24eadc89-10f1-4b66-93ac-2a47f303367a" providerId="ADAL" clId="{E712588D-3396-41EB-8BFC-BDF0EE51464B}" dt="2023-01-12T07:55:28.649" v="2022" actId="20577"/>
          <ac:spMkLst>
            <pc:docMk/>
            <pc:sldMk cId="651763442" sldId="476"/>
            <ac:spMk id="10" creationId="{BC1DF189-6F2F-4C21-88CC-C82D3D0D147B}"/>
          </ac:spMkLst>
        </pc:spChg>
      </pc:sldChg>
      <pc:sldChg chg="modSp mod">
        <pc:chgData name="Kanal, Sameer" userId="24eadc89-10f1-4b66-93ac-2a47f303367a" providerId="ADAL" clId="{E712588D-3396-41EB-8BFC-BDF0EE51464B}" dt="2023-01-18T17:23:49.500" v="5020" actId="20577"/>
        <pc:sldMkLst>
          <pc:docMk/>
          <pc:sldMk cId="2448585678" sldId="481"/>
        </pc:sldMkLst>
        <pc:spChg chg="mod">
          <ac:chgData name="Kanal, Sameer" userId="24eadc89-10f1-4b66-93ac-2a47f303367a" providerId="ADAL" clId="{E712588D-3396-41EB-8BFC-BDF0EE51464B}" dt="2023-01-12T07:46:40.694" v="615" actId="14100"/>
          <ac:spMkLst>
            <pc:docMk/>
            <pc:sldMk cId="2448585678" sldId="481"/>
            <ac:spMk id="9" creationId="{E3DBEED3-AF5D-423E-9B72-A1FA4B5B7ECA}"/>
          </ac:spMkLst>
        </pc:spChg>
        <pc:spChg chg="mod">
          <ac:chgData name="Kanal, Sameer" userId="24eadc89-10f1-4b66-93ac-2a47f303367a" providerId="ADAL" clId="{E712588D-3396-41EB-8BFC-BDF0EE51464B}" dt="2023-01-12T07:46:45.404" v="619" actId="20577"/>
          <ac:spMkLst>
            <pc:docMk/>
            <pc:sldMk cId="2448585678" sldId="481"/>
            <ac:spMk id="10" creationId="{A5608A53-D01B-4C17-92FD-1D4367DCAD13}"/>
          </ac:spMkLst>
        </pc:spChg>
        <pc:spChg chg="mod">
          <ac:chgData name="Kanal, Sameer" userId="24eadc89-10f1-4b66-93ac-2a47f303367a" providerId="ADAL" clId="{E712588D-3396-41EB-8BFC-BDF0EE51464B}" dt="2023-01-12T07:46:48.084" v="626" actId="20577"/>
          <ac:spMkLst>
            <pc:docMk/>
            <pc:sldMk cId="2448585678" sldId="481"/>
            <ac:spMk id="11" creationId="{6FD8AB65-634B-4889-A0D9-7916073C86DE}"/>
          </ac:spMkLst>
        </pc:spChg>
        <pc:spChg chg="mod">
          <ac:chgData name="Kanal, Sameer" userId="24eadc89-10f1-4b66-93ac-2a47f303367a" providerId="ADAL" clId="{E712588D-3396-41EB-8BFC-BDF0EE51464B}" dt="2023-01-12T07:47:00.229" v="646" actId="20577"/>
          <ac:spMkLst>
            <pc:docMk/>
            <pc:sldMk cId="2448585678" sldId="481"/>
            <ac:spMk id="12" creationId="{176D6EB8-BE95-463B-A4D7-27E9632BF0F0}"/>
          </ac:spMkLst>
        </pc:spChg>
        <pc:spChg chg="mod">
          <ac:chgData name="Kanal, Sameer" userId="24eadc89-10f1-4b66-93ac-2a47f303367a" providerId="ADAL" clId="{E712588D-3396-41EB-8BFC-BDF0EE51464B}" dt="2023-01-12T07:46:19.918" v="575" actId="20577"/>
          <ac:spMkLst>
            <pc:docMk/>
            <pc:sldMk cId="2448585678" sldId="481"/>
            <ac:spMk id="13" creationId="{4A8150DC-0B1D-40F9-A7D8-E4FC90512491}"/>
          </ac:spMkLst>
        </pc:spChg>
        <pc:spChg chg="mod">
          <ac:chgData name="Kanal, Sameer" userId="24eadc89-10f1-4b66-93ac-2a47f303367a" providerId="ADAL" clId="{E712588D-3396-41EB-8BFC-BDF0EE51464B}" dt="2023-01-18T17:22:30.613" v="4540" actId="27636"/>
          <ac:spMkLst>
            <pc:docMk/>
            <pc:sldMk cId="2448585678" sldId="481"/>
            <ac:spMk id="14" creationId="{25FDC864-5275-4F5C-882B-C7D470099125}"/>
          </ac:spMkLst>
        </pc:spChg>
        <pc:spChg chg="mod">
          <ac:chgData name="Kanal, Sameer" userId="24eadc89-10f1-4b66-93ac-2a47f303367a" providerId="ADAL" clId="{E712588D-3396-41EB-8BFC-BDF0EE51464B}" dt="2023-01-18T17:22:21.959" v="4496" actId="20577"/>
          <ac:spMkLst>
            <pc:docMk/>
            <pc:sldMk cId="2448585678" sldId="481"/>
            <ac:spMk id="15" creationId="{7B66D8B9-67CB-4C90-8378-D666B89AAF11}"/>
          </ac:spMkLst>
        </pc:spChg>
        <pc:spChg chg="mod">
          <ac:chgData name="Kanal, Sameer" userId="24eadc89-10f1-4b66-93ac-2a47f303367a" providerId="ADAL" clId="{E712588D-3396-41EB-8BFC-BDF0EE51464B}" dt="2023-01-18T17:23:49.500" v="5020" actId="20577"/>
          <ac:spMkLst>
            <pc:docMk/>
            <pc:sldMk cId="2448585678" sldId="481"/>
            <ac:spMk id="16" creationId="{3963C59A-FAA7-490F-A610-19FCDB520756}"/>
          </ac:spMkLst>
        </pc:spChg>
      </pc:sldChg>
      <pc:sldChg chg="addSp modSp mod">
        <pc:chgData name="Kanal, Sameer" userId="24eadc89-10f1-4b66-93ac-2a47f303367a" providerId="ADAL" clId="{E712588D-3396-41EB-8BFC-BDF0EE51464B}" dt="2023-01-12T08:09:34.527" v="2888" actId="14100"/>
        <pc:sldMkLst>
          <pc:docMk/>
          <pc:sldMk cId="2220965827" sldId="484"/>
        </pc:sldMkLst>
        <pc:spChg chg="mod">
          <ac:chgData name="Kanal, Sameer" userId="24eadc89-10f1-4b66-93ac-2a47f303367a" providerId="ADAL" clId="{E712588D-3396-41EB-8BFC-BDF0EE51464B}" dt="2023-01-12T08:09:30.854" v="2887" actId="1036"/>
          <ac:spMkLst>
            <pc:docMk/>
            <pc:sldMk cId="2220965827" sldId="484"/>
            <ac:spMk id="5" creationId="{06E82690-B145-4D4F-B2D1-0B2A8C50FD71}"/>
          </ac:spMkLst>
        </pc:spChg>
        <pc:spChg chg="mod">
          <ac:chgData name="Kanal, Sameer" userId="24eadc89-10f1-4b66-93ac-2a47f303367a" providerId="ADAL" clId="{E712588D-3396-41EB-8BFC-BDF0EE51464B}" dt="2023-01-12T08:09:30.854" v="2887" actId="1036"/>
          <ac:spMkLst>
            <pc:docMk/>
            <pc:sldMk cId="2220965827" sldId="484"/>
            <ac:spMk id="6" creationId="{7640DF9D-0C9E-4C5D-9635-6B4DE10CCEE5}"/>
          </ac:spMkLst>
        </pc:spChg>
        <pc:spChg chg="mod">
          <ac:chgData name="Kanal, Sameer" userId="24eadc89-10f1-4b66-93ac-2a47f303367a" providerId="ADAL" clId="{E712588D-3396-41EB-8BFC-BDF0EE51464B}" dt="2023-01-12T08:09:30.854" v="2887" actId="1036"/>
          <ac:spMkLst>
            <pc:docMk/>
            <pc:sldMk cId="2220965827" sldId="484"/>
            <ac:spMk id="8" creationId="{F5C3A7BE-F7FC-4942-A31A-491A8A806103}"/>
          </ac:spMkLst>
        </pc:spChg>
        <pc:spChg chg="mod">
          <ac:chgData name="Kanal, Sameer" userId="24eadc89-10f1-4b66-93ac-2a47f303367a" providerId="ADAL" clId="{E712588D-3396-41EB-8BFC-BDF0EE51464B}" dt="2023-01-12T08:09:30.854" v="2887" actId="1036"/>
          <ac:spMkLst>
            <pc:docMk/>
            <pc:sldMk cId="2220965827" sldId="484"/>
            <ac:spMk id="9" creationId="{95CCE699-03D1-4642-B46A-B14EF17DA183}"/>
          </ac:spMkLst>
        </pc:spChg>
        <pc:spChg chg="mod">
          <ac:chgData name="Kanal, Sameer" userId="24eadc89-10f1-4b66-93ac-2a47f303367a" providerId="ADAL" clId="{E712588D-3396-41EB-8BFC-BDF0EE51464B}" dt="2023-01-12T08:09:34.527" v="2888" actId="14100"/>
          <ac:spMkLst>
            <pc:docMk/>
            <pc:sldMk cId="2220965827" sldId="484"/>
            <ac:spMk id="10" creationId="{BC1DF189-6F2F-4C21-88CC-C82D3D0D147B}"/>
          </ac:spMkLst>
        </pc:spChg>
        <pc:spChg chg="add mod">
          <ac:chgData name="Kanal, Sameer" userId="24eadc89-10f1-4b66-93ac-2a47f303367a" providerId="ADAL" clId="{E712588D-3396-41EB-8BFC-BDF0EE51464B}" dt="2023-01-12T08:09:30.854" v="2887" actId="1036"/>
          <ac:spMkLst>
            <pc:docMk/>
            <pc:sldMk cId="2220965827" sldId="484"/>
            <ac:spMk id="11" creationId="{FC9922BF-AA80-42F0-AAA8-10C43492ECC1}"/>
          </ac:spMkLst>
        </pc:spChg>
        <pc:spChg chg="add mod">
          <ac:chgData name="Kanal, Sameer" userId="24eadc89-10f1-4b66-93ac-2a47f303367a" providerId="ADAL" clId="{E712588D-3396-41EB-8BFC-BDF0EE51464B}" dt="2023-01-12T07:49:23.249" v="1076" actId="1076"/>
          <ac:spMkLst>
            <pc:docMk/>
            <pc:sldMk cId="2220965827" sldId="484"/>
            <ac:spMk id="12" creationId="{B716F9F4-68CD-4B50-B32F-DAE35F9CE0D3}"/>
          </ac:spMkLst>
        </pc:spChg>
      </pc:sldChg>
      <pc:sldChg chg="modSp mod">
        <pc:chgData name="Kanal, Sameer" userId="24eadc89-10f1-4b66-93ac-2a47f303367a" providerId="ADAL" clId="{E712588D-3396-41EB-8BFC-BDF0EE51464B}" dt="2023-01-12T08:19:00.926" v="2932" actId="113"/>
        <pc:sldMkLst>
          <pc:docMk/>
          <pc:sldMk cId="2034852948" sldId="485"/>
        </pc:sldMkLst>
        <pc:spChg chg="mod">
          <ac:chgData name="Kanal, Sameer" userId="24eadc89-10f1-4b66-93ac-2a47f303367a" providerId="ADAL" clId="{E712588D-3396-41EB-8BFC-BDF0EE51464B}" dt="2023-01-12T08:19:00.926" v="2932" actId="113"/>
          <ac:spMkLst>
            <pc:docMk/>
            <pc:sldMk cId="2034852948" sldId="485"/>
            <ac:spMk id="12" creationId="{08B05917-6874-433B-86F7-8F7756B67809}"/>
          </ac:spMkLst>
        </pc:spChg>
        <pc:spChg chg="mod">
          <ac:chgData name="Kanal, Sameer" userId="24eadc89-10f1-4b66-93ac-2a47f303367a" providerId="ADAL" clId="{E712588D-3396-41EB-8BFC-BDF0EE51464B}" dt="2023-01-12T08:18:58.970" v="2931" actId="20577"/>
          <ac:spMkLst>
            <pc:docMk/>
            <pc:sldMk cId="2034852948" sldId="485"/>
            <ac:spMk id="13" creationId="{A59BDEA4-23CF-453D-A161-0756D1DD2AE9}"/>
          </ac:spMkLst>
        </pc:spChg>
        <pc:spChg chg="mod">
          <ac:chgData name="Kanal, Sameer" userId="24eadc89-10f1-4b66-93ac-2a47f303367a" providerId="ADAL" clId="{E712588D-3396-41EB-8BFC-BDF0EE51464B}" dt="2023-01-12T07:54:37.276" v="1885" actId="20577"/>
          <ac:spMkLst>
            <pc:docMk/>
            <pc:sldMk cId="2034852948" sldId="485"/>
            <ac:spMk id="17" creationId="{71E56384-4846-42E7-84BE-49F45FAA7491}"/>
          </ac:spMkLst>
        </pc:spChg>
      </pc:sldChg>
      <pc:sldChg chg="addSp modSp add mod">
        <pc:chgData name="Kanal, Sameer" userId="24eadc89-10f1-4b66-93ac-2a47f303367a" providerId="ADAL" clId="{E712588D-3396-41EB-8BFC-BDF0EE51464B}" dt="2023-01-17T23:08:08.714" v="3693" actId="27636"/>
        <pc:sldMkLst>
          <pc:docMk/>
          <pc:sldMk cId="4086821021" sldId="486"/>
        </pc:sldMkLst>
        <pc:spChg chg="mod">
          <ac:chgData name="Kanal, Sameer" userId="24eadc89-10f1-4b66-93ac-2a47f303367a" providerId="ADAL" clId="{E712588D-3396-41EB-8BFC-BDF0EE51464B}" dt="2023-01-12T07:59:15.673" v="2795" actId="20577"/>
          <ac:spMkLst>
            <pc:docMk/>
            <pc:sldMk cId="4086821021" sldId="486"/>
            <ac:spMk id="2" creationId="{75031FE9-9059-4FE8-B4AC-9771F23A1B89}"/>
          </ac:spMkLst>
        </pc:spChg>
        <pc:spChg chg="add mod">
          <ac:chgData name="Kanal, Sameer" userId="24eadc89-10f1-4b66-93ac-2a47f303367a" providerId="ADAL" clId="{E712588D-3396-41EB-8BFC-BDF0EE51464B}" dt="2023-01-17T23:05:31.901" v="3257"/>
          <ac:spMkLst>
            <pc:docMk/>
            <pc:sldMk cId="4086821021" sldId="486"/>
            <ac:spMk id="5" creationId="{32D41695-9D24-41B3-866E-8613CCB98B2B}"/>
          </ac:spMkLst>
        </pc:spChg>
        <pc:spChg chg="add mod">
          <ac:chgData name="Kanal, Sameer" userId="24eadc89-10f1-4b66-93ac-2a47f303367a" providerId="ADAL" clId="{E712588D-3396-41EB-8BFC-BDF0EE51464B}" dt="2023-01-17T23:05:31.901" v="3257"/>
          <ac:spMkLst>
            <pc:docMk/>
            <pc:sldMk cId="4086821021" sldId="486"/>
            <ac:spMk id="6" creationId="{B22A1234-E7EE-415A-A9A7-5287B5F4825B}"/>
          </ac:spMkLst>
        </pc:spChg>
        <pc:spChg chg="add mod">
          <ac:chgData name="Kanal, Sameer" userId="24eadc89-10f1-4b66-93ac-2a47f303367a" providerId="ADAL" clId="{E712588D-3396-41EB-8BFC-BDF0EE51464B}" dt="2023-01-17T23:05:31.901" v="3257"/>
          <ac:spMkLst>
            <pc:docMk/>
            <pc:sldMk cId="4086821021" sldId="486"/>
            <ac:spMk id="7" creationId="{691F3E44-FAE5-4DE6-B37E-8ADBD2A57BDE}"/>
          </ac:spMkLst>
        </pc:spChg>
        <pc:spChg chg="add mod">
          <ac:chgData name="Kanal, Sameer" userId="24eadc89-10f1-4b66-93ac-2a47f303367a" providerId="ADAL" clId="{E712588D-3396-41EB-8BFC-BDF0EE51464B}" dt="2023-01-17T23:07:34.026" v="3620" actId="20577"/>
          <ac:spMkLst>
            <pc:docMk/>
            <pc:sldMk cId="4086821021" sldId="486"/>
            <ac:spMk id="8" creationId="{B72440B4-A87A-4E47-9C75-F1ECA6A08F36}"/>
          </ac:spMkLst>
        </pc:spChg>
        <pc:spChg chg="add mod">
          <ac:chgData name="Kanal, Sameer" userId="24eadc89-10f1-4b66-93ac-2a47f303367a" providerId="ADAL" clId="{E712588D-3396-41EB-8BFC-BDF0EE51464B}" dt="2023-01-17T23:08:08.714" v="3693" actId="27636"/>
          <ac:spMkLst>
            <pc:docMk/>
            <pc:sldMk cId="4086821021" sldId="486"/>
            <ac:spMk id="9" creationId="{A46679CA-08AC-49D8-85BD-DC2978B73417}"/>
          </ac:spMkLst>
        </pc:spChg>
        <pc:spChg chg="mod">
          <ac:chgData name="Kanal, Sameer" userId="24eadc89-10f1-4b66-93ac-2a47f303367a" providerId="ADAL" clId="{E712588D-3396-41EB-8BFC-BDF0EE51464B}" dt="2023-01-12T07:59:18.148" v="2796" actId="20577"/>
          <ac:spMkLst>
            <pc:docMk/>
            <pc:sldMk cId="4086821021" sldId="486"/>
            <ac:spMk id="28" creationId="{4E6142CD-15D2-4FB5-9E13-9E284E422907}"/>
          </ac:spMkLst>
        </pc:spChg>
      </pc:sldChg>
      <pc:sldChg chg="addSp delSp modSp add mod">
        <pc:chgData name="Kanal, Sameer" userId="24eadc89-10f1-4b66-93ac-2a47f303367a" providerId="ADAL" clId="{E712588D-3396-41EB-8BFC-BDF0EE51464B}" dt="2023-01-17T23:08:43.512" v="3774" actId="20577"/>
        <pc:sldMkLst>
          <pc:docMk/>
          <pc:sldMk cId="1365393318" sldId="487"/>
        </pc:sldMkLst>
        <pc:spChg chg="mod">
          <ac:chgData name="Kanal, Sameer" userId="24eadc89-10f1-4b66-93ac-2a47f303367a" providerId="ADAL" clId="{E712588D-3396-41EB-8BFC-BDF0EE51464B}" dt="2023-01-12T07:59:28.119" v="2837" actId="20577"/>
          <ac:spMkLst>
            <pc:docMk/>
            <pc:sldMk cId="1365393318" sldId="487"/>
            <ac:spMk id="2" creationId="{75031FE9-9059-4FE8-B4AC-9771F23A1B89}"/>
          </ac:spMkLst>
        </pc:spChg>
        <pc:spChg chg="add mod">
          <ac:chgData name="Kanal, Sameer" userId="24eadc89-10f1-4b66-93ac-2a47f303367a" providerId="ADAL" clId="{E712588D-3396-41EB-8BFC-BDF0EE51464B}" dt="2023-01-17T23:02:12.738" v="2933"/>
          <ac:spMkLst>
            <pc:docMk/>
            <pc:sldMk cId="1365393318" sldId="487"/>
            <ac:spMk id="5" creationId="{6556B9A1-8E8E-4219-B13C-9E0F4B4F270D}"/>
          </ac:spMkLst>
        </pc:spChg>
        <pc:spChg chg="add mod">
          <ac:chgData name="Kanal, Sameer" userId="24eadc89-10f1-4b66-93ac-2a47f303367a" providerId="ADAL" clId="{E712588D-3396-41EB-8BFC-BDF0EE51464B}" dt="2023-01-17T23:02:29.278" v="3029" actId="14100"/>
          <ac:spMkLst>
            <pc:docMk/>
            <pc:sldMk cId="1365393318" sldId="487"/>
            <ac:spMk id="6" creationId="{575CEA72-E9A5-40EC-A5DB-7A7EF4C31755}"/>
          </ac:spMkLst>
        </pc:spChg>
        <pc:spChg chg="add mod">
          <ac:chgData name="Kanal, Sameer" userId="24eadc89-10f1-4b66-93ac-2a47f303367a" providerId="ADAL" clId="{E712588D-3396-41EB-8BFC-BDF0EE51464B}" dt="2023-01-17T23:08:43.512" v="3774" actId="20577"/>
          <ac:spMkLst>
            <pc:docMk/>
            <pc:sldMk cId="1365393318" sldId="487"/>
            <ac:spMk id="7" creationId="{D4A0F9BA-7A0A-4A8A-B85D-5D61873F493E}"/>
          </ac:spMkLst>
        </pc:spChg>
        <pc:spChg chg="add del mod">
          <ac:chgData name="Kanal, Sameer" userId="24eadc89-10f1-4b66-93ac-2a47f303367a" providerId="ADAL" clId="{E712588D-3396-41EB-8BFC-BDF0EE51464B}" dt="2023-01-17T23:02:33.333" v="3030" actId="478"/>
          <ac:spMkLst>
            <pc:docMk/>
            <pc:sldMk cId="1365393318" sldId="487"/>
            <ac:spMk id="8" creationId="{3B56ACF9-970B-411B-82B1-ABF0FB263C71}"/>
          </ac:spMkLst>
        </pc:spChg>
        <pc:spChg chg="add del mod">
          <ac:chgData name="Kanal, Sameer" userId="24eadc89-10f1-4b66-93ac-2a47f303367a" providerId="ADAL" clId="{E712588D-3396-41EB-8BFC-BDF0EE51464B}" dt="2023-01-17T23:02:33.333" v="3030" actId="478"/>
          <ac:spMkLst>
            <pc:docMk/>
            <pc:sldMk cId="1365393318" sldId="487"/>
            <ac:spMk id="9" creationId="{A5054CA3-06FD-4A4F-9806-FF0B3E6FB6C4}"/>
          </ac:spMkLst>
        </pc:spChg>
        <pc:spChg chg="add del mod">
          <ac:chgData name="Kanal, Sameer" userId="24eadc89-10f1-4b66-93ac-2a47f303367a" providerId="ADAL" clId="{E712588D-3396-41EB-8BFC-BDF0EE51464B}" dt="2023-01-17T23:02:33.333" v="3030" actId="478"/>
          <ac:spMkLst>
            <pc:docMk/>
            <pc:sldMk cId="1365393318" sldId="487"/>
            <ac:spMk id="10" creationId="{F06F6FF4-D0CA-4041-AA8A-31133E891F09}"/>
          </ac:spMkLst>
        </pc:spChg>
        <pc:spChg chg="add del mod">
          <ac:chgData name="Kanal, Sameer" userId="24eadc89-10f1-4b66-93ac-2a47f303367a" providerId="ADAL" clId="{E712588D-3396-41EB-8BFC-BDF0EE51464B}" dt="2023-01-17T23:02:33.333" v="3030" actId="478"/>
          <ac:spMkLst>
            <pc:docMk/>
            <pc:sldMk cId="1365393318" sldId="487"/>
            <ac:spMk id="11" creationId="{8581A102-C35A-4786-B66D-DDF76503A36C}"/>
          </ac:spMkLst>
        </pc:spChg>
        <pc:spChg chg="add del mod">
          <ac:chgData name="Kanal, Sameer" userId="24eadc89-10f1-4b66-93ac-2a47f303367a" providerId="ADAL" clId="{E712588D-3396-41EB-8BFC-BDF0EE51464B}" dt="2023-01-17T23:02:35.641" v="3031" actId="478"/>
          <ac:spMkLst>
            <pc:docMk/>
            <pc:sldMk cId="1365393318" sldId="487"/>
            <ac:spMk id="12" creationId="{EBEC2075-7B72-4084-B7FA-9EB82BAE15B7}"/>
          </ac:spMkLst>
        </pc:spChg>
      </pc:sldChg>
    </pc:docChg>
  </pc:docChgLst>
  <pc:docChgLst>
    <pc:chgData name="Kanal, Sameer" userId="24eadc89-10f1-4b66-93ac-2a47f303367a" providerId="ADAL" clId="{B3AF1B38-B2A9-4120-9EE0-E0565E038ACE}"/>
    <pc:docChg chg="undo custSel addSld delSld modSld">
      <pc:chgData name="Kanal, Sameer" userId="24eadc89-10f1-4b66-93ac-2a47f303367a" providerId="ADAL" clId="{B3AF1B38-B2A9-4120-9EE0-E0565E038ACE}" dt="2022-07-15T00:48:34.338" v="1231" actId="20577"/>
      <pc:docMkLst>
        <pc:docMk/>
      </pc:docMkLst>
      <pc:sldChg chg="modSp mod">
        <pc:chgData name="Kanal, Sameer" userId="24eadc89-10f1-4b66-93ac-2a47f303367a" providerId="ADAL" clId="{B3AF1B38-B2A9-4120-9EE0-E0565E038ACE}" dt="2022-07-14T22:01:12.414" v="26" actId="20577"/>
        <pc:sldMkLst>
          <pc:docMk/>
          <pc:sldMk cId="1642425379" sldId="256"/>
        </pc:sldMkLst>
        <pc:spChg chg="mod">
          <ac:chgData name="Kanal, Sameer" userId="24eadc89-10f1-4b66-93ac-2a47f303367a" providerId="ADAL" clId="{B3AF1B38-B2A9-4120-9EE0-E0565E038ACE}" dt="2022-07-14T22:01:12.414" v="26" actId="20577"/>
          <ac:spMkLst>
            <pc:docMk/>
            <pc:sldMk cId="1642425379" sldId="256"/>
            <ac:spMk id="3" creationId="{1901B20D-4C28-4DA3-ABBD-718C22A5E58B}"/>
          </ac:spMkLst>
        </pc:spChg>
      </pc:sldChg>
      <pc:sldChg chg="del">
        <pc:chgData name="Kanal, Sameer" userId="24eadc89-10f1-4b66-93ac-2a47f303367a" providerId="ADAL" clId="{B3AF1B38-B2A9-4120-9EE0-E0565E038ACE}" dt="2022-07-14T22:07:14.229" v="867" actId="47"/>
        <pc:sldMkLst>
          <pc:docMk/>
          <pc:sldMk cId="1459760652" sldId="416"/>
        </pc:sldMkLst>
      </pc:sldChg>
      <pc:sldChg chg="del">
        <pc:chgData name="Kanal, Sameer" userId="24eadc89-10f1-4b66-93ac-2a47f303367a" providerId="ADAL" clId="{B3AF1B38-B2A9-4120-9EE0-E0565E038ACE}" dt="2022-07-14T22:07:12.133" v="866" actId="47"/>
        <pc:sldMkLst>
          <pc:docMk/>
          <pc:sldMk cId="2294023490" sldId="417"/>
        </pc:sldMkLst>
      </pc:sldChg>
      <pc:sldChg chg="del">
        <pc:chgData name="Kanal, Sameer" userId="24eadc89-10f1-4b66-93ac-2a47f303367a" providerId="ADAL" clId="{B3AF1B38-B2A9-4120-9EE0-E0565E038ACE}" dt="2022-07-14T22:07:15.597" v="868" actId="47"/>
        <pc:sldMkLst>
          <pc:docMk/>
          <pc:sldMk cId="3561556080" sldId="418"/>
        </pc:sldMkLst>
      </pc:sldChg>
      <pc:sldChg chg="add">
        <pc:chgData name="Kanal, Sameer" userId="24eadc89-10f1-4b66-93ac-2a47f303367a" providerId="ADAL" clId="{B3AF1B38-B2A9-4120-9EE0-E0565E038ACE}" dt="2022-07-14T22:07:08.578" v="865"/>
        <pc:sldMkLst>
          <pc:docMk/>
          <pc:sldMk cId="151484390" sldId="419"/>
        </pc:sldMkLst>
      </pc:sldChg>
      <pc:sldChg chg="add">
        <pc:chgData name="Kanal, Sameer" userId="24eadc89-10f1-4b66-93ac-2a47f303367a" providerId="ADAL" clId="{B3AF1B38-B2A9-4120-9EE0-E0565E038ACE}" dt="2022-07-14T22:07:08.578" v="865"/>
        <pc:sldMkLst>
          <pc:docMk/>
          <pc:sldMk cId="2367964424" sldId="431"/>
        </pc:sldMkLst>
      </pc:sldChg>
      <pc:sldChg chg="modSp mod">
        <pc:chgData name="Kanal, Sameer" userId="24eadc89-10f1-4b66-93ac-2a47f303367a" providerId="ADAL" clId="{B3AF1B38-B2A9-4120-9EE0-E0565E038ACE}" dt="2022-07-14T22:07:41.929" v="890" actId="20577"/>
        <pc:sldMkLst>
          <pc:docMk/>
          <pc:sldMk cId="2138585926" sldId="439"/>
        </pc:sldMkLst>
        <pc:spChg chg="mod">
          <ac:chgData name="Kanal, Sameer" userId="24eadc89-10f1-4b66-93ac-2a47f303367a" providerId="ADAL" clId="{B3AF1B38-B2A9-4120-9EE0-E0565E038ACE}" dt="2022-07-14T22:07:41.929" v="890" actId="20577"/>
          <ac:spMkLst>
            <pc:docMk/>
            <pc:sldMk cId="2138585926" sldId="439"/>
            <ac:spMk id="5" creationId="{6A364F09-9BE0-4D48-A520-FB27955958E5}"/>
          </ac:spMkLst>
        </pc:spChg>
      </pc:sldChg>
      <pc:sldChg chg="del">
        <pc:chgData name="Kanal, Sameer" userId="24eadc89-10f1-4b66-93ac-2a47f303367a" providerId="ADAL" clId="{B3AF1B38-B2A9-4120-9EE0-E0565E038ACE}" dt="2022-07-14T22:07:25.408" v="871" actId="47"/>
        <pc:sldMkLst>
          <pc:docMk/>
          <pc:sldMk cId="990991782" sldId="441"/>
        </pc:sldMkLst>
      </pc:sldChg>
      <pc:sldChg chg="modSp add mod">
        <pc:chgData name="Kanal, Sameer" userId="24eadc89-10f1-4b66-93ac-2a47f303367a" providerId="ADAL" clId="{B3AF1B38-B2A9-4120-9EE0-E0565E038ACE}" dt="2022-07-14T22:17:08.085" v="1171" actId="20577"/>
        <pc:sldMkLst>
          <pc:docMk/>
          <pc:sldMk cId="2051446983" sldId="463"/>
        </pc:sldMkLst>
        <pc:spChg chg="mod">
          <ac:chgData name="Kanal, Sameer" userId="24eadc89-10f1-4b66-93ac-2a47f303367a" providerId="ADAL" clId="{B3AF1B38-B2A9-4120-9EE0-E0565E038ACE}" dt="2022-07-14T22:17:08.085" v="1171" actId="20577"/>
          <ac:spMkLst>
            <pc:docMk/>
            <pc:sldMk cId="2051446983" sldId="463"/>
            <ac:spMk id="6" creationId="{050DB920-9E9B-4229-AEBD-4C1AAFC74F2C}"/>
          </ac:spMkLst>
        </pc:spChg>
      </pc:sldChg>
      <pc:sldChg chg="modSp mod">
        <pc:chgData name="Kanal, Sameer" userId="24eadc89-10f1-4b66-93ac-2a47f303367a" providerId="ADAL" clId="{B3AF1B38-B2A9-4120-9EE0-E0565E038ACE}" dt="2022-07-14T22:02:03.708" v="90" actId="20577"/>
        <pc:sldMkLst>
          <pc:docMk/>
          <pc:sldMk cId="1534957704" sldId="464"/>
        </pc:sldMkLst>
        <pc:spChg chg="mod">
          <ac:chgData name="Kanal, Sameer" userId="24eadc89-10f1-4b66-93ac-2a47f303367a" providerId="ADAL" clId="{B3AF1B38-B2A9-4120-9EE0-E0565E038ACE}" dt="2022-07-14T22:01:30.861" v="31"/>
          <ac:spMkLst>
            <pc:docMk/>
            <pc:sldMk cId="1534957704" sldId="464"/>
            <ac:spMk id="4" creationId="{192E01D0-C57A-4AE9-B422-ACCAD2C4A909}"/>
          </ac:spMkLst>
        </pc:spChg>
        <pc:spChg chg="mod">
          <ac:chgData name="Kanal, Sameer" userId="24eadc89-10f1-4b66-93ac-2a47f303367a" providerId="ADAL" clId="{B3AF1B38-B2A9-4120-9EE0-E0565E038ACE}" dt="2022-07-14T22:01:41.152" v="36"/>
          <ac:spMkLst>
            <pc:docMk/>
            <pc:sldMk cId="1534957704" sldId="464"/>
            <ac:spMk id="5" creationId="{EAFCC112-9417-40D5-92D1-F928F540E0A9}"/>
          </ac:spMkLst>
        </pc:spChg>
        <pc:spChg chg="mod">
          <ac:chgData name="Kanal, Sameer" userId="24eadc89-10f1-4b66-93ac-2a47f303367a" providerId="ADAL" clId="{B3AF1B38-B2A9-4120-9EE0-E0565E038ACE}" dt="2022-07-14T22:01:43.212" v="38" actId="20577"/>
          <ac:spMkLst>
            <pc:docMk/>
            <pc:sldMk cId="1534957704" sldId="464"/>
            <ac:spMk id="8" creationId="{42C26128-4873-48B9-AFA4-88F36238CA3B}"/>
          </ac:spMkLst>
        </pc:spChg>
        <pc:spChg chg="mod">
          <ac:chgData name="Kanal, Sameer" userId="24eadc89-10f1-4b66-93ac-2a47f303367a" providerId="ADAL" clId="{B3AF1B38-B2A9-4120-9EE0-E0565E038ACE}" dt="2022-07-14T22:02:03.708" v="90" actId="20577"/>
          <ac:spMkLst>
            <pc:docMk/>
            <pc:sldMk cId="1534957704" sldId="464"/>
            <ac:spMk id="23" creationId="{FAD41B55-9C37-4779-A8EC-98DB04098452}"/>
          </ac:spMkLst>
        </pc:spChg>
        <pc:spChg chg="mod">
          <ac:chgData name="Kanal, Sameer" userId="24eadc89-10f1-4b66-93ac-2a47f303367a" providerId="ADAL" clId="{B3AF1B38-B2A9-4120-9EE0-E0565E038ACE}" dt="2022-07-14T22:01:23.089" v="27"/>
          <ac:spMkLst>
            <pc:docMk/>
            <pc:sldMk cId="1534957704" sldId="464"/>
            <ac:spMk id="30" creationId="{29808011-0182-451D-A5EB-2452F64CD36E}"/>
          </ac:spMkLst>
        </pc:spChg>
        <pc:spChg chg="mod">
          <ac:chgData name="Kanal, Sameer" userId="24eadc89-10f1-4b66-93ac-2a47f303367a" providerId="ADAL" clId="{B3AF1B38-B2A9-4120-9EE0-E0565E038ACE}" dt="2022-07-14T22:01:34.168" v="32"/>
          <ac:spMkLst>
            <pc:docMk/>
            <pc:sldMk cId="1534957704" sldId="464"/>
            <ac:spMk id="31" creationId="{C4D5E6F2-4984-41CF-A607-561024985136}"/>
          </ac:spMkLst>
        </pc:spChg>
        <pc:spChg chg="mod">
          <ac:chgData name="Kanal, Sameer" userId="24eadc89-10f1-4b66-93ac-2a47f303367a" providerId="ADAL" clId="{B3AF1B38-B2A9-4120-9EE0-E0565E038ACE}" dt="2022-07-14T22:01:24.727" v="28"/>
          <ac:spMkLst>
            <pc:docMk/>
            <pc:sldMk cId="1534957704" sldId="464"/>
            <ac:spMk id="32" creationId="{74309EBB-6749-4115-B0AF-EC4A15B88693}"/>
          </ac:spMkLst>
        </pc:spChg>
        <pc:spChg chg="mod">
          <ac:chgData name="Kanal, Sameer" userId="24eadc89-10f1-4b66-93ac-2a47f303367a" providerId="ADAL" clId="{B3AF1B38-B2A9-4120-9EE0-E0565E038ACE}" dt="2022-07-14T22:01:26.394" v="29"/>
          <ac:spMkLst>
            <pc:docMk/>
            <pc:sldMk cId="1534957704" sldId="464"/>
            <ac:spMk id="33" creationId="{3441C19E-20BB-4A10-9CFA-D7C9DE6B4F00}"/>
          </ac:spMkLst>
        </pc:spChg>
        <pc:spChg chg="mod">
          <ac:chgData name="Kanal, Sameer" userId="24eadc89-10f1-4b66-93ac-2a47f303367a" providerId="ADAL" clId="{B3AF1B38-B2A9-4120-9EE0-E0565E038ACE}" dt="2022-07-14T22:01:29.047" v="30"/>
          <ac:spMkLst>
            <pc:docMk/>
            <pc:sldMk cId="1534957704" sldId="464"/>
            <ac:spMk id="34" creationId="{8A12BF7B-4ED9-4E8D-A967-371231BC1A10}"/>
          </ac:spMkLst>
        </pc:spChg>
        <pc:spChg chg="mod">
          <ac:chgData name="Kanal, Sameer" userId="24eadc89-10f1-4b66-93ac-2a47f303367a" providerId="ADAL" clId="{B3AF1B38-B2A9-4120-9EE0-E0565E038ACE}" dt="2022-07-14T22:01:39.397" v="35"/>
          <ac:spMkLst>
            <pc:docMk/>
            <pc:sldMk cId="1534957704" sldId="464"/>
            <ac:spMk id="35" creationId="{D24FE2AA-03F7-4BB2-A8AD-25E3344D32F1}"/>
          </ac:spMkLst>
        </pc:spChg>
        <pc:spChg chg="mod">
          <ac:chgData name="Kanal, Sameer" userId="24eadc89-10f1-4b66-93ac-2a47f303367a" providerId="ADAL" clId="{B3AF1B38-B2A9-4120-9EE0-E0565E038ACE}" dt="2022-07-14T22:01:35.373" v="33"/>
          <ac:spMkLst>
            <pc:docMk/>
            <pc:sldMk cId="1534957704" sldId="464"/>
            <ac:spMk id="36" creationId="{413BF199-AFBA-4E0C-8D09-53E6F07CBD3B}"/>
          </ac:spMkLst>
        </pc:spChg>
        <pc:spChg chg="mod">
          <ac:chgData name="Kanal, Sameer" userId="24eadc89-10f1-4b66-93ac-2a47f303367a" providerId="ADAL" clId="{B3AF1B38-B2A9-4120-9EE0-E0565E038ACE}" dt="2022-07-14T22:01:37.566" v="34"/>
          <ac:spMkLst>
            <pc:docMk/>
            <pc:sldMk cId="1534957704" sldId="464"/>
            <ac:spMk id="37" creationId="{A47CCAD2-9864-4307-9FCC-BF2CD1367A61}"/>
          </ac:spMkLst>
        </pc:spChg>
      </pc:sldChg>
      <pc:sldChg chg="addSp delSp modSp mod">
        <pc:chgData name="Kanal, Sameer" userId="24eadc89-10f1-4b66-93ac-2a47f303367a" providerId="ADAL" clId="{B3AF1B38-B2A9-4120-9EE0-E0565E038ACE}" dt="2022-07-15T00:44:23.094" v="1225" actId="20577"/>
        <pc:sldMkLst>
          <pc:docMk/>
          <pc:sldMk cId="3094822205" sldId="469"/>
        </pc:sldMkLst>
        <pc:spChg chg="add mod">
          <ac:chgData name="Kanal, Sameer" userId="24eadc89-10f1-4b66-93ac-2a47f303367a" providerId="ADAL" clId="{B3AF1B38-B2A9-4120-9EE0-E0565E038ACE}" dt="2022-07-14T22:06:13.923" v="729" actId="1035"/>
          <ac:spMkLst>
            <pc:docMk/>
            <pc:sldMk cId="3094822205" sldId="469"/>
            <ac:spMk id="10" creationId="{10FA0C3F-F88B-4A9E-B075-763026BF5032}"/>
          </ac:spMkLst>
        </pc:spChg>
        <pc:spChg chg="add mod">
          <ac:chgData name="Kanal, Sameer" userId="24eadc89-10f1-4b66-93ac-2a47f303367a" providerId="ADAL" clId="{B3AF1B38-B2A9-4120-9EE0-E0565E038ACE}" dt="2022-07-14T22:06:31.330" v="824" actId="1036"/>
          <ac:spMkLst>
            <pc:docMk/>
            <pc:sldMk cId="3094822205" sldId="469"/>
            <ac:spMk id="11" creationId="{822B0E66-2E15-43C4-9346-BAC9A4CFD363}"/>
          </ac:spMkLst>
        </pc:spChg>
        <pc:spChg chg="mod">
          <ac:chgData name="Kanal, Sameer" userId="24eadc89-10f1-4b66-93ac-2a47f303367a" providerId="ADAL" clId="{B3AF1B38-B2A9-4120-9EE0-E0565E038ACE}" dt="2022-07-14T22:03:54.121" v="176" actId="947"/>
          <ac:spMkLst>
            <pc:docMk/>
            <pc:sldMk cId="3094822205" sldId="469"/>
            <ac:spMk id="28" creationId="{4E6142CD-15D2-4FB5-9E13-9E284E422907}"/>
          </ac:spMkLst>
        </pc:spChg>
        <pc:spChg chg="mod">
          <ac:chgData name="Kanal, Sameer" userId="24eadc89-10f1-4b66-93ac-2a47f303367a" providerId="ADAL" clId="{B3AF1B38-B2A9-4120-9EE0-E0565E038ACE}" dt="2022-07-14T22:06:05.482" v="711" actId="6549"/>
          <ac:spMkLst>
            <pc:docMk/>
            <pc:sldMk cId="3094822205" sldId="469"/>
            <ac:spMk id="29" creationId="{00DBD2AF-7DE2-4241-AE07-296E56082033}"/>
          </ac:spMkLst>
        </pc:spChg>
        <pc:spChg chg="del">
          <ac:chgData name="Kanal, Sameer" userId="24eadc89-10f1-4b66-93ac-2a47f303367a" providerId="ADAL" clId="{B3AF1B38-B2A9-4120-9EE0-E0565E038ACE}" dt="2022-07-14T22:04:03.793" v="181" actId="478"/>
          <ac:spMkLst>
            <pc:docMk/>
            <pc:sldMk cId="3094822205" sldId="469"/>
            <ac:spMk id="30" creationId="{8B6EAFE9-CD20-4C7C-AAD7-1EA9B779E3B2}"/>
          </ac:spMkLst>
        </pc:spChg>
        <pc:spChg chg="del">
          <ac:chgData name="Kanal, Sameer" userId="24eadc89-10f1-4b66-93ac-2a47f303367a" providerId="ADAL" clId="{B3AF1B38-B2A9-4120-9EE0-E0565E038ACE}" dt="2022-07-14T22:04:03.793" v="181" actId="478"/>
          <ac:spMkLst>
            <pc:docMk/>
            <pc:sldMk cId="3094822205" sldId="469"/>
            <ac:spMk id="31" creationId="{653D79B0-544C-420E-994E-60AE00C713CE}"/>
          </ac:spMkLst>
        </pc:spChg>
        <pc:spChg chg="mod">
          <ac:chgData name="Kanal, Sameer" userId="24eadc89-10f1-4b66-93ac-2a47f303367a" providerId="ADAL" clId="{B3AF1B38-B2A9-4120-9EE0-E0565E038ACE}" dt="2022-07-14T22:04:16.328" v="183" actId="1076"/>
          <ac:spMkLst>
            <pc:docMk/>
            <pc:sldMk cId="3094822205" sldId="469"/>
            <ac:spMk id="32" creationId="{48C4F64B-7FD1-429F-B094-B001779EE962}"/>
          </ac:spMkLst>
        </pc:spChg>
        <pc:spChg chg="mod">
          <ac:chgData name="Kanal, Sameer" userId="24eadc89-10f1-4b66-93ac-2a47f303367a" providerId="ADAL" clId="{B3AF1B38-B2A9-4120-9EE0-E0565E038ACE}" dt="2022-07-15T00:44:23.094" v="1225" actId="20577"/>
          <ac:spMkLst>
            <pc:docMk/>
            <pc:sldMk cId="3094822205" sldId="469"/>
            <ac:spMk id="33" creationId="{4C803855-E459-41E7-ACC1-C96646D64A0A}"/>
          </ac:spMkLst>
        </pc:spChg>
      </pc:sldChg>
      <pc:sldChg chg="modSp mod">
        <pc:chgData name="Kanal, Sameer" userId="24eadc89-10f1-4b66-93ac-2a47f303367a" providerId="ADAL" clId="{B3AF1B38-B2A9-4120-9EE0-E0565E038ACE}" dt="2022-07-14T22:03:14.062" v="102" actId="14100"/>
        <pc:sldMkLst>
          <pc:docMk/>
          <pc:sldMk cId="1423737924" sldId="470"/>
        </pc:sldMkLst>
        <pc:spChg chg="mod">
          <ac:chgData name="Kanal, Sameer" userId="24eadc89-10f1-4b66-93ac-2a47f303367a" providerId="ADAL" clId="{B3AF1B38-B2A9-4120-9EE0-E0565E038ACE}" dt="2022-07-14T22:03:14.062" v="102" actId="14100"/>
          <ac:spMkLst>
            <pc:docMk/>
            <pc:sldMk cId="1423737924" sldId="470"/>
            <ac:spMk id="2" creationId="{01F8D692-FD55-402A-9A91-3853C2894C31}"/>
          </ac:spMkLst>
        </pc:spChg>
        <pc:spChg chg="mod">
          <ac:chgData name="Kanal, Sameer" userId="24eadc89-10f1-4b66-93ac-2a47f303367a" providerId="ADAL" clId="{B3AF1B38-B2A9-4120-9EE0-E0565E038ACE}" dt="2022-07-14T22:03:07.781" v="101" actId="207"/>
          <ac:spMkLst>
            <pc:docMk/>
            <pc:sldMk cId="1423737924" sldId="470"/>
            <ac:spMk id="49" creationId="{DC69BA4F-7569-4A87-A3F0-72BEBB3CF782}"/>
          </ac:spMkLst>
        </pc:spChg>
      </pc:sldChg>
      <pc:sldChg chg="modSp mod">
        <pc:chgData name="Kanal, Sameer" userId="24eadc89-10f1-4b66-93ac-2a47f303367a" providerId="ADAL" clId="{B3AF1B38-B2A9-4120-9EE0-E0565E038ACE}" dt="2022-07-14T22:06:40.462" v="863" actId="20577"/>
        <pc:sldMkLst>
          <pc:docMk/>
          <pc:sldMk cId="338027826" sldId="471"/>
        </pc:sldMkLst>
        <pc:spChg chg="mod">
          <ac:chgData name="Kanal, Sameer" userId="24eadc89-10f1-4b66-93ac-2a47f303367a" providerId="ADAL" clId="{B3AF1B38-B2A9-4120-9EE0-E0565E038ACE}" dt="2022-07-14T22:06:40.462" v="863" actId="20577"/>
          <ac:spMkLst>
            <pc:docMk/>
            <pc:sldMk cId="338027826" sldId="471"/>
            <ac:spMk id="5" creationId="{6A364F09-9BE0-4D48-A520-FB27955958E5}"/>
          </ac:spMkLst>
        </pc:spChg>
      </pc:sldChg>
      <pc:sldChg chg="del">
        <pc:chgData name="Kanal, Sameer" userId="24eadc89-10f1-4b66-93ac-2a47f303367a" providerId="ADAL" clId="{B3AF1B38-B2A9-4120-9EE0-E0565E038ACE}" dt="2022-07-14T22:07:26.952" v="872" actId="47"/>
        <pc:sldMkLst>
          <pc:docMk/>
          <pc:sldMk cId="1307846143" sldId="472"/>
        </pc:sldMkLst>
      </pc:sldChg>
      <pc:sldChg chg="add">
        <pc:chgData name="Kanal, Sameer" userId="24eadc89-10f1-4b66-93ac-2a47f303367a" providerId="ADAL" clId="{B3AF1B38-B2A9-4120-9EE0-E0565E038ACE}" dt="2022-07-14T22:07:37.965" v="876"/>
        <pc:sldMkLst>
          <pc:docMk/>
          <pc:sldMk cId="1610010982" sldId="472"/>
        </pc:sldMkLst>
      </pc:sldChg>
      <pc:sldChg chg="del">
        <pc:chgData name="Kanal, Sameer" userId="24eadc89-10f1-4b66-93ac-2a47f303367a" providerId="ADAL" clId="{B3AF1B38-B2A9-4120-9EE0-E0565E038ACE}" dt="2022-07-14T22:07:27.347" v="873" actId="47"/>
        <pc:sldMkLst>
          <pc:docMk/>
          <pc:sldMk cId="2102059660" sldId="473"/>
        </pc:sldMkLst>
      </pc:sldChg>
      <pc:sldChg chg="modSp add mod">
        <pc:chgData name="Kanal, Sameer" userId="24eadc89-10f1-4b66-93ac-2a47f303367a" providerId="ADAL" clId="{B3AF1B38-B2A9-4120-9EE0-E0565E038ACE}" dt="2022-07-14T22:07:55.215" v="945" actId="20577"/>
        <pc:sldMkLst>
          <pc:docMk/>
          <pc:sldMk cId="2259991398" sldId="473"/>
        </pc:sldMkLst>
        <pc:spChg chg="mod">
          <ac:chgData name="Kanal, Sameer" userId="24eadc89-10f1-4b66-93ac-2a47f303367a" providerId="ADAL" clId="{B3AF1B38-B2A9-4120-9EE0-E0565E038ACE}" dt="2022-07-14T22:07:55.215" v="945" actId="20577"/>
          <ac:spMkLst>
            <pc:docMk/>
            <pc:sldMk cId="2259991398" sldId="473"/>
            <ac:spMk id="5" creationId="{6A364F09-9BE0-4D48-A520-FB27955958E5}"/>
          </ac:spMkLst>
        </pc:spChg>
      </pc:sldChg>
      <pc:sldChg chg="modSp add mod">
        <pc:chgData name="Kanal, Sameer" userId="24eadc89-10f1-4b66-93ac-2a47f303367a" providerId="ADAL" clId="{B3AF1B38-B2A9-4120-9EE0-E0565E038ACE}" dt="2022-07-14T22:16:52.245" v="1169" actId="13926"/>
        <pc:sldMkLst>
          <pc:docMk/>
          <pc:sldMk cId="253792188" sldId="474"/>
        </pc:sldMkLst>
        <pc:spChg chg="mod">
          <ac:chgData name="Kanal, Sameer" userId="24eadc89-10f1-4b66-93ac-2a47f303367a" providerId="ADAL" clId="{B3AF1B38-B2A9-4120-9EE0-E0565E038ACE}" dt="2022-07-14T22:16:52.245" v="1169" actId="13926"/>
          <ac:spMkLst>
            <pc:docMk/>
            <pc:sldMk cId="253792188" sldId="474"/>
            <ac:spMk id="6" creationId="{050DB920-9E9B-4229-AEBD-4C1AAFC74F2C}"/>
          </ac:spMkLst>
        </pc:spChg>
      </pc:sldChg>
      <pc:sldChg chg="del">
        <pc:chgData name="Kanal, Sameer" userId="24eadc89-10f1-4b66-93ac-2a47f303367a" providerId="ADAL" clId="{B3AF1B38-B2A9-4120-9EE0-E0565E038ACE}" dt="2022-07-14T22:07:27.904" v="874" actId="47"/>
        <pc:sldMkLst>
          <pc:docMk/>
          <pc:sldMk cId="663671885" sldId="474"/>
        </pc:sldMkLst>
      </pc:sldChg>
      <pc:sldChg chg="del">
        <pc:chgData name="Kanal, Sameer" userId="24eadc89-10f1-4b66-93ac-2a47f303367a" providerId="ADAL" clId="{B3AF1B38-B2A9-4120-9EE0-E0565E038ACE}" dt="2022-07-14T22:07:28.746" v="875" actId="47"/>
        <pc:sldMkLst>
          <pc:docMk/>
          <pc:sldMk cId="1848848805" sldId="475"/>
        </pc:sldMkLst>
      </pc:sldChg>
      <pc:sldChg chg="modSp add mod">
        <pc:chgData name="Kanal, Sameer" userId="24eadc89-10f1-4b66-93ac-2a47f303367a" providerId="ADAL" clId="{B3AF1B38-B2A9-4120-9EE0-E0565E038ACE}" dt="2022-07-14T22:22:19.024" v="1224" actId="14100"/>
        <pc:sldMkLst>
          <pc:docMk/>
          <pc:sldMk cId="3531108271" sldId="475"/>
        </pc:sldMkLst>
        <pc:spChg chg="mod">
          <ac:chgData name="Kanal, Sameer" userId="24eadc89-10f1-4b66-93ac-2a47f303367a" providerId="ADAL" clId="{B3AF1B38-B2A9-4120-9EE0-E0565E038ACE}" dt="2022-07-14T22:22:19.024" v="1224" actId="14100"/>
          <ac:spMkLst>
            <pc:docMk/>
            <pc:sldMk cId="3531108271" sldId="475"/>
            <ac:spMk id="5" creationId="{6A364F09-9BE0-4D48-A520-FB27955958E5}"/>
          </ac:spMkLst>
        </pc:spChg>
      </pc:sldChg>
      <pc:sldChg chg="add">
        <pc:chgData name="Kanal, Sameer" userId="24eadc89-10f1-4b66-93ac-2a47f303367a" providerId="ADAL" clId="{B3AF1B38-B2A9-4120-9EE0-E0565E038ACE}" dt="2022-07-14T22:07:46.289" v="891"/>
        <pc:sldMkLst>
          <pc:docMk/>
          <pc:sldMk cId="651763442" sldId="476"/>
        </pc:sldMkLst>
      </pc:sldChg>
      <pc:sldChg chg="add">
        <pc:chgData name="Kanal, Sameer" userId="24eadc89-10f1-4b66-93ac-2a47f303367a" providerId="ADAL" clId="{B3AF1B38-B2A9-4120-9EE0-E0565E038ACE}" dt="2022-07-14T22:07:46.289" v="891"/>
        <pc:sldMkLst>
          <pc:docMk/>
          <pc:sldMk cId="2567578473" sldId="477"/>
        </pc:sldMkLst>
      </pc:sldChg>
      <pc:sldChg chg="modSp add mod">
        <pc:chgData name="Kanal, Sameer" userId="24eadc89-10f1-4b66-93ac-2a47f303367a" providerId="ADAL" clId="{B3AF1B38-B2A9-4120-9EE0-E0565E038ACE}" dt="2022-07-15T00:48:34.338" v="1231" actId="20577"/>
        <pc:sldMkLst>
          <pc:docMk/>
          <pc:sldMk cId="1622601144" sldId="478"/>
        </pc:sldMkLst>
        <pc:spChg chg="mod">
          <ac:chgData name="Kanal, Sameer" userId="24eadc89-10f1-4b66-93ac-2a47f303367a" providerId="ADAL" clId="{B3AF1B38-B2A9-4120-9EE0-E0565E038ACE}" dt="2022-07-15T00:48:34.338" v="1231" actId="20577"/>
          <ac:spMkLst>
            <pc:docMk/>
            <pc:sldMk cId="1622601144" sldId="478"/>
            <ac:spMk id="5" creationId="{6A364F09-9BE0-4D48-A520-FB27955958E5}"/>
          </ac:spMkLst>
        </pc:spChg>
      </pc:sldChg>
    </pc:docChg>
  </pc:docChgLst>
  <pc:docChgLst>
    <pc:chgData name="Kanal, Sameer" userId="24eadc89-10f1-4b66-93ac-2a47f303367a" providerId="ADAL" clId="{FD63A271-C199-4162-B63F-53F3D89E9A32}"/>
    <pc:docChg chg="undo custSel addSld delSld modSld sldOrd">
      <pc:chgData name="Kanal, Sameer" userId="24eadc89-10f1-4b66-93ac-2a47f303367a" providerId="ADAL" clId="{FD63A271-C199-4162-B63F-53F3D89E9A32}" dt="2022-08-02T01:56:14.685" v="254"/>
      <pc:docMkLst>
        <pc:docMk/>
      </pc:docMkLst>
      <pc:sldChg chg="modSp mod">
        <pc:chgData name="Kanal, Sameer" userId="24eadc89-10f1-4b66-93ac-2a47f303367a" providerId="ADAL" clId="{FD63A271-C199-4162-B63F-53F3D89E9A32}" dt="2022-08-01T16:10:54.088" v="7" actId="20577"/>
        <pc:sldMkLst>
          <pc:docMk/>
          <pc:sldMk cId="1642425379" sldId="256"/>
        </pc:sldMkLst>
        <pc:spChg chg="mod">
          <ac:chgData name="Kanal, Sameer" userId="24eadc89-10f1-4b66-93ac-2a47f303367a" providerId="ADAL" clId="{FD63A271-C199-4162-B63F-53F3D89E9A32}" dt="2022-08-01T16:10:54.088" v="7" actId="20577"/>
          <ac:spMkLst>
            <pc:docMk/>
            <pc:sldMk cId="1642425379" sldId="256"/>
            <ac:spMk id="3" creationId="{1901B20D-4C28-4DA3-ABBD-718C22A5E58B}"/>
          </ac:spMkLst>
        </pc:spChg>
      </pc:sldChg>
      <pc:sldChg chg="del">
        <pc:chgData name="Kanal, Sameer" userId="24eadc89-10f1-4b66-93ac-2a47f303367a" providerId="ADAL" clId="{FD63A271-C199-4162-B63F-53F3D89E9A32}" dt="2022-08-01T16:11:23.286" v="9" actId="47"/>
        <pc:sldMkLst>
          <pc:docMk/>
          <pc:sldMk cId="146732279" sldId="364"/>
        </pc:sldMkLst>
      </pc:sldChg>
      <pc:sldChg chg="del">
        <pc:chgData name="Kanal, Sameer" userId="24eadc89-10f1-4b66-93ac-2a47f303367a" providerId="ADAL" clId="{FD63A271-C199-4162-B63F-53F3D89E9A32}" dt="2022-08-01T16:14:05.583" v="115" actId="47"/>
        <pc:sldMkLst>
          <pc:docMk/>
          <pc:sldMk cId="2138585926" sldId="439"/>
        </pc:sldMkLst>
      </pc:sldChg>
      <pc:sldChg chg="addSp delSp modSp mod">
        <pc:chgData name="Kanal, Sameer" userId="24eadc89-10f1-4b66-93ac-2a47f303367a" providerId="ADAL" clId="{FD63A271-C199-4162-B63F-53F3D89E9A32}" dt="2022-08-01T16:30:01.466" v="248" actId="6549"/>
        <pc:sldMkLst>
          <pc:docMk/>
          <pc:sldMk cId="2051446983" sldId="463"/>
        </pc:sldMkLst>
        <pc:spChg chg="mod">
          <ac:chgData name="Kanal, Sameer" userId="24eadc89-10f1-4b66-93ac-2a47f303367a" providerId="ADAL" clId="{FD63A271-C199-4162-B63F-53F3D89E9A32}" dt="2022-08-01T16:30:01.466" v="248" actId="6549"/>
          <ac:spMkLst>
            <pc:docMk/>
            <pc:sldMk cId="2051446983" sldId="463"/>
            <ac:spMk id="6" creationId="{050DB920-9E9B-4229-AEBD-4C1AAFC74F2C}"/>
          </ac:spMkLst>
        </pc:spChg>
        <pc:spChg chg="add del">
          <ac:chgData name="Kanal, Sameer" userId="24eadc89-10f1-4b66-93ac-2a47f303367a" providerId="ADAL" clId="{FD63A271-C199-4162-B63F-53F3D89E9A32}" dt="2022-08-01T16:27:58.683" v="214" actId="22"/>
          <ac:spMkLst>
            <pc:docMk/>
            <pc:sldMk cId="2051446983" sldId="463"/>
            <ac:spMk id="7" creationId="{9FAAE290-7FF4-4DEE-9E24-F73C7546A785}"/>
          </ac:spMkLst>
        </pc:spChg>
      </pc:sldChg>
      <pc:sldChg chg="modSp mod">
        <pc:chgData name="Kanal, Sameer" userId="24eadc89-10f1-4b66-93ac-2a47f303367a" providerId="ADAL" clId="{FD63A271-C199-4162-B63F-53F3D89E9A32}" dt="2022-08-01T16:13:48.737" v="113" actId="20577"/>
        <pc:sldMkLst>
          <pc:docMk/>
          <pc:sldMk cId="3094822205" sldId="469"/>
        </pc:sldMkLst>
        <pc:spChg chg="mod">
          <ac:chgData name="Kanal, Sameer" userId="24eadc89-10f1-4b66-93ac-2a47f303367a" providerId="ADAL" clId="{FD63A271-C199-4162-B63F-53F3D89E9A32}" dt="2022-08-01T16:13:48.737" v="113" actId="20577"/>
          <ac:spMkLst>
            <pc:docMk/>
            <pc:sldMk cId="3094822205" sldId="469"/>
            <ac:spMk id="11" creationId="{822B0E66-2E15-43C4-9346-BAC9A4CFD363}"/>
          </ac:spMkLst>
        </pc:spChg>
        <pc:spChg chg="mod">
          <ac:chgData name="Kanal, Sameer" userId="24eadc89-10f1-4b66-93ac-2a47f303367a" providerId="ADAL" clId="{FD63A271-C199-4162-B63F-53F3D89E9A32}" dt="2022-08-01T16:13:44" v="88" actId="20577"/>
          <ac:spMkLst>
            <pc:docMk/>
            <pc:sldMk cId="3094822205" sldId="469"/>
            <ac:spMk id="29" creationId="{00DBD2AF-7DE2-4241-AE07-296E56082033}"/>
          </ac:spMkLst>
        </pc:spChg>
      </pc:sldChg>
      <pc:sldChg chg="del">
        <pc:chgData name="Kanal, Sameer" userId="24eadc89-10f1-4b66-93ac-2a47f303367a" providerId="ADAL" clId="{FD63A271-C199-4162-B63F-53F3D89E9A32}" dt="2022-08-01T16:11:23.286" v="9" actId="47"/>
        <pc:sldMkLst>
          <pc:docMk/>
          <pc:sldMk cId="1423737924" sldId="470"/>
        </pc:sldMkLst>
      </pc:sldChg>
      <pc:sldChg chg="del">
        <pc:chgData name="Kanal, Sameer" userId="24eadc89-10f1-4b66-93ac-2a47f303367a" providerId="ADAL" clId="{FD63A271-C199-4162-B63F-53F3D89E9A32}" dt="2022-08-01T16:15:07.391" v="117" actId="2696"/>
        <pc:sldMkLst>
          <pc:docMk/>
          <pc:sldMk cId="2567578473" sldId="477"/>
        </pc:sldMkLst>
      </pc:sldChg>
      <pc:sldChg chg="del">
        <pc:chgData name="Kanal, Sameer" userId="24eadc89-10f1-4b66-93ac-2a47f303367a" providerId="ADAL" clId="{FD63A271-C199-4162-B63F-53F3D89E9A32}" dt="2022-08-01T16:11:23.286" v="9" actId="47"/>
        <pc:sldMkLst>
          <pc:docMk/>
          <pc:sldMk cId="1288905904" sldId="479"/>
        </pc:sldMkLst>
      </pc:sldChg>
      <pc:sldChg chg="addSp delSp modSp mod">
        <pc:chgData name="Kanal, Sameer" userId="24eadc89-10f1-4b66-93ac-2a47f303367a" providerId="ADAL" clId="{FD63A271-C199-4162-B63F-53F3D89E9A32}" dt="2022-08-01T16:30:14.811" v="252" actId="6549"/>
        <pc:sldMkLst>
          <pc:docMk/>
          <pc:sldMk cId="3067142638" sldId="480"/>
        </pc:sldMkLst>
        <pc:spChg chg="mod">
          <ac:chgData name="Kanal, Sameer" userId="24eadc89-10f1-4b66-93ac-2a47f303367a" providerId="ADAL" clId="{FD63A271-C199-4162-B63F-53F3D89E9A32}" dt="2022-08-01T16:30:14.811" v="252" actId="6549"/>
          <ac:spMkLst>
            <pc:docMk/>
            <pc:sldMk cId="3067142638" sldId="480"/>
            <ac:spMk id="6" creationId="{050DB920-9E9B-4229-AEBD-4C1AAFC74F2C}"/>
          </ac:spMkLst>
        </pc:spChg>
        <pc:spChg chg="add del">
          <ac:chgData name="Kanal, Sameer" userId="24eadc89-10f1-4b66-93ac-2a47f303367a" providerId="ADAL" clId="{FD63A271-C199-4162-B63F-53F3D89E9A32}" dt="2022-08-01T16:25:08.522" v="119" actId="22"/>
          <ac:spMkLst>
            <pc:docMk/>
            <pc:sldMk cId="3067142638" sldId="480"/>
            <ac:spMk id="7" creationId="{24BCEAB9-0D75-494F-867F-886A573BF6F8}"/>
          </ac:spMkLst>
        </pc:spChg>
      </pc:sldChg>
      <pc:sldChg chg="add">
        <pc:chgData name="Kanal, Sameer" userId="24eadc89-10f1-4b66-93ac-2a47f303367a" providerId="ADAL" clId="{FD63A271-C199-4162-B63F-53F3D89E9A32}" dt="2022-08-01T16:11:21.030" v="8"/>
        <pc:sldMkLst>
          <pc:docMk/>
          <pc:sldMk cId="2448585678" sldId="481"/>
        </pc:sldMkLst>
      </pc:sldChg>
      <pc:sldChg chg="modSp add mod">
        <pc:chgData name="Kanal, Sameer" userId="24eadc89-10f1-4b66-93ac-2a47f303367a" providerId="ADAL" clId="{FD63A271-C199-4162-B63F-53F3D89E9A32}" dt="2022-08-01T16:13:04.647" v="54" actId="208"/>
        <pc:sldMkLst>
          <pc:docMk/>
          <pc:sldMk cId="1766107614" sldId="482"/>
        </pc:sldMkLst>
        <pc:spChg chg="mod">
          <ac:chgData name="Kanal, Sameer" userId="24eadc89-10f1-4b66-93ac-2a47f303367a" providerId="ADAL" clId="{FD63A271-C199-4162-B63F-53F3D89E9A32}" dt="2022-08-01T16:12:22.311" v="27"/>
          <ac:spMkLst>
            <pc:docMk/>
            <pc:sldMk cId="1766107614" sldId="482"/>
            <ac:spMk id="4" creationId="{192E01D0-C57A-4AE9-B422-ACCAD2C4A909}"/>
          </ac:spMkLst>
        </pc:spChg>
        <pc:spChg chg="mod">
          <ac:chgData name="Kanal, Sameer" userId="24eadc89-10f1-4b66-93ac-2a47f303367a" providerId="ADAL" clId="{FD63A271-C199-4162-B63F-53F3D89E9A32}" dt="2022-08-01T16:12:39.442" v="48"/>
          <ac:spMkLst>
            <pc:docMk/>
            <pc:sldMk cId="1766107614" sldId="482"/>
            <ac:spMk id="5" creationId="{EAFCC112-9417-40D5-92D1-F928F540E0A9}"/>
          </ac:spMkLst>
        </pc:spChg>
        <pc:spChg chg="mod">
          <ac:chgData name="Kanal, Sameer" userId="24eadc89-10f1-4b66-93ac-2a47f303367a" providerId="ADAL" clId="{FD63A271-C199-4162-B63F-53F3D89E9A32}" dt="2022-08-01T16:12:23.624" v="28"/>
          <ac:spMkLst>
            <pc:docMk/>
            <pc:sldMk cId="1766107614" sldId="482"/>
            <ac:spMk id="8" creationId="{42C26128-4873-48B9-AFA4-88F36238CA3B}"/>
          </ac:spMkLst>
        </pc:spChg>
        <pc:spChg chg="mod">
          <ac:chgData name="Kanal, Sameer" userId="24eadc89-10f1-4b66-93ac-2a47f303367a" providerId="ADAL" clId="{FD63A271-C199-4162-B63F-53F3D89E9A32}" dt="2022-08-01T16:12:40.698" v="49"/>
          <ac:spMkLst>
            <pc:docMk/>
            <pc:sldMk cId="1766107614" sldId="482"/>
            <ac:spMk id="23" creationId="{FAD41B55-9C37-4779-A8EC-98DB04098452}"/>
          </ac:spMkLst>
        </pc:spChg>
        <pc:spChg chg="mod">
          <ac:chgData name="Kanal, Sameer" userId="24eadc89-10f1-4b66-93ac-2a47f303367a" providerId="ADAL" clId="{FD63A271-C199-4162-B63F-53F3D89E9A32}" dt="2022-08-01T16:12:55.940" v="52" actId="208"/>
          <ac:spMkLst>
            <pc:docMk/>
            <pc:sldMk cId="1766107614" sldId="482"/>
            <ac:spMk id="29" creationId="{D8D9B573-E17A-49F8-9039-4227AF03272E}"/>
          </ac:spMkLst>
        </pc:spChg>
        <pc:spChg chg="mod">
          <ac:chgData name="Kanal, Sameer" userId="24eadc89-10f1-4b66-93ac-2a47f303367a" providerId="ADAL" clId="{FD63A271-C199-4162-B63F-53F3D89E9A32}" dt="2022-08-01T16:12:15.176" v="23"/>
          <ac:spMkLst>
            <pc:docMk/>
            <pc:sldMk cId="1766107614" sldId="482"/>
            <ac:spMk id="30" creationId="{29808011-0182-451D-A5EB-2452F64CD36E}"/>
          </ac:spMkLst>
        </pc:spChg>
        <pc:spChg chg="mod">
          <ac:chgData name="Kanal, Sameer" userId="24eadc89-10f1-4b66-93ac-2a47f303367a" providerId="ADAL" clId="{FD63A271-C199-4162-B63F-53F3D89E9A32}" dt="2022-08-01T16:12:31.534" v="32"/>
          <ac:spMkLst>
            <pc:docMk/>
            <pc:sldMk cId="1766107614" sldId="482"/>
            <ac:spMk id="31" creationId="{C4D5E6F2-4984-41CF-A607-561024985136}"/>
          </ac:spMkLst>
        </pc:spChg>
        <pc:spChg chg="mod">
          <ac:chgData name="Kanal, Sameer" userId="24eadc89-10f1-4b66-93ac-2a47f303367a" providerId="ADAL" clId="{FD63A271-C199-4162-B63F-53F3D89E9A32}" dt="2022-08-01T16:12:16.537" v="24"/>
          <ac:spMkLst>
            <pc:docMk/>
            <pc:sldMk cId="1766107614" sldId="482"/>
            <ac:spMk id="32" creationId="{74309EBB-6749-4115-B0AF-EC4A15B88693}"/>
          </ac:spMkLst>
        </pc:spChg>
        <pc:spChg chg="mod">
          <ac:chgData name="Kanal, Sameer" userId="24eadc89-10f1-4b66-93ac-2a47f303367a" providerId="ADAL" clId="{FD63A271-C199-4162-B63F-53F3D89E9A32}" dt="2022-08-01T16:12:18.288" v="25"/>
          <ac:spMkLst>
            <pc:docMk/>
            <pc:sldMk cId="1766107614" sldId="482"/>
            <ac:spMk id="33" creationId="{3441C19E-20BB-4A10-9CFA-D7C9DE6B4F00}"/>
          </ac:spMkLst>
        </pc:spChg>
        <pc:spChg chg="mod">
          <ac:chgData name="Kanal, Sameer" userId="24eadc89-10f1-4b66-93ac-2a47f303367a" providerId="ADAL" clId="{FD63A271-C199-4162-B63F-53F3D89E9A32}" dt="2022-08-01T16:12:20.742" v="26"/>
          <ac:spMkLst>
            <pc:docMk/>
            <pc:sldMk cId="1766107614" sldId="482"/>
            <ac:spMk id="34" creationId="{8A12BF7B-4ED9-4E8D-A967-371231BC1A10}"/>
          </ac:spMkLst>
        </pc:spChg>
        <pc:spChg chg="mod">
          <ac:chgData name="Kanal, Sameer" userId="24eadc89-10f1-4b66-93ac-2a47f303367a" providerId="ADAL" clId="{FD63A271-C199-4162-B63F-53F3D89E9A32}" dt="2022-08-01T16:12:37.938" v="47"/>
          <ac:spMkLst>
            <pc:docMk/>
            <pc:sldMk cId="1766107614" sldId="482"/>
            <ac:spMk id="35" creationId="{D24FE2AA-03F7-4BB2-A8AD-25E3344D32F1}"/>
          </ac:spMkLst>
        </pc:spChg>
        <pc:spChg chg="mod">
          <ac:chgData name="Kanal, Sameer" userId="24eadc89-10f1-4b66-93ac-2a47f303367a" providerId="ADAL" clId="{FD63A271-C199-4162-B63F-53F3D89E9A32}" dt="2022-08-01T16:12:32.623" v="33"/>
          <ac:spMkLst>
            <pc:docMk/>
            <pc:sldMk cId="1766107614" sldId="482"/>
            <ac:spMk id="36" creationId="{413BF199-AFBA-4E0C-8D09-53E6F07CBD3B}"/>
          </ac:spMkLst>
        </pc:spChg>
        <pc:spChg chg="mod">
          <ac:chgData name="Kanal, Sameer" userId="24eadc89-10f1-4b66-93ac-2a47f303367a" providerId="ADAL" clId="{FD63A271-C199-4162-B63F-53F3D89E9A32}" dt="2022-08-01T16:12:35.863" v="46" actId="20577"/>
          <ac:spMkLst>
            <pc:docMk/>
            <pc:sldMk cId="1766107614" sldId="482"/>
            <ac:spMk id="37" creationId="{A47CCAD2-9864-4307-9FCC-BF2CD1367A61}"/>
          </ac:spMkLst>
        </pc:spChg>
        <pc:spChg chg="mod">
          <ac:chgData name="Kanal, Sameer" userId="24eadc89-10f1-4b66-93ac-2a47f303367a" providerId="ADAL" clId="{FD63A271-C199-4162-B63F-53F3D89E9A32}" dt="2022-08-01T16:13:01.224" v="53" actId="208"/>
          <ac:spMkLst>
            <pc:docMk/>
            <pc:sldMk cId="1766107614" sldId="482"/>
            <ac:spMk id="38" creationId="{A10EBF10-67F8-429D-A3DB-A4D76EC16335}"/>
          </ac:spMkLst>
        </pc:spChg>
        <pc:spChg chg="mod">
          <ac:chgData name="Kanal, Sameer" userId="24eadc89-10f1-4b66-93ac-2a47f303367a" providerId="ADAL" clId="{FD63A271-C199-4162-B63F-53F3D89E9A32}" dt="2022-08-01T16:12:55.940" v="52" actId="208"/>
          <ac:spMkLst>
            <pc:docMk/>
            <pc:sldMk cId="1766107614" sldId="482"/>
            <ac:spMk id="39" creationId="{81FBDA20-C538-4223-88DD-BABDD2CE9E82}"/>
          </ac:spMkLst>
        </pc:spChg>
        <pc:spChg chg="mod">
          <ac:chgData name="Kanal, Sameer" userId="24eadc89-10f1-4b66-93ac-2a47f303367a" providerId="ADAL" clId="{FD63A271-C199-4162-B63F-53F3D89E9A32}" dt="2022-08-01T16:13:04.647" v="54" actId="208"/>
          <ac:spMkLst>
            <pc:docMk/>
            <pc:sldMk cId="1766107614" sldId="482"/>
            <ac:spMk id="40" creationId="{49E5C2A9-F1B4-45D2-93EE-C959C5C79795}"/>
          </ac:spMkLst>
        </pc:spChg>
        <pc:spChg chg="mod">
          <ac:chgData name="Kanal, Sameer" userId="24eadc89-10f1-4b66-93ac-2a47f303367a" providerId="ADAL" clId="{FD63A271-C199-4162-B63F-53F3D89E9A32}" dt="2022-08-01T16:12:55.940" v="52" actId="208"/>
          <ac:spMkLst>
            <pc:docMk/>
            <pc:sldMk cId="1766107614" sldId="482"/>
            <ac:spMk id="41" creationId="{F67446DD-8BFC-4C74-A35A-A65552D38BA4}"/>
          </ac:spMkLst>
        </pc:spChg>
        <pc:spChg chg="mod">
          <ac:chgData name="Kanal, Sameer" userId="24eadc89-10f1-4b66-93ac-2a47f303367a" providerId="ADAL" clId="{FD63A271-C199-4162-B63F-53F3D89E9A32}" dt="2022-08-01T16:12:24.878" v="29"/>
          <ac:spMkLst>
            <pc:docMk/>
            <pc:sldMk cId="1766107614" sldId="482"/>
            <ac:spMk id="45" creationId="{28F20DB9-0230-4DAB-89D4-5AB4A26CEC8A}"/>
          </ac:spMkLst>
        </pc:spChg>
        <pc:spChg chg="mod">
          <ac:chgData name="Kanal, Sameer" userId="24eadc89-10f1-4b66-93ac-2a47f303367a" providerId="ADAL" clId="{FD63A271-C199-4162-B63F-53F3D89E9A32}" dt="2022-08-01T16:12:26.825" v="31" actId="20577"/>
          <ac:spMkLst>
            <pc:docMk/>
            <pc:sldMk cId="1766107614" sldId="482"/>
            <ac:spMk id="46" creationId="{CFABC0BB-631D-4E43-85FC-276A8EADF793}"/>
          </ac:spMkLst>
        </pc:spChg>
        <pc:spChg chg="mod">
          <ac:chgData name="Kanal, Sameer" userId="24eadc89-10f1-4b66-93ac-2a47f303367a" providerId="ADAL" clId="{FD63A271-C199-4162-B63F-53F3D89E9A32}" dt="2022-08-01T16:12:43.179" v="51"/>
          <ac:spMkLst>
            <pc:docMk/>
            <pc:sldMk cId="1766107614" sldId="482"/>
            <ac:spMk id="51" creationId="{7F3210D0-59CD-4726-95C5-DD1A37B66526}"/>
          </ac:spMkLst>
        </pc:spChg>
        <pc:spChg chg="mod">
          <ac:chgData name="Kanal, Sameer" userId="24eadc89-10f1-4b66-93ac-2a47f303367a" providerId="ADAL" clId="{FD63A271-C199-4162-B63F-53F3D89E9A32}" dt="2022-08-01T16:12:42.042" v="50"/>
          <ac:spMkLst>
            <pc:docMk/>
            <pc:sldMk cId="1766107614" sldId="482"/>
            <ac:spMk id="52" creationId="{493426D1-F33D-49FF-89D1-A7985CAF9DC6}"/>
          </ac:spMkLst>
        </pc:spChg>
      </pc:sldChg>
      <pc:sldChg chg="modSp add mod">
        <pc:chgData name="Kanal, Sameer" userId="24eadc89-10f1-4b66-93ac-2a47f303367a" providerId="ADAL" clId="{FD63A271-C199-4162-B63F-53F3D89E9A32}" dt="2022-08-01T16:12:03.431" v="22" actId="207"/>
        <pc:sldMkLst>
          <pc:docMk/>
          <pc:sldMk cId="1735050670" sldId="483"/>
        </pc:sldMkLst>
        <pc:spChg chg="mod">
          <ac:chgData name="Kanal, Sameer" userId="24eadc89-10f1-4b66-93ac-2a47f303367a" providerId="ADAL" clId="{FD63A271-C199-4162-B63F-53F3D89E9A32}" dt="2022-08-01T16:11:47.830" v="19" actId="14100"/>
          <ac:spMkLst>
            <pc:docMk/>
            <pc:sldMk cId="1735050670" sldId="483"/>
            <ac:spMk id="2" creationId="{01F8D692-FD55-402A-9A91-3853C2894C31}"/>
          </ac:spMkLst>
        </pc:spChg>
        <pc:spChg chg="mod">
          <ac:chgData name="Kanal, Sameer" userId="24eadc89-10f1-4b66-93ac-2a47f303367a" providerId="ADAL" clId="{FD63A271-C199-4162-B63F-53F3D89E9A32}" dt="2022-08-01T16:11:50.048" v="20" actId="404"/>
          <ac:spMkLst>
            <pc:docMk/>
            <pc:sldMk cId="1735050670" sldId="483"/>
            <ac:spMk id="44" creationId="{DD57DF92-CF80-42EB-B5EA-C50167660B80}"/>
          </ac:spMkLst>
        </pc:spChg>
        <pc:spChg chg="mod">
          <ac:chgData name="Kanal, Sameer" userId="24eadc89-10f1-4b66-93ac-2a47f303367a" providerId="ADAL" clId="{FD63A271-C199-4162-B63F-53F3D89E9A32}" dt="2022-08-01T16:12:03.431" v="22" actId="207"/>
          <ac:spMkLst>
            <pc:docMk/>
            <pc:sldMk cId="1735050670" sldId="483"/>
            <ac:spMk id="49" creationId="{DC69BA4F-7569-4A87-A3F0-72BEBB3CF782}"/>
          </ac:spMkLst>
        </pc:spChg>
      </pc:sldChg>
      <pc:sldChg chg="modSp add mod ord">
        <pc:chgData name="Kanal, Sameer" userId="24eadc89-10f1-4b66-93ac-2a47f303367a" providerId="ADAL" clId="{FD63A271-C199-4162-B63F-53F3D89E9A32}" dt="2022-08-02T01:56:14.685" v="254"/>
        <pc:sldMkLst>
          <pc:docMk/>
          <pc:sldMk cId="3586105562" sldId="484"/>
        </pc:sldMkLst>
        <pc:spChg chg="mod">
          <ac:chgData name="Kanal, Sameer" userId="24eadc89-10f1-4b66-93ac-2a47f303367a" providerId="ADAL" clId="{FD63A271-C199-4162-B63F-53F3D89E9A32}" dt="2022-08-01T16:29:54.003" v="243" actId="6549"/>
          <ac:spMkLst>
            <pc:docMk/>
            <pc:sldMk cId="3586105562" sldId="484"/>
            <ac:spMk id="6" creationId="{050DB920-9E9B-4229-AEBD-4C1AAFC74F2C}"/>
          </ac:spMkLst>
        </pc:spChg>
      </pc:sldChg>
      <pc:sldChg chg="modSp add mod">
        <pc:chgData name="Kanal, Sameer" userId="24eadc89-10f1-4b66-93ac-2a47f303367a" providerId="ADAL" clId="{FD63A271-C199-4162-B63F-53F3D89E9A32}" dt="2022-08-01T16:30:11.678" v="251" actId="6549"/>
        <pc:sldMkLst>
          <pc:docMk/>
          <pc:sldMk cId="596729549" sldId="485"/>
        </pc:sldMkLst>
        <pc:spChg chg="mod">
          <ac:chgData name="Kanal, Sameer" userId="24eadc89-10f1-4b66-93ac-2a47f303367a" providerId="ADAL" clId="{FD63A271-C199-4162-B63F-53F3D89E9A32}" dt="2022-08-01T16:30:11.678" v="251" actId="6549"/>
          <ac:spMkLst>
            <pc:docMk/>
            <pc:sldMk cId="596729549" sldId="485"/>
            <ac:spMk id="6" creationId="{050DB920-9E9B-4229-AEBD-4C1AAFC74F2C}"/>
          </ac:spMkLst>
        </pc:spChg>
      </pc:sldChg>
    </pc:docChg>
  </pc:docChgLst>
  <pc:docChgLst>
    <pc:chgData name="Kanal, Sameer" userId="24eadc89-10f1-4b66-93ac-2a47f303367a" providerId="ADAL" clId="{742DE1E8-0084-47C6-A3CC-1DC25737478D}"/>
    <pc:docChg chg="undo custSel addSld delSld modSld sldOrd">
      <pc:chgData name="Kanal, Sameer" userId="24eadc89-10f1-4b66-93ac-2a47f303367a" providerId="ADAL" clId="{742DE1E8-0084-47C6-A3CC-1DC25737478D}" dt="2022-07-11T22:59:28.883" v="1121" actId="20577"/>
      <pc:docMkLst>
        <pc:docMk/>
      </pc:docMkLst>
      <pc:sldChg chg="modSp mod">
        <pc:chgData name="Kanal, Sameer" userId="24eadc89-10f1-4b66-93ac-2a47f303367a" providerId="ADAL" clId="{742DE1E8-0084-47C6-A3CC-1DC25737478D}" dt="2022-07-11T21:12:04.703" v="9" actId="6549"/>
        <pc:sldMkLst>
          <pc:docMk/>
          <pc:sldMk cId="1642425379" sldId="256"/>
        </pc:sldMkLst>
        <pc:spChg chg="mod">
          <ac:chgData name="Kanal, Sameer" userId="24eadc89-10f1-4b66-93ac-2a47f303367a" providerId="ADAL" clId="{742DE1E8-0084-47C6-A3CC-1DC25737478D}" dt="2022-07-11T21:12:04.703" v="9" actId="6549"/>
          <ac:spMkLst>
            <pc:docMk/>
            <pc:sldMk cId="1642425379" sldId="256"/>
            <ac:spMk id="3" creationId="{1901B20D-4C28-4DA3-ABBD-718C22A5E58B}"/>
          </ac:spMkLst>
        </pc:spChg>
      </pc:sldChg>
      <pc:sldChg chg="ord">
        <pc:chgData name="Kanal, Sameer" userId="24eadc89-10f1-4b66-93ac-2a47f303367a" providerId="ADAL" clId="{742DE1E8-0084-47C6-A3CC-1DC25737478D}" dt="2022-07-11T21:18:34.058" v="994"/>
        <pc:sldMkLst>
          <pc:docMk/>
          <pc:sldMk cId="48138682" sldId="316"/>
        </pc:sldMkLst>
      </pc:sldChg>
      <pc:sldChg chg="modSp mod">
        <pc:chgData name="Kanal, Sameer" userId="24eadc89-10f1-4b66-93ac-2a47f303367a" providerId="ADAL" clId="{742DE1E8-0084-47C6-A3CC-1DC25737478D}" dt="2022-07-11T21:18:59.426" v="1061" actId="20577"/>
        <pc:sldMkLst>
          <pc:docMk/>
          <pc:sldMk cId="3561556080" sldId="418"/>
        </pc:sldMkLst>
        <pc:spChg chg="mod">
          <ac:chgData name="Kanal, Sameer" userId="24eadc89-10f1-4b66-93ac-2a47f303367a" providerId="ADAL" clId="{742DE1E8-0084-47C6-A3CC-1DC25737478D}" dt="2022-07-11T21:18:59.426" v="1061" actId="20577"/>
          <ac:spMkLst>
            <pc:docMk/>
            <pc:sldMk cId="3561556080" sldId="418"/>
            <ac:spMk id="5" creationId="{6A364F09-9BE0-4D48-A520-FB27955958E5}"/>
          </ac:spMkLst>
        </pc:spChg>
      </pc:sldChg>
      <pc:sldChg chg="del">
        <pc:chgData name="Kanal, Sameer" userId="24eadc89-10f1-4b66-93ac-2a47f303367a" providerId="ADAL" clId="{742DE1E8-0084-47C6-A3CC-1DC25737478D}" dt="2022-07-11T21:18:18.048" v="984" actId="47"/>
        <pc:sldMkLst>
          <pc:docMk/>
          <pc:sldMk cId="151484390" sldId="419"/>
        </pc:sldMkLst>
      </pc:sldChg>
      <pc:sldChg chg="del">
        <pc:chgData name="Kanal, Sameer" userId="24eadc89-10f1-4b66-93ac-2a47f303367a" providerId="ADAL" clId="{742DE1E8-0084-47C6-A3CC-1DC25737478D}" dt="2022-07-11T21:18:19.401" v="985" actId="47"/>
        <pc:sldMkLst>
          <pc:docMk/>
          <pc:sldMk cId="2367964424" sldId="431"/>
        </pc:sldMkLst>
      </pc:sldChg>
      <pc:sldChg chg="modSp mod ord">
        <pc:chgData name="Kanal, Sameer" userId="24eadc89-10f1-4b66-93ac-2a47f303367a" providerId="ADAL" clId="{742DE1E8-0084-47C6-A3CC-1DC25737478D}" dt="2022-07-11T21:19:04.089" v="1069" actId="20577"/>
        <pc:sldMkLst>
          <pc:docMk/>
          <pc:sldMk cId="2138585926" sldId="439"/>
        </pc:sldMkLst>
        <pc:spChg chg="mod">
          <ac:chgData name="Kanal, Sameer" userId="24eadc89-10f1-4b66-93ac-2a47f303367a" providerId="ADAL" clId="{742DE1E8-0084-47C6-A3CC-1DC25737478D}" dt="2022-07-11T21:19:04.089" v="1069" actId="20577"/>
          <ac:spMkLst>
            <pc:docMk/>
            <pc:sldMk cId="2138585926" sldId="439"/>
            <ac:spMk id="5" creationId="{6A364F09-9BE0-4D48-A520-FB27955958E5}"/>
          </ac:spMkLst>
        </pc:spChg>
      </pc:sldChg>
      <pc:sldChg chg="ord">
        <pc:chgData name="Kanal, Sameer" userId="24eadc89-10f1-4b66-93ac-2a47f303367a" providerId="ADAL" clId="{742DE1E8-0084-47C6-A3CC-1DC25737478D}" dt="2022-07-11T21:18:31.302" v="992"/>
        <pc:sldMkLst>
          <pc:docMk/>
          <pc:sldMk cId="3326528276" sldId="440"/>
        </pc:sldMkLst>
      </pc:sldChg>
      <pc:sldChg chg="modSp mod">
        <pc:chgData name="Kanal, Sameer" userId="24eadc89-10f1-4b66-93ac-2a47f303367a" providerId="ADAL" clId="{742DE1E8-0084-47C6-A3CC-1DC25737478D}" dt="2022-07-11T21:18:46.286" v="1054" actId="20577"/>
        <pc:sldMkLst>
          <pc:docMk/>
          <pc:sldMk cId="990991782" sldId="441"/>
        </pc:sldMkLst>
        <pc:spChg chg="mod">
          <ac:chgData name="Kanal, Sameer" userId="24eadc89-10f1-4b66-93ac-2a47f303367a" providerId="ADAL" clId="{742DE1E8-0084-47C6-A3CC-1DC25737478D}" dt="2022-07-11T21:18:46.286" v="1054" actId="20577"/>
          <ac:spMkLst>
            <pc:docMk/>
            <pc:sldMk cId="990991782" sldId="441"/>
            <ac:spMk id="5" creationId="{6A364F09-9BE0-4D48-A520-FB27955958E5}"/>
          </ac:spMkLst>
        </pc:spChg>
      </pc:sldChg>
      <pc:sldChg chg="del">
        <pc:chgData name="Kanal, Sameer" userId="24eadc89-10f1-4b66-93ac-2a47f303367a" providerId="ADAL" clId="{742DE1E8-0084-47C6-A3CC-1DC25737478D}" dt="2022-07-11T21:18:23.830" v="988" actId="47"/>
        <pc:sldMkLst>
          <pc:docMk/>
          <pc:sldMk cId="3848262547" sldId="442"/>
        </pc:sldMkLst>
      </pc:sldChg>
      <pc:sldChg chg="add del">
        <pc:chgData name="Kanal, Sameer" userId="24eadc89-10f1-4b66-93ac-2a47f303367a" providerId="ADAL" clId="{742DE1E8-0084-47C6-A3CC-1DC25737478D}" dt="2022-07-11T21:18:02.193" v="957" actId="2696"/>
        <pc:sldMkLst>
          <pc:docMk/>
          <pc:sldMk cId="2051446983" sldId="463"/>
        </pc:sldMkLst>
      </pc:sldChg>
      <pc:sldChg chg="modSp mod">
        <pc:chgData name="Kanal, Sameer" userId="24eadc89-10f1-4b66-93ac-2a47f303367a" providerId="ADAL" clId="{742DE1E8-0084-47C6-A3CC-1DC25737478D}" dt="2022-07-11T21:13:37.294" v="88" actId="1036"/>
        <pc:sldMkLst>
          <pc:docMk/>
          <pc:sldMk cId="1534957704" sldId="464"/>
        </pc:sldMkLst>
        <pc:spChg chg="mod">
          <ac:chgData name="Kanal, Sameer" userId="24eadc89-10f1-4b66-93ac-2a47f303367a" providerId="ADAL" clId="{742DE1E8-0084-47C6-A3CC-1DC25737478D}" dt="2022-07-11T21:12:31.252" v="14"/>
          <ac:spMkLst>
            <pc:docMk/>
            <pc:sldMk cId="1534957704" sldId="464"/>
            <ac:spMk id="4" creationId="{192E01D0-C57A-4AE9-B422-ACCAD2C4A909}"/>
          </ac:spMkLst>
        </pc:spChg>
        <pc:spChg chg="mod">
          <ac:chgData name="Kanal, Sameer" userId="24eadc89-10f1-4b66-93ac-2a47f303367a" providerId="ADAL" clId="{742DE1E8-0084-47C6-A3CC-1DC25737478D}" dt="2022-07-11T21:13:37.294" v="88" actId="1036"/>
          <ac:spMkLst>
            <pc:docMk/>
            <pc:sldMk cId="1534957704" sldId="464"/>
            <ac:spMk id="5" creationId="{EAFCC112-9417-40D5-92D1-F928F540E0A9}"/>
          </ac:spMkLst>
        </pc:spChg>
        <pc:spChg chg="mod">
          <ac:chgData name="Kanal, Sameer" userId="24eadc89-10f1-4b66-93ac-2a47f303367a" providerId="ADAL" clId="{742DE1E8-0084-47C6-A3CC-1DC25737478D}" dt="2022-07-11T21:12:53.703" v="27" actId="20577"/>
          <ac:spMkLst>
            <pc:docMk/>
            <pc:sldMk cId="1534957704" sldId="464"/>
            <ac:spMk id="8" creationId="{42C26128-4873-48B9-AFA4-88F36238CA3B}"/>
          </ac:spMkLst>
        </pc:spChg>
        <pc:spChg chg="mod">
          <ac:chgData name="Kanal, Sameer" userId="24eadc89-10f1-4b66-93ac-2a47f303367a" providerId="ADAL" clId="{742DE1E8-0084-47C6-A3CC-1DC25737478D}" dt="2022-07-11T21:13:34.304" v="85" actId="1036"/>
          <ac:spMkLst>
            <pc:docMk/>
            <pc:sldMk cId="1534957704" sldId="464"/>
            <ac:spMk id="23" creationId="{FAD41B55-9C37-4779-A8EC-98DB04098452}"/>
          </ac:spMkLst>
        </pc:spChg>
        <pc:spChg chg="mod">
          <ac:chgData name="Kanal, Sameer" userId="24eadc89-10f1-4b66-93ac-2a47f303367a" providerId="ADAL" clId="{742DE1E8-0084-47C6-A3CC-1DC25737478D}" dt="2022-07-11T21:12:25.291" v="10"/>
          <ac:spMkLst>
            <pc:docMk/>
            <pc:sldMk cId="1534957704" sldId="464"/>
            <ac:spMk id="30" creationId="{29808011-0182-451D-A5EB-2452F64CD36E}"/>
          </ac:spMkLst>
        </pc:spChg>
        <pc:spChg chg="mod">
          <ac:chgData name="Kanal, Sameer" userId="24eadc89-10f1-4b66-93ac-2a47f303367a" providerId="ADAL" clId="{742DE1E8-0084-47C6-A3CC-1DC25737478D}" dt="2022-07-11T21:12:33.645" v="15"/>
          <ac:spMkLst>
            <pc:docMk/>
            <pc:sldMk cId="1534957704" sldId="464"/>
            <ac:spMk id="31" creationId="{C4D5E6F2-4984-41CF-A607-561024985136}"/>
          </ac:spMkLst>
        </pc:spChg>
        <pc:spChg chg="mod">
          <ac:chgData name="Kanal, Sameer" userId="24eadc89-10f1-4b66-93ac-2a47f303367a" providerId="ADAL" clId="{742DE1E8-0084-47C6-A3CC-1DC25737478D}" dt="2022-07-11T21:12:26.675" v="11"/>
          <ac:spMkLst>
            <pc:docMk/>
            <pc:sldMk cId="1534957704" sldId="464"/>
            <ac:spMk id="32" creationId="{74309EBB-6749-4115-B0AF-EC4A15B88693}"/>
          </ac:spMkLst>
        </pc:spChg>
        <pc:spChg chg="mod">
          <ac:chgData name="Kanal, Sameer" userId="24eadc89-10f1-4b66-93ac-2a47f303367a" providerId="ADAL" clId="{742DE1E8-0084-47C6-A3CC-1DC25737478D}" dt="2022-07-11T21:12:27.892" v="12"/>
          <ac:spMkLst>
            <pc:docMk/>
            <pc:sldMk cId="1534957704" sldId="464"/>
            <ac:spMk id="33" creationId="{3441C19E-20BB-4A10-9CFA-D7C9DE6B4F00}"/>
          </ac:spMkLst>
        </pc:spChg>
        <pc:spChg chg="mod">
          <ac:chgData name="Kanal, Sameer" userId="24eadc89-10f1-4b66-93ac-2a47f303367a" providerId="ADAL" clId="{742DE1E8-0084-47C6-A3CC-1DC25737478D}" dt="2022-07-11T21:12:29.739" v="13"/>
          <ac:spMkLst>
            <pc:docMk/>
            <pc:sldMk cId="1534957704" sldId="464"/>
            <ac:spMk id="34" creationId="{8A12BF7B-4ED9-4E8D-A967-371231BC1A10}"/>
          </ac:spMkLst>
        </pc:spChg>
        <pc:spChg chg="mod">
          <ac:chgData name="Kanal, Sameer" userId="24eadc89-10f1-4b66-93ac-2a47f303367a" providerId="ADAL" clId="{742DE1E8-0084-47C6-A3CC-1DC25737478D}" dt="2022-07-11T21:12:37.777" v="18"/>
          <ac:spMkLst>
            <pc:docMk/>
            <pc:sldMk cId="1534957704" sldId="464"/>
            <ac:spMk id="35" creationId="{D24FE2AA-03F7-4BB2-A8AD-25E3344D32F1}"/>
          </ac:spMkLst>
        </pc:spChg>
        <pc:spChg chg="mod">
          <ac:chgData name="Kanal, Sameer" userId="24eadc89-10f1-4b66-93ac-2a47f303367a" providerId="ADAL" clId="{742DE1E8-0084-47C6-A3CC-1DC25737478D}" dt="2022-07-11T21:12:34.892" v="16"/>
          <ac:spMkLst>
            <pc:docMk/>
            <pc:sldMk cId="1534957704" sldId="464"/>
            <ac:spMk id="36" creationId="{413BF199-AFBA-4E0C-8D09-53E6F07CBD3B}"/>
          </ac:spMkLst>
        </pc:spChg>
        <pc:spChg chg="mod">
          <ac:chgData name="Kanal, Sameer" userId="24eadc89-10f1-4b66-93ac-2a47f303367a" providerId="ADAL" clId="{742DE1E8-0084-47C6-A3CC-1DC25737478D}" dt="2022-07-11T21:12:36.122" v="17"/>
          <ac:spMkLst>
            <pc:docMk/>
            <pc:sldMk cId="1534957704" sldId="464"/>
            <ac:spMk id="37" creationId="{A47CCAD2-9864-4307-9FCC-BF2CD1367A61}"/>
          </ac:spMkLst>
        </pc:spChg>
      </pc:sldChg>
      <pc:sldChg chg="modSp mod">
        <pc:chgData name="Kanal, Sameer" userId="24eadc89-10f1-4b66-93ac-2a47f303367a" providerId="ADAL" clId="{742DE1E8-0084-47C6-A3CC-1DC25737478D}" dt="2022-07-11T21:17:49.513" v="954" actId="1035"/>
        <pc:sldMkLst>
          <pc:docMk/>
          <pc:sldMk cId="3094822205" sldId="469"/>
        </pc:sldMkLst>
        <pc:spChg chg="mod">
          <ac:chgData name="Kanal, Sameer" userId="24eadc89-10f1-4b66-93ac-2a47f303367a" providerId="ADAL" clId="{742DE1E8-0084-47C6-A3CC-1DC25737478D}" dt="2022-07-11T21:17:13.296" v="921" actId="1076"/>
          <ac:spMkLst>
            <pc:docMk/>
            <pc:sldMk cId="3094822205" sldId="469"/>
            <ac:spMk id="28" creationId="{4E6142CD-15D2-4FB5-9E13-9E284E422907}"/>
          </ac:spMkLst>
        </pc:spChg>
        <pc:spChg chg="mod">
          <ac:chgData name="Kanal, Sameer" userId="24eadc89-10f1-4b66-93ac-2a47f303367a" providerId="ADAL" clId="{742DE1E8-0084-47C6-A3CC-1DC25737478D}" dt="2022-07-11T21:17:18.070" v="926" actId="1035"/>
          <ac:spMkLst>
            <pc:docMk/>
            <pc:sldMk cId="3094822205" sldId="469"/>
            <ac:spMk id="29" creationId="{00DBD2AF-7DE2-4241-AE07-296E56082033}"/>
          </ac:spMkLst>
        </pc:spChg>
        <pc:spChg chg="mod">
          <ac:chgData name="Kanal, Sameer" userId="24eadc89-10f1-4b66-93ac-2a47f303367a" providerId="ADAL" clId="{742DE1E8-0084-47C6-A3CC-1DC25737478D}" dt="2022-07-11T21:17:49.513" v="954" actId="1035"/>
          <ac:spMkLst>
            <pc:docMk/>
            <pc:sldMk cId="3094822205" sldId="469"/>
            <ac:spMk id="30" creationId="{8B6EAFE9-CD20-4C7C-AAD7-1EA9B779E3B2}"/>
          </ac:spMkLst>
        </pc:spChg>
        <pc:spChg chg="mod">
          <ac:chgData name="Kanal, Sameer" userId="24eadc89-10f1-4b66-93ac-2a47f303367a" providerId="ADAL" clId="{742DE1E8-0084-47C6-A3CC-1DC25737478D}" dt="2022-07-11T21:17:44.534" v="943" actId="27636"/>
          <ac:spMkLst>
            <pc:docMk/>
            <pc:sldMk cId="3094822205" sldId="469"/>
            <ac:spMk id="31" creationId="{653D79B0-544C-420E-994E-60AE00C713CE}"/>
          </ac:spMkLst>
        </pc:spChg>
        <pc:spChg chg="mod">
          <ac:chgData name="Kanal, Sameer" userId="24eadc89-10f1-4b66-93ac-2a47f303367a" providerId="ADAL" clId="{742DE1E8-0084-47C6-A3CC-1DC25737478D}" dt="2022-07-11T21:16:57.564" v="918" actId="1076"/>
          <ac:spMkLst>
            <pc:docMk/>
            <pc:sldMk cId="3094822205" sldId="469"/>
            <ac:spMk id="32" creationId="{48C4F64B-7FD1-429F-B094-B001779EE962}"/>
          </ac:spMkLst>
        </pc:spChg>
        <pc:spChg chg="mod">
          <ac:chgData name="Kanal, Sameer" userId="24eadc89-10f1-4b66-93ac-2a47f303367a" providerId="ADAL" clId="{742DE1E8-0084-47C6-A3CC-1DC25737478D}" dt="2022-07-11T21:16:57.564" v="918" actId="1076"/>
          <ac:spMkLst>
            <pc:docMk/>
            <pc:sldMk cId="3094822205" sldId="469"/>
            <ac:spMk id="33" creationId="{4C803855-E459-41E7-ACC1-C96646D64A0A}"/>
          </ac:spMkLst>
        </pc:spChg>
      </pc:sldChg>
      <pc:sldChg chg="modSp mod">
        <pc:chgData name="Kanal, Sameer" userId="24eadc89-10f1-4b66-93ac-2a47f303367a" providerId="ADAL" clId="{742DE1E8-0084-47C6-A3CC-1DC25737478D}" dt="2022-07-11T21:14:16.901" v="97" actId="13926"/>
        <pc:sldMkLst>
          <pc:docMk/>
          <pc:sldMk cId="1423737924" sldId="470"/>
        </pc:sldMkLst>
        <pc:spChg chg="mod ord">
          <ac:chgData name="Kanal, Sameer" userId="24eadc89-10f1-4b66-93ac-2a47f303367a" providerId="ADAL" clId="{742DE1E8-0084-47C6-A3CC-1DC25737478D}" dt="2022-07-11T21:13:53.441" v="93" actId="1076"/>
          <ac:spMkLst>
            <pc:docMk/>
            <pc:sldMk cId="1423737924" sldId="470"/>
            <ac:spMk id="2" creationId="{01F8D692-FD55-402A-9A91-3853C2894C31}"/>
          </ac:spMkLst>
        </pc:spChg>
        <pc:spChg chg="mod">
          <ac:chgData name="Kanal, Sameer" userId="24eadc89-10f1-4b66-93ac-2a47f303367a" providerId="ADAL" clId="{742DE1E8-0084-47C6-A3CC-1DC25737478D}" dt="2022-07-11T21:14:16.901" v="97" actId="13926"/>
          <ac:spMkLst>
            <pc:docMk/>
            <pc:sldMk cId="1423737924" sldId="470"/>
            <ac:spMk id="49" creationId="{DC69BA4F-7569-4A87-A3F0-72BEBB3CF782}"/>
          </ac:spMkLst>
        </pc:spChg>
        <pc:spChg chg="mod">
          <ac:chgData name="Kanal, Sameer" userId="24eadc89-10f1-4b66-93ac-2a47f303367a" providerId="ADAL" clId="{742DE1E8-0084-47C6-A3CC-1DC25737478D}" dt="2022-07-11T21:14:03.119" v="95" actId="207"/>
          <ac:spMkLst>
            <pc:docMk/>
            <pc:sldMk cId="1423737924" sldId="470"/>
            <ac:spMk id="104" creationId="{5694D285-EE83-40BB-B1B9-7185CFB0B6A2}"/>
          </ac:spMkLst>
        </pc:spChg>
      </pc:sldChg>
      <pc:sldChg chg="modSp mod">
        <pc:chgData name="Kanal, Sameer" userId="24eadc89-10f1-4b66-93ac-2a47f303367a" providerId="ADAL" clId="{742DE1E8-0084-47C6-A3CC-1DC25737478D}" dt="2022-07-11T21:18:07.462" v="983" actId="20577"/>
        <pc:sldMkLst>
          <pc:docMk/>
          <pc:sldMk cId="338027826" sldId="471"/>
        </pc:sldMkLst>
        <pc:spChg chg="mod">
          <ac:chgData name="Kanal, Sameer" userId="24eadc89-10f1-4b66-93ac-2a47f303367a" providerId="ADAL" clId="{742DE1E8-0084-47C6-A3CC-1DC25737478D}" dt="2022-07-11T21:18:07.462" v="983" actId="20577"/>
          <ac:spMkLst>
            <pc:docMk/>
            <pc:sldMk cId="338027826" sldId="471"/>
            <ac:spMk id="5" creationId="{6A364F09-9BE0-4D48-A520-FB27955958E5}"/>
          </ac:spMkLst>
        </pc:spChg>
      </pc:sldChg>
      <pc:sldChg chg="modSp add mod">
        <pc:chgData name="Kanal, Sameer" userId="24eadc89-10f1-4b66-93ac-2a47f303367a" providerId="ADAL" clId="{742DE1E8-0084-47C6-A3CC-1DC25737478D}" dt="2022-07-11T22:59:28.883" v="1121" actId="20577"/>
        <pc:sldMkLst>
          <pc:docMk/>
          <pc:sldMk cId="1307846143" sldId="472"/>
        </pc:sldMkLst>
        <pc:spChg chg="mod">
          <ac:chgData name="Kanal, Sameer" userId="24eadc89-10f1-4b66-93ac-2a47f303367a" providerId="ADAL" clId="{742DE1E8-0084-47C6-A3CC-1DC25737478D}" dt="2022-07-11T22:59:28.883" v="1121" actId="20577"/>
          <ac:spMkLst>
            <pc:docMk/>
            <pc:sldMk cId="1307846143" sldId="472"/>
            <ac:spMk id="5" creationId="{6A364F09-9BE0-4D48-A520-FB27955958E5}"/>
          </ac:spMkLst>
        </pc:spChg>
      </pc:sldChg>
      <pc:sldChg chg="del">
        <pc:chgData name="Kanal, Sameer" userId="24eadc89-10f1-4b66-93ac-2a47f303367a" providerId="ADAL" clId="{742DE1E8-0084-47C6-A3CC-1DC25737478D}" dt="2022-07-11T21:18:24.455" v="989" actId="47"/>
        <pc:sldMkLst>
          <pc:docMk/>
          <pc:sldMk cId="3201450017" sldId="472"/>
        </pc:sldMkLst>
      </pc:sldChg>
      <pc:sldChg chg="add">
        <pc:chgData name="Kanal, Sameer" userId="24eadc89-10f1-4b66-93ac-2a47f303367a" providerId="ADAL" clId="{742DE1E8-0084-47C6-A3CC-1DC25737478D}" dt="2022-07-11T22:57:03.179" v="1070"/>
        <pc:sldMkLst>
          <pc:docMk/>
          <pc:sldMk cId="2102059660" sldId="473"/>
        </pc:sldMkLst>
      </pc:sldChg>
      <pc:sldChg chg="del">
        <pc:chgData name="Kanal, Sameer" userId="24eadc89-10f1-4b66-93ac-2a47f303367a" providerId="ADAL" clId="{742DE1E8-0084-47C6-A3CC-1DC25737478D}" dt="2022-07-11T21:18:25.440" v="990" actId="47"/>
        <pc:sldMkLst>
          <pc:docMk/>
          <pc:sldMk cId="3698418199" sldId="473"/>
        </pc:sldMkLst>
      </pc:sldChg>
      <pc:sldChg chg="add">
        <pc:chgData name="Kanal, Sameer" userId="24eadc89-10f1-4b66-93ac-2a47f303367a" providerId="ADAL" clId="{742DE1E8-0084-47C6-A3CC-1DC25737478D}" dt="2022-07-11T22:57:03.179" v="1070"/>
        <pc:sldMkLst>
          <pc:docMk/>
          <pc:sldMk cId="663671885" sldId="474"/>
        </pc:sldMkLst>
      </pc:sldChg>
      <pc:sldChg chg="modSp add mod">
        <pc:chgData name="Kanal, Sameer" userId="24eadc89-10f1-4b66-93ac-2a47f303367a" providerId="ADAL" clId="{742DE1E8-0084-47C6-A3CC-1DC25737478D}" dt="2022-07-11T22:57:25.305" v="1082" actId="20577"/>
        <pc:sldMkLst>
          <pc:docMk/>
          <pc:sldMk cId="1848848805" sldId="475"/>
        </pc:sldMkLst>
        <pc:spChg chg="mod">
          <ac:chgData name="Kanal, Sameer" userId="24eadc89-10f1-4b66-93ac-2a47f303367a" providerId="ADAL" clId="{742DE1E8-0084-47C6-A3CC-1DC25737478D}" dt="2022-07-11T22:57:25.305" v="1082" actId="20577"/>
          <ac:spMkLst>
            <pc:docMk/>
            <pc:sldMk cId="1848848805" sldId="475"/>
            <ac:spMk id="5" creationId="{6A364F09-9BE0-4D48-A520-FB27955958E5}"/>
          </ac:spMkLst>
        </pc:spChg>
      </pc:sldChg>
    </pc:docChg>
  </pc:docChgLst>
  <pc:docChgLst>
    <pc:chgData name="Kanal, Sameer" userId="24eadc89-10f1-4b66-93ac-2a47f303367a" providerId="ADAL" clId="{125AFC75-FC0F-4E62-A56C-110CF20A7F0C}"/>
    <pc:docChg chg="undo custSel addSld delSld modSld">
      <pc:chgData name="Kanal, Sameer" userId="24eadc89-10f1-4b66-93ac-2a47f303367a" providerId="ADAL" clId="{125AFC75-FC0F-4E62-A56C-110CF20A7F0C}" dt="2022-08-03T02:58:40.503" v="3512" actId="1076"/>
      <pc:docMkLst>
        <pc:docMk/>
      </pc:docMkLst>
      <pc:sldChg chg="modSp mod">
        <pc:chgData name="Kanal, Sameer" userId="24eadc89-10f1-4b66-93ac-2a47f303367a" providerId="ADAL" clId="{125AFC75-FC0F-4E62-A56C-110CF20A7F0C}" dt="2022-08-03T02:39:36.578" v="60" actId="20577"/>
        <pc:sldMkLst>
          <pc:docMk/>
          <pc:sldMk cId="1642425379" sldId="256"/>
        </pc:sldMkLst>
        <pc:spChg chg="mod">
          <ac:chgData name="Kanal, Sameer" userId="24eadc89-10f1-4b66-93ac-2a47f303367a" providerId="ADAL" clId="{125AFC75-FC0F-4E62-A56C-110CF20A7F0C}" dt="2022-08-03T02:39:36.578" v="60" actId="20577"/>
          <ac:spMkLst>
            <pc:docMk/>
            <pc:sldMk cId="1642425379" sldId="256"/>
            <ac:spMk id="3" creationId="{1901B20D-4C28-4DA3-ABBD-718C22A5E58B}"/>
          </ac:spMkLst>
        </pc:spChg>
      </pc:sldChg>
      <pc:sldChg chg="del">
        <pc:chgData name="Kanal, Sameer" userId="24eadc89-10f1-4b66-93ac-2a47f303367a" providerId="ADAL" clId="{125AFC75-FC0F-4E62-A56C-110CF20A7F0C}" dt="2022-08-03T02:39:40.486" v="62" actId="47"/>
        <pc:sldMkLst>
          <pc:docMk/>
          <pc:sldMk cId="0" sldId="259"/>
        </pc:sldMkLst>
      </pc:sldChg>
      <pc:sldChg chg="del">
        <pc:chgData name="Kanal, Sameer" userId="24eadc89-10f1-4b66-93ac-2a47f303367a" providerId="ADAL" clId="{125AFC75-FC0F-4E62-A56C-110CF20A7F0C}" dt="2022-08-03T02:39:38.640" v="61" actId="47"/>
        <pc:sldMkLst>
          <pc:docMk/>
          <pc:sldMk cId="1844941827" sldId="289"/>
        </pc:sldMkLst>
      </pc:sldChg>
      <pc:sldChg chg="del">
        <pc:chgData name="Kanal, Sameer" userId="24eadc89-10f1-4b66-93ac-2a47f303367a" providerId="ADAL" clId="{125AFC75-FC0F-4E62-A56C-110CF20A7F0C}" dt="2022-08-03T02:45:47.102" v="1243" actId="47"/>
        <pc:sldMkLst>
          <pc:docMk/>
          <pc:sldMk cId="48138682" sldId="316"/>
        </pc:sldMkLst>
      </pc:sldChg>
      <pc:sldChg chg="del">
        <pc:chgData name="Kanal, Sameer" userId="24eadc89-10f1-4b66-93ac-2a47f303367a" providerId="ADAL" clId="{125AFC75-FC0F-4E62-A56C-110CF20A7F0C}" dt="2022-08-03T02:39:40.486" v="62" actId="47"/>
        <pc:sldMkLst>
          <pc:docMk/>
          <pc:sldMk cId="2039299659" sldId="341"/>
        </pc:sldMkLst>
      </pc:sldChg>
      <pc:sldChg chg="del">
        <pc:chgData name="Kanal, Sameer" userId="24eadc89-10f1-4b66-93ac-2a47f303367a" providerId="ADAL" clId="{125AFC75-FC0F-4E62-A56C-110CF20A7F0C}" dt="2022-08-03T02:45:37.191" v="1232" actId="47"/>
        <pc:sldMkLst>
          <pc:docMk/>
          <pc:sldMk cId="151484390" sldId="419"/>
        </pc:sldMkLst>
      </pc:sldChg>
      <pc:sldChg chg="del">
        <pc:chgData name="Kanal, Sameer" userId="24eadc89-10f1-4b66-93ac-2a47f303367a" providerId="ADAL" clId="{125AFC75-FC0F-4E62-A56C-110CF20A7F0C}" dt="2022-08-03T02:39:40.486" v="62" actId="47"/>
        <pc:sldMkLst>
          <pc:docMk/>
          <pc:sldMk cId="520910202" sldId="429"/>
        </pc:sldMkLst>
      </pc:sldChg>
      <pc:sldChg chg="del">
        <pc:chgData name="Kanal, Sameer" userId="24eadc89-10f1-4b66-93ac-2a47f303367a" providerId="ADAL" clId="{125AFC75-FC0F-4E62-A56C-110CF20A7F0C}" dt="2022-08-03T02:45:37.750" v="1233" actId="47"/>
        <pc:sldMkLst>
          <pc:docMk/>
          <pc:sldMk cId="2367964424" sldId="431"/>
        </pc:sldMkLst>
      </pc:sldChg>
      <pc:sldChg chg="del">
        <pc:chgData name="Kanal, Sameer" userId="24eadc89-10f1-4b66-93ac-2a47f303367a" providerId="ADAL" clId="{125AFC75-FC0F-4E62-A56C-110CF20A7F0C}" dt="2022-08-03T02:45:46.234" v="1242" actId="47"/>
        <pc:sldMkLst>
          <pc:docMk/>
          <pc:sldMk cId="3326528276" sldId="440"/>
        </pc:sldMkLst>
      </pc:sldChg>
      <pc:sldChg chg="del">
        <pc:chgData name="Kanal, Sameer" userId="24eadc89-10f1-4b66-93ac-2a47f303367a" providerId="ADAL" clId="{125AFC75-FC0F-4E62-A56C-110CF20A7F0C}" dt="2022-08-03T02:45:36.586" v="1231" actId="47"/>
        <pc:sldMkLst>
          <pc:docMk/>
          <pc:sldMk cId="2051446983" sldId="463"/>
        </pc:sldMkLst>
      </pc:sldChg>
      <pc:sldChg chg="addSp delSp modSp mod">
        <pc:chgData name="Kanal, Sameer" userId="24eadc89-10f1-4b66-93ac-2a47f303367a" providerId="ADAL" clId="{125AFC75-FC0F-4E62-A56C-110CF20A7F0C}" dt="2022-08-03T02:54:29.372" v="2663" actId="27636"/>
        <pc:sldMkLst>
          <pc:docMk/>
          <pc:sldMk cId="3094822205" sldId="469"/>
        </pc:sldMkLst>
        <pc:spChg chg="mod">
          <ac:chgData name="Kanal, Sameer" userId="24eadc89-10f1-4b66-93ac-2a47f303367a" providerId="ADAL" clId="{125AFC75-FC0F-4E62-A56C-110CF20A7F0C}" dt="2022-08-03T02:51:12.071" v="1987" actId="313"/>
          <ac:spMkLst>
            <pc:docMk/>
            <pc:sldMk cId="3094822205" sldId="469"/>
            <ac:spMk id="2" creationId="{75031FE9-9059-4FE8-B4AC-9771F23A1B89}"/>
          </ac:spMkLst>
        </pc:spChg>
        <pc:spChg chg="del">
          <ac:chgData name="Kanal, Sameer" userId="24eadc89-10f1-4b66-93ac-2a47f303367a" providerId="ADAL" clId="{125AFC75-FC0F-4E62-A56C-110CF20A7F0C}" dt="2022-08-03T02:47:05.450" v="1355" actId="478"/>
          <ac:spMkLst>
            <pc:docMk/>
            <pc:sldMk cId="3094822205" sldId="469"/>
            <ac:spMk id="10" creationId="{10FA0C3F-F88B-4A9E-B075-763026BF5032}"/>
          </ac:spMkLst>
        </pc:spChg>
        <pc:spChg chg="del">
          <ac:chgData name="Kanal, Sameer" userId="24eadc89-10f1-4b66-93ac-2a47f303367a" providerId="ADAL" clId="{125AFC75-FC0F-4E62-A56C-110CF20A7F0C}" dt="2022-08-03T02:46:19.554" v="1320" actId="478"/>
          <ac:spMkLst>
            <pc:docMk/>
            <pc:sldMk cId="3094822205" sldId="469"/>
            <ac:spMk id="11" creationId="{822B0E66-2E15-43C4-9346-BAC9A4CFD363}"/>
          </ac:spMkLst>
        </pc:spChg>
        <pc:spChg chg="add mod">
          <ac:chgData name="Kanal, Sameer" userId="24eadc89-10f1-4b66-93ac-2a47f303367a" providerId="ADAL" clId="{125AFC75-FC0F-4E62-A56C-110CF20A7F0C}" dt="2022-08-03T02:51:35.003" v="2082" actId="20577"/>
          <ac:spMkLst>
            <pc:docMk/>
            <pc:sldMk cId="3094822205" sldId="469"/>
            <ac:spMk id="12" creationId="{08B05917-6874-433B-86F7-8F7756B67809}"/>
          </ac:spMkLst>
        </pc:spChg>
        <pc:spChg chg="add mod">
          <ac:chgData name="Kanal, Sameer" userId="24eadc89-10f1-4b66-93ac-2a47f303367a" providerId="ADAL" clId="{125AFC75-FC0F-4E62-A56C-110CF20A7F0C}" dt="2022-08-03T02:52:06.034" v="2121" actId="20577"/>
          <ac:spMkLst>
            <pc:docMk/>
            <pc:sldMk cId="3094822205" sldId="469"/>
            <ac:spMk id="13" creationId="{A59BDEA4-23CF-453D-A161-0756D1DD2AE9}"/>
          </ac:spMkLst>
        </pc:spChg>
        <pc:spChg chg="add mod">
          <ac:chgData name="Kanal, Sameer" userId="24eadc89-10f1-4b66-93ac-2a47f303367a" providerId="ADAL" clId="{125AFC75-FC0F-4E62-A56C-110CF20A7F0C}" dt="2022-08-03T02:52:11.399" v="2145" actId="20577"/>
          <ac:spMkLst>
            <pc:docMk/>
            <pc:sldMk cId="3094822205" sldId="469"/>
            <ac:spMk id="15" creationId="{70D94CDE-034A-4CAC-9D4D-7E5639958AF6}"/>
          </ac:spMkLst>
        </pc:spChg>
        <pc:spChg chg="add mod">
          <ac:chgData name="Kanal, Sameer" userId="24eadc89-10f1-4b66-93ac-2a47f303367a" providerId="ADAL" clId="{125AFC75-FC0F-4E62-A56C-110CF20A7F0C}" dt="2022-08-03T02:52:18.049" v="2179" actId="20577"/>
          <ac:spMkLst>
            <pc:docMk/>
            <pc:sldMk cId="3094822205" sldId="469"/>
            <ac:spMk id="16" creationId="{42359E8A-5F61-497A-A6FA-D199F16BD7D1}"/>
          </ac:spMkLst>
        </pc:spChg>
        <pc:spChg chg="add mod">
          <ac:chgData name="Kanal, Sameer" userId="24eadc89-10f1-4b66-93ac-2a47f303367a" providerId="ADAL" clId="{125AFC75-FC0F-4E62-A56C-110CF20A7F0C}" dt="2022-08-03T02:52:28.586" v="2197" actId="20577"/>
          <ac:spMkLst>
            <pc:docMk/>
            <pc:sldMk cId="3094822205" sldId="469"/>
            <ac:spMk id="17" creationId="{71E56384-4846-42E7-84BE-49F45FAA7491}"/>
          </ac:spMkLst>
        </pc:spChg>
        <pc:spChg chg="mod">
          <ac:chgData name="Kanal, Sameer" userId="24eadc89-10f1-4b66-93ac-2a47f303367a" providerId="ADAL" clId="{125AFC75-FC0F-4E62-A56C-110CF20A7F0C}" dt="2022-08-03T02:51:27.962" v="2039" actId="27636"/>
          <ac:spMkLst>
            <pc:docMk/>
            <pc:sldMk cId="3094822205" sldId="469"/>
            <ac:spMk id="28" creationId="{4E6142CD-15D2-4FB5-9E13-9E284E422907}"/>
          </ac:spMkLst>
        </pc:spChg>
        <pc:spChg chg="del">
          <ac:chgData name="Kanal, Sameer" userId="24eadc89-10f1-4b66-93ac-2a47f303367a" providerId="ADAL" clId="{125AFC75-FC0F-4E62-A56C-110CF20A7F0C}" dt="2022-08-03T02:46:17.126" v="1319" actId="478"/>
          <ac:spMkLst>
            <pc:docMk/>
            <pc:sldMk cId="3094822205" sldId="469"/>
            <ac:spMk id="29" creationId="{00DBD2AF-7DE2-4241-AE07-296E56082033}"/>
          </ac:spMkLst>
        </pc:spChg>
        <pc:spChg chg="del">
          <ac:chgData name="Kanal, Sameer" userId="24eadc89-10f1-4b66-93ac-2a47f303367a" providerId="ADAL" clId="{125AFC75-FC0F-4E62-A56C-110CF20A7F0C}" dt="2022-08-03T02:48:05.533" v="1471" actId="478"/>
          <ac:spMkLst>
            <pc:docMk/>
            <pc:sldMk cId="3094822205" sldId="469"/>
            <ac:spMk id="32" creationId="{48C4F64B-7FD1-429F-B094-B001779EE962}"/>
          </ac:spMkLst>
        </pc:spChg>
        <pc:spChg chg="mod">
          <ac:chgData name="Kanal, Sameer" userId="24eadc89-10f1-4b66-93ac-2a47f303367a" providerId="ADAL" clId="{125AFC75-FC0F-4E62-A56C-110CF20A7F0C}" dt="2022-08-03T02:54:29.372" v="2663" actId="27636"/>
          <ac:spMkLst>
            <pc:docMk/>
            <pc:sldMk cId="3094822205" sldId="469"/>
            <ac:spMk id="33" creationId="{4C803855-E459-41E7-ACC1-C96646D64A0A}"/>
          </ac:spMkLst>
        </pc:spChg>
      </pc:sldChg>
      <pc:sldChg chg="del">
        <pc:chgData name="Kanal, Sameer" userId="24eadc89-10f1-4b66-93ac-2a47f303367a" providerId="ADAL" clId="{125AFC75-FC0F-4E62-A56C-110CF20A7F0C}" dt="2022-08-03T02:45:36.054" v="1230" actId="47"/>
        <pc:sldMkLst>
          <pc:docMk/>
          <pc:sldMk cId="338027826" sldId="471"/>
        </pc:sldMkLst>
      </pc:sldChg>
      <pc:sldChg chg="del">
        <pc:chgData name="Kanal, Sameer" userId="24eadc89-10f1-4b66-93ac-2a47f303367a" providerId="ADAL" clId="{125AFC75-FC0F-4E62-A56C-110CF20A7F0C}" dt="2022-08-03T02:45:45.818" v="1241" actId="47"/>
        <pc:sldMkLst>
          <pc:docMk/>
          <pc:sldMk cId="1610010982" sldId="472"/>
        </pc:sldMkLst>
      </pc:sldChg>
      <pc:sldChg chg="del">
        <pc:chgData name="Kanal, Sameer" userId="24eadc89-10f1-4b66-93ac-2a47f303367a" providerId="ADAL" clId="{125AFC75-FC0F-4E62-A56C-110CF20A7F0C}" dt="2022-08-03T02:45:38.300" v="1234" actId="47"/>
        <pc:sldMkLst>
          <pc:docMk/>
          <pc:sldMk cId="2259991398" sldId="473"/>
        </pc:sldMkLst>
      </pc:sldChg>
      <pc:sldChg chg="del">
        <pc:chgData name="Kanal, Sameer" userId="24eadc89-10f1-4b66-93ac-2a47f303367a" providerId="ADAL" clId="{125AFC75-FC0F-4E62-A56C-110CF20A7F0C}" dt="2022-08-03T02:45:39.884" v="1237" actId="47"/>
        <pc:sldMkLst>
          <pc:docMk/>
          <pc:sldMk cId="3531108271" sldId="475"/>
        </pc:sldMkLst>
      </pc:sldChg>
      <pc:sldChg chg="modSp add del mod">
        <pc:chgData name="Kanal, Sameer" userId="24eadc89-10f1-4b66-93ac-2a47f303367a" providerId="ADAL" clId="{125AFC75-FC0F-4E62-A56C-110CF20A7F0C}" dt="2022-08-03T02:58:40.503" v="3512" actId="1076"/>
        <pc:sldMkLst>
          <pc:docMk/>
          <pc:sldMk cId="651763442" sldId="476"/>
        </pc:sldMkLst>
        <pc:spChg chg="mod">
          <ac:chgData name="Kanal, Sameer" userId="24eadc89-10f1-4b66-93ac-2a47f303367a" providerId="ADAL" clId="{125AFC75-FC0F-4E62-A56C-110CF20A7F0C}" dt="2022-08-03T02:58:40.503" v="3512" actId="1076"/>
          <ac:spMkLst>
            <pc:docMk/>
            <pc:sldMk cId="651763442" sldId="476"/>
            <ac:spMk id="2" creationId="{8A4E0A63-A388-49B1-A04E-27CE9BD622EF}"/>
          </ac:spMkLst>
        </pc:spChg>
        <pc:spChg chg="mod">
          <ac:chgData name="Kanal, Sameer" userId="24eadc89-10f1-4b66-93ac-2a47f303367a" providerId="ADAL" clId="{125AFC75-FC0F-4E62-A56C-110CF20A7F0C}" dt="2022-08-03T02:56:51.417" v="3146" actId="27636"/>
          <ac:spMkLst>
            <pc:docMk/>
            <pc:sldMk cId="651763442" sldId="476"/>
            <ac:spMk id="5" creationId="{06E82690-B145-4D4F-B2D1-0B2A8C50FD71}"/>
          </ac:spMkLst>
        </pc:spChg>
        <pc:spChg chg="mod">
          <ac:chgData name="Kanal, Sameer" userId="24eadc89-10f1-4b66-93ac-2a47f303367a" providerId="ADAL" clId="{125AFC75-FC0F-4E62-A56C-110CF20A7F0C}" dt="2022-08-03T02:58:30.410" v="3509" actId="1076"/>
          <ac:spMkLst>
            <pc:docMk/>
            <pc:sldMk cId="651763442" sldId="476"/>
            <ac:spMk id="6" creationId="{7640DF9D-0C9E-4C5D-9635-6B4DE10CCEE5}"/>
          </ac:spMkLst>
        </pc:spChg>
        <pc:spChg chg="mod">
          <ac:chgData name="Kanal, Sameer" userId="24eadc89-10f1-4b66-93ac-2a47f303367a" providerId="ADAL" clId="{125AFC75-FC0F-4E62-A56C-110CF20A7F0C}" dt="2022-08-03T02:58:27.154" v="3508" actId="27636"/>
          <ac:spMkLst>
            <pc:docMk/>
            <pc:sldMk cId="651763442" sldId="476"/>
            <ac:spMk id="7" creationId="{40297407-CE4E-4284-879D-AEC395713625}"/>
          </ac:spMkLst>
        </pc:spChg>
        <pc:spChg chg="mod">
          <ac:chgData name="Kanal, Sameer" userId="24eadc89-10f1-4b66-93ac-2a47f303367a" providerId="ADAL" clId="{125AFC75-FC0F-4E62-A56C-110CF20A7F0C}" dt="2022-08-03T02:55:37.155" v="2724" actId="20577"/>
          <ac:spMkLst>
            <pc:docMk/>
            <pc:sldMk cId="651763442" sldId="476"/>
            <ac:spMk id="8" creationId="{F5C3A7BE-F7FC-4942-A31A-491A8A806103}"/>
          </ac:spMkLst>
        </pc:spChg>
        <pc:spChg chg="mod">
          <ac:chgData name="Kanal, Sameer" userId="24eadc89-10f1-4b66-93ac-2a47f303367a" providerId="ADAL" clId="{125AFC75-FC0F-4E62-A56C-110CF20A7F0C}" dt="2022-08-03T02:56:03.612" v="2900" actId="20577"/>
          <ac:spMkLst>
            <pc:docMk/>
            <pc:sldMk cId="651763442" sldId="476"/>
            <ac:spMk id="9" creationId="{95CCE699-03D1-4642-B46A-B14EF17DA183}"/>
          </ac:spMkLst>
        </pc:spChg>
        <pc:spChg chg="mod">
          <ac:chgData name="Kanal, Sameer" userId="24eadc89-10f1-4b66-93ac-2a47f303367a" providerId="ADAL" clId="{125AFC75-FC0F-4E62-A56C-110CF20A7F0C}" dt="2022-08-03T02:56:56.181" v="3164" actId="1035"/>
          <ac:spMkLst>
            <pc:docMk/>
            <pc:sldMk cId="651763442" sldId="476"/>
            <ac:spMk id="10" creationId="{BC1DF189-6F2F-4C21-88CC-C82D3D0D147B}"/>
          </ac:spMkLst>
        </pc:spChg>
      </pc:sldChg>
      <pc:sldChg chg="del">
        <pc:chgData name="Kanal, Sameer" userId="24eadc89-10f1-4b66-93ac-2a47f303367a" providerId="ADAL" clId="{125AFC75-FC0F-4E62-A56C-110CF20A7F0C}" dt="2022-08-03T02:45:39.468" v="1236" actId="47"/>
        <pc:sldMkLst>
          <pc:docMk/>
          <pc:sldMk cId="3067142638" sldId="480"/>
        </pc:sldMkLst>
      </pc:sldChg>
      <pc:sldChg chg="modSp mod">
        <pc:chgData name="Kanal, Sameer" userId="24eadc89-10f1-4b66-93ac-2a47f303367a" providerId="ADAL" clId="{125AFC75-FC0F-4E62-A56C-110CF20A7F0C}" dt="2022-08-03T02:45:23.857" v="1229" actId="14100"/>
        <pc:sldMkLst>
          <pc:docMk/>
          <pc:sldMk cId="2448585678" sldId="481"/>
        </pc:sldMkLst>
        <pc:spChg chg="mod">
          <ac:chgData name="Kanal, Sameer" userId="24eadc89-10f1-4b66-93ac-2a47f303367a" providerId="ADAL" clId="{125AFC75-FC0F-4E62-A56C-110CF20A7F0C}" dt="2022-08-03T02:41:48.357" v="414" actId="20577"/>
          <ac:spMkLst>
            <pc:docMk/>
            <pc:sldMk cId="2448585678" sldId="481"/>
            <ac:spMk id="2" creationId="{5750A8D2-85F0-4E56-B33B-D3B25D7BE058}"/>
          </ac:spMkLst>
        </pc:spChg>
        <pc:spChg chg="mod">
          <ac:chgData name="Kanal, Sameer" userId="24eadc89-10f1-4b66-93ac-2a47f303367a" providerId="ADAL" clId="{125AFC75-FC0F-4E62-A56C-110CF20A7F0C}" dt="2022-08-03T02:39:56.368" v="94" actId="14100"/>
          <ac:spMkLst>
            <pc:docMk/>
            <pc:sldMk cId="2448585678" sldId="481"/>
            <ac:spMk id="9" creationId="{E3DBEED3-AF5D-423E-9B72-A1FA4B5B7ECA}"/>
          </ac:spMkLst>
        </pc:spChg>
        <pc:spChg chg="mod">
          <ac:chgData name="Kanal, Sameer" userId="24eadc89-10f1-4b66-93ac-2a47f303367a" providerId="ADAL" clId="{125AFC75-FC0F-4E62-A56C-110CF20A7F0C}" dt="2022-08-03T02:40:07.840" v="108" actId="20577"/>
          <ac:spMkLst>
            <pc:docMk/>
            <pc:sldMk cId="2448585678" sldId="481"/>
            <ac:spMk id="10" creationId="{A5608A53-D01B-4C17-92FD-1D4367DCAD13}"/>
          </ac:spMkLst>
        </pc:spChg>
        <pc:spChg chg="mod">
          <ac:chgData name="Kanal, Sameer" userId="24eadc89-10f1-4b66-93ac-2a47f303367a" providerId="ADAL" clId="{125AFC75-FC0F-4E62-A56C-110CF20A7F0C}" dt="2022-08-03T02:41:33.777" v="360" actId="20577"/>
          <ac:spMkLst>
            <pc:docMk/>
            <pc:sldMk cId="2448585678" sldId="481"/>
            <ac:spMk id="11" creationId="{6FD8AB65-634B-4889-A0D9-7916073C86DE}"/>
          </ac:spMkLst>
        </pc:spChg>
        <pc:spChg chg="mod">
          <ac:chgData name="Kanal, Sameer" userId="24eadc89-10f1-4b66-93ac-2a47f303367a" providerId="ADAL" clId="{125AFC75-FC0F-4E62-A56C-110CF20A7F0C}" dt="2022-08-03T02:41:39.421" v="378" actId="1035"/>
          <ac:spMkLst>
            <pc:docMk/>
            <pc:sldMk cId="2448585678" sldId="481"/>
            <ac:spMk id="12" creationId="{176D6EB8-BE95-463B-A4D7-27E9632BF0F0}"/>
          </ac:spMkLst>
        </pc:spChg>
        <pc:spChg chg="mod">
          <ac:chgData name="Kanal, Sameer" userId="24eadc89-10f1-4b66-93ac-2a47f303367a" providerId="ADAL" clId="{125AFC75-FC0F-4E62-A56C-110CF20A7F0C}" dt="2022-08-03T02:44:35.860" v="1127" actId="1036"/>
          <ac:spMkLst>
            <pc:docMk/>
            <pc:sldMk cId="2448585678" sldId="481"/>
            <ac:spMk id="13" creationId="{4A8150DC-0B1D-40F9-A7D8-E4FC90512491}"/>
          </ac:spMkLst>
        </pc:spChg>
        <pc:spChg chg="mod">
          <ac:chgData name="Kanal, Sameer" userId="24eadc89-10f1-4b66-93ac-2a47f303367a" providerId="ADAL" clId="{125AFC75-FC0F-4E62-A56C-110CF20A7F0C}" dt="2022-08-03T02:44:48.256" v="1142" actId="14100"/>
          <ac:spMkLst>
            <pc:docMk/>
            <pc:sldMk cId="2448585678" sldId="481"/>
            <ac:spMk id="14" creationId="{25FDC864-5275-4F5C-882B-C7D470099125}"/>
          </ac:spMkLst>
        </pc:spChg>
        <pc:spChg chg="mod">
          <ac:chgData name="Kanal, Sameer" userId="24eadc89-10f1-4b66-93ac-2a47f303367a" providerId="ADAL" clId="{125AFC75-FC0F-4E62-A56C-110CF20A7F0C}" dt="2022-08-03T02:44:29.913" v="1116" actId="1035"/>
          <ac:spMkLst>
            <pc:docMk/>
            <pc:sldMk cId="2448585678" sldId="481"/>
            <ac:spMk id="15" creationId="{7B66D8B9-67CB-4C90-8378-D666B89AAF11}"/>
          </ac:spMkLst>
        </pc:spChg>
        <pc:spChg chg="mod">
          <ac:chgData name="Kanal, Sameer" userId="24eadc89-10f1-4b66-93ac-2a47f303367a" providerId="ADAL" clId="{125AFC75-FC0F-4E62-A56C-110CF20A7F0C}" dt="2022-08-03T02:45:23.857" v="1229" actId="14100"/>
          <ac:spMkLst>
            <pc:docMk/>
            <pc:sldMk cId="2448585678" sldId="481"/>
            <ac:spMk id="16" creationId="{3963C59A-FAA7-490F-A610-19FCDB520756}"/>
          </ac:spMkLst>
        </pc:spChg>
      </pc:sldChg>
      <pc:sldChg chg="del">
        <pc:chgData name="Kanal, Sameer" userId="24eadc89-10f1-4b66-93ac-2a47f303367a" providerId="ADAL" clId="{125AFC75-FC0F-4E62-A56C-110CF20A7F0C}" dt="2022-08-03T02:41:51.930" v="415" actId="47"/>
        <pc:sldMkLst>
          <pc:docMk/>
          <pc:sldMk cId="1766107614" sldId="482"/>
        </pc:sldMkLst>
      </pc:sldChg>
      <pc:sldChg chg="add">
        <pc:chgData name="Kanal, Sameer" userId="24eadc89-10f1-4b66-93ac-2a47f303367a" providerId="ADAL" clId="{125AFC75-FC0F-4E62-A56C-110CF20A7F0C}" dt="2022-08-03T02:50:45.816" v="1884"/>
        <pc:sldMkLst>
          <pc:docMk/>
          <pc:sldMk cId="2493734079" sldId="482"/>
        </pc:sldMkLst>
      </pc:sldChg>
      <pc:sldChg chg="del">
        <pc:chgData name="Kanal, Sameer" userId="24eadc89-10f1-4b66-93ac-2a47f303367a" providerId="ADAL" clId="{125AFC75-FC0F-4E62-A56C-110CF20A7F0C}" dt="2022-08-03T02:41:52.452" v="416" actId="47"/>
        <pc:sldMkLst>
          <pc:docMk/>
          <pc:sldMk cId="1735050670" sldId="483"/>
        </pc:sldMkLst>
      </pc:sldChg>
      <pc:sldChg chg="del">
        <pc:chgData name="Kanal, Sameer" userId="24eadc89-10f1-4b66-93ac-2a47f303367a" providerId="ADAL" clId="{125AFC75-FC0F-4E62-A56C-110CF20A7F0C}" dt="2022-08-03T02:45:38.995" v="1235" actId="47"/>
        <pc:sldMkLst>
          <pc:docMk/>
          <pc:sldMk cId="3586105562" sldId="484"/>
        </pc:sldMkLst>
      </pc:sldChg>
      <pc:sldChg chg="del">
        <pc:chgData name="Kanal, Sameer" userId="24eadc89-10f1-4b66-93ac-2a47f303367a" providerId="ADAL" clId="{125AFC75-FC0F-4E62-A56C-110CF20A7F0C}" dt="2022-08-03T02:45:45.385" v="1240" actId="47"/>
        <pc:sldMkLst>
          <pc:docMk/>
          <pc:sldMk cId="596729549" sldId="485"/>
        </pc:sldMkLst>
      </pc:sldChg>
      <pc:sldMasterChg chg="delSldLayout">
        <pc:chgData name="Kanal, Sameer" userId="24eadc89-10f1-4b66-93ac-2a47f303367a" providerId="ADAL" clId="{125AFC75-FC0F-4E62-A56C-110CF20A7F0C}" dt="2022-08-03T02:39:40.486" v="62" actId="47"/>
        <pc:sldMasterMkLst>
          <pc:docMk/>
          <pc:sldMasterMk cId="1928452137" sldId="2147483666"/>
        </pc:sldMasterMkLst>
        <pc:sldLayoutChg chg="del">
          <pc:chgData name="Kanal, Sameer" userId="24eadc89-10f1-4b66-93ac-2a47f303367a" providerId="ADAL" clId="{125AFC75-FC0F-4E62-A56C-110CF20A7F0C}" dt="2022-08-03T02:39:40.486" v="62" actId="47"/>
          <pc:sldLayoutMkLst>
            <pc:docMk/>
            <pc:sldMasterMk cId="1928452137" sldId="2147483666"/>
            <pc:sldLayoutMk cId="1690586043" sldId="2147483701"/>
          </pc:sldLayoutMkLst>
        </pc:sldLayoutChg>
      </pc:sldMasterChg>
    </pc:docChg>
  </pc:docChgLst>
  <pc:docChgLst>
    <pc:chgData name="Kanal, Sameer" userId="24eadc89-10f1-4b66-93ac-2a47f303367a" providerId="ADAL" clId="{A0531AB0-FD8C-4CA4-9091-57D0BC2E28D2}"/>
    <pc:docChg chg="undo custSel modSld">
      <pc:chgData name="Kanal, Sameer" userId="24eadc89-10f1-4b66-93ac-2a47f303367a" providerId="ADAL" clId="{A0531AB0-FD8C-4CA4-9091-57D0BC2E28D2}" dt="2022-06-28T01:50:02.244" v="13" actId="1076"/>
      <pc:docMkLst>
        <pc:docMk/>
      </pc:docMkLst>
      <pc:sldChg chg="addSp modSp mod">
        <pc:chgData name="Kanal, Sameer" userId="24eadc89-10f1-4b66-93ac-2a47f303367a" providerId="ADAL" clId="{A0531AB0-FD8C-4CA4-9091-57D0BC2E28D2}" dt="2022-06-28T01:50:02.244" v="13" actId="1076"/>
        <pc:sldMkLst>
          <pc:docMk/>
          <pc:sldMk cId="2051446983" sldId="463"/>
        </pc:sldMkLst>
        <pc:spChg chg="mod">
          <ac:chgData name="Kanal, Sameer" userId="24eadc89-10f1-4b66-93ac-2a47f303367a" providerId="ADAL" clId="{A0531AB0-FD8C-4CA4-9091-57D0BC2E28D2}" dt="2022-06-28T01:50:02.244" v="13" actId="1076"/>
          <ac:spMkLst>
            <pc:docMk/>
            <pc:sldMk cId="2051446983" sldId="463"/>
            <ac:spMk id="5" creationId="{6A364F09-9BE0-4D48-A520-FB27955958E5}"/>
          </ac:spMkLst>
        </pc:spChg>
        <pc:spChg chg="add mod">
          <ac:chgData name="Kanal, Sameer" userId="24eadc89-10f1-4b66-93ac-2a47f303367a" providerId="ADAL" clId="{A0531AB0-FD8C-4CA4-9091-57D0BC2E28D2}" dt="2022-06-28T01:50:00.049" v="12" actId="1076"/>
          <ac:spMkLst>
            <pc:docMk/>
            <pc:sldMk cId="2051446983" sldId="463"/>
            <ac:spMk id="6" creationId="{050DB920-9E9B-4229-AEBD-4C1AAFC74F2C}"/>
          </ac:spMkLst>
        </pc:spChg>
      </pc:sldChg>
    </pc:docChg>
  </pc:docChgLst>
  <pc:docChgLst>
    <pc:chgData name="Foster, Austin" userId="S::austin.foster@portlandoregon.gov::628d8fac-da75-49d9-8b07-836bbc078240" providerId="AD" clId="Web-{8DF2E8B0-E6F0-4A79-8A50-9C2719B810D2}"/>
    <pc:docChg chg="modSld">
      <pc:chgData name="Foster, Austin" userId="S::austin.foster@portlandoregon.gov::628d8fac-da75-49d9-8b07-836bbc078240" providerId="AD" clId="Web-{8DF2E8B0-E6F0-4A79-8A50-9C2719B810D2}" dt="2022-09-21T14:53:39.029" v="67" actId="20577"/>
      <pc:docMkLst>
        <pc:docMk/>
      </pc:docMkLst>
      <pc:sldChg chg="modSp">
        <pc:chgData name="Foster, Austin" userId="S::austin.foster@portlandoregon.gov::628d8fac-da75-49d9-8b07-836bbc078240" providerId="AD" clId="Web-{8DF2E8B0-E6F0-4A79-8A50-9C2719B810D2}" dt="2022-09-21T14:43:03.115" v="1" actId="20577"/>
        <pc:sldMkLst>
          <pc:docMk/>
          <pc:sldMk cId="1642425379" sldId="256"/>
        </pc:sldMkLst>
        <pc:spChg chg="mod">
          <ac:chgData name="Foster, Austin" userId="S::austin.foster@portlandoregon.gov::628d8fac-da75-49d9-8b07-836bbc078240" providerId="AD" clId="Web-{8DF2E8B0-E6F0-4A79-8A50-9C2719B810D2}" dt="2022-09-21T14:43:03.115" v="1" actId="20577"/>
          <ac:spMkLst>
            <pc:docMk/>
            <pc:sldMk cId="1642425379" sldId="256"/>
            <ac:spMk id="3" creationId="{1901B20D-4C28-4DA3-ABBD-718C22A5E58B}"/>
          </ac:spMkLst>
        </pc:spChg>
      </pc:sldChg>
      <pc:sldChg chg="modSp">
        <pc:chgData name="Foster, Austin" userId="S::austin.foster@portlandoregon.gov::628d8fac-da75-49d9-8b07-836bbc078240" providerId="AD" clId="Web-{8DF2E8B0-E6F0-4A79-8A50-9C2719B810D2}" dt="2022-09-21T14:53:39.029" v="67" actId="20577"/>
        <pc:sldMkLst>
          <pc:docMk/>
          <pc:sldMk cId="651763442" sldId="476"/>
        </pc:sldMkLst>
        <pc:spChg chg="mod">
          <ac:chgData name="Foster, Austin" userId="S::austin.foster@portlandoregon.gov::628d8fac-da75-49d9-8b07-836bbc078240" providerId="AD" clId="Web-{8DF2E8B0-E6F0-4A79-8A50-9C2719B810D2}" dt="2022-09-21T14:53:17.216" v="58" actId="20577"/>
          <ac:spMkLst>
            <pc:docMk/>
            <pc:sldMk cId="651763442" sldId="476"/>
            <ac:spMk id="7" creationId="{40297407-CE4E-4284-879D-AEC395713625}"/>
          </ac:spMkLst>
        </pc:spChg>
        <pc:spChg chg="mod">
          <ac:chgData name="Foster, Austin" userId="S::austin.foster@portlandoregon.gov::628d8fac-da75-49d9-8b07-836bbc078240" providerId="AD" clId="Web-{8DF2E8B0-E6F0-4A79-8A50-9C2719B810D2}" dt="2022-09-21T14:53:39.029" v="67" actId="20577"/>
          <ac:spMkLst>
            <pc:docMk/>
            <pc:sldMk cId="651763442" sldId="476"/>
            <ac:spMk id="9" creationId="{95CCE699-03D1-4642-B46A-B14EF17DA183}"/>
          </ac:spMkLst>
        </pc:spChg>
      </pc:sldChg>
      <pc:sldChg chg="modSp">
        <pc:chgData name="Foster, Austin" userId="S::austin.foster@portlandoregon.gov::628d8fac-da75-49d9-8b07-836bbc078240" providerId="AD" clId="Web-{8DF2E8B0-E6F0-4A79-8A50-9C2719B810D2}" dt="2022-09-21T14:47:35.915" v="45" actId="20577"/>
        <pc:sldMkLst>
          <pc:docMk/>
          <pc:sldMk cId="2448585678" sldId="481"/>
        </pc:sldMkLst>
        <pc:spChg chg="mod">
          <ac:chgData name="Foster, Austin" userId="S::austin.foster@portlandoregon.gov::628d8fac-da75-49d9-8b07-836bbc078240" providerId="AD" clId="Web-{8DF2E8B0-E6F0-4A79-8A50-9C2719B810D2}" dt="2022-09-21T14:44:21.413" v="7" actId="20577"/>
          <ac:spMkLst>
            <pc:docMk/>
            <pc:sldMk cId="2448585678" sldId="481"/>
            <ac:spMk id="14" creationId="{25FDC864-5275-4F5C-882B-C7D470099125}"/>
          </ac:spMkLst>
        </pc:spChg>
        <pc:spChg chg="mod">
          <ac:chgData name="Foster, Austin" userId="S::austin.foster@portlandoregon.gov::628d8fac-da75-49d9-8b07-836bbc078240" providerId="AD" clId="Web-{8DF2E8B0-E6F0-4A79-8A50-9C2719B810D2}" dt="2022-09-21T14:45:19.961" v="21" actId="20577"/>
          <ac:spMkLst>
            <pc:docMk/>
            <pc:sldMk cId="2448585678" sldId="481"/>
            <ac:spMk id="15" creationId="{7B66D8B9-67CB-4C90-8378-D666B89AAF11}"/>
          </ac:spMkLst>
        </pc:spChg>
        <pc:spChg chg="mod">
          <ac:chgData name="Foster, Austin" userId="S::austin.foster@portlandoregon.gov::628d8fac-da75-49d9-8b07-836bbc078240" providerId="AD" clId="Web-{8DF2E8B0-E6F0-4A79-8A50-9C2719B810D2}" dt="2022-09-21T14:47:35.915" v="45" actId="20577"/>
          <ac:spMkLst>
            <pc:docMk/>
            <pc:sldMk cId="2448585678" sldId="481"/>
            <ac:spMk id="16" creationId="{3963C59A-FAA7-490F-A610-19FCDB520756}"/>
          </ac:spMkLst>
        </pc:spChg>
      </pc:sldChg>
      <pc:sldChg chg="modSp">
        <pc:chgData name="Foster, Austin" userId="S::austin.foster@portlandoregon.gov::628d8fac-da75-49d9-8b07-836bbc078240" providerId="AD" clId="Web-{8DF2E8B0-E6F0-4A79-8A50-9C2719B810D2}" dt="2022-09-21T14:49:05.838" v="49" actId="20577"/>
        <pc:sldMkLst>
          <pc:docMk/>
          <pc:sldMk cId="2220965827" sldId="484"/>
        </pc:sldMkLst>
        <pc:spChg chg="mod">
          <ac:chgData name="Foster, Austin" userId="S::austin.foster@portlandoregon.gov::628d8fac-da75-49d9-8b07-836bbc078240" providerId="AD" clId="Web-{8DF2E8B0-E6F0-4A79-8A50-9C2719B810D2}" dt="2022-09-21T14:49:05.838" v="49" actId="20577"/>
          <ac:spMkLst>
            <pc:docMk/>
            <pc:sldMk cId="2220965827" sldId="484"/>
            <ac:spMk id="6" creationId="{7640DF9D-0C9E-4C5D-9635-6B4DE10CCEE5}"/>
          </ac:spMkLst>
        </pc:spChg>
      </pc:sldChg>
      <pc:sldChg chg="modSp">
        <pc:chgData name="Foster, Austin" userId="S::austin.foster@portlandoregon.gov::628d8fac-da75-49d9-8b07-836bbc078240" providerId="AD" clId="Web-{8DF2E8B0-E6F0-4A79-8A50-9C2719B810D2}" dt="2022-09-21T14:51:44.700" v="51" actId="20577"/>
        <pc:sldMkLst>
          <pc:docMk/>
          <pc:sldMk cId="2034852948" sldId="485"/>
        </pc:sldMkLst>
        <pc:spChg chg="mod">
          <ac:chgData name="Foster, Austin" userId="S::austin.foster@portlandoregon.gov::628d8fac-da75-49d9-8b07-836bbc078240" providerId="AD" clId="Web-{8DF2E8B0-E6F0-4A79-8A50-9C2719B810D2}" dt="2022-09-21T14:51:44.700" v="51" actId="20577"/>
          <ac:spMkLst>
            <pc:docMk/>
            <pc:sldMk cId="2034852948" sldId="485"/>
            <ac:spMk id="33" creationId="{4C803855-E459-41E7-ACC1-C96646D64A0A}"/>
          </ac:spMkLst>
        </pc:spChg>
      </pc:sldChg>
    </pc:docChg>
  </pc:docChgLst>
  <pc:docChgLst>
    <pc:chgData name="Kanal, Sameer" userId="24eadc89-10f1-4b66-93ac-2a47f303367a" providerId="ADAL" clId="{C7D46BC9-AA9B-4E7B-BCEE-C6BC8526EECC}"/>
    <pc:docChg chg="undo custSel addSld delSld modSld sldOrd">
      <pc:chgData name="Kanal, Sameer" userId="24eadc89-10f1-4b66-93ac-2a47f303367a" providerId="ADAL" clId="{C7D46BC9-AA9B-4E7B-BCEE-C6BC8526EECC}" dt="2023-05-17T06:21:12.402" v="15941" actId="20577"/>
      <pc:docMkLst>
        <pc:docMk/>
      </pc:docMkLst>
      <pc:sldChg chg="modSp mod">
        <pc:chgData name="Kanal, Sameer" userId="24eadc89-10f1-4b66-93ac-2a47f303367a" providerId="ADAL" clId="{C7D46BC9-AA9B-4E7B-BCEE-C6BC8526EECC}" dt="2023-05-17T00:54:55.983" v="3134" actId="20577"/>
        <pc:sldMkLst>
          <pc:docMk/>
          <pc:sldMk cId="1642425379" sldId="256"/>
        </pc:sldMkLst>
        <pc:spChg chg="mod">
          <ac:chgData name="Kanal, Sameer" userId="24eadc89-10f1-4b66-93ac-2a47f303367a" providerId="ADAL" clId="{C7D46BC9-AA9B-4E7B-BCEE-C6BC8526EECC}" dt="2023-05-17T00:54:55.983" v="3134" actId="20577"/>
          <ac:spMkLst>
            <pc:docMk/>
            <pc:sldMk cId="1642425379" sldId="256"/>
            <ac:spMk id="3" creationId="{1901B20D-4C28-4DA3-ABBD-718C22A5E58B}"/>
          </ac:spMkLst>
        </pc:spChg>
      </pc:sldChg>
      <pc:sldChg chg="del">
        <pc:chgData name="Kanal, Sameer" userId="24eadc89-10f1-4b66-93ac-2a47f303367a" providerId="ADAL" clId="{C7D46BC9-AA9B-4E7B-BCEE-C6BC8526EECC}" dt="2023-05-17T00:22:46.980" v="1766" actId="2696"/>
        <pc:sldMkLst>
          <pc:docMk/>
          <pc:sldMk cId="3094822205" sldId="469"/>
        </pc:sldMkLst>
      </pc:sldChg>
      <pc:sldChg chg="addSp delSp modSp mod">
        <pc:chgData name="Kanal, Sameer" userId="24eadc89-10f1-4b66-93ac-2a47f303367a" providerId="ADAL" clId="{C7D46BC9-AA9B-4E7B-BCEE-C6BC8526EECC}" dt="2023-05-17T05:22:20.335" v="7901" actId="1076"/>
        <pc:sldMkLst>
          <pc:docMk/>
          <pc:sldMk cId="651763442" sldId="476"/>
        </pc:sldMkLst>
        <pc:spChg chg="mod">
          <ac:chgData name="Kanal, Sameer" userId="24eadc89-10f1-4b66-93ac-2a47f303367a" providerId="ADAL" clId="{C7D46BC9-AA9B-4E7B-BCEE-C6BC8526EECC}" dt="2023-05-17T05:03:00.535" v="3844" actId="13926"/>
          <ac:spMkLst>
            <pc:docMk/>
            <pc:sldMk cId="651763442" sldId="476"/>
            <ac:spMk id="2" creationId="{8A4E0A63-A388-49B1-A04E-27CE9BD622EF}"/>
          </ac:spMkLst>
        </pc:spChg>
        <pc:spChg chg="mod">
          <ac:chgData name="Kanal, Sameer" userId="24eadc89-10f1-4b66-93ac-2a47f303367a" providerId="ADAL" clId="{C7D46BC9-AA9B-4E7B-BCEE-C6BC8526EECC}" dt="2023-05-17T05:03:00.535" v="3844" actId="13926"/>
          <ac:spMkLst>
            <pc:docMk/>
            <pc:sldMk cId="651763442" sldId="476"/>
            <ac:spMk id="4" creationId="{79ED4A67-3A46-4F54-A12A-EAE1B53E6457}"/>
          </ac:spMkLst>
        </pc:spChg>
        <pc:spChg chg="mod">
          <ac:chgData name="Kanal, Sameer" userId="24eadc89-10f1-4b66-93ac-2a47f303367a" providerId="ADAL" clId="{C7D46BC9-AA9B-4E7B-BCEE-C6BC8526EECC}" dt="2023-05-17T05:22:20.335" v="7901" actId="1076"/>
          <ac:spMkLst>
            <pc:docMk/>
            <pc:sldMk cId="651763442" sldId="476"/>
            <ac:spMk id="5" creationId="{06E82690-B145-4D4F-B2D1-0B2A8C50FD71}"/>
          </ac:spMkLst>
        </pc:spChg>
        <pc:spChg chg="mod">
          <ac:chgData name="Kanal, Sameer" userId="24eadc89-10f1-4b66-93ac-2a47f303367a" providerId="ADAL" clId="{C7D46BC9-AA9B-4E7B-BCEE-C6BC8526EECC}" dt="2023-05-17T05:22:11.312" v="7897" actId="20577"/>
          <ac:spMkLst>
            <pc:docMk/>
            <pc:sldMk cId="651763442" sldId="476"/>
            <ac:spMk id="6" creationId="{7640DF9D-0C9E-4C5D-9635-6B4DE10CCEE5}"/>
          </ac:spMkLst>
        </pc:spChg>
        <pc:spChg chg="mod">
          <ac:chgData name="Kanal, Sameer" userId="24eadc89-10f1-4b66-93ac-2a47f303367a" providerId="ADAL" clId="{C7D46BC9-AA9B-4E7B-BCEE-C6BC8526EECC}" dt="2023-05-17T05:22:09.631" v="7895" actId="1035"/>
          <ac:spMkLst>
            <pc:docMk/>
            <pc:sldMk cId="651763442" sldId="476"/>
            <ac:spMk id="7" creationId="{40297407-CE4E-4284-879D-AEC395713625}"/>
          </ac:spMkLst>
        </pc:spChg>
        <pc:spChg chg="del mod">
          <ac:chgData name="Kanal, Sameer" userId="24eadc89-10f1-4b66-93ac-2a47f303367a" providerId="ADAL" clId="{C7D46BC9-AA9B-4E7B-BCEE-C6BC8526EECC}" dt="2023-05-17T05:21:25.229" v="7858" actId="478"/>
          <ac:spMkLst>
            <pc:docMk/>
            <pc:sldMk cId="651763442" sldId="476"/>
            <ac:spMk id="8" creationId="{F5C3A7BE-F7FC-4942-A31A-491A8A806103}"/>
          </ac:spMkLst>
        </pc:spChg>
        <pc:spChg chg="del mod">
          <ac:chgData name="Kanal, Sameer" userId="24eadc89-10f1-4b66-93ac-2a47f303367a" providerId="ADAL" clId="{C7D46BC9-AA9B-4E7B-BCEE-C6BC8526EECC}" dt="2023-05-17T05:21:25.229" v="7858" actId="478"/>
          <ac:spMkLst>
            <pc:docMk/>
            <pc:sldMk cId="651763442" sldId="476"/>
            <ac:spMk id="9" creationId="{95CCE699-03D1-4642-B46A-B14EF17DA183}"/>
          </ac:spMkLst>
        </pc:spChg>
        <pc:spChg chg="mod">
          <ac:chgData name="Kanal, Sameer" userId="24eadc89-10f1-4b66-93ac-2a47f303367a" providerId="ADAL" clId="{C7D46BC9-AA9B-4E7B-BCEE-C6BC8526EECC}" dt="2023-05-17T05:22:17.274" v="7900" actId="14100"/>
          <ac:spMkLst>
            <pc:docMk/>
            <pc:sldMk cId="651763442" sldId="476"/>
            <ac:spMk id="10" creationId="{BC1DF189-6F2F-4C21-88CC-C82D3D0D147B}"/>
          </ac:spMkLst>
        </pc:spChg>
        <pc:spChg chg="add del mod">
          <ac:chgData name="Kanal, Sameer" userId="24eadc89-10f1-4b66-93ac-2a47f303367a" providerId="ADAL" clId="{C7D46BC9-AA9B-4E7B-BCEE-C6BC8526EECC}" dt="2023-05-17T05:21:27.535" v="7860" actId="478"/>
          <ac:spMkLst>
            <pc:docMk/>
            <pc:sldMk cId="651763442" sldId="476"/>
            <ac:spMk id="11" creationId="{E20E5CC8-D9D1-CE32-ECFA-2945196C01ED}"/>
          </ac:spMkLst>
        </pc:spChg>
        <pc:spChg chg="add del mod">
          <ac:chgData name="Kanal, Sameer" userId="24eadc89-10f1-4b66-93ac-2a47f303367a" providerId="ADAL" clId="{C7D46BC9-AA9B-4E7B-BCEE-C6BC8526EECC}" dt="2023-05-17T05:21:27.535" v="7860" actId="478"/>
          <ac:spMkLst>
            <pc:docMk/>
            <pc:sldMk cId="651763442" sldId="476"/>
            <ac:spMk id="13" creationId="{DDE75F32-7D58-9CF8-9666-EB32A5B2461D}"/>
          </ac:spMkLst>
        </pc:spChg>
      </pc:sldChg>
      <pc:sldChg chg="modSp mod">
        <pc:chgData name="Kanal, Sameer" userId="24eadc89-10f1-4b66-93ac-2a47f303367a" providerId="ADAL" clId="{C7D46BC9-AA9B-4E7B-BCEE-C6BC8526EECC}" dt="2023-05-17T00:22:40.495" v="1765" actId="6549"/>
        <pc:sldMkLst>
          <pc:docMk/>
          <pc:sldMk cId="2448585678" sldId="481"/>
        </pc:sldMkLst>
        <pc:spChg chg="mod">
          <ac:chgData name="Kanal, Sameer" userId="24eadc89-10f1-4b66-93ac-2a47f303367a" providerId="ADAL" clId="{C7D46BC9-AA9B-4E7B-BCEE-C6BC8526EECC}" dt="2023-05-17T00:20:30.005" v="1187" actId="1035"/>
          <ac:spMkLst>
            <pc:docMk/>
            <pc:sldMk cId="2448585678" sldId="481"/>
            <ac:spMk id="9" creationId="{E3DBEED3-AF5D-423E-9B72-A1FA4B5B7ECA}"/>
          </ac:spMkLst>
        </pc:spChg>
        <pc:spChg chg="mod">
          <ac:chgData name="Kanal, Sameer" userId="24eadc89-10f1-4b66-93ac-2a47f303367a" providerId="ADAL" clId="{C7D46BC9-AA9B-4E7B-BCEE-C6BC8526EECC}" dt="2023-05-17T00:17:20.633" v="382" actId="20577"/>
          <ac:spMkLst>
            <pc:docMk/>
            <pc:sldMk cId="2448585678" sldId="481"/>
            <ac:spMk id="10" creationId="{A5608A53-D01B-4C17-92FD-1D4367DCAD13}"/>
          </ac:spMkLst>
        </pc:spChg>
        <pc:spChg chg="mod">
          <ac:chgData name="Kanal, Sameer" userId="24eadc89-10f1-4b66-93ac-2a47f303367a" providerId="ADAL" clId="{C7D46BC9-AA9B-4E7B-BCEE-C6BC8526EECC}" dt="2023-05-17T00:17:23.049" v="395" actId="20577"/>
          <ac:spMkLst>
            <pc:docMk/>
            <pc:sldMk cId="2448585678" sldId="481"/>
            <ac:spMk id="11" creationId="{6FD8AB65-634B-4889-A0D9-7916073C86DE}"/>
          </ac:spMkLst>
        </pc:spChg>
        <pc:spChg chg="mod">
          <ac:chgData name="Kanal, Sameer" userId="24eadc89-10f1-4b66-93ac-2a47f303367a" providerId="ADAL" clId="{C7D46BC9-AA9B-4E7B-BCEE-C6BC8526EECC}" dt="2023-05-17T00:17:26.305" v="405" actId="20577"/>
          <ac:spMkLst>
            <pc:docMk/>
            <pc:sldMk cId="2448585678" sldId="481"/>
            <ac:spMk id="12" creationId="{176D6EB8-BE95-463B-A4D7-27E9632BF0F0}"/>
          </ac:spMkLst>
        </pc:spChg>
        <pc:spChg chg="mod">
          <ac:chgData name="Kanal, Sameer" userId="24eadc89-10f1-4b66-93ac-2a47f303367a" providerId="ADAL" clId="{C7D46BC9-AA9B-4E7B-BCEE-C6BC8526EECC}" dt="2023-05-17T00:20:32.508" v="1193" actId="1036"/>
          <ac:spMkLst>
            <pc:docMk/>
            <pc:sldMk cId="2448585678" sldId="481"/>
            <ac:spMk id="13" creationId="{4A8150DC-0B1D-40F9-A7D8-E4FC90512491}"/>
          </ac:spMkLst>
        </pc:spChg>
        <pc:spChg chg="mod">
          <ac:chgData name="Kanal, Sameer" userId="24eadc89-10f1-4b66-93ac-2a47f303367a" providerId="ADAL" clId="{C7D46BC9-AA9B-4E7B-BCEE-C6BC8526EECC}" dt="2023-05-17T00:20:39.080" v="1197" actId="27636"/>
          <ac:spMkLst>
            <pc:docMk/>
            <pc:sldMk cId="2448585678" sldId="481"/>
            <ac:spMk id="14" creationId="{25FDC864-5275-4F5C-882B-C7D470099125}"/>
          </ac:spMkLst>
        </pc:spChg>
        <pc:spChg chg="mod">
          <ac:chgData name="Kanal, Sameer" userId="24eadc89-10f1-4b66-93ac-2a47f303367a" providerId="ADAL" clId="{C7D46BC9-AA9B-4E7B-BCEE-C6BC8526EECC}" dt="2023-05-17T00:20:42.738" v="1201" actId="27636"/>
          <ac:spMkLst>
            <pc:docMk/>
            <pc:sldMk cId="2448585678" sldId="481"/>
            <ac:spMk id="15" creationId="{7B66D8B9-67CB-4C90-8378-D666B89AAF11}"/>
          </ac:spMkLst>
        </pc:spChg>
        <pc:spChg chg="mod">
          <ac:chgData name="Kanal, Sameer" userId="24eadc89-10f1-4b66-93ac-2a47f303367a" providerId="ADAL" clId="{C7D46BC9-AA9B-4E7B-BCEE-C6BC8526EECC}" dt="2023-05-17T00:22:40.495" v="1765" actId="6549"/>
          <ac:spMkLst>
            <pc:docMk/>
            <pc:sldMk cId="2448585678" sldId="481"/>
            <ac:spMk id="16" creationId="{3963C59A-FAA7-490F-A610-19FCDB520756}"/>
          </ac:spMkLst>
        </pc:spChg>
      </pc:sldChg>
      <pc:sldChg chg="del">
        <pc:chgData name="Kanal, Sameer" userId="24eadc89-10f1-4b66-93ac-2a47f303367a" providerId="ADAL" clId="{C7D46BC9-AA9B-4E7B-BCEE-C6BC8526EECC}" dt="2023-05-17T00:27:12.977" v="2284" actId="2696"/>
        <pc:sldMkLst>
          <pc:docMk/>
          <pc:sldMk cId="2220965827" sldId="484"/>
        </pc:sldMkLst>
      </pc:sldChg>
      <pc:sldChg chg="modSp mod">
        <pc:chgData name="Kanal, Sameer" userId="24eadc89-10f1-4b66-93ac-2a47f303367a" providerId="ADAL" clId="{C7D46BC9-AA9B-4E7B-BCEE-C6BC8526EECC}" dt="2023-05-17T00:27:51.109" v="2334" actId="113"/>
        <pc:sldMkLst>
          <pc:docMk/>
          <pc:sldMk cId="2034852948" sldId="485"/>
        </pc:sldMkLst>
        <pc:spChg chg="mod">
          <ac:chgData name="Kanal, Sameer" userId="24eadc89-10f1-4b66-93ac-2a47f303367a" providerId="ADAL" clId="{C7D46BC9-AA9B-4E7B-BCEE-C6BC8526EECC}" dt="2023-05-17T00:27:51.109" v="2334" actId="113"/>
          <ac:spMkLst>
            <pc:docMk/>
            <pc:sldMk cId="2034852948" sldId="485"/>
            <ac:spMk id="15" creationId="{70D94CDE-034A-4CAC-9D4D-7E5639958AF6}"/>
          </ac:spMkLst>
        </pc:spChg>
      </pc:sldChg>
      <pc:sldChg chg="modSp add del mod">
        <pc:chgData name="Kanal, Sameer" userId="24eadc89-10f1-4b66-93ac-2a47f303367a" providerId="ADAL" clId="{C7D46BC9-AA9B-4E7B-BCEE-C6BC8526EECC}" dt="2023-05-17T06:01:57.138" v="11504" actId="20577"/>
        <pc:sldMkLst>
          <pc:docMk/>
          <pc:sldMk cId="4086821021" sldId="486"/>
        </pc:sldMkLst>
        <pc:spChg chg="mod">
          <ac:chgData name="Kanal, Sameer" userId="24eadc89-10f1-4b66-93ac-2a47f303367a" providerId="ADAL" clId="{C7D46BC9-AA9B-4E7B-BCEE-C6BC8526EECC}" dt="2023-05-17T05:39:12.983" v="10577" actId="20577"/>
          <ac:spMkLst>
            <pc:docMk/>
            <pc:sldMk cId="4086821021" sldId="486"/>
            <ac:spMk id="2" creationId="{75031FE9-9059-4FE8-B4AC-9771F23A1B89}"/>
          </ac:spMkLst>
        </pc:spChg>
        <pc:spChg chg="mod">
          <ac:chgData name="Kanal, Sameer" userId="24eadc89-10f1-4b66-93ac-2a47f303367a" providerId="ADAL" clId="{C7D46BC9-AA9B-4E7B-BCEE-C6BC8526EECC}" dt="2023-05-17T06:01:57.138" v="11504" actId="20577"/>
          <ac:spMkLst>
            <pc:docMk/>
            <pc:sldMk cId="4086821021" sldId="486"/>
            <ac:spMk id="9" creationId="{A46679CA-08AC-49D8-85BD-DC2978B73417}"/>
          </ac:spMkLst>
        </pc:spChg>
      </pc:sldChg>
      <pc:sldChg chg="delSp modSp add del mod">
        <pc:chgData name="Kanal, Sameer" userId="24eadc89-10f1-4b66-93ac-2a47f303367a" providerId="ADAL" clId="{C7D46BC9-AA9B-4E7B-BCEE-C6BC8526EECC}" dt="2023-05-17T06:17:54.559" v="15018" actId="115"/>
        <pc:sldMkLst>
          <pc:docMk/>
          <pc:sldMk cId="579549216" sldId="488"/>
        </pc:sldMkLst>
        <pc:spChg chg="del">
          <ac:chgData name="Kanal, Sameer" userId="24eadc89-10f1-4b66-93ac-2a47f303367a" providerId="ADAL" clId="{C7D46BC9-AA9B-4E7B-BCEE-C6BC8526EECC}" dt="2023-05-17T06:10:18.749" v="13638" actId="478"/>
          <ac:spMkLst>
            <pc:docMk/>
            <pc:sldMk cId="579549216" sldId="488"/>
            <ac:spMk id="8" creationId="{B72440B4-A87A-4E47-9C75-F1ECA6A08F36}"/>
          </ac:spMkLst>
        </pc:spChg>
        <pc:spChg chg="mod">
          <ac:chgData name="Kanal, Sameer" userId="24eadc89-10f1-4b66-93ac-2a47f303367a" providerId="ADAL" clId="{C7D46BC9-AA9B-4E7B-BCEE-C6BC8526EECC}" dt="2023-05-17T06:17:54.559" v="15018" actId="115"/>
          <ac:spMkLst>
            <pc:docMk/>
            <pc:sldMk cId="579549216" sldId="488"/>
            <ac:spMk id="9" creationId="{A46679CA-08AC-49D8-85BD-DC2978B73417}"/>
          </ac:spMkLst>
        </pc:spChg>
        <pc:spChg chg="mod">
          <ac:chgData name="Kanal, Sameer" userId="24eadc89-10f1-4b66-93ac-2a47f303367a" providerId="ADAL" clId="{C7D46BC9-AA9B-4E7B-BCEE-C6BC8526EECC}" dt="2023-05-17T05:39:08.908" v="10572" actId="20577"/>
          <ac:spMkLst>
            <pc:docMk/>
            <pc:sldMk cId="579549216" sldId="488"/>
            <ac:spMk id="11" creationId="{46CC1650-F724-2861-491D-C633A46F2FC0}"/>
          </ac:spMkLst>
        </pc:spChg>
      </pc:sldChg>
      <pc:sldChg chg="modSp mod">
        <pc:chgData name="Kanal, Sameer" userId="24eadc89-10f1-4b66-93ac-2a47f303367a" providerId="ADAL" clId="{C7D46BC9-AA9B-4E7B-BCEE-C6BC8526EECC}" dt="2023-05-17T00:22:53.086" v="1785" actId="404"/>
        <pc:sldMkLst>
          <pc:docMk/>
          <pc:sldMk cId="3221841548" sldId="490"/>
        </pc:sldMkLst>
        <pc:spChg chg="mod">
          <ac:chgData name="Kanal, Sameer" userId="24eadc89-10f1-4b66-93ac-2a47f303367a" providerId="ADAL" clId="{C7D46BC9-AA9B-4E7B-BCEE-C6BC8526EECC}" dt="2023-05-17T00:22:53.086" v="1785" actId="404"/>
          <ac:spMkLst>
            <pc:docMk/>
            <pc:sldMk cId="3221841548" sldId="490"/>
            <ac:spMk id="2" creationId="{90787DE7-3F80-0F49-6EB4-ED9B8F6E49BF}"/>
          </ac:spMkLst>
        </pc:spChg>
      </pc:sldChg>
      <pc:sldChg chg="delSp modSp add del mod">
        <pc:chgData name="Kanal, Sameer" userId="24eadc89-10f1-4b66-93ac-2a47f303367a" providerId="ADAL" clId="{C7D46BC9-AA9B-4E7B-BCEE-C6BC8526EECC}" dt="2023-05-17T06:10:00.907" v="13636" actId="6549"/>
        <pc:sldMkLst>
          <pc:docMk/>
          <pc:sldMk cId="3715059412" sldId="491"/>
        </pc:sldMkLst>
        <pc:spChg chg="del">
          <ac:chgData name="Kanal, Sameer" userId="24eadc89-10f1-4b66-93ac-2a47f303367a" providerId="ADAL" clId="{C7D46BC9-AA9B-4E7B-BCEE-C6BC8526EECC}" dt="2023-05-17T06:02:30.458" v="11505" actId="478"/>
          <ac:spMkLst>
            <pc:docMk/>
            <pc:sldMk cId="3715059412" sldId="491"/>
            <ac:spMk id="8" creationId="{B72440B4-A87A-4E47-9C75-F1ECA6A08F36}"/>
          </ac:spMkLst>
        </pc:spChg>
        <pc:spChg chg="mod">
          <ac:chgData name="Kanal, Sameer" userId="24eadc89-10f1-4b66-93ac-2a47f303367a" providerId="ADAL" clId="{C7D46BC9-AA9B-4E7B-BCEE-C6BC8526EECC}" dt="2023-05-17T06:10:00.907" v="13636" actId="6549"/>
          <ac:spMkLst>
            <pc:docMk/>
            <pc:sldMk cId="3715059412" sldId="491"/>
            <ac:spMk id="9" creationId="{A46679CA-08AC-49D8-85BD-DC2978B73417}"/>
          </ac:spMkLst>
        </pc:spChg>
        <pc:spChg chg="mod">
          <ac:chgData name="Kanal, Sameer" userId="24eadc89-10f1-4b66-93ac-2a47f303367a" providerId="ADAL" clId="{C7D46BC9-AA9B-4E7B-BCEE-C6BC8526EECC}" dt="2023-05-17T05:39:18.365" v="10598" actId="20577"/>
          <ac:spMkLst>
            <pc:docMk/>
            <pc:sldMk cId="3715059412" sldId="491"/>
            <ac:spMk id="11" creationId="{46CC1650-F724-2861-491D-C633A46F2FC0}"/>
          </ac:spMkLst>
        </pc:spChg>
      </pc:sldChg>
      <pc:sldChg chg="modSp mod">
        <pc:chgData name="Kanal, Sameer" userId="24eadc89-10f1-4b66-93ac-2a47f303367a" providerId="ADAL" clId="{C7D46BC9-AA9B-4E7B-BCEE-C6BC8526EECC}" dt="2023-05-17T00:27:27.828" v="2312" actId="20577"/>
        <pc:sldMkLst>
          <pc:docMk/>
          <pc:sldMk cId="4087977870" sldId="492"/>
        </pc:sldMkLst>
        <pc:spChg chg="mod">
          <ac:chgData name="Kanal, Sameer" userId="24eadc89-10f1-4b66-93ac-2a47f303367a" providerId="ADAL" clId="{C7D46BC9-AA9B-4E7B-BCEE-C6BC8526EECC}" dt="2023-05-17T00:27:27.828" v="2312" actId="20577"/>
          <ac:spMkLst>
            <pc:docMk/>
            <pc:sldMk cId="4087977870" sldId="492"/>
            <ac:spMk id="2" creationId="{90787DE7-3F80-0F49-6EB4-ED9B8F6E49BF}"/>
          </ac:spMkLst>
        </pc:spChg>
      </pc:sldChg>
      <pc:sldChg chg="addSp delSp modSp mod">
        <pc:chgData name="Kanal, Sameer" userId="24eadc89-10f1-4b66-93ac-2a47f303367a" providerId="ADAL" clId="{C7D46BC9-AA9B-4E7B-BCEE-C6BC8526EECC}" dt="2023-05-17T05:38:21.899" v="10410" actId="13926"/>
        <pc:sldMkLst>
          <pc:docMk/>
          <pc:sldMk cId="3836712105" sldId="493"/>
        </pc:sldMkLst>
        <pc:spChg chg="mod">
          <ac:chgData name="Kanal, Sameer" userId="24eadc89-10f1-4b66-93ac-2a47f303367a" providerId="ADAL" clId="{C7D46BC9-AA9B-4E7B-BCEE-C6BC8526EECC}" dt="2023-05-17T05:38:21.899" v="10410" actId="13926"/>
          <ac:spMkLst>
            <pc:docMk/>
            <pc:sldMk cId="3836712105" sldId="493"/>
            <ac:spMk id="2" creationId="{8A4E0A63-A388-49B1-A04E-27CE9BD622EF}"/>
          </ac:spMkLst>
        </pc:spChg>
        <pc:spChg chg="mod">
          <ac:chgData name="Kanal, Sameer" userId="24eadc89-10f1-4b66-93ac-2a47f303367a" providerId="ADAL" clId="{C7D46BC9-AA9B-4E7B-BCEE-C6BC8526EECC}" dt="2023-05-17T05:38:21.899" v="10410" actId="13926"/>
          <ac:spMkLst>
            <pc:docMk/>
            <pc:sldMk cId="3836712105" sldId="493"/>
            <ac:spMk id="4" creationId="{79ED4A67-3A46-4F54-A12A-EAE1B53E6457}"/>
          </ac:spMkLst>
        </pc:spChg>
        <pc:spChg chg="del mod">
          <ac:chgData name="Kanal, Sameer" userId="24eadc89-10f1-4b66-93ac-2a47f303367a" providerId="ADAL" clId="{C7D46BC9-AA9B-4E7B-BCEE-C6BC8526EECC}" dt="2023-05-17T00:30:38.167" v="2793" actId="478"/>
          <ac:spMkLst>
            <pc:docMk/>
            <pc:sldMk cId="3836712105" sldId="493"/>
            <ac:spMk id="5" creationId="{06E82690-B145-4D4F-B2D1-0B2A8C50FD71}"/>
          </ac:spMkLst>
        </pc:spChg>
        <pc:spChg chg="mod">
          <ac:chgData name="Kanal, Sameer" userId="24eadc89-10f1-4b66-93ac-2a47f303367a" providerId="ADAL" clId="{C7D46BC9-AA9B-4E7B-BCEE-C6BC8526EECC}" dt="2023-05-17T05:38:21.899" v="10410" actId="13926"/>
          <ac:spMkLst>
            <pc:docMk/>
            <pc:sldMk cId="3836712105" sldId="493"/>
            <ac:spMk id="6" creationId="{7640DF9D-0C9E-4C5D-9635-6B4DE10CCEE5}"/>
          </ac:spMkLst>
        </pc:spChg>
        <pc:spChg chg="add del mod">
          <ac:chgData name="Kanal, Sameer" userId="24eadc89-10f1-4b66-93ac-2a47f303367a" providerId="ADAL" clId="{C7D46BC9-AA9B-4E7B-BCEE-C6BC8526EECC}" dt="2023-05-17T00:30:42.496" v="2796" actId="478"/>
          <ac:spMkLst>
            <pc:docMk/>
            <pc:sldMk cId="3836712105" sldId="493"/>
            <ac:spMk id="7" creationId="{3DD73920-27D5-E432-8B3B-37AF2786C90A}"/>
          </ac:spMkLst>
        </pc:spChg>
        <pc:spChg chg="mod">
          <ac:chgData name="Kanal, Sameer" userId="24eadc89-10f1-4b66-93ac-2a47f303367a" providerId="ADAL" clId="{C7D46BC9-AA9B-4E7B-BCEE-C6BC8526EECC}" dt="2023-05-17T05:38:21.899" v="10410" actId="13926"/>
          <ac:spMkLst>
            <pc:docMk/>
            <pc:sldMk cId="3836712105" sldId="493"/>
            <ac:spMk id="8" creationId="{F5C3A7BE-F7FC-4942-A31A-491A8A806103}"/>
          </ac:spMkLst>
        </pc:spChg>
        <pc:spChg chg="mod">
          <ac:chgData name="Kanal, Sameer" userId="24eadc89-10f1-4b66-93ac-2a47f303367a" providerId="ADAL" clId="{C7D46BC9-AA9B-4E7B-BCEE-C6BC8526EECC}" dt="2023-05-17T05:38:21.899" v="10410" actId="13926"/>
          <ac:spMkLst>
            <pc:docMk/>
            <pc:sldMk cId="3836712105" sldId="493"/>
            <ac:spMk id="9" creationId="{95CCE699-03D1-4642-B46A-B14EF17DA183}"/>
          </ac:spMkLst>
        </pc:spChg>
        <pc:spChg chg="del mod">
          <ac:chgData name="Kanal, Sameer" userId="24eadc89-10f1-4b66-93ac-2a47f303367a" providerId="ADAL" clId="{C7D46BC9-AA9B-4E7B-BCEE-C6BC8526EECC}" dt="2023-05-17T00:30:38.167" v="2793" actId="478"/>
          <ac:spMkLst>
            <pc:docMk/>
            <pc:sldMk cId="3836712105" sldId="493"/>
            <ac:spMk id="10" creationId="{BC1DF189-6F2F-4C21-88CC-C82D3D0D147B}"/>
          </ac:spMkLst>
        </pc:spChg>
        <pc:spChg chg="mod">
          <ac:chgData name="Kanal, Sameer" userId="24eadc89-10f1-4b66-93ac-2a47f303367a" providerId="ADAL" clId="{C7D46BC9-AA9B-4E7B-BCEE-C6BC8526EECC}" dt="2023-05-17T05:38:21.899" v="10410" actId="13926"/>
          <ac:spMkLst>
            <pc:docMk/>
            <pc:sldMk cId="3836712105" sldId="493"/>
            <ac:spMk id="11" creationId="{FC9922BF-AA80-42F0-AAA8-10C43492ECC1}"/>
          </ac:spMkLst>
        </pc:spChg>
        <pc:spChg chg="mod">
          <ac:chgData name="Kanal, Sameer" userId="24eadc89-10f1-4b66-93ac-2a47f303367a" providerId="ADAL" clId="{C7D46BC9-AA9B-4E7B-BCEE-C6BC8526EECC}" dt="2023-05-17T05:38:21.899" v="10410" actId="13926"/>
          <ac:spMkLst>
            <pc:docMk/>
            <pc:sldMk cId="3836712105" sldId="493"/>
            <ac:spMk id="12" creationId="{B716F9F4-68CD-4B50-B32F-DAE35F9CE0D3}"/>
          </ac:spMkLst>
        </pc:spChg>
        <pc:spChg chg="add del mod">
          <ac:chgData name="Kanal, Sameer" userId="24eadc89-10f1-4b66-93ac-2a47f303367a" providerId="ADAL" clId="{C7D46BC9-AA9B-4E7B-BCEE-C6BC8526EECC}" dt="2023-05-17T00:30:40.312" v="2795" actId="478"/>
          <ac:spMkLst>
            <pc:docMk/>
            <pc:sldMk cId="3836712105" sldId="493"/>
            <ac:spMk id="14" creationId="{499C70CD-0166-4BFA-DFF2-9A038CA7E23B}"/>
          </ac:spMkLst>
        </pc:spChg>
      </pc:sldChg>
      <pc:sldChg chg="modSp mod">
        <pc:chgData name="Kanal, Sameer" userId="24eadc89-10f1-4b66-93ac-2a47f303367a" providerId="ADAL" clId="{C7D46BC9-AA9B-4E7B-BCEE-C6BC8526EECC}" dt="2023-05-17T05:25:59.213" v="8441" actId="6549"/>
        <pc:sldMkLst>
          <pc:docMk/>
          <pc:sldMk cId="1539187745" sldId="494"/>
        </pc:sldMkLst>
        <pc:spChg chg="mod">
          <ac:chgData name="Kanal, Sameer" userId="24eadc89-10f1-4b66-93ac-2a47f303367a" providerId="ADAL" clId="{C7D46BC9-AA9B-4E7B-BCEE-C6BC8526EECC}" dt="2023-05-17T00:36:00.241" v="3070" actId="13926"/>
          <ac:spMkLst>
            <pc:docMk/>
            <pc:sldMk cId="1539187745" sldId="494"/>
            <ac:spMk id="2" creationId="{8A4E0A63-A388-49B1-A04E-27CE9BD622EF}"/>
          </ac:spMkLst>
        </pc:spChg>
        <pc:spChg chg="mod">
          <ac:chgData name="Kanal, Sameer" userId="24eadc89-10f1-4b66-93ac-2a47f303367a" providerId="ADAL" clId="{C7D46BC9-AA9B-4E7B-BCEE-C6BC8526EECC}" dt="2023-05-17T00:36:00.241" v="3070" actId="13926"/>
          <ac:spMkLst>
            <pc:docMk/>
            <pc:sldMk cId="1539187745" sldId="494"/>
            <ac:spMk id="4" creationId="{79ED4A67-3A46-4F54-A12A-EAE1B53E6457}"/>
          </ac:spMkLst>
        </pc:spChg>
        <pc:spChg chg="mod">
          <ac:chgData name="Kanal, Sameer" userId="24eadc89-10f1-4b66-93ac-2a47f303367a" providerId="ADAL" clId="{C7D46BC9-AA9B-4E7B-BCEE-C6BC8526EECC}" dt="2023-05-17T05:25:59.213" v="8441" actId="6549"/>
          <ac:spMkLst>
            <pc:docMk/>
            <pc:sldMk cId="1539187745" sldId="494"/>
            <ac:spMk id="5" creationId="{06E82690-B145-4D4F-B2D1-0B2A8C50FD71}"/>
          </ac:spMkLst>
        </pc:spChg>
        <pc:spChg chg="mod">
          <ac:chgData name="Kanal, Sameer" userId="24eadc89-10f1-4b66-93ac-2a47f303367a" providerId="ADAL" clId="{C7D46BC9-AA9B-4E7B-BCEE-C6BC8526EECC}" dt="2023-05-17T05:25:34.195" v="8419" actId="255"/>
          <ac:spMkLst>
            <pc:docMk/>
            <pc:sldMk cId="1539187745" sldId="494"/>
            <ac:spMk id="11" creationId="{FC9922BF-AA80-42F0-AAA8-10C43492ECC1}"/>
          </ac:spMkLst>
        </pc:spChg>
        <pc:spChg chg="mod">
          <ac:chgData name="Kanal, Sameer" userId="24eadc89-10f1-4b66-93ac-2a47f303367a" providerId="ADAL" clId="{C7D46BC9-AA9B-4E7B-BCEE-C6BC8526EECC}" dt="2023-05-17T00:36:00.241" v="3070" actId="13926"/>
          <ac:spMkLst>
            <pc:docMk/>
            <pc:sldMk cId="1539187745" sldId="494"/>
            <ac:spMk id="12" creationId="{B716F9F4-68CD-4B50-B32F-DAE35F9CE0D3}"/>
          </ac:spMkLst>
        </pc:spChg>
        <pc:spChg chg="mod">
          <ac:chgData name="Kanal, Sameer" userId="24eadc89-10f1-4b66-93ac-2a47f303367a" providerId="ADAL" clId="{C7D46BC9-AA9B-4E7B-BCEE-C6BC8526EECC}" dt="2023-05-17T05:25:41.284" v="8426" actId="20577"/>
          <ac:spMkLst>
            <pc:docMk/>
            <pc:sldMk cId="1539187745" sldId="494"/>
            <ac:spMk id="19" creationId="{53219CE9-1E7E-16C1-9AED-62AC5F93FC4B}"/>
          </ac:spMkLst>
        </pc:spChg>
      </pc:sldChg>
      <pc:sldChg chg="modSp mod">
        <pc:chgData name="Kanal, Sameer" userId="24eadc89-10f1-4b66-93ac-2a47f303367a" providerId="ADAL" clId="{C7D46BC9-AA9B-4E7B-BCEE-C6BC8526EECC}" dt="2023-05-17T05:20:53.767" v="7856" actId="20577"/>
        <pc:sldMkLst>
          <pc:docMk/>
          <pc:sldMk cId="1718726852" sldId="524"/>
        </pc:sldMkLst>
        <pc:spChg chg="mod">
          <ac:chgData name="Kanal, Sameer" userId="24eadc89-10f1-4b66-93ac-2a47f303367a" providerId="ADAL" clId="{C7D46BC9-AA9B-4E7B-BCEE-C6BC8526EECC}" dt="2023-05-17T05:20:53.767" v="7856" actId="20577"/>
          <ac:spMkLst>
            <pc:docMk/>
            <pc:sldMk cId="1718726852" sldId="524"/>
            <ac:spMk id="5" creationId="{06E82690-B145-4D4F-B2D1-0B2A8C50FD71}"/>
          </ac:spMkLst>
        </pc:spChg>
        <pc:spChg chg="mod">
          <ac:chgData name="Kanal, Sameer" userId="24eadc89-10f1-4b66-93ac-2a47f303367a" providerId="ADAL" clId="{C7D46BC9-AA9B-4E7B-BCEE-C6BC8526EECC}" dt="2023-05-17T05:08:13.380" v="4793" actId="14100"/>
          <ac:spMkLst>
            <pc:docMk/>
            <pc:sldMk cId="1718726852" sldId="524"/>
            <ac:spMk id="8" creationId="{DA2C2160-0279-B1F1-7536-8F2EDBA49C53}"/>
          </ac:spMkLst>
        </pc:spChg>
      </pc:sldChg>
      <pc:sldChg chg="add del">
        <pc:chgData name="Kanal, Sameer" userId="24eadc89-10f1-4b66-93ac-2a47f303367a" providerId="ADAL" clId="{C7D46BC9-AA9B-4E7B-BCEE-C6BC8526EECC}" dt="2023-05-17T05:06:54.475" v="4501" actId="2696"/>
        <pc:sldMkLst>
          <pc:docMk/>
          <pc:sldMk cId="1966112662" sldId="525"/>
        </pc:sldMkLst>
      </pc:sldChg>
      <pc:sldChg chg="addSp delSp modSp mod ord">
        <pc:chgData name="Kanal, Sameer" userId="24eadc89-10f1-4b66-93ac-2a47f303367a" providerId="ADAL" clId="{C7D46BC9-AA9B-4E7B-BCEE-C6BC8526EECC}" dt="2023-05-17T05:25:17.876" v="8409" actId="14100"/>
        <pc:sldMkLst>
          <pc:docMk/>
          <pc:sldMk cId="585761010" sldId="526"/>
        </pc:sldMkLst>
        <pc:spChg chg="add del mod">
          <ac:chgData name="Kanal, Sameer" userId="24eadc89-10f1-4b66-93ac-2a47f303367a" providerId="ADAL" clId="{C7D46BC9-AA9B-4E7B-BCEE-C6BC8526EECC}" dt="2023-05-17T05:08:19.535" v="4795"/>
          <ac:spMkLst>
            <pc:docMk/>
            <pc:sldMk cId="585761010" sldId="526"/>
            <ac:spMk id="2" creationId="{8B990F18-C12B-141C-4397-A52962348FCD}"/>
          </ac:spMkLst>
        </pc:spChg>
        <pc:spChg chg="mod">
          <ac:chgData name="Kanal, Sameer" userId="24eadc89-10f1-4b66-93ac-2a47f303367a" providerId="ADAL" clId="{C7D46BC9-AA9B-4E7B-BCEE-C6BC8526EECC}" dt="2023-05-17T05:25:17.876" v="8409" actId="14100"/>
          <ac:spMkLst>
            <pc:docMk/>
            <pc:sldMk cId="585761010" sldId="526"/>
            <ac:spMk id="5" creationId="{06E82690-B145-4D4F-B2D1-0B2A8C50FD71}"/>
          </ac:spMkLst>
        </pc:spChg>
        <pc:spChg chg="add del mod">
          <ac:chgData name="Kanal, Sameer" userId="24eadc89-10f1-4b66-93ac-2a47f303367a" providerId="ADAL" clId="{C7D46BC9-AA9B-4E7B-BCEE-C6BC8526EECC}" dt="2023-05-17T05:08:23.258" v="4798" actId="478"/>
          <ac:spMkLst>
            <pc:docMk/>
            <pc:sldMk cId="585761010" sldId="526"/>
            <ac:spMk id="6" creationId="{EFF59DAB-1E3C-9C05-F4B8-C50DF295F6CE}"/>
          </ac:spMkLst>
        </pc:spChg>
        <pc:spChg chg="del">
          <ac:chgData name="Kanal, Sameer" userId="24eadc89-10f1-4b66-93ac-2a47f303367a" providerId="ADAL" clId="{C7D46BC9-AA9B-4E7B-BCEE-C6BC8526EECC}" dt="2023-05-17T05:08:20.679" v="4796" actId="478"/>
          <ac:spMkLst>
            <pc:docMk/>
            <pc:sldMk cId="585761010" sldId="526"/>
            <ac:spMk id="7" creationId="{A8C2E2F9-FB16-F276-DBC0-9AE34A289813}"/>
          </ac:spMkLst>
        </pc:spChg>
        <pc:spChg chg="add mod">
          <ac:chgData name="Kanal, Sameer" userId="24eadc89-10f1-4b66-93ac-2a47f303367a" providerId="ADAL" clId="{C7D46BC9-AA9B-4E7B-BCEE-C6BC8526EECC}" dt="2023-05-17T05:08:20.949" v="4797"/>
          <ac:spMkLst>
            <pc:docMk/>
            <pc:sldMk cId="585761010" sldId="526"/>
            <ac:spMk id="8" creationId="{E333AA5D-115B-59F3-E4A2-00FF509F4C24}"/>
          </ac:spMkLst>
        </pc:spChg>
      </pc:sldChg>
      <pc:sldChg chg="modSp add del mod ord">
        <pc:chgData name="Kanal, Sameer" userId="24eadc89-10f1-4b66-93ac-2a47f303367a" providerId="ADAL" clId="{C7D46BC9-AA9B-4E7B-BCEE-C6BC8526EECC}" dt="2023-05-17T05:07:54.841" v="4773" actId="2696"/>
        <pc:sldMkLst>
          <pc:docMk/>
          <pc:sldMk cId="4117732905" sldId="527"/>
        </pc:sldMkLst>
        <pc:spChg chg="mod">
          <ac:chgData name="Kanal, Sameer" userId="24eadc89-10f1-4b66-93ac-2a47f303367a" providerId="ADAL" clId="{C7D46BC9-AA9B-4E7B-BCEE-C6BC8526EECC}" dt="2023-05-17T05:06:21.428" v="4493" actId="21"/>
          <ac:spMkLst>
            <pc:docMk/>
            <pc:sldMk cId="4117732905" sldId="527"/>
            <ac:spMk id="5" creationId="{06E82690-B145-4D4F-B2D1-0B2A8C50FD71}"/>
          </ac:spMkLst>
        </pc:spChg>
      </pc:sldChg>
      <pc:sldChg chg="modSp del mod">
        <pc:chgData name="Kanal, Sameer" userId="24eadc89-10f1-4b66-93ac-2a47f303367a" providerId="ADAL" clId="{C7D46BC9-AA9B-4E7B-BCEE-C6BC8526EECC}" dt="2023-05-17T05:06:05.251" v="4490" actId="2696"/>
        <pc:sldMkLst>
          <pc:docMk/>
          <pc:sldMk cId="3904022306" sldId="528"/>
        </pc:sldMkLst>
        <pc:spChg chg="mod">
          <ac:chgData name="Kanal, Sameer" userId="24eadc89-10f1-4b66-93ac-2a47f303367a" providerId="ADAL" clId="{C7D46BC9-AA9B-4E7B-BCEE-C6BC8526EECC}" dt="2023-05-17T05:03:21.222" v="3846" actId="20577"/>
          <ac:spMkLst>
            <pc:docMk/>
            <pc:sldMk cId="3904022306" sldId="528"/>
            <ac:spMk id="5" creationId="{06E82690-B145-4D4F-B2D1-0B2A8C50FD71}"/>
          </ac:spMkLst>
        </pc:spChg>
      </pc:sldChg>
      <pc:sldChg chg="modSp add mod">
        <pc:chgData name="Kanal, Sameer" userId="24eadc89-10f1-4b66-93ac-2a47f303367a" providerId="ADAL" clId="{C7D46BC9-AA9B-4E7B-BCEE-C6BC8526EECC}" dt="2023-05-17T00:57:07.445" v="3137" actId="20577"/>
        <pc:sldMkLst>
          <pc:docMk/>
          <pc:sldMk cId="3673827490" sldId="529"/>
        </pc:sldMkLst>
        <pc:spChg chg="mod">
          <ac:chgData name="Kanal, Sameer" userId="24eadc89-10f1-4b66-93ac-2a47f303367a" providerId="ADAL" clId="{C7D46BC9-AA9B-4E7B-BCEE-C6BC8526EECC}" dt="2023-05-17T00:57:07.445" v="3137" actId="20577"/>
          <ac:spMkLst>
            <pc:docMk/>
            <pc:sldMk cId="3673827490" sldId="529"/>
            <ac:spMk id="2" creationId="{8A4E0A63-A388-49B1-A04E-27CE9BD622EF}"/>
          </ac:spMkLst>
        </pc:spChg>
        <pc:spChg chg="mod">
          <ac:chgData name="Kanal, Sameer" userId="24eadc89-10f1-4b66-93ac-2a47f303367a" providerId="ADAL" clId="{C7D46BC9-AA9B-4E7B-BCEE-C6BC8526EECC}" dt="2023-05-17T00:26:59.055" v="2271" actId="27636"/>
          <ac:spMkLst>
            <pc:docMk/>
            <pc:sldMk cId="3673827490" sldId="529"/>
            <ac:spMk id="5" creationId="{06E82690-B145-4D4F-B2D1-0B2A8C50FD71}"/>
          </ac:spMkLst>
        </pc:spChg>
        <pc:spChg chg="mod">
          <ac:chgData name="Kanal, Sameer" userId="24eadc89-10f1-4b66-93ac-2a47f303367a" providerId="ADAL" clId="{C7D46BC9-AA9B-4E7B-BCEE-C6BC8526EECC}" dt="2023-05-17T00:26:26.988" v="2190" actId="27636"/>
          <ac:spMkLst>
            <pc:docMk/>
            <pc:sldMk cId="3673827490" sldId="529"/>
            <ac:spMk id="9" creationId="{95CCE699-03D1-4642-B46A-B14EF17DA183}"/>
          </ac:spMkLst>
        </pc:spChg>
        <pc:spChg chg="mod">
          <ac:chgData name="Kanal, Sameer" userId="24eadc89-10f1-4b66-93ac-2a47f303367a" providerId="ADAL" clId="{C7D46BC9-AA9B-4E7B-BCEE-C6BC8526EECC}" dt="2023-05-17T00:27:03.040" v="2278" actId="1035"/>
          <ac:spMkLst>
            <pc:docMk/>
            <pc:sldMk cId="3673827490" sldId="529"/>
            <ac:spMk id="10" creationId="{BC1DF189-6F2F-4C21-88CC-C82D3D0D147B}"/>
          </ac:spMkLst>
        </pc:spChg>
        <pc:spChg chg="mod">
          <ac:chgData name="Kanal, Sameer" userId="24eadc89-10f1-4b66-93ac-2a47f303367a" providerId="ADAL" clId="{C7D46BC9-AA9B-4E7B-BCEE-C6BC8526EECC}" dt="2023-05-17T00:29:09.651" v="2536" actId="20577"/>
          <ac:spMkLst>
            <pc:docMk/>
            <pc:sldMk cId="3673827490" sldId="529"/>
            <ac:spMk id="11" creationId="{FC9922BF-AA80-42F0-AAA8-10C43492ECC1}"/>
          </ac:spMkLst>
        </pc:spChg>
      </pc:sldChg>
      <pc:sldChg chg="addSp delSp modSp add mod">
        <pc:chgData name="Kanal, Sameer" userId="24eadc89-10f1-4b66-93ac-2a47f303367a" providerId="ADAL" clId="{C7D46BC9-AA9B-4E7B-BCEE-C6BC8526EECC}" dt="2023-05-17T05:33:42.793" v="9299" actId="13926"/>
        <pc:sldMkLst>
          <pc:docMk/>
          <pc:sldMk cId="1448761205" sldId="530"/>
        </pc:sldMkLst>
        <pc:spChg chg="mod">
          <ac:chgData name="Kanal, Sameer" userId="24eadc89-10f1-4b66-93ac-2a47f303367a" providerId="ADAL" clId="{C7D46BC9-AA9B-4E7B-BCEE-C6BC8526EECC}" dt="2023-05-17T05:33:42.793" v="9299" actId="13926"/>
          <ac:spMkLst>
            <pc:docMk/>
            <pc:sldMk cId="1448761205" sldId="530"/>
            <ac:spMk id="2" creationId="{8A4E0A63-A388-49B1-A04E-27CE9BD622EF}"/>
          </ac:spMkLst>
        </pc:spChg>
        <pc:spChg chg="mod">
          <ac:chgData name="Kanal, Sameer" userId="24eadc89-10f1-4b66-93ac-2a47f303367a" providerId="ADAL" clId="{C7D46BC9-AA9B-4E7B-BCEE-C6BC8526EECC}" dt="2023-05-17T05:33:42.793" v="9299" actId="13926"/>
          <ac:spMkLst>
            <pc:docMk/>
            <pc:sldMk cId="1448761205" sldId="530"/>
            <ac:spMk id="4" creationId="{79ED4A67-3A46-4F54-A12A-EAE1B53E6457}"/>
          </ac:spMkLst>
        </pc:spChg>
        <pc:spChg chg="del">
          <ac:chgData name="Kanal, Sameer" userId="24eadc89-10f1-4b66-93ac-2a47f303367a" providerId="ADAL" clId="{C7D46BC9-AA9B-4E7B-BCEE-C6BC8526EECC}" dt="2023-05-17T00:30:10.393" v="2734" actId="478"/>
          <ac:spMkLst>
            <pc:docMk/>
            <pc:sldMk cId="1448761205" sldId="530"/>
            <ac:spMk id="5" creationId="{06E82690-B145-4D4F-B2D1-0B2A8C50FD71}"/>
          </ac:spMkLst>
        </pc:spChg>
        <pc:spChg chg="mod">
          <ac:chgData name="Kanal, Sameer" userId="24eadc89-10f1-4b66-93ac-2a47f303367a" providerId="ADAL" clId="{C7D46BC9-AA9B-4E7B-BCEE-C6BC8526EECC}" dt="2023-05-17T05:33:42.793" v="9299" actId="13926"/>
          <ac:spMkLst>
            <pc:docMk/>
            <pc:sldMk cId="1448761205" sldId="530"/>
            <ac:spMk id="6" creationId="{7640DF9D-0C9E-4C5D-9635-6B4DE10CCEE5}"/>
          </ac:spMkLst>
        </pc:spChg>
        <pc:spChg chg="add del mod">
          <ac:chgData name="Kanal, Sameer" userId="24eadc89-10f1-4b66-93ac-2a47f303367a" providerId="ADAL" clId="{C7D46BC9-AA9B-4E7B-BCEE-C6BC8526EECC}" dt="2023-05-17T00:30:12.872" v="2736" actId="478"/>
          <ac:spMkLst>
            <pc:docMk/>
            <pc:sldMk cId="1448761205" sldId="530"/>
            <ac:spMk id="7" creationId="{2EFFD7EB-DA98-C107-25F7-9CC0FAA4220C}"/>
          </ac:spMkLst>
        </pc:spChg>
        <pc:spChg chg="mod">
          <ac:chgData name="Kanal, Sameer" userId="24eadc89-10f1-4b66-93ac-2a47f303367a" providerId="ADAL" clId="{C7D46BC9-AA9B-4E7B-BCEE-C6BC8526EECC}" dt="2023-05-17T05:33:42.793" v="9299" actId="13926"/>
          <ac:spMkLst>
            <pc:docMk/>
            <pc:sldMk cId="1448761205" sldId="530"/>
            <ac:spMk id="8" creationId="{F5C3A7BE-F7FC-4942-A31A-491A8A806103}"/>
          </ac:spMkLst>
        </pc:spChg>
        <pc:spChg chg="mod">
          <ac:chgData name="Kanal, Sameer" userId="24eadc89-10f1-4b66-93ac-2a47f303367a" providerId="ADAL" clId="{C7D46BC9-AA9B-4E7B-BCEE-C6BC8526EECC}" dt="2023-05-17T05:33:42.793" v="9299" actId="13926"/>
          <ac:spMkLst>
            <pc:docMk/>
            <pc:sldMk cId="1448761205" sldId="530"/>
            <ac:spMk id="9" creationId="{95CCE699-03D1-4642-B46A-B14EF17DA183}"/>
          </ac:spMkLst>
        </pc:spChg>
        <pc:spChg chg="del">
          <ac:chgData name="Kanal, Sameer" userId="24eadc89-10f1-4b66-93ac-2a47f303367a" providerId="ADAL" clId="{C7D46BC9-AA9B-4E7B-BCEE-C6BC8526EECC}" dt="2023-05-17T00:30:10.393" v="2734" actId="478"/>
          <ac:spMkLst>
            <pc:docMk/>
            <pc:sldMk cId="1448761205" sldId="530"/>
            <ac:spMk id="10" creationId="{BC1DF189-6F2F-4C21-88CC-C82D3D0D147B}"/>
          </ac:spMkLst>
        </pc:spChg>
        <pc:spChg chg="mod">
          <ac:chgData name="Kanal, Sameer" userId="24eadc89-10f1-4b66-93ac-2a47f303367a" providerId="ADAL" clId="{C7D46BC9-AA9B-4E7B-BCEE-C6BC8526EECC}" dt="2023-05-17T05:33:42.793" v="9299" actId="13926"/>
          <ac:spMkLst>
            <pc:docMk/>
            <pc:sldMk cId="1448761205" sldId="530"/>
            <ac:spMk id="11" creationId="{FC9922BF-AA80-42F0-AAA8-10C43492ECC1}"/>
          </ac:spMkLst>
        </pc:spChg>
        <pc:spChg chg="mod">
          <ac:chgData name="Kanal, Sameer" userId="24eadc89-10f1-4b66-93ac-2a47f303367a" providerId="ADAL" clId="{C7D46BC9-AA9B-4E7B-BCEE-C6BC8526EECC}" dt="2023-05-17T05:33:42.793" v="9299" actId="13926"/>
          <ac:spMkLst>
            <pc:docMk/>
            <pc:sldMk cId="1448761205" sldId="530"/>
            <ac:spMk id="12" creationId="{B716F9F4-68CD-4B50-B32F-DAE35F9CE0D3}"/>
          </ac:spMkLst>
        </pc:spChg>
        <pc:spChg chg="add del mod">
          <ac:chgData name="Kanal, Sameer" userId="24eadc89-10f1-4b66-93ac-2a47f303367a" providerId="ADAL" clId="{C7D46BC9-AA9B-4E7B-BCEE-C6BC8526EECC}" dt="2023-05-17T00:30:12.872" v="2736" actId="478"/>
          <ac:spMkLst>
            <pc:docMk/>
            <pc:sldMk cId="1448761205" sldId="530"/>
            <ac:spMk id="14" creationId="{F0BBFC78-0875-7B0D-BB74-EFEDA061C5D3}"/>
          </ac:spMkLst>
        </pc:spChg>
      </pc:sldChg>
      <pc:sldChg chg="add del ord">
        <pc:chgData name="Kanal, Sameer" userId="24eadc89-10f1-4b66-93ac-2a47f303367a" providerId="ADAL" clId="{C7D46BC9-AA9B-4E7B-BCEE-C6BC8526EECC}" dt="2023-05-17T05:06:36.102" v="4498" actId="2696"/>
        <pc:sldMkLst>
          <pc:docMk/>
          <pc:sldMk cId="450843324" sldId="531"/>
        </pc:sldMkLst>
      </pc:sldChg>
      <pc:sldChg chg="modSp add mod">
        <pc:chgData name="Kanal, Sameer" userId="24eadc89-10f1-4b66-93ac-2a47f303367a" providerId="ADAL" clId="{C7D46BC9-AA9B-4E7B-BCEE-C6BC8526EECC}" dt="2023-05-17T05:14:18.211" v="6299" actId="20577"/>
        <pc:sldMkLst>
          <pc:docMk/>
          <pc:sldMk cId="2733508997" sldId="531"/>
        </pc:sldMkLst>
        <pc:spChg chg="mod">
          <ac:chgData name="Kanal, Sameer" userId="24eadc89-10f1-4b66-93ac-2a47f303367a" providerId="ADAL" clId="{C7D46BC9-AA9B-4E7B-BCEE-C6BC8526EECC}" dt="2023-05-17T05:14:18.211" v="6299" actId="20577"/>
          <ac:spMkLst>
            <pc:docMk/>
            <pc:sldMk cId="2733508997" sldId="531"/>
            <ac:spMk id="5" creationId="{06E82690-B145-4D4F-B2D1-0B2A8C50FD71}"/>
          </ac:spMkLst>
        </pc:spChg>
      </pc:sldChg>
      <pc:sldChg chg="modSp add mod">
        <pc:chgData name="Kanal, Sameer" userId="24eadc89-10f1-4b66-93ac-2a47f303367a" providerId="ADAL" clId="{C7D46BC9-AA9B-4E7B-BCEE-C6BC8526EECC}" dt="2023-05-17T05:20:31.957" v="7855" actId="27636"/>
        <pc:sldMkLst>
          <pc:docMk/>
          <pc:sldMk cId="1405093895" sldId="532"/>
        </pc:sldMkLst>
        <pc:spChg chg="mod">
          <ac:chgData name="Kanal, Sameer" userId="24eadc89-10f1-4b66-93ac-2a47f303367a" providerId="ADAL" clId="{C7D46BC9-AA9B-4E7B-BCEE-C6BC8526EECC}" dt="2023-05-17T05:20:31.957" v="7855" actId="27636"/>
          <ac:spMkLst>
            <pc:docMk/>
            <pc:sldMk cId="1405093895" sldId="532"/>
            <ac:spMk id="5" creationId="{06E82690-B145-4D4F-B2D1-0B2A8C50FD71}"/>
          </ac:spMkLst>
        </pc:spChg>
      </pc:sldChg>
      <pc:sldChg chg="addSp delSp modSp add mod">
        <pc:chgData name="Kanal, Sameer" userId="24eadc89-10f1-4b66-93ac-2a47f303367a" providerId="ADAL" clId="{C7D46BC9-AA9B-4E7B-BCEE-C6BC8526EECC}" dt="2023-05-17T05:24:54.491" v="8407" actId="1076"/>
        <pc:sldMkLst>
          <pc:docMk/>
          <pc:sldMk cId="4263235054" sldId="533"/>
        </pc:sldMkLst>
        <pc:spChg chg="mod">
          <ac:chgData name="Kanal, Sameer" userId="24eadc89-10f1-4b66-93ac-2a47f303367a" providerId="ADAL" clId="{C7D46BC9-AA9B-4E7B-BCEE-C6BC8526EECC}" dt="2023-05-17T05:24:50.728" v="8406" actId="14100"/>
          <ac:spMkLst>
            <pc:docMk/>
            <pc:sldMk cId="4263235054" sldId="533"/>
            <ac:spMk id="5" creationId="{06E82690-B145-4D4F-B2D1-0B2A8C50FD71}"/>
          </ac:spMkLst>
        </pc:spChg>
        <pc:spChg chg="del">
          <ac:chgData name="Kanal, Sameer" userId="24eadc89-10f1-4b66-93ac-2a47f303367a" providerId="ADAL" clId="{C7D46BC9-AA9B-4E7B-BCEE-C6BC8526EECC}" dt="2023-05-17T05:22:31.634" v="7902" actId="478"/>
          <ac:spMkLst>
            <pc:docMk/>
            <pc:sldMk cId="4263235054" sldId="533"/>
            <ac:spMk id="6" creationId="{7640DF9D-0C9E-4C5D-9635-6B4DE10CCEE5}"/>
          </ac:spMkLst>
        </pc:spChg>
        <pc:spChg chg="del">
          <ac:chgData name="Kanal, Sameer" userId="24eadc89-10f1-4b66-93ac-2a47f303367a" providerId="ADAL" clId="{C7D46BC9-AA9B-4E7B-BCEE-C6BC8526EECC}" dt="2023-05-17T05:22:31.634" v="7902" actId="478"/>
          <ac:spMkLst>
            <pc:docMk/>
            <pc:sldMk cId="4263235054" sldId="533"/>
            <ac:spMk id="7" creationId="{40297407-CE4E-4284-879D-AEC395713625}"/>
          </ac:spMkLst>
        </pc:spChg>
        <pc:spChg chg="mod">
          <ac:chgData name="Kanal, Sameer" userId="24eadc89-10f1-4b66-93ac-2a47f303367a" providerId="ADAL" clId="{C7D46BC9-AA9B-4E7B-BCEE-C6BC8526EECC}" dt="2023-05-17T05:22:55.252" v="7959" actId="1076"/>
          <ac:spMkLst>
            <pc:docMk/>
            <pc:sldMk cId="4263235054" sldId="533"/>
            <ac:spMk id="8" creationId="{F5C3A7BE-F7FC-4942-A31A-491A8A806103}"/>
          </ac:spMkLst>
        </pc:spChg>
        <pc:spChg chg="mod">
          <ac:chgData name="Kanal, Sameer" userId="24eadc89-10f1-4b66-93ac-2a47f303367a" providerId="ADAL" clId="{C7D46BC9-AA9B-4E7B-BCEE-C6BC8526EECC}" dt="2023-05-17T05:22:55.252" v="7959" actId="1076"/>
          <ac:spMkLst>
            <pc:docMk/>
            <pc:sldMk cId="4263235054" sldId="533"/>
            <ac:spMk id="9" creationId="{95CCE699-03D1-4642-B46A-B14EF17DA183}"/>
          </ac:spMkLst>
        </pc:spChg>
        <pc:spChg chg="mod">
          <ac:chgData name="Kanal, Sameer" userId="24eadc89-10f1-4b66-93ac-2a47f303367a" providerId="ADAL" clId="{C7D46BC9-AA9B-4E7B-BCEE-C6BC8526EECC}" dt="2023-05-17T05:24:54.491" v="8407" actId="1076"/>
          <ac:spMkLst>
            <pc:docMk/>
            <pc:sldMk cId="4263235054" sldId="533"/>
            <ac:spMk id="10" creationId="{BC1DF189-6F2F-4C21-88CC-C82D3D0D147B}"/>
          </ac:spMkLst>
        </pc:spChg>
        <pc:spChg chg="add del mod">
          <ac:chgData name="Kanal, Sameer" userId="24eadc89-10f1-4b66-93ac-2a47f303367a" providerId="ADAL" clId="{C7D46BC9-AA9B-4E7B-BCEE-C6BC8526EECC}" dt="2023-05-17T05:22:37.425" v="7904" actId="478"/>
          <ac:spMkLst>
            <pc:docMk/>
            <pc:sldMk cId="4263235054" sldId="533"/>
            <ac:spMk id="11" creationId="{71C3B66A-9A83-DEC6-F2C1-37759BE2AAD1}"/>
          </ac:spMkLst>
        </pc:spChg>
        <pc:spChg chg="add del mod">
          <ac:chgData name="Kanal, Sameer" userId="24eadc89-10f1-4b66-93ac-2a47f303367a" providerId="ADAL" clId="{C7D46BC9-AA9B-4E7B-BCEE-C6BC8526EECC}" dt="2023-05-17T05:22:38.206" v="7905" actId="478"/>
          <ac:spMkLst>
            <pc:docMk/>
            <pc:sldMk cId="4263235054" sldId="533"/>
            <ac:spMk id="13" creationId="{B4CBC688-9256-B327-0B78-F4F51BA8BE9D}"/>
          </ac:spMkLst>
        </pc:spChg>
      </pc:sldChg>
      <pc:sldChg chg="delSp modSp add mod">
        <pc:chgData name="Kanal, Sameer" userId="24eadc89-10f1-4b66-93ac-2a47f303367a" providerId="ADAL" clId="{C7D46BC9-AA9B-4E7B-BCEE-C6BC8526EECC}" dt="2023-05-17T06:21:12.402" v="15941" actId="20577"/>
        <pc:sldMkLst>
          <pc:docMk/>
          <pc:sldMk cId="479971722" sldId="534"/>
        </pc:sldMkLst>
        <pc:spChg chg="del">
          <ac:chgData name="Kanal, Sameer" userId="24eadc89-10f1-4b66-93ac-2a47f303367a" providerId="ADAL" clId="{C7D46BC9-AA9B-4E7B-BCEE-C6BC8526EECC}" dt="2023-05-17T06:15:50.793" v="14629" actId="478"/>
          <ac:spMkLst>
            <pc:docMk/>
            <pc:sldMk cId="479971722" sldId="534"/>
            <ac:spMk id="8" creationId="{B72440B4-A87A-4E47-9C75-F1ECA6A08F36}"/>
          </ac:spMkLst>
        </pc:spChg>
        <pc:spChg chg="mod">
          <ac:chgData name="Kanal, Sameer" userId="24eadc89-10f1-4b66-93ac-2a47f303367a" providerId="ADAL" clId="{C7D46BC9-AA9B-4E7B-BCEE-C6BC8526EECC}" dt="2023-05-17T06:21:12.402" v="15941" actId="20577"/>
          <ac:spMkLst>
            <pc:docMk/>
            <pc:sldMk cId="479971722" sldId="534"/>
            <ac:spMk id="9" creationId="{A46679CA-08AC-49D8-85BD-DC2978B73417}"/>
          </ac:spMkLst>
        </pc:spChg>
      </pc:sldChg>
    </pc:docChg>
  </pc:docChgLst>
  <pc:docChgLst>
    <pc:chgData name="Kanal, Sameer" userId="24eadc89-10f1-4b66-93ac-2a47f303367a" providerId="ADAL" clId="{A643FE70-6E8E-4299-9696-E2FE992416AA}"/>
    <pc:docChg chg="undo redo custSel addSld delSld modSld sldOrd">
      <pc:chgData name="Kanal, Sameer" userId="24eadc89-10f1-4b66-93ac-2a47f303367a" providerId="ADAL" clId="{A643FE70-6E8E-4299-9696-E2FE992416AA}" dt="2023-03-01T16:55:10.065" v="17423" actId="6549"/>
      <pc:docMkLst>
        <pc:docMk/>
      </pc:docMkLst>
      <pc:sldChg chg="modSp mod">
        <pc:chgData name="Kanal, Sameer" userId="24eadc89-10f1-4b66-93ac-2a47f303367a" providerId="ADAL" clId="{A643FE70-6E8E-4299-9696-E2FE992416AA}" dt="2023-02-24T17:51:13.985" v="19" actId="20577"/>
        <pc:sldMkLst>
          <pc:docMk/>
          <pc:sldMk cId="1642425379" sldId="256"/>
        </pc:sldMkLst>
        <pc:spChg chg="mod">
          <ac:chgData name="Kanal, Sameer" userId="24eadc89-10f1-4b66-93ac-2a47f303367a" providerId="ADAL" clId="{A643FE70-6E8E-4299-9696-E2FE992416AA}" dt="2023-02-24T17:51:13.985" v="19" actId="20577"/>
          <ac:spMkLst>
            <pc:docMk/>
            <pc:sldMk cId="1642425379" sldId="256"/>
            <ac:spMk id="3" creationId="{1901B20D-4C28-4DA3-ABBD-718C22A5E58B}"/>
          </ac:spMkLst>
        </pc:spChg>
      </pc:sldChg>
      <pc:sldChg chg="modSp mod ord">
        <pc:chgData name="Kanal, Sameer" userId="24eadc89-10f1-4b66-93ac-2a47f303367a" providerId="ADAL" clId="{A643FE70-6E8E-4299-9696-E2FE992416AA}" dt="2023-02-24T18:56:57.052" v="7249"/>
        <pc:sldMkLst>
          <pc:docMk/>
          <pc:sldMk cId="3094822205" sldId="469"/>
        </pc:sldMkLst>
        <pc:spChg chg="mod">
          <ac:chgData name="Kanal, Sameer" userId="24eadc89-10f1-4b66-93ac-2a47f303367a" providerId="ADAL" clId="{A643FE70-6E8E-4299-9696-E2FE992416AA}" dt="2023-02-24T18:17:45.354" v="2317" actId="20577"/>
          <ac:spMkLst>
            <pc:docMk/>
            <pc:sldMk cId="3094822205" sldId="469"/>
            <ac:spMk id="28" creationId="{4E6142CD-15D2-4FB5-9E13-9E284E422907}"/>
          </ac:spMkLst>
        </pc:spChg>
      </pc:sldChg>
      <pc:sldChg chg="modSp mod ord">
        <pc:chgData name="Kanal, Sameer" userId="24eadc89-10f1-4b66-93ac-2a47f303367a" providerId="ADAL" clId="{A643FE70-6E8E-4299-9696-E2FE992416AA}" dt="2023-03-01T16:55:10.065" v="17423" actId="6549"/>
        <pc:sldMkLst>
          <pc:docMk/>
          <pc:sldMk cId="651763442" sldId="476"/>
        </pc:sldMkLst>
        <pc:spChg chg="mod">
          <ac:chgData name="Kanal, Sameer" userId="24eadc89-10f1-4b66-93ac-2a47f303367a" providerId="ADAL" clId="{A643FE70-6E8E-4299-9696-E2FE992416AA}" dt="2023-02-24T19:20:28.610" v="10142" actId="20577"/>
          <ac:spMkLst>
            <pc:docMk/>
            <pc:sldMk cId="651763442" sldId="476"/>
            <ac:spMk id="5" creationId="{06E82690-B145-4D4F-B2D1-0B2A8C50FD71}"/>
          </ac:spMkLst>
        </pc:spChg>
        <pc:spChg chg="mod">
          <ac:chgData name="Kanal, Sameer" userId="24eadc89-10f1-4b66-93ac-2a47f303367a" providerId="ADAL" clId="{A643FE70-6E8E-4299-9696-E2FE992416AA}" dt="2023-02-24T19:16:58.809" v="10043" actId="20577"/>
          <ac:spMkLst>
            <pc:docMk/>
            <pc:sldMk cId="651763442" sldId="476"/>
            <ac:spMk id="6" creationId="{7640DF9D-0C9E-4C5D-9635-6B4DE10CCEE5}"/>
          </ac:spMkLst>
        </pc:spChg>
        <pc:spChg chg="mod">
          <ac:chgData name="Kanal, Sameer" userId="24eadc89-10f1-4b66-93ac-2a47f303367a" providerId="ADAL" clId="{A643FE70-6E8E-4299-9696-E2FE992416AA}" dt="2023-02-24T21:44:44.508" v="17117" actId="13926"/>
          <ac:spMkLst>
            <pc:docMk/>
            <pc:sldMk cId="651763442" sldId="476"/>
            <ac:spMk id="7" creationId="{40297407-CE4E-4284-879D-AEC395713625}"/>
          </ac:spMkLst>
        </pc:spChg>
        <pc:spChg chg="mod">
          <ac:chgData name="Kanal, Sameer" userId="24eadc89-10f1-4b66-93ac-2a47f303367a" providerId="ADAL" clId="{A643FE70-6E8E-4299-9696-E2FE992416AA}" dt="2023-03-01T16:55:10.065" v="17423" actId="6549"/>
          <ac:spMkLst>
            <pc:docMk/>
            <pc:sldMk cId="651763442" sldId="476"/>
            <ac:spMk id="9" creationId="{95CCE699-03D1-4642-B46A-B14EF17DA183}"/>
          </ac:spMkLst>
        </pc:spChg>
        <pc:spChg chg="mod">
          <ac:chgData name="Kanal, Sameer" userId="24eadc89-10f1-4b66-93ac-2a47f303367a" providerId="ADAL" clId="{A643FE70-6E8E-4299-9696-E2FE992416AA}" dt="2023-02-24T19:17:08.491" v="10062" actId="20577"/>
          <ac:spMkLst>
            <pc:docMk/>
            <pc:sldMk cId="651763442" sldId="476"/>
            <ac:spMk id="10" creationId="{BC1DF189-6F2F-4C21-88CC-C82D3D0D147B}"/>
          </ac:spMkLst>
        </pc:spChg>
      </pc:sldChg>
      <pc:sldChg chg="modSp mod">
        <pc:chgData name="Kanal, Sameer" userId="24eadc89-10f1-4b66-93ac-2a47f303367a" providerId="ADAL" clId="{A643FE70-6E8E-4299-9696-E2FE992416AA}" dt="2023-02-24T18:12:45.998" v="1588" actId="113"/>
        <pc:sldMkLst>
          <pc:docMk/>
          <pc:sldMk cId="2448585678" sldId="481"/>
        </pc:sldMkLst>
        <pc:spChg chg="mod">
          <ac:chgData name="Kanal, Sameer" userId="24eadc89-10f1-4b66-93ac-2a47f303367a" providerId="ADAL" clId="{A643FE70-6E8E-4299-9696-E2FE992416AA}" dt="2023-02-24T17:51:26.297" v="35" actId="20577"/>
          <ac:spMkLst>
            <pc:docMk/>
            <pc:sldMk cId="2448585678" sldId="481"/>
            <ac:spMk id="9" creationId="{E3DBEED3-AF5D-423E-9B72-A1FA4B5B7ECA}"/>
          </ac:spMkLst>
        </pc:spChg>
        <pc:spChg chg="mod">
          <ac:chgData name="Kanal, Sameer" userId="24eadc89-10f1-4b66-93ac-2a47f303367a" providerId="ADAL" clId="{A643FE70-6E8E-4299-9696-E2FE992416AA}" dt="2023-02-24T17:52:32.692" v="188" actId="20577"/>
          <ac:spMkLst>
            <pc:docMk/>
            <pc:sldMk cId="2448585678" sldId="481"/>
            <ac:spMk id="10" creationId="{A5608A53-D01B-4C17-92FD-1D4367DCAD13}"/>
          </ac:spMkLst>
        </pc:spChg>
        <pc:spChg chg="mod">
          <ac:chgData name="Kanal, Sameer" userId="24eadc89-10f1-4b66-93ac-2a47f303367a" providerId="ADAL" clId="{A643FE70-6E8E-4299-9696-E2FE992416AA}" dt="2023-02-24T17:55:19.440" v="882" actId="20577"/>
          <ac:spMkLst>
            <pc:docMk/>
            <pc:sldMk cId="2448585678" sldId="481"/>
            <ac:spMk id="11" creationId="{6FD8AB65-634B-4889-A0D9-7916073C86DE}"/>
          </ac:spMkLst>
        </pc:spChg>
        <pc:spChg chg="mod">
          <ac:chgData name="Kanal, Sameer" userId="24eadc89-10f1-4b66-93ac-2a47f303367a" providerId="ADAL" clId="{A643FE70-6E8E-4299-9696-E2FE992416AA}" dt="2023-02-24T17:55:54.028" v="1045" actId="20577"/>
          <ac:spMkLst>
            <pc:docMk/>
            <pc:sldMk cId="2448585678" sldId="481"/>
            <ac:spMk id="12" creationId="{176D6EB8-BE95-463B-A4D7-27E9632BF0F0}"/>
          </ac:spMkLst>
        </pc:spChg>
        <pc:spChg chg="mod">
          <ac:chgData name="Kanal, Sameer" userId="24eadc89-10f1-4b66-93ac-2a47f303367a" providerId="ADAL" clId="{A643FE70-6E8E-4299-9696-E2FE992416AA}" dt="2023-02-24T17:52:29.314" v="181" actId="20577"/>
          <ac:spMkLst>
            <pc:docMk/>
            <pc:sldMk cId="2448585678" sldId="481"/>
            <ac:spMk id="13" creationId="{4A8150DC-0B1D-40F9-A7D8-E4FC90512491}"/>
          </ac:spMkLst>
        </pc:spChg>
        <pc:spChg chg="mod">
          <ac:chgData name="Kanal, Sameer" userId="24eadc89-10f1-4b66-93ac-2a47f303367a" providerId="ADAL" clId="{A643FE70-6E8E-4299-9696-E2FE992416AA}" dt="2023-02-24T18:12:45.998" v="1588" actId="113"/>
          <ac:spMkLst>
            <pc:docMk/>
            <pc:sldMk cId="2448585678" sldId="481"/>
            <ac:spMk id="14" creationId="{25FDC864-5275-4F5C-882B-C7D470099125}"/>
          </ac:spMkLst>
        </pc:spChg>
        <pc:spChg chg="mod">
          <ac:chgData name="Kanal, Sameer" userId="24eadc89-10f1-4b66-93ac-2a47f303367a" providerId="ADAL" clId="{A643FE70-6E8E-4299-9696-E2FE992416AA}" dt="2023-02-24T17:55:49.204" v="1042" actId="20577"/>
          <ac:spMkLst>
            <pc:docMk/>
            <pc:sldMk cId="2448585678" sldId="481"/>
            <ac:spMk id="15" creationId="{7B66D8B9-67CB-4C90-8378-D666B89AAF11}"/>
          </ac:spMkLst>
        </pc:spChg>
        <pc:spChg chg="mod">
          <ac:chgData name="Kanal, Sameer" userId="24eadc89-10f1-4b66-93ac-2a47f303367a" providerId="ADAL" clId="{A643FE70-6E8E-4299-9696-E2FE992416AA}" dt="2023-02-24T18:01:31.238" v="1562" actId="20577"/>
          <ac:spMkLst>
            <pc:docMk/>
            <pc:sldMk cId="2448585678" sldId="481"/>
            <ac:spMk id="16" creationId="{3963C59A-FAA7-490F-A610-19FCDB520756}"/>
          </ac:spMkLst>
        </pc:spChg>
      </pc:sldChg>
      <pc:sldChg chg="modSp mod">
        <pc:chgData name="Kanal, Sameer" userId="24eadc89-10f1-4b66-93ac-2a47f303367a" providerId="ADAL" clId="{A643FE70-6E8E-4299-9696-E2FE992416AA}" dt="2023-02-24T18:57:11.295" v="7254" actId="113"/>
        <pc:sldMkLst>
          <pc:docMk/>
          <pc:sldMk cId="2220965827" sldId="484"/>
        </pc:sldMkLst>
        <pc:spChg chg="mod">
          <ac:chgData name="Kanal, Sameer" userId="24eadc89-10f1-4b66-93ac-2a47f303367a" providerId="ADAL" clId="{A643FE70-6E8E-4299-9696-E2FE992416AA}" dt="2023-02-24T18:15:20.709" v="1894" actId="14100"/>
          <ac:spMkLst>
            <pc:docMk/>
            <pc:sldMk cId="2220965827" sldId="484"/>
            <ac:spMk id="5" creationId="{06E82690-B145-4D4F-B2D1-0B2A8C50FD71}"/>
          </ac:spMkLst>
        </pc:spChg>
        <pc:spChg chg="mod">
          <ac:chgData name="Kanal, Sameer" userId="24eadc89-10f1-4b66-93ac-2a47f303367a" providerId="ADAL" clId="{A643FE70-6E8E-4299-9696-E2FE992416AA}" dt="2023-02-24T18:15:36.838" v="1899" actId="14100"/>
          <ac:spMkLst>
            <pc:docMk/>
            <pc:sldMk cId="2220965827" sldId="484"/>
            <ac:spMk id="6" creationId="{7640DF9D-0C9E-4C5D-9635-6B4DE10CCEE5}"/>
          </ac:spMkLst>
        </pc:spChg>
        <pc:spChg chg="mod">
          <ac:chgData name="Kanal, Sameer" userId="24eadc89-10f1-4b66-93ac-2a47f303367a" providerId="ADAL" clId="{A643FE70-6E8E-4299-9696-E2FE992416AA}" dt="2023-02-24T18:57:08.313" v="7251" actId="113"/>
          <ac:spMkLst>
            <pc:docMk/>
            <pc:sldMk cId="2220965827" sldId="484"/>
            <ac:spMk id="8" creationId="{F5C3A7BE-F7FC-4942-A31A-491A8A806103}"/>
          </ac:spMkLst>
        </pc:spChg>
        <pc:spChg chg="mod">
          <ac:chgData name="Kanal, Sameer" userId="24eadc89-10f1-4b66-93ac-2a47f303367a" providerId="ADAL" clId="{A643FE70-6E8E-4299-9696-E2FE992416AA}" dt="2023-02-24T18:57:11.295" v="7254" actId="113"/>
          <ac:spMkLst>
            <pc:docMk/>
            <pc:sldMk cId="2220965827" sldId="484"/>
            <ac:spMk id="9" creationId="{95CCE699-03D1-4642-B46A-B14EF17DA183}"/>
          </ac:spMkLst>
        </pc:spChg>
        <pc:spChg chg="mod">
          <ac:chgData name="Kanal, Sameer" userId="24eadc89-10f1-4b66-93ac-2a47f303367a" providerId="ADAL" clId="{A643FE70-6E8E-4299-9696-E2FE992416AA}" dt="2023-02-24T18:57:08.972" v="7252" actId="113"/>
          <ac:spMkLst>
            <pc:docMk/>
            <pc:sldMk cId="2220965827" sldId="484"/>
            <ac:spMk id="10" creationId="{BC1DF189-6F2F-4C21-88CC-C82D3D0D147B}"/>
          </ac:spMkLst>
        </pc:spChg>
        <pc:spChg chg="mod">
          <ac:chgData name="Kanal, Sameer" userId="24eadc89-10f1-4b66-93ac-2a47f303367a" providerId="ADAL" clId="{A643FE70-6E8E-4299-9696-E2FE992416AA}" dt="2023-02-24T18:57:06.112" v="7250" actId="113"/>
          <ac:spMkLst>
            <pc:docMk/>
            <pc:sldMk cId="2220965827" sldId="484"/>
            <ac:spMk id="11" creationId="{FC9922BF-AA80-42F0-AAA8-10C43492ECC1}"/>
          </ac:spMkLst>
        </pc:spChg>
        <pc:spChg chg="mod">
          <ac:chgData name="Kanal, Sameer" userId="24eadc89-10f1-4b66-93ac-2a47f303367a" providerId="ADAL" clId="{A643FE70-6E8E-4299-9696-E2FE992416AA}" dt="2023-02-24T18:15:33.582" v="1898" actId="14100"/>
          <ac:spMkLst>
            <pc:docMk/>
            <pc:sldMk cId="2220965827" sldId="484"/>
            <ac:spMk id="12" creationId="{B716F9F4-68CD-4B50-B32F-DAE35F9CE0D3}"/>
          </ac:spMkLst>
        </pc:spChg>
      </pc:sldChg>
      <pc:sldChg chg="modSp mod ord">
        <pc:chgData name="Kanal, Sameer" userId="24eadc89-10f1-4b66-93ac-2a47f303367a" providerId="ADAL" clId="{A643FE70-6E8E-4299-9696-E2FE992416AA}" dt="2023-02-24T19:12:33.225" v="9480"/>
        <pc:sldMkLst>
          <pc:docMk/>
          <pc:sldMk cId="2034852948" sldId="485"/>
        </pc:sldMkLst>
        <pc:spChg chg="mod">
          <ac:chgData name="Kanal, Sameer" userId="24eadc89-10f1-4b66-93ac-2a47f303367a" providerId="ADAL" clId="{A643FE70-6E8E-4299-9696-E2FE992416AA}" dt="2023-02-24T18:49:01.324" v="6408" actId="20577"/>
          <ac:spMkLst>
            <pc:docMk/>
            <pc:sldMk cId="2034852948" sldId="485"/>
            <ac:spMk id="13" creationId="{A59BDEA4-23CF-453D-A161-0756D1DD2AE9}"/>
          </ac:spMkLst>
        </pc:spChg>
        <pc:spChg chg="mod">
          <ac:chgData name="Kanal, Sameer" userId="24eadc89-10f1-4b66-93ac-2a47f303367a" providerId="ADAL" clId="{A643FE70-6E8E-4299-9696-E2FE992416AA}" dt="2023-02-24T18:49:04.482" v="6415" actId="6549"/>
          <ac:spMkLst>
            <pc:docMk/>
            <pc:sldMk cId="2034852948" sldId="485"/>
            <ac:spMk id="15" creationId="{70D94CDE-034A-4CAC-9D4D-7E5639958AF6}"/>
          </ac:spMkLst>
        </pc:spChg>
        <pc:spChg chg="mod">
          <ac:chgData name="Kanal, Sameer" userId="24eadc89-10f1-4b66-93ac-2a47f303367a" providerId="ADAL" clId="{A643FE70-6E8E-4299-9696-E2FE992416AA}" dt="2023-02-24T19:12:23.014" v="9478" actId="20577"/>
          <ac:spMkLst>
            <pc:docMk/>
            <pc:sldMk cId="2034852948" sldId="485"/>
            <ac:spMk id="17" creationId="{71E56384-4846-42E7-84BE-49F45FAA7491}"/>
          </ac:spMkLst>
        </pc:spChg>
      </pc:sldChg>
      <pc:sldChg chg="delSp modSp mod">
        <pc:chgData name="Kanal, Sameer" userId="24eadc89-10f1-4b66-93ac-2a47f303367a" providerId="ADAL" clId="{A643FE70-6E8E-4299-9696-E2FE992416AA}" dt="2023-02-24T18:47:31.044" v="6350" actId="6549"/>
        <pc:sldMkLst>
          <pc:docMk/>
          <pc:sldMk cId="4086821021" sldId="486"/>
        </pc:sldMkLst>
        <pc:spChg chg="mod">
          <ac:chgData name="Kanal, Sameer" userId="24eadc89-10f1-4b66-93ac-2a47f303367a" providerId="ADAL" clId="{A643FE70-6E8E-4299-9696-E2FE992416AA}" dt="2023-02-24T18:26:58.066" v="2400" actId="14100"/>
          <ac:spMkLst>
            <pc:docMk/>
            <pc:sldMk cId="4086821021" sldId="486"/>
            <ac:spMk id="2" creationId="{75031FE9-9059-4FE8-B4AC-9771F23A1B89}"/>
          </ac:spMkLst>
        </pc:spChg>
        <pc:spChg chg="del">
          <ac:chgData name="Kanal, Sameer" userId="24eadc89-10f1-4b66-93ac-2a47f303367a" providerId="ADAL" clId="{A643FE70-6E8E-4299-9696-E2FE992416AA}" dt="2023-02-24T18:45:08.520" v="5967" actId="478"/>
          <ac:spMkLst>
            <pc:docMk/>
            <pc:sldMk cId="4086821021" sldId="486"/>
            <ac:spMk id="6" creationId="{B22A1234-E7EE-415A-A9A7-5287B5F4825B}"/>
          </ac:spMkLst>
        </pc:spChg>
        <pc:spChg chg="del mod">
          <ac:chgData name="Kanal, Sameer" userId="24eadc89-10f1-4b66-93ac-2a47f303367a" providerId="ADAL" clId="{A643FE70-6E8E-4299-9696-E2FE992416AA}" dt="2023-02-24T18:44:56.419" v="5962" actId="478"/>
          <ac:spMkLst>
            <pc:docMk/>
            <pc:sldMk cId="4086821021" sldId="486"/>
            <ac:spMk id="8" creationId="{B72440B4-A87A-4E47-9C75-F1ECA6A08F36}"/>
          </ac:spMkLst>
        </pc:spChg>
        <pc:spChg chg="mod">
          <ac:chgData name="Kanal, Sameer" userId="24eadc89-10f1-4b66-93ac-2a47f303367a" providerId="ADAL" clId="{A643FE70-6E8E-4299-9696-E2FE992416AA}" dt="2023-02-24T18:47:31.044" v="6350" actId="6549"/>
          <ac:spMkLst>
            <pc:docMk/>
            <pc:sldMk cId="4086821021" sldId="486"/>
            <ac:spMk id="9" creationId="{A46679CA-08AC-49D8-85BD-DC2978B73417}"/>
          </ac:spMkLst>
        </pc:spChg>
        <pc:spChg chg="del">
          <ac:chgData name="Kanal, Sameer" userId="24eadc89-10f1-4b66-93ac-2a47f303367a" providerId="ADAL" clId="{A643FE70-6E8E-4299-9696-E2FE992416AA}" dt="2023-02-24T18:45:15.818" v="5968" actId="478"/>
          <ac:spMkLst>
            <pc:docMk/>
            <pc:sldMk cId="4086821021" sldId="486"/>
            <ac:spMk id="28" creationId="{4E6142CD-15D2-4FB5-9E13-9E284E422907}"/>
          </ac:spMkLst>
        </pc:spChg>
      </pc:sldChg>
      <pc:sldChg chg="modSp add del mod">
        <pc:chgData name="Kanal, Sameer" userId="24eadc89-10f1-4b66-93ac-2a47f303367a" providerId="ADAL" clId="{A643FE70-6E8E-4299-9696-E2FE992416AA}" dt="2023-02-24T18:50:20.816" v="6451" actId="2696"/>
        <pc:sldMkLst>
          <pc:docMk/>
          <pc:sldMk cId="899524262" sldId="487"/>
        </pc:sldMkLst>
        <pc:spChg chg="mod">
          <ac:chgData name="Kanal, Sameer" userId="24eadc89-10f1-4b66-93ac-2a47f303367a" providerId="ADAL" clId="{A643FE70-6E8E-4299-9696-E2FE992416AA}" dt="2023-02-24T18:49:20.767" v="6444" actId="20577"/>
          <ac:spMkLst>
            <pc:docMk/>
            <pc:sldMk cId="899524262" sldId="487"/>
            <ac:spMk id="2" creationId="{75031FE9-9059-4FE8-B4AC-9771F23A1B89}"/>
          </ac:spMkLst>
        </pc:spChg>
      </pc:sldChg>
      <pc:sldChg chg="del">
        <pc:chgData name="Kanal, Sameer" userId="24eadc89-10f1-4b66-93ac-2a47f303367a" providerId="ADAL" clId="{A643FE70-6E8E-4299-9696-E2FE992416AA}" dt="2023-02-24T18:48:40.580" v="6351" actId="2696"/>
        <pc:sldMkLst>
          <pc:docMk/>
          <pc:sldMk cId="1365393318" sldId="487"/>
        </pc:sldMkLst>
      </pc:sldChg>
      <pc:sldChg chg="addSp delSp modSp add del mod">
        <pc:chgData name="Kanal, Sameer" userId="24eadc89-10f1-4b66-93ac-2a47f303367a" providerId="ADAL" clId="{A643FE70-6E8E-4299-9696-E2FE992416AA}" dt="2023-02-25T01:54:09.363" v="17251" actId="20577"/>
        <pc:sldMkLst>
          <pc:docMk/>
          <pc:sldMk cId="579549216" sldId="488"/>
        </pc:sldMkLst>
        <pc:spChg chg="del">
          <ac:chgData name="Kanal, Sameer" userId="24eadc89-10f1-4b66-93ac-2a47f303367a" providerId="ADAL" clId="{A643FE70-6E8E-4299-9696-E2FE992416AA}" dt="2023-02-24T18:50:16.635" v="6446" actId="478"/>
          <ac:spMkLst>
            <pc:docMk/>
            <pc:sldMk cId="579549216" sldId="488"/>
            <ac:spMk id="2" creationId="{75031FE9-9059-4FE8-B4AC-9771F23A1B89}"/>
          </ac:spMkLst>
        </pc:spChg>
        <pc:spChg chg="add del mod">
          <ac:chgData name="Kanal, Sameer" userId="24eadc89-10f1-4b66-93ac-2a47f303367a" providerId="ADAL" clId="{A643FE70-6E8E-4299-9696-E2FE992416AA}" dt="2023-02-24T18:50:18.932" v="6449" actId="478"/>
          <ac:spMkLst>
            <pc:docMk/>
            <pc:sldMk cId="579549216" sldId="488"/>
            <ac:spMk id="4" creationId="{B67FB5C1-29BD-F6BC-0900-8E46C986F62D}"/>
          </ac:spMkLst>
        </pc:spChg>
        <pc:spChg chg="add del">
          <ac:chgData name="Kanal, Sameer" userId="24eadc89-10f1-4b66-93ac-2a47f303367a" providerId="ADAL" clId="{A643FE70-6E8E-4299-9696-E2FE992416AA}" dt="2023-02-24T18:55:25.916" v="7099" actId="478"/>
          <ac:spMkLst>
            <pc:docMk/>
            <pc:sldMk cId="579549216" sldId="488"/>
            <ac:spMk id="5" creationId="{32D41695-9D24-41B3-866E-8613CCB98B2B}"/>
          </ac:spMkLst>
        </pc:spChg>
        <pc:spChg chg="del">
          <ac:chgData name="Kanal, Sameer" userId="24eadc89-10f1-4b66-93ac-2a47f303367a" providerId="ADAL" clId="{A643FE70-6E8E-4299-9696-E2FE992416AA}" dt="2023-02-24T18:55:21.403" v="7097" actId="478"/>
          <ac:spMkLst>
            <pc:docMk/>
            <pc:sldMk cId="579549216" sldId="488"/>
            <ac:spMk id="6" creationId="{B22A1234-E7EE-415A-A9A7-5287B5F4825B}"/>
          </ac:spMkLst>
        </pc:spChg>
        <pc:spChg chg="add del">
          <ac:chgData name="Kanal, Sameer" userId="24eadc89-10f1-4b66-93ac-2a47f303367a" providerId="ADAL" clId="{A643FE70-6E8E-4299-9696-E2FE992416AA}" dt="2023-02-24T18:55:25.916" v="7099" actId="478"/>
          <ac:spMkLst>
            <pc:docMk/>
            <pc:sldMk cId="579549216" sldId="488"/>
            <ac:spMk id="7" creationId="{691F3E44-FAE5-4DE6-B37E-8ADBD2A57BDE}"/>
          </ac:spMkLst>
        </pc:spChg>
        <pc:spChg chg="add del mod">
          <ac:chgData name="Kanal, Sameer" userId="24eadc89-10f1-4b66-93ac-2a47f303367a" providerId="ADAL" clId="{A643FE70-6E8E-4299-9696-E2FE992416AA}" dt="2023-02-25T01:39:37.757" v="17212" actId="27636"/>
          <ac:spMkLst>
            <pc:docMk/>
            <pc:sldMk cId="579549216" sldId="488"/>
            <ac:spMk id="8" creationId="{B72440B4-A87A-4E47-9C75-F1ECA6A08F36}"/>
          </ac:spMkLst>
        </pc:spChg>
        <pc:spChg chg="add del mod">
          <ac:chgData name="Kanal, Sameer" userId="24eadc89-10f1-4b66-93ac-2a47f303367a" providerId="ADAL" clId="{A643FE70-6E8E-4299-9696-E2FE992416AA}" dt="2023-02-25T01:54:09.363" v="17251" actId="20577"/>
          <ac:spMkLst>
            <pc:docMk/>
            <pc:sldMk cId="579549216" sldId="488"/>
            <ac:spMk id="9" creationId="{A46679CA-08AC-49D8-85BD-DC2978B73417}"/>
          </ac:spMkLst>
        </pc:spChg>
        <pc:spChg chg="add del mod">
          <ac:chgData name="Kanal, Sameer" userId="24eadc89-10f1-4b66-93ac-2a47f303367a" providerId="ADAL" clId="{A643FE70-6E8E-4299-9696-E2FE992416AA}" dt="2023-02-24T18:50:17.737" v="6448"/>
          <ac:spMkLst>
            <pc:docMk/>
            <pc:sldMk cId="579549216" sldId="488"/>
            <ac:spMk id="10" creationId="{FDB423B9-194F-EA37-B965-6CC2E2F1BF67}"/>
          </ac:spMkLst>
        </pc:spChg>
        <pc:spChg chg="add del mod">
          <ac:chgData name="Kanal, Sameer" userId="24eadc89-10f1-4b66-93ac-2a47f303367a" providerId="ADAL" clId="{A643FE70-6E8E-4299-9696-E2FE992416AA}" dt="2023-02-24T18:55:25.916" v="7099" actId="478"/>
          <ac:spMkLst>
            <pc:docMk/>
            <pc:sldMk cId="579549216" sldId="488"/>
            <ac:spMk id="11" creationId="{46CC1650-F724-2861-491D-C633A46F2FC0}"/>
          </ac:spMkLst>
        </pc:spChg>
        <pc:spChg chg="add del mod">
          <ac:chgData name="Kanal, Sameer" userId="24eadc89-10f1-4b66-93ac-2a47f303367a" providerId="ADAL" clId="{A643FE70-6E8E-4299-9696-E2FE992416AA}" dt="2023-02-24T18:55:25.916" v="7099" actId="478"/>
          <ac:spMkLst>
            <pc:docMk/>
            <pc:sldMk cId="579549216" sldId="488"/>
            <ac:spMk id="13" creationId="{5A4912FC-4F67-A0CE-5FB9-35B7DE0BA4EF}"/>
          </ac:spMkLst>
        </pc:spChg>
        <pc:spChg chg="add del">
          <ac:chgData name="Kanal, Sameer" userId="24eadc89-10f1-4b66-93ac-2a47f303367a" providerId="ADAL" clId="{A643FE70-6E8E-4299-9696-E2FE992416AA}" dt="2023-02-24T18:55:25.916" v="7099" actId="478"/>
          <ac:spMkLst>
            <pc:docMk/>
            <pc:sldMk cId="579549216" sldId="488"/>
            <ac:spMk id="14" creationId="{7736D558-74F6-4DE2-A510-66CFDB68353C}"/>
          </ac:spMkLst>
        </pc:spChg>
        <pc:spChg chg="add del">
          <ac:chgData name="Kanal, Sameer" userId="24eadc89-10f1-4b66-93ac-2a47f303367a" providerId="ADAL" clId="{A643FE70-6E8E-4299-9696-E2FE992416AA}" dt="2023-02-24T18:55:28.170" v="7100" actId="478"/>
          <ac:spMkLst>
            <pc:docMk/>
            <pc:sldMk cId="579549216" sldId="488"/>
            <ac:spMk id="28" creationId="{4E6142CD-15D2-4FB5-9E13-9E284E422907}"/>
          </ac:spMkLst>
        </pc:spChg>
      </pc:sldChg>
      <pc:sldChg chg="add del ord">
        <pc:chgData name="Kanal, Sameer" userId="24eadc89-10f1-4b66-93ac-2a47f303367a" providerId="ADAL" clId="{A643FE70-6E8E-4299-9696-E2FE992416AA}" dt="2023-02-25T01:54:05.509" v="17250" actId="2696"/>
        <pc:sldMkLst>
          <pc:docMk/>
          <pc:sldMk cId="4221946639" sldId="489"/>
        </pc:sldMkLst>
      </pc:sldChg>
      <pc:sldChg chg="modSp new mod ord">
        <pc:chgData name="Kanal, Sameer" userId="24eadc89-10f1-4b66-93ac-2a47f303367a" providerId="ADAL" clId="{A643FE70-6E8E-4299-9696-E2FE992416AA}" dt="2023-02-24T18:56:49.057" v="7247" actId="20577"/>
        <pc:sldMkLst>
          <pc:docMk/>
          <pc:sldMk cId="3221841548" sldId="490"/>
        </pc:sldMkLst>
        <pc:spChg chg="mod">
          <ac:chgData name="Kanal, Sameer" userId="24eadc89-10f1-4b66-93ac-2a47f303367a" providerId="ADAL" clId="{A643FE70-6E8E-4299-9696-E2FE992416AA}" dt="2023-02-24T18:56:49.057" v="7247" actId="20577"/>
          <ac:spMkLst>
            <pc:docMk/>
            <pc:sldMk cId="3221841548" sldId="490"/>
            <ac:spMk id="2" creationId="{90787DE7-3F80-0F49-6EB4-ED9B8F6E49BF}"/>
          </ac:spMkLst>
        </pc:spChg>
      </pc:sldChg>
      <pc:sldChg chg="modSp add mod">
        <pc:chgData name="Kanal, Sameer" userId="24eadc89-10f1-4b66-93ac-2a47f303367a" providerId="ADAL" clId="{A643FE70-6E8E-4299-9696-E2FE992416AA}" dt="2023-02-24T18:59:13.027" v="7703" actId="20577"/>
        <pc:sldMkLst>
          <pc:docMk/>
          <pc:sldMk cId="3715059412" sldId="491"/>
        </pc:sldMkLst>
        <pc:spChg chg="mod">
          <ac:chgData name="Kanal, Sameer" userId="24eadc89-10f1-4b66-93ac-2a47f303367a" providerId="ADAL" clId="{A643FE70-6E8E-4299-9696-E2FE992416AA}" dt="2023-02-24T18:59:13.027" v="7703" actId="20577"/>
          <ac:spMkLst>
            <pc:docMk/>
            <pc:sldMk cId="3715059412" sldId="491"/>
            <ac:spMk id="8" creationId="{B72440B4-A87A-4E47-9C75-F1ECA6A08F36}"/>
          </ac:spMkLst>
        </pc:spChg>
        <pc:spChg chg="mod">
          <ac:chgData name="Kanal, Sameer" userId="24eadc89-10f1-4b66-93ac-2a47f303367a" providerId="ADAL" clId="{A643FE70-6E8E-4299-9696-E2FE992416AA}" dt="2023-02-24T18:59:05.913" v="7695" actId="20577"/>
          <ac:spMkLst>
            <pc:docMk/>
            <pc:sldMk cId="3715059412" sldId="491"/>
            <ac:spMk id="9" creationId="{A46679CA-08AC-49D8-85BD-DC2978B73417}"/>
          </ac:spMkLst>
        </pc:spChg>
        <pc:spChg chg="mod">
          <ac:chgData name="Kanal, Sameer" userId="24eadc89-10f1-4b66-93ac-2a47f303367a" providerId="ADAL" clId="{A643FE70-6E8E-4299-9696-E2FE992416AA}" dt="2023-02-24T18:57:23.630" v="7261" actId="115"/>
          <ac:spMkLst>
            <pc:docMk/>
            <pc:sldMk cId="3715059412" sldId="491"/>
            <ac:spMk id="11" creationId="{46CC1650-F724-2861-491D-C633A46F2FC0}"/>
          </ac:spMkLst>
        </pc:spChg>
      </pc:sldChg>
      <pc:sldChg chg="modSp add mod">
        <pc:chgData name="Kanal, Sameer" userId="24eadc89-10f1-4b66-93ac-2a47f303367a" providerId="ADAL" clId="{A643FE70-6E8E-4299-9696-E2FE992416AA}" dt="2023-02-25T02:09:37.182" v="17269" actId="20577"/>
        <pc:sldMkLst>
          <pc:docMk/>
          <pc:sldMk cId="4087977870" sldId="492"/>
        </pc:sldMkLst>
        <pc:spChg chg="mod">
          <ac:chgData name="Kanal, Sameer" userId="24eadc89-10f1-4b66-93ac-2a47f303367a" providerId="ADAL" clId="{A643FE70-6E8E-4299-9696-E2FE992416AA}" dt="2023-02-25T02:09:37.182" v="17269" actId="20577"/>
          <ac:spMkLst>
            <pc:docMk/>
            <pc:sldMk cId="4087977870" sldId="492"/>
            <ac:spMk id="2" creationId="{90787DE7-3F80-0F49-6EB4-ED9B8F6E49BF}"/>
          </ac:spMkLst>
        </pc:spChg>
      </pc:sldChg>
      <pc:sldChg chg="modSp add mod">
        <pc:chgData name="Kanal, Sameer" userId="24eadc89-10f1-4b66-93ac-2a47f303367a" providerId="ADAL" clId="{A643FE70-6E8E-4299-9696-E2FE992416AA}" dt="2023-02-24T19:11:59.130" v="9467" actId="20577"/>
        <pc:sldMkLst>
          <pc:docMk/>
          <pc:sldMk cId="3836712105" sldId="493"/>
        </pc:sldMkLst>
        <pc:spChg chg="mod">
          <ac:chgData name="Kanal, Sameer" userId="24eadc89-10f1-4b66-93ac-2a47f303367a" providerId="ADAL" clId="{A643FE70-6E8E-4299-9696-E2FE992416AA}" dt="2023-02-24T19:11:59.130" v="9467" actId="20577"/>
          <ac:spMkLst>
            <pc:docMk/>
            <pc:sldMk cId="3836712105" sldId="493"/>
            <ac:spMk id="2" creationId="{8A4E0A63-A388-49B1-A04E-27CE9BD622EF}"/>
          </ac:spMkLst>
        </pc:spChg>
        <pc:spChg chg="mod">
          <ac:chgData name="Kanal, Sameer" userId="24eadc89-10f1-4b66-93ac-2a47f303367a" providerId="ADAL" clId="{A643FE70-6E8E-4299-9696-E2FE992416AA}" dt="2023-02-24T19:11:40.732" v="9449" actId="1035"/>
          <ac:spMkLst>
            <pc:docMk/>
            <pc:sldMk cId="3836712105" sldId="493"/>
            <ac:spMk id="4" creationId="{79ED4A67-3A46-4F54-A12A-EAE1B53E6457}"/>
          </ac:spMkLst>
        </pc:spChg>
        <pc:spChg chg="mod">
          <ac:chgData name="Kanal, Sameer" userId="24eadc89-10f1-4b66-93ac-2a47f303367a" providerId="ADAL" clId="{A643FE70-6E8E-4299-9696-E2FE992416AA}" dt="2023-02-24T19:11:44.388" v="9457" actId="1035"/>
          <ac:spMkLst>
            <pc:docMk/>
            <pc:sldMk cId="3836712105" sldId="493"/>
            <ac:spMk id="5" creationId="{06E82690-B145-4D4F-B2D1-0B2A8C50FD71}"/>
          </ac:spMkLst>
        </pc:spChg>
        <pc:spChg chg="mod">
          <ac:chgData name="Kanal, Sameer" userId="24eadc89-10f1-4b66-93ac-2a47f303367a" providerId="ADAL" clId="{A643FE70-6E8E-4299-9696-E2FE992416AA}" dt="2023-02-24T19:04:22.478" v="7806" actId="20577"/>
          <ac:spMkLst>
            <pc:docMk/>
            <pc:sldMk cId="3836712105" sldId="493"/>
            <ac:spMk id="6" creationId="{7640DF9D-0C9E-4C5D-9635-6B4DE10CCEE5}"/>
          </ac:spMkLst>
        </pc:spChg>
        <pc:spChg chg="mod">
          <ac:chgData name="Kanal, Sameer" userId="24eadc89-10f1-4b66-93ac-2a47f303367a" providerId="ADAL" clId="{A643FE70-6E8E-4299-9696-E2FE992416AA}" dt="2023-02-24T19:11:37.556" v="9445" actId="1036"/>
          <ac:spMkLst>
            <pc:docMk/>
            <pc:sldMk cId="3836712105" sldId="493"/>
            <ac:spMk id="8" creationId="{F5C3A7BE-F7FC-4942-A31A-491A8A806103}"/>
          </ac:spMkLst>
        </pc:spChg>
        <pc:spChg chg="mod">
          <ac:chgData name="Kanal, Sameer" userId="24eadc89-10f1-4b66-93ac-2a47f303367a" providerId="ADAL" clId="{A643FE70-6E8E-4299-9696-E2FE992416AA}" dt="2023-02-24T19:11:37.556" v="9445" actId="1036"/>
          <ac:spMkLst>
            <pc:docMk/>
            <pc:sldMk cId="3836712105" sldId="493"/>
            <ac:spMk id="9" creationId="{95CCE699-03D1-4642-B46A-B14EF17DA183}"/>
          </ac:spMkLst>
        </pc:spChg>
        <pc:spChg chg="mod">
          <ac:chgData name="Kanal, Sameer" userId="24eadc89-10f1-4b66-93ac-2a47f303367a" providerId="ADAL" clId="{A643FE70-6E8E-4299-9696-E2FE992416AA}" dt="2023-02-24T19:11:44.388" v="9457" actId="1035"/>
          <ac:spMkLst>
            <pc:docMk/>
            <pc:sldMk cId="3836712105" sldId="493"/>
            <ac:spMk id="10" creationId="{BC1DF189-6F2F-4C21-88CC-C82D3D0D147B}"/>
          </ac:spMkLst>
        </pc:spChg>
        <pc:spChg chg="mod">
          <ac:chgData name="Kanal, Sameer" userId="24eadc89-10f1-4b66-93ac-2a47f303367a" providerId="ADAL" clId="{A643FE70-6E8E-4299-9696-E2FE992416AA}" dt="2023-02-24T19:10:23.448" v="9244" actId="27636"/>
          <ac:spMkLst>
            <pc:docMk/>
            <pc:sldMk cId="3836712105" sldId="493"/>
            <ac:spMk id="11" creationId="{FC9922BF-AA80-42F0-AAA8-10C43492ECC1}"/>
          </ac:spMkLst>
        </pc:spChg>
      </pc:sldChg>
      <pc:sldChg chg="addSp delSp modSp add mod">
        <pc:chgData name="Kanal, Sameer" userId="24eadc89-10f1-4b66-93ac-2a47f303367a" providerId="ADAL" clId="{A643FE70-6E8E-4299-9696-E2FE992416AA}" dt="2023-03-01T07:26:03.211" v="17308" actId="27636"/>
        <pc:sldMkLst>
          <pc:docMk/>
          <pc:sldMk cId="1539187745" sldId="494"/>
        </pc:sldMkLst>
        <pc:spChg chg="mod">
          <ac:chgData name="Kanal, Sameer" userId="24eadc89-10f1-4b66-93ac-2a47f303367a" providerId="ADAL" clId="{A643FE70-6E8E-4299-9696-E2FE992416AA}" dt="2023-02-24T19:12:57.249" v="9501" actId="20577"/>
          <ac:spMkLst>
            <pc:docMk/>
            <pc:sldMk cId="1539187745" sldId="494"/>
            <ac:spMk id="2" creationId="{8A4E0A63-A388-49B1-A04E-27CE9BD622EF}"/>
          </ac:spMkLst>
        </pc:spChg>
        <pc:spChg chg="mod">
          <ac:chgData name="Kanal, Sameer" userId="24eadc89-10f1-4b66-93ac-2a47f303367a" providerId="ADAL" clId="{A643FE70-6E8E-4299-9696-E2FE992416AA}" dt="2023-03-01T07:26:03.211" v="17308" actId="27636"/>
          <ac:spMkLst>
            <pc:docMk/>
            <pc:sldMk cId="1539187745" sldId="494"/>
            <ac:spMk id="5" creationId="{06E82690-B145-4D4F-B2D1-0B2A8C50FD71}"/>
          </ac:spMkLst>
        </pc:spChg>
        <pc:spChg chg="del">
          <ac:chgData name="Kanal, Sameer" userId="24eadc89-10f1-4b66-93ac-2a47f303367a" providerId="ADAL" clId="{A643FE70-6E8E-4299-9696-E2FE992416AA}" dt="2023-02-24T19:13:17.248" v="9568" actId="478"/>
          <ac:spMkLst>
            <pc:docMk/>
            <pc:sldMk cId="1539187745" sldId="494"/>
            <ac:spMk id="6" creationId="{7640DF9D-0C9E-4C5D-9635-6B4DE10CCEE5}"/>
          </ac:spMkLst>
        </pc:spChg>
        <pc:spChg chg="add del mod">
          <ac:chgData name="Kanal, Sameer" userId="24eadc89-10f1-4b66-93ac-2a47f303367a" providerId="ADAL" clId="{A643FE70-6E8E-4299-9696-E2FE992416AA}" dt="2023-02-24T19:13:19.329" v="9570" actId="478"/>
          <ac:spMkLst>
            <pc:docMk/>
            <pc:sldMk cId="1539187745" sldId="494"/>
            <ac:spMk id="7" creationId="{4DBE0D8C-4F0F-E8AB-C4E2-4EA8FF371302}"/>
          </ac:spMkLst>
        </pc:spChg>
        <pc:spChg chg="del">
          <ac:chgData name="Kanal, Sameer" userId="24eadc89-10f1-4b66-93ac-2a47f303367a" providerId="ADAL" clId="{A643FE70-6E8E-4299-9696-E2FE992416AA}" dt="2023-02-24T19:13:20.648" v="9571" actId="478"/>
          <ac:spMkLst>
            <pc:docMk/>
            <pc:sldMk cId="1539187745" sldId="494"/>
            <ac:spMk id="8" creationId="{F5C3A7BE-F7FC-4942-A31A-491A8A806103}"/>
          </ac:spMkLst>
        </pc:spChg>
        <pc:spChg chg="del">
          <ac:chgData name="Kanal, Sameer" userId="24eadc89-10f1-4b66-93ac-2a47f303367a" providerId="ADAL" clId="{A643FE70-6E8E-4299-9696-E2FE992416AA}" dt="2023-02-24T19:13:23.631" v="9573" actId="478"/>
          <ac:spMkLst>
            <pc:docMk/>
            <pc:sldMk cId="1539187745" sldId="494"/>
            <ac:spMk id="9" creationId="{95CCE699-03D1-4642-B46A-B14EF17DA183}"/>
          </ac:spMkLst>
        </pc:spChg>
        <pc:spChg chg="del">
          <ac:chgData name="Kanal, Sameer" userId="24eadc89-10f1-4b66-93ac-2a47f303367a" providerId="ADAL" clId="{A643FE70-6E8E-4299-9696-E2FE992416AA}" dt="2023-02-24T19:13:26.888" v="9576" actId="478"/>
          <ac:spMkLst>
            <pc:docMk/>
            <pc:sldMk cId="1539187745" sldId="494"/>
            <ac:spMk id="10" creationId="{BC1DF189-6F2F-4C21-88CC-C82D3D0D147B}"/>
          </ac:spMkLst>
        </pc:spChg>
        <pc:spChg chg="mod">
          <ac:chgData name="Kanal, Sameer" userId="24eadc89-10f1-4b66-93ac-2a47f303367a" providerId="ADAL" clId="{A643FE70-6E8E-4299-9696-E2FE992416AA}" dt="2023-02-24T19:14:48.452" v="9706" actId="14100"/>
          <ac:spMkLst>
            <pc:docMk/>
            <pc:sldMk cId="1539187745" sldId="494"/>
            <ac:spMk id="11" creationId="{FC9922BF-AA80-42F0-AAA8-10C43492ECC1}"/>
          </ac:spMkLst>
        </pc:spChg>
        <pc:spChg chg="mod">
          <ac:chgData name="Kanal, Sameer" userId="24eadc89-10f1-4b66-93ac-2a47f303367a" providerId="ADAL" clId="{A643FE70-6E8E-4299-9696-E2FE992416AA}" dt="2023-02-24T19:13:15.004" v="9567" actId="14100"/>
          <ac:spMkLst>
            <pc:docMk/>
            <pc:sldMk cId="1539187745" sldId="494"/>
            <ac:spMk id="12" creationId="{B716F9F4-68CD-4B50-B32F-DAE35F9CE0D3}"/>
          </ac:spMkLst>
        </pc:spChg>
        <pc:spChg chg="add del mod">
          <ac:chgData name="Kanal, Sameer" userId="24eadc89-10f1-4b66-93ac-2a47f303367a" providerId="ADAL" clId="{A643FE70-6E8E-4299-9696-E2FE992416AA}" dt="2023-02-24T19:13:24.327" v="9574" actId="478"/>
          <ac:spMkLst>
            <pc:docMk/>
            <pc:sldMk cId="1539187745" sldId="494"/>
            <ac:spMk id="14" creationId="{C5079F47-715F-2651-ACC3-082329FF64C4}"/>
          </ac:spMkLst>
        </pc:spChg>
        <pc:spChg chg="add del mod">
          <ac:chgData name="Kanal, Sameer" userId="24eadc89-10f1-4b66-93ac-2a47f303367a" providerId="ADAL" clId="{A643FE70-6E8E-4299-9696-E2FE992416AA}" dt="2023-02-24T19:13:25.083" v="9575" actId="478"/>
          <ac:spMkLst>
            <pc:docMk/>
            <pc:sldMk cId="1539187745" sldId="494"/>
            <ac:spMk id="16" creationId="{C98E56A4-18B3-8165-8AD0-0EC7C382BC4D}"/>
          </ac:spMkLst>
        </pc:spChg>
        <pc:spChg chg="add del mod">
          <ac:chgData name="Kanal, Sameer" userId="24eadc89-10f1-4b66-93ac-2a47f303367a" providerId="ADAL" clId="{A643FE70-6E8E-4299-9696-E2FE992416AA}" dt="2023-02-24T19:13:28.575" v="9578" actId="478"/>
          <ac:spMkLst>
            <pc:docMk/>
            <pc:sldMk cId="1539187745" sldId="494"/>
            <ac:spMk id="18" creationId="{1FEE9F73-92FA-D940-3561-BE60B211C4C6}"/>
          </ac:spMkLst>
        </pc:spChg>
        <pc:spChg chg="add mod">
          <ac:chgData name="Kanal, Sameer" userId="24eadc89-10f1-4b66-93ac-2a47f303367a" providerId="ADAL" clId="{A643FE70-6E8E-4299-9696-E2FE992416AA}" dt="2023-02-24T19:15:51.467" v="9846" actId="20577"/>
          <ac:spMkLst>
            <pc:docMk/>
            <pc:sldMk cId="1539187745" sldId="494"/>
            <ac:spMk id="19" creationId="{53219CE9-1E7E-16C1-9AED-62AC5F93FC4B}"/>
          </ac:spMkLst>
        </pc:spChg>
      </pc:sldChg>
      <pc:sldChg chg="add">
        <pc:chgData name="Kanal, Sameer" userId="24eadc89-10f1-4b66-93ac-2a47f303367a" providerId="ADAL" clId="{A643FE70-6E8E-4299-9696-E2FE992416AA}" dt="2023-02-24T19:58:44.690" v="10362"/>
        <pc:sldMkLst>
          <pc:docMk/>
          <pc:sldMk cId="4231618855" sldId="521"/>
        </pc:sldMkLst>
      </pc:sldChg>
      <pc:sldChg chg="modSp add mod">
        <pc:chgData name="Kanal, Sameer" userId="24eadc89-10f1-4b66-93ac-2a47f303367a" providerId="ADAL" clId="{A643FE70-6E8E-4299-9696-E2FE992416AA}" dt="2023-02-25T02:11:04.868" v="17284" actId="20577"/>
        <pc:sldMkLst>
          <pc:docMk/>
          <pc:sldMk cId="1033227894" sldId="522"/>
        </pc:sldMkLst>
        <pc:spChg chg="mod">
          <ac:chgData name="Kanal, Sameer" userId="24eadc89-10f1-4b66-93ac-2a47f303367a" providerId="ADAL" clId="{A643FE70-6E8E-4299-9696-E2FE992416AA}" dt="2023-02-25T02:11:04.868" v="17284" actId="20577"/>
          <ac:spMkLst>
            <pc:docMk/>
            <pc:sldMk cId="1033227894" sldId="522"/>
            <ac:spMk id="2" creationId="{90787DE7-3F80-0F49-6EB4-ED9B8F6E49BF}"/>
          </ac:spMkLst>
        </pc:spChg>
      </pc:sldChg>
      <pc:sldChg chg="delSp modSp add del mod">
        <pc:chgData name="Kanal, Sameer" userId="24eadc89-10f1-4b66-93ac-2a47f303367a" providerId="ADAL" clId="{A643FE70-6E8E-4299-9696-E2FE992416AA}" dt="2023-03-01T07:11:16.654" v="17288" actId="2696"/>
        <pc:sldMkLst>
          <pc:docMk/>
          <pc:sldMk cId="307260617" sldId="523"/>
        </pc:sldMkLst>
        <pc:spChg chg="mod">
          <ac:chgData name="Kanal, Sameer" userId="24eadc89-10f1-4b66-93ac-2a47f303367a" providerId="ADAL" clId="{A643FE70-6E8E-4299-9696-E2FE992416AA}" dt="2023-02-24T20:48:46.940" v="12582" actId="20577"/>
          <ac:spMkLst>
            <pc:docMk/>
            <pc:sldMk cId="307260617" sldId="523"/>
            <ac:spMk id="2" creationId="{8A4E0A63-A388-49B1-A04E-27CE9BD622EF}"/>
          </ac:spMkLst>
        </pc:spChg>
        <pc:spChg chg="mod">
          <ac:chgData name="Kanal, Sameer" userId="24eadc89-10f1-4b66-93ac-2a47f303367a" providerId="ADAL" clId="{A643FE70-6E8E-4299-9696-E2FE992416AA}" dt="2023-02-24T21:24:58.025" v="16696" actId="20577"/>
          <ac:spMkLst>
            <pc:docMk/>
            <pc:sldMk cId="307260617" sldId="523"/>
            <ac:spMk id="5" creationId="{06E82690-B145-4D4F-B2D1-0B2A8C50FD71}"/>
          </ac:spMkLst>
        </pc:spChg>
        <pc:spChg chg="del">
          <ac:chgData name="Kanal, Sameer" userId="24eadc89-10f1-4b66-93ac-2a47f303367a" providerId="ADAL" clId="{A643FE70-6E8E-4299-9696-E2FE992416AA}" dt="2023-02-24T20:31:22.562" v="10439" actId="478"/>
          <ac:spMkLst>
            <pc:docMk/>
            <pc:sldMk cId="307260617" sldId="523"/>
            <ac:spMk id="11" creationId="{FC9922BF-AA80-42F0-AAA8-10C43492ECC1}"/>
          </ac:spMkLst>
        </pc:spChg>
        <pc:spChg chg="del">
          <ac:chgData name="Kanal, Sameer" userId="24eadc89-10f1-4b66-93ac-2a47f303367a" providerId="ADAL" clId="{A643FE70-6E8E-4299-9696-E2FE992416AA}" dt="2023-02-24T20:31:20.274" v="10438" actId="478"/>
          <ac:spMkLst>
            <pc:docMk/>
            <pc:sldMk cId="307260617" sldId="523"/>
            <ac:spMk id="12" creationId="{B716F9F4-68CD-4B50-B32F-DAE35F9CE0D3}"/>
          </ac:spMkLst>
        </pc:spChg>
        <pc:spChg chg="del mod">
          <ac:chgData name="Kanal, Sameer" userId="24eadc89-10f1-4b66-93ac-2a47f303367a" providerId="ADAL" clId="{A643FE70-6E8E-4299-9696-E2FE992416AA}" dt="2023-02-24T20:31:24.549" v="10441" actId="478"/>
          <ac:spMkLst>
            <pc:docMk/>
            <pc:sldMk cId="307260617" sldId="523"/>
            <ac:spMk id="19" creationId="{53219CE9-1E7E-16C1-9AED-62AC5F93FC4B}"/>
          </ac:spMkLst>
        </pc:spChg>
      </pc:sldChg>
      <pc:sldChg chg="addSp delSp modSp add mod">
        <pc:chgData name="Kanal, Sameer" userId="24eadc89-10f1-4b66-93ac-2a47f303367a" providerId="ADAL" clId="{A643FE70-6E8E-4299-9696-E2FE992416AA}" dt="2023-02-24T20:48:51.980" v="12585" actId="20577"/>
        <pc:sldMkLst>
          <pc:docMk/>
          <pc:sldMk cId="1718726852" sldId="524"/>
        </pc:sldMkLst>
        <pc:spChg chg="del">
          <ac:chgData name="Kanal, Sameer" userId="24eadc89-10f1-4b66-93ac-2a47f303367a" providerId="ADAL" clId="{A643FE70-6E8E-4299-9696-E2FE992416AA}" dt="2023-02-24T20:48:12.615" v="12564" actId="478"/>
          <ac:spMkLst>
            <pc:docMk/>
            <pc:sldMk cId="1718726852" sldId="524"/>
            <ac:spMk id="2" creationId="{8A4E0A63-A388-49B1-A04E-27CE9BD622EF}"/>
          </ac:spMkLst>
        </pc:spChg>
        <pc:spChg chg="add del mod">
          <ac:chgData name="Kanal, Sameer" userId="24eadc89-10f1-4b66-93ac-2a47f303367a" providerId="ADAL" clId="{A643FE70-6E8E-4299-9696-E2FE992416AA}" dt="2023-02-24T20:48:11.259" v="12563"/>
          <ac:spMkLst>
            <pc:docMk/>
            <pc:sldMk cId="1718726852" sldId="524"/>
            <ac:spMk id="3" creationId="{3DA45825-64D8-22E5-BD95-C7FCADDE91B1}"/>
          </ac:spMkLst>
        </pc:spChg>
        <pc:spChg chg="mod">
          <ac:chgData name="Kanal, Sameer" userId="24eadc89-10f1-4b66-93ac-2a47f303367a" providerId="ADAL" clId="{A643FE70-6E8E-4299-9696-E2FE992416AA}" dt="2023-02-24T20:39:33.421" v="10974" actId="27636"/>
          <ac:spMkLst>
            <pc:docMk/>
            <pc:sldMk cId="1718726852" sldId="524"/>
            <ac:spMk id="5" creationId="{06E82690-B145-4D4F-B2D1-0B2A8C50FD71}"/>
          </ac:spMkLst>
        </pc:spChg>
        <pc:spChg chg="add del mod">
          <ac:chgData name="Kanal, Sameer" userId="24eadc89-10f1-4b66-93ac-2a47f303367a" providerId="ADAL" clId="{A643FE70-6E8E-4299-9696-E2FE992416AA}" dt="2023-02-24T20:48:15.413" v="12566" actId="478"/>
          <ac:spMkLst>
            <pc:docMk/>
            <pc:sldMk cId="1718726852" sldId="524"/>
            <ac:spMk id="7" creationId="{24C7A0DC-492D-6513-8ABD-26D6EA60D294}"/>
          </ac:spMkLst>
        </pc:spChg>
        <pc:spChg chg="add mod">
          <ac:chgData name="Kanal, Sameer" userId="24eadc89-10f1-4b66-93ac-2a47f303367a" providerId="ADAL" clId="{A643FE70-6E8E-4299-9696-E2FE992416AA}" dt="2023-02-24T20:48:51.980" v="12585" actId="20577"/>
          <ac:spMkLst>
            <pc:docMk/>
            <pc:sldMk cId="1718726852" sldId="524"/>
            <ac:spMk id="8" creationId="{DA2C2160-0279-B1F1-7536-8F2EDBA49C53}"/>
          </ac:spMkLst>
        </pc:spChg>
      </pc:sldChg>
      <pc:sldChg chg="addSp delSp modSp add mod">
        <pc:chgData name="Kanal, Sameer" userId="24eadc89-10f1-4b66-93ac-2a47f303367a" providerId="ADAL" clId="{A643FE70-6E8E-4299-9696-E2FE992416AA}" dt="2023-02-24T20:48:55.339" v="12586" actId="20577"/>
        <pc:sldMkLst>
          <pc:docMk/>
          <pc:sldMk cId="1966112662" sldId="525"/>
        </pc:sldMkLst>
        <pc:spChg chg="del">
          <ac:chgData name="Kanal, Sameer" userId="24eadc89-10f1-4b66-93ac-2a47f303367a" providerId="ADAL" clId="{A643FE70-6E8E-4299-9696-E2FE992416AA}" dt="2023-02-24T20:48:18.497" v="12567" actId="478"/>
          <ac:spMkLst>
            <pc:docMk/>
            <pc:sldMk cId="1966112662" sldId="525"/>
            <ac:spMk id="2" creationId="{8A4E0A63-A388-49B1-A04E-27CE9BD622EF}"/>
          </ac:spMkLst>
        </pc:spChg>
        <pc:spChg chg="mod">
          <ac:chgData name="Kanal, Sameer" userId="24eadc89-10f1-4b66-93ac-2a47f303367a" providerId="ADAL" clId="{A643FE70-6E8E-4299-9696-E2FE992416AA}" dt="2023-02-24T20:40:54.611" v="11027" actId="20577"/>
          <ac:spMkLst>
            <pc:docMk/>
            <pc:sldMk cId="1966112662" sldId="525"/>
            <ac:spMk id="5" creationId="{06E82690-B145-4D4F-B2D1-0B2A8C50FD71}"/>
          </ac:spMkLst>
        </pc:spChg>
        <pc:spChg chg="add del mod">
          <ac:chgData name="Kanal, Sameer" userId="24eadc89-10f1-4b66-93ac-2a47f303367a" providerId="ADAL" clId="{A643FE70-6E8E-4299-9696-E2FE992416AA}" dt="2023-02-24T20:48:20.618" v="12569" actId="478"/>
          <ac:spMkLst>
            <pc:docMk/>
            <pc:sldMk cId="1966112662" sldId="525"/>
            <ac:spMk id="6" creationId="{FDACE2D9-2BE8-B6B0-624A-486EDDA9B674}"/>
          </ac:spMkLst>
        </pc:spChg>
        <pc:spChg chg="add mod">
          <ac:chgData name="Kanal, Sameer" userId="24eadc89-10f1-4b66-93ac-2a47f303367a" providerId="ADAL" clId="{A643FE70-6E8E-4299-9696-E2FE992416AA}" dt="2023-02-24T20:48:55.339" v="12586" actId="20577"/>
          <ac:spMkLst>
            <pc:docMk/>
            <pc:sldMk cId="1966112662" sldId="525"/>
            <ac:spMk id="7" creationId="{7474FEBD-10CF-3FD8-DAA1-3736A6BDDB40}"/>
          </ac:spMkLst>
        </pc:spChg>
      </pc:sldChg>
      <pc:sldChg chg="addSp delSp modSp add mod">
        <pc:chgData name="Kanal, Sameer" userId="24eadc89-10f1-4b66-93ac-2a47f303367a" providerId="ADAL" clId="{A643FE70-6E8E-4299-9696-E2FE992416AA}" dt="2023-02-24T20:48:58.625" v="12589" actId="20577"/>
        <pc:sldMkLst>
          <pc:docMk/>
          <pc:sldMk cId="585761010" sldId="526"/>
        </pc:sldMkLst>
        <pc:spChg chg="del">
          <ac:chgData name="Kanal, Sameer" userId="24eadc89-10f1-4b66-93ac-2a47f303367a" providerId="ADAL" clId="{A643FE70-6E8E-4299-9696-E2FE992416AA}" dt="2023-02-24T20:48:23.809" v="12570" actId="478"/>
          <ac:spMkLst>
            <pc:docMk/>
            <pc:sldMk cId="585761010" sldId="526"/>
            <ac:spMk id="2" creationId="{8A4E0A63-A388-49B1-A04E-27CE9BD622EF}"/>
          </ac:spMkLst>
        </pc:spChg>
        <pc:spChg chg="mod">
          <ac:chgData name="Kanal, Sameer" userId="24eadc89-10f1-4b66-93ac-2a47f303367a" providerId="ADAL" clId="{A643FE70-6E8E-4299-9696-E2FE992416AA}" dt="2023-02-24T20:47:43.402" v="12505" actId="6549"/>
          <ac:spMkLst>
            <pc:docMk/>
            <pc:sldMk cId="585761010" sldId="526"/>
            <ac:spMk id="5" creationId="{06E82690-B145-4D4F-B2D1-0B2A8C50FD71}"/>
          </ac:spMkLst>
        </pc:spChg>
        <pc:spChg chg="add del mod">
          <ac:chgData name="Kanal, Sameer" userId="24eadc89-10f1-4b66-93ac-2a47f303367a" providerId="ADAL" clId="{A643FE70-6E8E-4299-9696-E2FE992416AA}" dt="2023-02-24T20:48:26.260" v="12571" actId="478"/>
          <ac:spMkLst>
            <pc:docMk/>
            <pc:sldMk cId="585761010" sldId="526"/>
            <ac:spMk id="6" creationId="{BA8FFE62-1E18-6037-6F89-C27FE81B3D4F}"/>
          </ac:spMkLst>
        </pc:spChg>
        <pc:spChg chg="add mod">
          <ac:chgData name="Kanal, Sameer" userId="24eadc89-10f1-4b66-93ac-2a47f303367a" providerId="ADAL" clId="{A643FE70-6E8E-4299-9696-E2FE992416AA}" dt="2023-02-24T20:48:58.625" v="12589" actId="20577"/>
          <ac:spMkLst>
            <pc:docMk/>
            <pc:sldMk cId="585761010" sldId="526"/>
            <ac:spMk id="7" creationId="{A8C2E2F9-FB16-F276-DBC0-9AE34A289813}"/>
          </ac:spMkLst>
        </pc:spChg>
      </pc:sldChg>
      <pc:sldChg chg="modSp add del mod">
        <pc:chgData name="Kanal, Sameer" userId="24eadc89-10f1-4b66-93ac-2a47f303367a" providerId="ADAL" clId="{A643FE70-6E8E-4299-9696-E2FE992416AA}" dt="2023-02-24T20:43:22.418" v="11778" actId="2696"/>
        <pc:sldMkLst>
          <pc:docMk/>
          <pc:sldMk cId="1735607203" sldId="526"/>
        </pc:sldMkLst>
        <pc:spChg chg="mod">
          <ac:chgData name="Kanal, Sameer" userId="24eadc89-10f1-4b66-93ac-2a47f303367a" providerId="ADAL" clId="{A643FE70-6E8E-4299-9696-E2FE992416AA}" dt="2023-02-24T20:43:19.535" v="11777" actId="20577"/>
          <ac:spMkLst>
            <pc:docMk/>
            <pc:sldMk cId="1735607203" sldId="526"/>
            <ac:spMk id="5" creationId="{06E82690-B145-4D4F-B2D1-0B2A8C50FD71}"/>
          </ac:spMkLst>
        </pc:spChg>
      </pc:sldChg>
      <pc:sldChg chg="add">
        <pc:chgData name="Kanal, Sameer" userId="24eadc89-10f1-4b66-93ac-2a47f303367a" providerId="ADAL" clId="{A643FE70-6E8E-4299-9696-E2FE992416AA}" dt="2023-02-24T20:49:08.630" v="12590"/>
        <pc:sldMkLst>
          <pc:docMk/>
          <pc:sldMk cId="4117732905" sldId="527"/>
        </pc:sldMkLst>
      </pc:sldChg>
      <pc:sldChg chg="add ord">
        <pc:chgData name="Kanal, Sameer" userId="24eadc89-10f1-4b66-93ac-2a47f303367a" providerId="ADAL" clId="{A643FE70-6E8E-4299-9696-E2FE992416AA}" dt="2023-02-24T21:23:04.947" v="16428"/>
        <pc:sldMkLst>
          <pc:docMk/>
          <pc:sldMk cId="3904022306" sldId="528"/>
        </pc:sldMkLst>
      </pc:sldChg>
    </pc:docChg>
  </pc:docChgLst>
  <pc:docChgLst>
    <pc:chgData name="Kanal, Sameer" userId="24eadc89-10f1-4b66-93ac-2a47f303367a" providerId="ADAL" clId="{13D394BB-5F19-48CD-A7CE-16CC023156BE}"/>
    <pc:docChg chg="custSel modSld">
      <pc:chgData name="Kanal, Sameer" userId="24eadc89-10f1-4b66-93ac-2a47f303367a" providerId="ADAL" clId="{13D394BB-5F19-48CD-A7CE-16CC023156BE}" dt="2022-08-03T08:47:57.222" v="409" actId="20577"/>
      <pc:docMkLst>
        <pc:docMk/>
      </pc:docMkLst>
      <pc:sldChg chg="modSp mod">
        <pc:chgData name="Kanal, Sameer" userId="24eadc89-10f1-4b66-93ac-2a47f303367a" providerId="ADAL" clId="{13D394BB-5F19-48CD-A7CE-16CC023156BE}" dt="2022-08-03T08:41:04.664" v="321" actId="20577"/>
        <pc:sldMkLst>
          <pc:docMk/>
          <pc:sldMk cId="651763442" sldId="476"/>
        </pc:sldMkLst>
        <pc:spChg chg="mod">
          <ac:chgData name="Kanal, Sameer" userId="24eadc89-10f1-4b66-93ac-2a47f303367a" providerId="ADAL" clId="{13D394BB-5F19-48CD-A7CE-16CC023156BE}" dt="2022-08-03T08:41:04.664" v="321" actId="20577"/>
          <ac:spMkLst>
            <pc:docMk/>
            <pc:sldMk cId="651763442" sldId="476"/>
            <ac:spMk id="7" creationId="{40297407-CE4E-4284-879D-AEC395713625}"/>
          </ac:spMkLst>
        </pc:spChg>
      </pc:sldChg>
      <pc:sldChg chg="modSp mod">
        <pc:chgData name="Kanal, Sameer" userId="24eadc89-10f1-4b66-93ac-2a47f303367a" providerId="ADAL" clId="{13D394BB-5F19-48CD-A7CE-16CC023156BE}" dt="2022-08-03T08:47:57.222" v="409" actId="20577"/>
        <pc:sldMkLst>
          <pc:docMk/>
          <pc:sldMk cId="2448585678" sldId="481"/>
        </pc:sldMkLst>
        <pc:spChg chg="mod">
          <ac:chgData name="Kanal, Sameer" userId="24eadc89-10f1-4b66-93ac-2a47f303367a" providerId="ADAL" clId="{13D394BB-5F19-48CD-A7CE-16CC023156BE}" dt="2022-08-03T08:47:57.222" v="409" actId="20577"/>
          <ac:spMkLst>
            <pc:docMk/>
            <pc:sldMk cId="2448585678" sldId="481"/>
            <ac:spMk id="13" creationId="{4A8150DC-0B1D-40F9-A7D8-E4FC90512491}"/>
          </ac:spMkLst>
        </pc:spChg>
        <pc:spChg chg="mod">
          <ac:chgData name="Kanal, Sameer" userId="24eadc89-10f1-4b66-93ac-2a47f303367a" providerId="ADAL" clId="{13D394BB-5F19-48CD-A7CE-16CC023156BE}" dt="2022-08-03T08:24:44.592" v="315" actId="1036"/>
          <ac:spMkLst>
            <pc:docMk/>
            <pc:sldMk cId="2448585678" sldId="481"/>
            <ac:spMk id="14" creationId="{25FDC864-5275-4F5C-882B-C7D470099125}"/>
          </ac:spMkLst>
        </pc:spChg>
        <pc:spChg chg="mod">
          <ac:chgData name="Kanal, Sameer" userId="24eadc89-10f1-4b66-93ac-2a47f303367a" providerId="ADAL" clId="{13D394BB-5F19-48CD-A7CE-16CC023156BE}" dt="2022-08-03T08:24:48.425" v="319" actId="1036"/>
          <ac:spMkLst>
            <pc:docMk/>
            <pc:sldMk cId="2448585678" sldId="481"/>
            <ac:spMk id="15" creationId="{7B66D8B9-67CB-4C90-8378-D666B89AAF1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2A77B-D33C-49B3-A83C-450AA2ED72B3}" type="datetimeFigureOut">
              <a:rPr lang="en-US" smtClean="0"/>
              <a:t>5/16/2023</a:t>
            </a:fld>
            <a:endParaRPr lang="en-US" dirty="0"/>
          </a:p>
        </p:txBody>
      </p:sp>
      <p:sp>
        <p:nvSpPr>
          <p:cNvPr id="4" name="Footer Placeholder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F9A36D-7FAC-478F-9944-F324014F6FD1}" type="slidenum">
              <a:rPr lang="en-US" smtClean="0"/>
              <a:t>‹#›</a:t>
            </a:fld>
            <a:endParaRPr lang="en-US" dirty="0"/>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8F9A-F5CB-4EF8-A859-ED5E107B9763}" type="datetimeFigureOut">
              <a:rPr lang="en-US" smtClean="0"/>
              <a:t>5/16/2023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9A9E5-4F7F-4A7D-9DE1-899232329269}" type="slidenum">
              <a:rPr lang="en-US" smtClean="0"/>
              <a:t>‹#›</a:t>
            </a:fld>
            <a:endParaRPr lang="en-US" dirty="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cap="all" spc="150" baseline="0">
                <a:solidFill>
                  <a:schemeClr val="tx1">
                    <a:lumMod val="75000"/>
                    <a:lumOff val="2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lnSpc>
                <a:spcPct val="100000"/>
              </a:lnSpc>
              <a:buNone/>
              <a:defRPr sz="16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comparis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4" name="Text Placeholder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129698" y="4824188"/>
            <a:ext cx="3124093" cy="462927"/>
          </a:xfrm>
        </p:spPr>
        <p:txBody>
          <a:bodyPr>
            <a:no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526261" y="4824188"/>
            <a:ext cx="3139479" cy="462927"/>
          </a:xfrm>
        </p:spPr>
        <p:txBody>
          <a:bodyPr>
            <a:norm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a:no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pic>
        <p:nvPicPr>
          <p:cNvPr id="11" name="Graphic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Graphic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Graphic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25" name="Content Placeholder 3">
            <a:extLst>
              <a:ext uri="{FF2B5EF4-FFF2-40B4-BE49-F238E27FC236}">
                <a16:creationId xmlns:a16="http://schemas.microsoft.com/office/drawing/2014/main" id="{82D8880F-3EAC-45C9-91F2-19A193791A18}"/>
              </a:ext>
            </a:extLst>
          </p:cNvPr>
          <p:cNvSpPr>
            <a:spLocks noGrp="1"/>
          </p:cNvSpPr>
          <p:nvPr>
            <p:ph sz="half" idx="17"/>
          </p:nvPr>
        </p:nvSpPr>
        <p:spPr>
          <a:xfrm>
            <a:off x="1129698" y="5280763"/>
            <a:ext cx="3124093" cy="462927"/>
          </a:xfrm>
        </p:spPr>
        <p:txBody>
          <a:bodyPr>
            <a:normAutofit/>
          </a:bodyPr>
          <a:lstStyle>
            <a:lvl1pPr marL="0" indent="0" algn="ctr">
              <a:lnSpc>
                <a:spcPct val="100000"/>
              </a:lnSpc>
              <a:buNone/>
              <a:defRPr sz="1400" cap="none"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6" name="Content Placeholder 5">
            <a:extLst>
              <a:ext uri="{FF2B5EF4-FFF2-40B4-BE49-F238E27FC236}">
                <a16:creationId xmlns:a16="http://schemas.microsoft.com/office/drawing/2014/main" id="{9019518E-E850-403D-A5B5-4B53F8C4A56B}"/>
              </a:ext>
            </a:extLst>
          </p:cNvPr>
          <p:cNvSpPr>
            <a:spLocks noGrp="1"/>
          </p:cNvSpPr>
          <p:nvPr>
            <p:ph sz="quarter" idx="18"/>
          </p:nvPr>
        </p:nvSpPr>
        <p:spPr>
          <a:xfrm>
            <a:off x="4526261" y="5280763"/>
            <a:ext cx="3139479" cy="462927"/>
          </a:xfrm>
        </p:spPr>
        <p:txBody>
          <a:bodyPr>
            <a:normAutofit/>
          </a:bodyPr>
          <a:lstStyle>
            <a:lvl1pPr marL="0" indent="0" algn="ctr">
              <a:lnSpc>
                <a:spcPct val="100000"/>
              </a:lnSpc>
              <a:buNone/>
              <a:defRPr sz="1400" cap="none" spc="50" baseline="0">
                <a:solidFill>
                  <a:schemeClr val="tx1">
                    <a:lumMod val="75000"/>
                    <a:lumOff val="25000"/>
                  </a:schemeClr>
                </a:solidFill>
              </a:defRPr>
            </a:lvl1pPr>
            <a:lvl2pPr marL="457200" indent="0" algn="ctr">
              <a:lnSpc>
                <a:spcPct val="100000"/>
              </a:lnSpc>
              <a:buNone/>
              <a:defRPr sz="1400" cap="none" spc="50" baseline="0">
                <a:solidFill>
                  <a:schemeClr val="tx1">
                    <a:lumMod val="75000"/>
                    <a:lumOff val="25000"/>
                  </a:schemeClr>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a:p>
            <a:pPr lvl="1"/>
            <a:r>
              <a:rPr lang="en-US"/>
              <a:t>Second level</a:t>
            </a:r>
          </a:p>
        </p:txBody>
      </p:sp>
      <p:sp>
        <p:nvSpPr>
          <p:cNvPr id="27" name="Content Placeholder 3">
            <a:extLst>
              <a:ext uri="{FF2B5EF4-FFF2-40B4-BE49-F238E27FC236}">
                <a16:creationId xmlns:a16="http://schemas.microsoft.com/office/drawing/2014/main" id="{A8058154-45E5-403E-B714-AC85774F391F}"/>
              </a:ext>
            </a:extLst>
          </p:cNvPr>
          <p:cNvSpPr>
            <a:spLocks noGrp="1"/>
          </p:cNvSpPr>
          <p:nvPr>
            <p:ph sz="half" idx="19"/>
          </p:nvPr>
        </p:nvSpPr>
        <p:spPr>
          <a:xfrm>
            <a:off x="7938210" y="5280763"/>
            <a:ext cx="3124093" cy="462927"/>
          </a:xfrm>
        </p:spPr>
        <p:txBody>
          <a:bodyPr>
            <a:normAutofit/>
          </a:bodyPr>
          <a:lstStyle>
            <a:lvl1pPr marL="0" indent="0" algn="ctr">
              <a:lnSpc>
                <a:spcPct val="100000"/>
              </a:lnSpc>
              <a:buNone/>
              <a:defRPr sz="1400" cap="none"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le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20" name="Text Placeholder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5" name="Text Placeholder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6" name="Text Placeholder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7" name="Text Placeholder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8" name="Text Placeholder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9" name="Text Placeholder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46070C-E825-43D0-99F4-8B461413113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a:normAutofit/>
          </a:bodyPr>
          <a:lstStyle>
            <a:lvl1pPr algn="l">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6" name="Text Placeholder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anchor="ctr"/>
          <a:lstStyle>
            <a:lvl1pPr marL="0" indent="0" algn="l">
              <a:buNone/>
              <a:defRPr sz="1400" b="1">
                <a:solidFill>
                  <a:schemeClr val="tx1">
                    <a:lumMod val="75000"/>
                    <a:lumOff val="25000"/>
                  </a:schemeClr>
                </a:solidFill>
                <a:latin typeface="+mj-lt"/>
              </a:defRPr>
            </a:lvl1pPr>
          </a:lstStyle>
          <a:p>
            <a:pPr lvl="0"/>
            <a:r>
              <a:rPr lang="en-US"/>
              <a:t>Year</a:t>
            </a:r>
            <a:endParaRPr lang="en-ZA"/>
          </a:p>
        </p:txBody>
      </p:sp>
      <p:sp>
        <p:nvSpPr>
          <p:cNvPr id="7" name="Text Placeholder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8" name="Text Placeholder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9" name="Text Placeholder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0" name="Text Placeholder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1" name="Text Placeholder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anchor="ctr"/>
          <a:lstStyle>
            <a:lvl1pPr marL="0" indent="0" algn="l">
              <a:buNone/>
              <a:defRPr sz="1400" b="1">
                <a:solidFill>
                  <a:schemeClr val="tx1">
                    <a:lumMod val="75000"/>
                    <a:lumOff val="25000"/>
                  </a:schemeClr>
                </a:solidFill>
                <a:latin typeface="+mj-lt"/>
              </a:defRPr>
            </a:lvl1pPr>
          </a:lstStyle>
          <a:p>
            <a:pPr lvl="0"/>
            <a:r>
              <a:rPr lang="en-US"/>
              <a:t>Year</a:t>
            </a:r>
            <a:endParaRPr lang="en-ZA"/>
          </a:p>
        </p:txBody>
      </p:sp>
      <p:sp>
        <p:nvSpPr>
          <p:cNvPr id="12" name="Text Placeholder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3" name="Text Placeholder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4" name="Text Placeholder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5" name="Text Placeholder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6" name="Text Placeholder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7" name="Text Placeholder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8" name="Text Placeholder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9" name="Text Placeholder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0" name="Text Placeholder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1" name="Text Placeholder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2" name="Text Placeholder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3" name="Text Placeholder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4" name="Text Placeholder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5" name="Text Placeholder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6" name="Text Placeholder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7" name="Text Placeholder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8" name="Text Placeholder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9" name="Text Placeholder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30" name="Text Placeholder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31" name="Text Placeholder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32" name="Rectangle 31">
            <a:extLst>
              <a:ext uri="{FF2B5EF4-FFF2-40B4-BE49-F238E27FC236}">
                <a16:creationId xmlns:a16="http://schemas.microsoft.com/office/drawing/2014/main" id="{FFA35437-CCDE-4D92-B879-F23B329C8EC3}"/>
              </a:ext>
            </a:extLst>
          </p:cNvPr>
          <p:cNvSpPr/>
          <p:nvPr userDrawn="1"/>
        </p:nvSpPr>
        <p:spPr>
          <a:xfrm>
            <a:off x="929640" y="4034785"/>
            <a:ext cx="10332720"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sp>
        <p:nvSpPr>
          <p:cNvPr id="36" name="Date Placeholder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37" name="Footer Placeholder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38" name="Slide Number Placeholder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056323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36776"/>
            <a:ext cx="10515600" cy="3697645"/>
          </a:xfrm>
        </p:spPr>
        <p:txBody>
          <a:bodyPr/>
          <a:lstStyle>
            <a:lvl1pPr>
              <a:defRPr>
                <a:solidFill>
                  <a:schemeClr val="tx1">
                    <a:lumMod val="75000"/>
                    <a:lumOff val="25000"/>
                  </a:schemeClr>
                </a:solidFill>
              </a:defRPr>
            </a:lvl1pPr>
          </a:lstStyle>
          <a:p>
            <a:r>
              <a:rPr lang="en-US" dirty="0"/>
              <a:t>Click icon to add SmartArt graphic</a:t>
            </a:r>
          </a:p>
        </p:txBody>
      </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cxnSp>
        <p:nvCxnSpPr>
          <p:cNvPr id="10" name="Straight Connector 9">
            <a:extLst>
              <a:ext uri="{FF2B5EF4-FFF2-40B4-BE49-F238E27FC236}">
                <a16:creationId xmlns:a16="http://schemas.microsoft.com/office/drawing/2014/main" id="{66988B2D-0240-4256-8268-4B9FF1E72363}"/>
              </a:ext>
            </a:extLst>
          </p:cNvPr>
          <p:cNvCxnSpPr>
            <a:cxnSpLocks/>
          </p:cNvCxnSpPr>
          <p:nvPr/>
        </p:nvCxnSpPr>
        <p:spPr>
          <a:xfrm flipV="1">
            <a:off x="0" y="0"/>
            <a:ext cx="2590800" cy="762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p:nvCxnSpPr>
        <p:spPr>
          <a:xfrm flipH="1">
            <a:off x="0" y="0"/>
            <a:ext cx="704850" cy="102790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normAutofit/>
          </a:bodyPr>
          <a:lstStyle>
            <a:lvl1pPr marL="0" indent="0" algn="l">
              <a:lnSpc>
                <a:spcPct val="100000"/>
              </a:lnSpc>
              <a:buNone/>
              <a:defRPr sz="1400">
                <a:solidFill>
                  <a:schemeClr val="tx1">
                    <a:lumMod val="75000"/>
                    <a:lumOff val="25000"/>
                  </a:schemeClr>
                </a:solidFill>
              </a:defRPr>
            </a:lvl1pPr>
          </a:lstStyle>
          <a:p>
            <a:r>
              <a:rPr lang="en-US" dirty="0"/>
              <a:t>Click icon to add picture</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normAutofit/>
          </a:bodyPr>
          <a:lstStyle>
            <a:lvl1pPr marL="0" indent="0" algn="l">
              <a:lnSpc>
                <a:spcPct val="100000"/>
              </a:lnSpc>
              <a:buNone/>
              <a:defRPr sz="1400">
                <a:solidFill>
                  <a:schemeClr val="tx1">
                    <a:lumMod val="75000"/>
                    <a:lumOff val="25000"/>
                  </a:schemeClr>
                </a:solidFill>
              </a:defRPr>
            </a:lvl1pPr>
          </a:lstStyle>
          <a:p>
            <a:r>
              <a:rPr lang="en-US" dirty="0"/>
              <a:t>Click icon to add picture</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normAutofit/>
          </a:bodyPr>
          <a:lstStyle>
            <a:lvl1pPr marL="0" indent="0">
              <a:buNone/>
              <a:defRPr sz="1400"/>
            </a:lvl1pPr>
            <a:lvl2pPr marL="457200" indent="0" algn="l">
              <a:lnSpc>
                <a:spcPct val="100000"/>
              </a:lnSpc>
              <a:buNone/>
              <a:defRPr sz="1400">
                <a:solidFill>
                  <a:schemeClr val="tx1">
                    <a:lumMod val="75000"/>
                    <a:lumOff val="25000"/>
                  </a:schemeClr>
                </a:solidFill>
              </a:defRPr>
            </a:lvl2pPr>
          </a:lstStyle>
          <a:p>
            <a:pPr lvl="0"/>
            <a:r>
              <a:rPr lang="en-US" dirty="0"/>
              <a:t>Click icon to add picture</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normAutofit/>
          </a:bodyPr>
          <a:lstStyle>
            <a:lvl1pPr marL="0" indent="0" algn="l">
              <a:lnSpc>
                <a:spcPct val="100000"/>
              </a:lnSpc>
              <a:buNone/>
              <a:defRPr sz="1400">
                <a:solidFill>
                  <a:schemeClr val="tx1">
                    <a:lumMod val="75000"/>
                    <a:lumOff val="25000"/>
                  </a:schemeClr>
                </a:solidFill>
              </a:defRPr>
            </a:lvl1pPr>
          </a:lstStyle>
          <a:p>
            <a:r>
              <a:rPr lang="en-US" dirty="0"/>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343248" y="5084524"/>
            <a:ext cx="2123743"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692980" y="5099206"/>
            <a:ext cx="2135755"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83644" y="5099206"/>
            <a:ext cx="2123743"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603525" y="5084524"/>
            <a:ext cx="2123742"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cxnSp>
        <p:nvCxnSpPr>
          <p:cNvPr id="10" name="Straight Connector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am Slide 8 Peop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bg1">
                    <a:lumMod val="75000"/>
                    <a:lumOff val="25000"/>
                  </a:schemeClr>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dirty="0"/>
              <a:t>Click icon to add picture</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dirty="0"/>
              <a:t>Click icon to add picture</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a:noAutofit/>
          </a:bodyPr>
          <a:lstStyle>
            <a:lvl1pPr marL="0" indent="0" algn="l">
              <a:buNone/>
              <a:defRPr sz="900">
                <a:solidFill>
                  <a:schemeClr val="bg1">
                    <a:lumMod val="75000"/>
                    <a:lumOff val="25000"/>
                  </a:schemeClr>
                </a:solidFill>
              </a:defRPr>
            </a:lvl1pPr>
            <a:lvl2pPr marL="457200" indent="0">
              <a:lnSpc>
                <a:spcPct val="100000"/>
              </a:lnSpc>
              <a:buNone/>
              <a:defRPr sz="900">
                <a:solidFill>
                  <a:schemeClr val="bg1">
                    <a:lumMod val="75000"/>
                    <a:lumOff val="25000"/>
                  </a:schemeClr>
                </a:solidFill>
              </a:defRPr>
            </a:lvl2pPr>
          </a:lstStyle>
          <a:p>
            <a:pPr lvl="0"/>
            <a:r>
              <a:rPr lang="en-US" dirty="0"/>
              <a:t>Click icon to add picture</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dirty="0"/>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dirty="0"/>
              <a:t>Click icon to add picture</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dirty="0"/>
              <a:t>Click icon to add picture</a:t>
            </a:r>
          </a:p>
        </p:txBody>
      </p:sp>
      <p:sp>
        <p:nvSpPr>
          <p:cNvPr id="57" name="Picture Placeholder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a:normAutofit/>
          </a:bodyPr>
          <a:lstStyle>
            <a:lvl1pPr marL="0" indent="0">
              <a:buNone/>
              <a:defRPr sz="900">
                <a:solidFill>
                  <a:schemeClr val="bg1">
                    <a:lumMod val="75000"/>
                    <a:lumOff val="25000"/>
                  </a:schemeClr>
                </a:solidFill>
              </a:defRPr>
            </a:lvl1pPr>
            <a:lvl2pPr marL="457200" indent="0">
              <a:lnSpc>
                <a:spcPct val="100000"/>
              </a:lnSpc>
              <a:buNone/>
              <a:defRPr sz="900">
                <a:solidFill>
                  <a:schemeClr val="bg1">
                    <a:lumMod val="75000"/>
                    <a:lumOff val="25000"/>
                  </a:schemeClr>
                </a:solidFill>
              </a:defRPr>
            </a:lvl2pPr>
          </a:lstStyle>
          <a:p>
            <a:pPr lvl="0"/>
            <a:r>
              <a:rPr lang="en-US" dirty="0"/>
              <a:t>Click icon to add picture</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dirty="0"/>
              <a:t>Click icon to add picture</a:t>
            </a:r>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B5CEABB6-07DC-46E8-9B57-56EC44A396E5}" type="slidenum">
              <a:rPr lang="en-US" smtClean="0"/>
              <a:t>‹#›</a:t>
            </a:fld>
            <a:endParaRPr lang="en-US" dirty="0"/>
          </a:p>
        </p:txBody>
      </p:sp>
      <p:pic>
        <p:nvPicPr>
          <p:cNvPr id="13" name="Graphic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1" name="Content Placeholder 10">
            <a:extLst>
              <a:ext uri="{FF2B5EF4-FFF2-40B4-BE49-F238E27FC236}">
                <a16:creationId xmlns:a16="http://schemas.microsoft.com/office/drawing/2014/main" id="{ADC2540D-94C4-405B-8607-0CEDD6F54B9C}"/>
              </a:ext>
            </a:extLst>
          </p:cNvPr>
          <p:cNvSpPr>
            <a:spLocks noGrp="1"/>
          </p:cNvSpPr>
          <p:nvPr>
            <p:ph sz="quarter" idx="21" hasCustomPrompt="1"/>
          </p:nvPr>
        </p:nvSpPr>
        <p:spPr>
          <a:xfrm>
            <a:off x="1075447"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7" name="Text Placeholder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4" name="Content Placeholder 10">
            <a:extLst>
              <a:ext uri="{FF2B5EF4-FFF2-40B4-BE49-F238E27FC236}">
                <a16:creationId xmlns:a16="http://schemas.microsoft.com/office/drawing/2014/main" id="{11C6EC54-ADFA-4CFF-9E9B-DC7E96C854C2}"/>
              </a:ext>
            </a:extLst>
          </p:cNvPr>
          <p:cNvSpPr>
            <a:spLocks noGrp="1"/>
          </p:cNvSpPr>
          <p:nvPr>
            <p:ph sz="quarter" idx="22" hasCustomPrompt="1"/>
          </p:nvPr>
        </p:nvSpPr>
        <p:spPr>
          <a:xfrm>
            <a:off x="3805651"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8" name="Text Placeholder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5" name="Content Placeholder 10">
            <a:extLst>
              <a:ext uri="{FF2B5EF4-FFF2-40B4-BE49-F238E27FC236}">
                <a16:creationId xmlns:a16="http://schemas.microsoft.com/office/drawing/2014/main" id="{1B6DD41C-FCE2-4AC6-A235-2FF1B905DAAD}"/>
              </a:ext>
            </a:extLst>
          </p:cNvPr>
          <p:cNvSpPr>
            <a:spLocks noGrp="1"/>
          </p:cNvSpPr>
          <p:nvPr>
            <p:ph sz="quarter" idx="23" hasCustomPrompt="1"/>
          </p:nvPr>
        </p:nvSpPr>
        <p:spPr>
          <a:xfrm>
            <a:off x="6530117"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9" name="Text Placeholder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6" name="Content Placeholder 10">
            <a:extLst>
              <a:ext uri="{FF2B5EF4-FFF2-40B4-BE49-F238E27FC236}">
                <a16:creationId xmlns:a16="http://schemas.microsoft.com/office/drawing/2014/main" id="{CEB4C3DB-E51E-4479-90C2-DFE5DB4B2482}"/>
              </a:ext>
            </a:extLst>
          </p:cNvPr>
          <p:cNvSpPr>
            <a:spLocks noGrp="1"/>
          </p:cNvSpPr>
          <p:nvPr>
            <p:ph sz="quarter" idx="24" hasCustomPrompt="1"/>
          </p:nvPr>
        </p:nvSpPr>
        <p:spPr>
          <a:xfrm>
            <a:off x="9260321"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14" name="Text Placeholder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23" name="Text Placeholder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0" cy="1525588"/>
          </a:xfrm>
        </p:spPr>
        <p:txBody>
          <a:bodyPr anchor="b">
            <a:normAutofit/>
          </a:bodyPr>
          <a:lstStyle>
            <a:lvl1pPr marL="0" indent="0">
              <a:lnSpc>
                <a:spcPct val="100000"/>
              </a:lnSpc>
              <a:buNone/>
              <a:defRPr sz="1400" spc="5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3" name="Straight Connector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200" spc="150" baseline="0">
                <a:solidFill>
                  <a:schemeClr val="tx1">
                    <a:lumMod val="75000"/>
                    <a:lumOff val="2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004161"/>
          </a:xfrm>
        </p:spPr>
        <p:txBody>
          <a:bodyPr>
            <a:normAutofit/>
          </a:bodyPr>
          <a:lstStyle>
            <a:lvl1pPr marL="0" indent="0" algn="l">
              <a:lnSpc>
                <a:spcPct val="150000"/>
              </a:lnSpc>
              <a:buNone/>
              <a:defRPr sz="1400" spc="50" baseline="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9355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anchor="b">
            <a:normAutofit/>
          </a:bodyPr>
          <a:lstStyle>
            <a:lvl1pPr>
              <a:defRPr sz="2800" spc="150" baseline="0">
                <a:solidFill>
                  <a:schemeClr val="tx1">
                    <a:lumMod val="75000"/>
                    <a:lumOff val="2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a:normAutofit/>
          </a:bodyPr>
          <a:lstStyle>
            <a:lvl1pPr marL="0" indent="0">
              <a:lnSpc>
                <a:spcPct val="120000"/>
              </a:lnSpc>
              <a:spcBef>
                <a:spcPts val="1000"/>
              </a:spcBef>
              <a:buNone/>
              <a:defRPr sz="1400">
                <a:solidFill>
                  <a:schemeClr val="tx1">
                    <a:lumMod val="75000"/>
                    <a:lumOff val="25000"/>
                  </a:schemeClr>
                </a:solidFill>
              </a:defRPr>
            </a:lvl1pPr>
            <a:lvl2pPr marL="457200" indent="0">
              <a:lnSpc>
                <a:spcPct val="120000"/>
              </a:lnSpc>
              <a:spcBef>
                <a:spcPts val="1000"/>
              </a:spcBef>
              <a:buNone/>
              <a:defRPr sz="1400">
                <a:solidFill>
                  <a:schemeClr val="tx1">
                    <a:lumMod val="75000"/>
                    <a:lumOff val="25000"/>
                  </a:schemeClr>
                </a:solidFill>
              </a:defRPr>
            </a:lvl2pPr>
            <a:lvl3pPr marL="914400" indent="0">
              <a:lnSpc>
                <a:spcPct val="120000"/>
              </a:lnSpc>
              <a:spcBef>
                <a:spcPts val="1000"/>
              </a:spcBef>
              <a:buNone/>
              <a:defRPr sz="1400">
                <a:solidFill>
                  <a:schemeClr val="tx1">
                    <a:lumMod val="75000"/>
                    <a:lumOff val="25000"/>
                  </a:schemeClr>
                </a:solidFill>
              </a:defRPr>
            </a:lvl3pPr>
            <a:lvl4pPr marL="1371600" indent="0">
              <a:lnSpc>
                <a:spcPct val="120000"/>
              </a:lnSpc>
              <a:spcBef>
                <a:spcPts val="1000"/>
              </a:spcBef>
              <a:buNone/>
              <a:defRPr sz="1400">
                <a:solidFill>
                  <a:schemeClr val="tx1">
                    <a:lumMod val="75000"/>
                    <a:lumOff val="25000"/>
                  </a:schemeClr>
                </a:solidFill>
              </a:defRPr>
            </a:lvl4pPr>
            <a:lvl5pPr marL="1828800" indent="0">
              <a:lnSpc>
                <a:spcPct val="120000"/>
              </a:lnSpc>
              <a:spcBef>
                <a:spcPts val="1000"/>
              </a:spcBef>
              <a:buNone/>
              <a:defRPr sz="14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Pitch Deck</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631270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dirty="0"/>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82564"/>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155823" y="6356350"/>
            <a:ext cx="1808712" cy="365125"/>
          </a:xfrm>
        </p:spPr>
        <p:txBody>
          <a:bodyPr/>
          <a:lstStyle>
            <a:lvl1pPr algn="l">
              <a:defRPr sz="900"/>
            </a:lvl1pPr>
          </a:lstStyle>
          <a:p>
            <a:r>
              <a:rPr lang="en-US" dirty="0"/>
              <a:t>Pitch Deck</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0528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accent2"/>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2" name="Text Placeholder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13" name="Text Placeholder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p>
            <a:fld id="{B5CEABB6-07DC-46E8-9B57-56EC44A396E5}" type="slidenum">
              <a:rPr lang="en-US" smtClean="0"/>
              <a:t>‹#›</a:t>
            </a:fld>
            <a:endParaRPr lang="en-US" dirty="0"/>
          </a:p>
        </p:txBody>
      </p:sp>
      <p:cxnSp>
        <p:nvCxnSpPr>
          <p:cNvPr id="2" name="Straight Connector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64D564EB-CA78-42C6-AD76-3C4E7B3AEA8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8" name="Graphic 7">
            <a:extLst>
              <a:ext uri="{FF2B5EF4-FFF2-40B4-BE49-F238E27FC236}">
                <a16:creationId xmlns:a16="http://schemas.microsoft.com/office/drawing/2014/main" id="{1CFFBB3A-BDCF-4878-8D04-E8BB9A050E71}"/>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anchor="b">
            <a:normAutofit/>
          </a:bodyPr>
          <a:lstStyle>
            <a:lvl1pPr algn="l">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pic>
        <p:nvPicPr>
          <p:cNvPr id="2" name="Graphic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Introduc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4" name="Straight Connector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2932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anchor="ctr">
            <a:noAutofit/>
          </a:bodyPr>
          <a:lstStyle>
            <a:lvl1pPr algn="l">
              <a:defRPr sz="3600" spc="150" baseline="0">
                <a:solidFill>
                  <a:schemeClr val="tx1">
                    <a:lumMod val="75000"/>
                    <a:lumOff val="25000"/>
                  </a:schemeClr>
                </a:solidFill>
              </a:defRPr>
            </a:lvl1pPr>
          </a:lstStyle>
          <a:p>
            <a:r>
              <a:rPr lang="en-US"/>
              <a:t>CLICK TO EDIT MASTER 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cxnSp>
        <p:nvCxnSpPr>
          <p:cNvPr id="9" name="Straight Connector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2" name="Text Placeholder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3" name="Text Placeholder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4" name="Text Placeholder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5" name="Text Placeholder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6" name="Text Placeholder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7" name="Date Placeholder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18" name="Footer Placeholder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19" name="Slide Number Placeholder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6479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Pitch Deck</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 id="2147483694" r:id="rId5"/>
    <p:sldLayoutId id="2147483697" r:id="rId6"/>
    <p:sldLayoutId id="2147483673" r:id="rId7"/>
    <p:sldLayoutId id="2147483676" r:id="rId8"/>
    <p:sldLayoutId id="2147483672" r:id="rId9"/>
    <p:sldLayoutId id="2147483699" r:id="rId10"/>
    <p:sldLayoutId id="2147483671" r:id="rId11"/>
    <p:sldLayoutId id="2147483700" r:id="rId12"/>
    <p:sldLayoutId id="2147483692" r:id="rId13"/>
    <p:sldLayoutId id="2147483681" r:id="rId14"/>
    <p:sldLayoutId id="2147483674" r:id="rId15"/>
    <p:sldLayoutId id="2147483675" r:id="rId16"/>
    <p:sldLayoutId id="2147483696" r:id="rId17"/>
    <p:sldLayoutId id="2147483677" r:id="rId18"/>
    <p:sldLayoutId id="2147483678" r:id="rId19"/>
  </p:sldLayoutIdLst>
  <p:hf hdr="0" ftr="0" dt="0"/>
  <p:txStyles>
    <p:titleStyle>
      <a:lvl1pPr algn="l" defTabSz="914400" rtl="0" eaLnBrk="1" latinLnBrk="0" hangingPunct="1">
        <a:lnSpc>
          <a:spcPct val="90000"/>
        </a:lnSpc>
        <a:spcBef>
          <a:spcPct val="0"/>
        </a:spcBef>
        <a:buNone/>
        <a:defRPr sz="4400" kern="1200" cap="all" baseline="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portland.gov/police-accountability/resources/agenda-and-scope"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hyperlink" Target="http://www.portland.gov/police-accountability/events/"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hyperlink" Target="https://tinyurl.com/portlandpaccomment"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www.portland.gov/police-accountability"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www.portland.gov/council-clerk/events/2023/5/23/police-accountability-commission-work-session" TargetMode="External"/><Relationship Id="rId2" Type="http://schemas.openxmlformats.org/officeDocument/2006/relationships/hyperlink" Target="http://www.portland.gov/police-accountability"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1366092" y="4434840"/>
            <a:ext cx="9991720" cy="1122202"/>
          </a:xfrm>
        </p:spPr>
        <p:txBody>
          <a:bodyPr/>
          <a:lstStyle/>
          <a:p>
            <a:pPr algn="r"/>
            <a:r>
              <a:rPr lang="en-US" dirty="0"/>
              <a:t>City of Portland</a:t>
            </a:r>
            <a:br>
              <a:rPr lang="en-US" dirty="0"/>
            </a:br>
            <a:r>
              <a:rPr lang="en-US" dirty="0"/>
              <a:t>Police Accountability Commission</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3136605" y="5586890"/>
            <a:ext cx="8221206" cy="835944"/>
          </a:xfrm>
        </p:spPr>
        <p:txBody>
          <a:bodyPr vert="horz" lIns="91440" tIns="45720" rIns="91440" bIns="45720" rtlCol="0" anchor="t">
            <a:normAutofit/>
          </a:bodyPr>
          <a:lstStyle/>
          <a:p>
            <a:pPr algn="r"/>
            <a:r>
              <a:rPr lang="en-US" dirty="0"/>
              <a:t>Quarterly Report</a:t>
            </a:r>
            <a:br>
              <a:rPr lang="en-US"/>
            </a:br>
            <a:r>
              <a:rPr lang="en-US"/>
              <a:t>January – March 2023</a:t>
            </a:r>
            <a:endParaRPr lang="en-US" dirty="0"/>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873760" y="4124874"/>
            <a:ext cx="3784951" cy="1696806"/>
          </a:xfrm>
        </p:spPr>
        <p:txBody>
          <a:bodyPr>
            <a:normAutofit/>
          </a:bodyPr>
          <a:lstStyle/>
          <a:p>
            <a:r>
              <a:rPr lang="en-US" dirty="0"/>
              <a:t>Police Accountability Commission Phases of Work</a:t>
            </a:r>
          </a:p>
        </p:txBody>
      </p:sp>
      <p:sp>
        <p:nvSpPr>
          <p:cNvPr id="14" name="Slide Number Placeholder 13">
            <a:extLst>
              <a:ext uri="{FF2B5EF4-FFF2-40B4-BE49-F238E27FC236}">
                <a16:creationId xmlns:a16="http://schemas.microsoft.com/office/drawing/2014/main" id="{7736D558-74F6-4DE2-A510-66CFDB68353C}"/>
              </a:ext>
            </a:extLst>
          </p:cNvPr>
          <p:cNvSpPr>
            <a:spLocks noGrp="1"/>
          </p:cNvSpPr>
          <p:nvPr>
            <p:ph type="sldNum" sz="quarter" idx="22"/>
          </p:nvPr>
        </p:nvSpPr>
        <p:spPr>
          <a:xfrm>
            <a:off x="10655972" y="6345093"/>
            <a:ext cx="695679" cy="365125"/>
          </a:xfrm>
        </p:spPr>
        <p:txBody>
          <a:bodyPr/>
          <a:lstStyle/>
          <a:p>
            <a:fld id="{B5CEABB6-07DC-46E8-9B57-56EC44A396E5}" type="slidenum">
              <a:rPr lang="en-US" smtClean="0"/>
              <a:pPr/>
              <a:t>10</a:t>
            </a:fld>
            <a:endParaRPr lang="en-US" dirty="0"/>
          </a:p>
        </p:txBody>
      </p:sp>
      <p:sp>
        <p:nvSpPr>
          <p:cNvPr id="28" name="Text Placeholder 6">
            <a:extLst>
              <a:ext uri="{FF2B5EF4-FFF2-40B4-BE49-F238E27FC236}">
                <a16:creationId xmlns:a16="http://schemas.microsoft.com/office/drawing/2014/main" id="{4E6142CD-15D2-4FB5-9E13-9E284E422907}"/>
              </a:ext>
            </a:extLst>
          </p:cNvPr>
          <p:cNvSpPr txBox="1">
            <a:spLocks/>
          </p:cNvSpPr>
          <p:nvPr/>
        </p:nvSpPr>
        <p:spPr>
          <a:xfrm>
            <a:off x="5267620" y="511879"/>
            <a:ext cx="6639899" cy="6237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cap="all" dirty="0"/>
              <a:t>Organizational Phase (January-March 2022)</a:t>
            </a:r>
          </a:p>
        </p:txBody>
      </p:sp>
      <p:sp>
        <p:nvSpPr>
          <p:cNvPr id="33" name="Text Placeholder 9">
            <a:extLst>
              <a:ext uri="{FF2B5EF4-FFF2-40B4-BE49-F238E27FC236}">
                <a16:creationId xmlns:a16="http://schemas.microsoft.com/office/drawing/2014/main" id="{4C803855-E459-41E7-ACC1-C96646D64A0A}"/>
              </a:ext>
            </a:extLst>
          </p:cNvPr>
          <p:cNvSpPr txBox="1">
            <a:spLocks/>
          </p:cNvSpPr>
          <p:nvPr/>
        </p:nvSpPr>
        <p:spPr>
          <a:xfrm>
            <a:off x="5269088" y="5013037"/>
            <a:ext cx="6466389" cy="1696806"/>
          </a:xfrm>
          <a:prstGeom prst="rect">
            <a:avLst/>
          </a:prstGeom>
        </p:spPr>
        <p:txBody>
          <a:bodyPr vert="horz" lIns="91440" tIns="45720" rIns="91440" bIns="45720" rtlCol="0" anchor="t">
            <a:normAutofit fontScale="92500"/>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All phases of work are defined in the PAC Agenda and Scope. Each phase of work has specific outcomes, including documents. The Agenda and Scope also lists out ongoing projects of the PAC that are not limited to a single phase, such as community engagement and reports to the City Council.</a:t>
            </a:r>
          </a:p>
          <a:p>
            <a:r>
              <a:rPr lang="en-US" sz="1600" dirty="0"/>
              <a:t>More information at: </a:t>
            </a:r>
            <a:r>
              <a:rPr lang="en-US" sz="1600" dirty="0">
                <a:hlinkClick r:id="rId2"/>
              </a:rPr>
              <a:t>www.portland.gov/police-accountability/resources/agenda-and-scope</a:t>
            </a:r>
            <a:endParaRPr lang="en-US" sz="1600" dirty="0"/>
          </a:p>
        </p:txBody>
      </p:sp>
      <p:sp>
        <p:nvSpPr>
          <p:cNvPr id="12" name="Text Placeholder 6">
            <a:extLst>
              <a:ext uri="{FF2B5EF4-FFF2-40B4-BE49-F238E27FC236}">
                <a16:creationId xmlns:a16="http://schemas.microsoft.com/office/drawing/2014/main" id="{08B05917-6874-433B-86F7-8F7756B67809}"/>
              </a:ext>
            </a:extLst>
          </p:cNvPr>
          <p:cNvSpPr txBox="1">
            <a:spLocks/>
          </p:cNvSpPr>
          <p:nvPr/>
        </p:nvSpPr>
        <p:spPr>
          <a:xfrm>
            <a:off x="5279325" y="1286264"/>
            <a:ext cx="6467856" cy="6237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cap="all" dirty="0"/>
              <a:t>Fact-Finding Phase (April-October 2022)</a:t>
            </a:r>
          </a:p>
        </p:txBody>
      </p:sp>
      <p:sp>
        <p:nvSpPr>
          <p:cNvPr id="13" name="Text Placeholder 6">
            <a:extLst>
              <a:ext uri="{FF2B5EF4-FFF2-40B4-BE49-F238E27FC236}">
                <a16:creationId xmlns:a16="http://schemas.microsoft.com/office/drawing/2014/main" id="{A59BDEA4-23CF-453D-A161-0756D1DD2AE9}"/>
              </a:ext>
            </a:extLst>
          </p:cNvPr>
          <p:cNvSpPr txBox="1">
            <a:spLocks/>
          </p:cNvSpPr>
          <p:nvPr/>
        </p:nvSpPr>
        <p:spPr>
          <a:xfrm>
            <a:off x="5267621" y="2058512"/>
            <a:ext cx="6467856" cy="6237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cap="all" dirty="0"/>
              <a:t>Powers and Duties (Oct. 2022-Feb. 2023)</a:t>
            </a:r>
          </a:p>
        </p:txBody>
      </p:sp>
      <p:sp>
        <p:nvSpPr>
          <p:cNvPr id="15" name="Text Placeholder 6">
            <a:extLst>
              <a:ext uri="{FF2B5EF4-FFF2-40B4-BE49-F238E27FC236}">
                <a16:creationId xmlns:a16="http://schemas.microsoft.com/office/drawing/2014/main" id="{70D94CDE-034A-4CAC-9D4D-7E5639958AF6}"/>
              </a:ext>
            </a:extLst>
          </p:cNvPr>
          <p:cNvSpPr txBox="1">
            <a:spLocks/>
          </p:cNvSpPr>
          <p:nvPr/>
        </p:nvSpPr>
        <p:spPr>
          <a:xfrm>
            <a:off x="5267621" y="2836838"/>
            <a:ext cx="6467856" cy="6237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cap="all" dirty="0"/>
              <a:t>Structure and Details (February-May 2023)</a:t>
            </a:r>
          </a:p>
        </p:txBody>
      </p:sp>
      <p:sp>
        <p:nvSpPr>
          <p:cNvPr id="16" name="Text Placeholder 6">
            <a:extLst>
              <a:ext uri="{FF2B5EF4-FFF2-40B4-BE49-F238E27FC236}">
                <a16:creationId xmlns:a16="http://schemas.microsoft.com/office/drawing/2014/main" id="{42359E8A-5F61-497A-A6FA-D199F16BD7D1}"/>
              </a:ext>
            </a:extLst>
          </p:cNvPr>
          <p:cNvSpPr txBox="1">
            <a:spLocks/>
          </p:cNvSpPr>
          <p:nvPr/>
        </p:nvSpPr>
        <p:spPr>
          <a:xfrm>
            <a:off x="5267621" y="3613056"/>
            <a:ext cx="6467856" cy="6237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cap="all" dirty="0"/>
              <a:t>Transition Plan and Broader System</a:t>
            </a:r>
          </a:p>
        </p:txBody>
      </p:sp>
      <p:sp>
        <p:nvSpPr>
          <p:cNvPr id="17" name="Text Placeholder 6">
            <a:extLst>
              <a:ext uri="{FF2B5EF4-FFF2-40B4-BE49-F238E27FC236}">
                <a16:creationId xmlns:a16="http://schemas.microsoft.com/office/drawing/2014/main" id="{71E56384-4846-42E7-84BE-49F45FAA7491}"/>
              </a:ext>
            </a:extLst>
          </p:cNvPr>
          <p:cNvSpPr txBox="1">
            <a:spLocks/>
          </p:cNvSpPr>
          <p:nvPr/>
        </p:nvSpPr>
        <p:spPr>
          <a:xfrm>
            <a:off x="5279325" y="4389274"/>
            <a:ext cx="6467856" cy="623763"/>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cap="all" dirty="0"/>
              <a:t>Concluding phase:</a:t>
            </a:r>
            <a:br>
              <a:rPr lang="en-US" cap="all" dirty="0"/>
            </a:br>
            <a:r>
              <a:rPr lang="en-US" cap="all" dirty="0"/>
              <a:t>Final Recommendations and Approval</a:t>
            </a:r>
          </a:p>
        </p:txBody>
      </p:sp>
    </p:spTree>
    <p:extLst>
      <p:ext uri="{BB962C8B-B14F-4D97-AF65-F5344CB8AC3E}">
        <p14:creationId xmlns:p14="http://schemas.microsoft.com/office/powerpoint/2010/main" val="2034852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4191561" cy="1403765"/>
          </a:xfrm>
        </p:spPr>
        <p:txBody>
          <a:bodyPr>
            <a:normAutofit/>
          </a:bodyPr>
          <a:lstStyle/>
          <a:p>
            <a:r>
              <a:rPr lang="en-ZA" dirty="0"/>
              <a:t>Structure and Details Phase Outcomes</a:t>
            </a:r>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5318701" y="947588"/>
            <a:ext cx="6030973" cy="676478"/>
          </a:xfrm>
        </p:spPr>
        <p:txBody>
          <a:bodyPr vert="horz" lIns="91440" tIns="45720" rIns="91440" bIns="45720" rtlCol="0" anchor="t">
            <a:noAutofit/>
          </a:bodyPr>
          <a:lstStyle/>
          <a:p>
            <a:r>
              <a:rPr lang="en-US" sz="2000" dirty="0"/>
              <a:t>1. Board Membership</a:t>
            </a:r>
            <a:endParaRPr lang="en-ZA" noProof="1"/>
          </a:p>
          <a:p>
            <a:endParaRPr lang="en-US" sz="2000" dirty="0"/>
          </a:p>
        </p:txBody>
      </p:sp>
      <p:sp>
        <p:nvSpPr>
          <p:cNvPr id="8" name="Text Placeholder 7">
            <a:extLst>
              <a:ext uri="{FF2B5EF4-FFF2-40B4-BE49-F238E27FC236}">
                <a16:creationId xmlns:a16="http://schemas.microsoft.com/office/drawing/2014/main" id="{F5C3A7BE-F7FC-4942-A31A-491A8A806103}"/>
              </a:ext>
            </a:extLst>
          </p:cNvPr>
          <p:cNvSpPr>
            <a:spLocks noGrp="1"/>
          </p:cNvSpPr>
          <p:nvPr>
            <p:ph type="body" sz="quarter" idx="23"/>
          </p:nvPr>
        </p:nvSpPr>
        <p:spPr>
          <a:xfrm>
            <a:off x="5318700" y="3420158"/>
            <a:ext cx="6030974" cy="676478"/>
          </a:xfrm>
        </p:spPr>
        <p:txBody>
          <a:bodyPr vert="horz" lIns="91440" tIns="45720" rIns="91440" bIns="45720" rtlCol="0" anchor="t">
            <a:noAutofit/>
          </a:bodyPr>
          <a:lstStyle/>
          <a:p>
            <a:r>
              <a:rPr lang="en-US" sz="2000" dirty="0"/>
              <a:t>2. Oversight Staff</a:t>
            </a:r>
            <a:endParaRPr lang="en-ZA" noProof="1"/>
          </a:p>
        </p:txBody>
      </p:sp>
      <p:sp>
        <p:nvSpPr>
          <p:cNvPr id="9" name="Text Placeholder 8">
            <a:extLst>
              <a:ext uri="{FF2B5EF4-FFF2-40B4-BE49-F238E27FC236}">
                <a16:creationId xmlns:a16="http://schemas.microsoft.com/office/drawing/2014/main" id="{95CCE699-03D1-4642-B46A-B14EF17DA183}"/>
              </a:ext>
            </a:extLst>
          </p:cNvPr>
          <p:cNvSpPr>
            <a:spLocks noGrp="1"/>
          </p:cNvSpPr>
          <p:nvPr>
            <p:ph type="body" sz="quarter" idx="24"/>
          </p:nvPr>
        </p:nvSpPr>
        <p:spPr>
          <a:xfrm>
            <a:off x="5318701" y="3926263"/>
            <a:ext cx="6030974" cy="2323536"/>
          </a:xfrm>
        </p:spPr>
        <p:txBody>
          <a:bodyPr>
            <a:normAutofit/>
          </a:bodyPr>
          <a:lstStyle/>
          <a:p>
            <a:r>
              <a:rPr lang="en-ZA" noProof="1"/>
              <a:t>This document will describe the Director position, including how the oversight board will hire and manage the Director, their qualifications, authority, and performance reviews. It also will describe cause for removal. The sub-committee will also discuss staff structure, an auditor / monitor / inspector-general role, and legal counsel for the oversight board. </a:t>
            </a:r>
          </a:p>
          <a:p>
            <a:r>
              <a:rPr lang="en-ZA" noProof="1"/>
              <a:t>Finally, the sub-committee’s work will include information on the budget process, office location, and where in the City’s org chart the new oversight board will be housed.</a:t>
            </a:r>
          </a:p>
          <a:p>
            <a:r>
              <a:rPr lang="en-ZA" noProof="1"/>
              <a:t>During this quarter, the sub-committee met four times.</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a:xfrm>
            <a:off x="10700656" y="6356350"/>
            <a:ext cx="653143" cy="365125"/>
          </a:xfrm>
        </p:spPr>
        <p:txBody>
          <a:bodyPr/>
          <a:lstStyle/>
          <a:p>
            <a:fld id="{19B51A1E-902D-48AF-9020-955120F399B6}" type="slidenum">
              <a:rPr lang="en-ZA" smtClean="0"/>
              <a:pPr/>
              <a:t>11</a:t>
            </a:fld>
            <a:endParaRPr lang="en-ZA" dirty="0"/>
          </a:p>
        </p:txBody>
      </p:sp>
      <p:sp>
        <p:nvSpPr>
          <p:cNvPr id="11" name="Text Placeholder 8">
            <a:extLst>
              <a:ext uri="{FF2B5EF4-FFF2-40B4-BE49-F238E27FC236}">
                <a16:creationId xmlns:a16="http://schemas.microsoft.com/office/drawing/2014/main" id="{FC9922BF-AA80-42F0-AAA8-10C43492ECC1}"/>
              </a:ext>
            </a:extLst>
          </p:cNvPr>
          <p:cNvSpPr txBox="1">
            <a:spLocks/>
          </p:cNvSpPr>
          <p:nvPr/>
        </p:nvSpPr>
        <p:spPr>
          <a:xfrm>
            <a:off x="5318700" y="1328309"/>
            <a:ext cx="6030974" cy="210750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noProof="1"/>
              <a:t>This document was designed to define the size of the oversight board, member qualifications and requirements, representation, recruitment and appointment, onboarding and training, term lengths and renewability, member support and compensation, &amp; internal processes (like quorum).</a:t>
            </a:r>
          </a:p>
          <a:p>
            <a:r>
              <a:rPr lang="en-ZA" noProof="1"/>
              <a:t>During this quarter, the Sub-Committee met three times.</a:t>
            </a:r>
          </a:p>
        </p:txBody>
      </p:sp>
      <p:sp>
        <p:nvSpPr>
          <p:cNvPr id="12" name="Text Placeholder 5">
            <a:extLst>
              <a:ext uri="{FF2B5EF4-FFF2-40B4-BE49-F238E27FC236}">
                <a16:creationId xmlns:a16="http://schemas.microsoft.com/office/drawing/2014/main" id="{B716F9F4-68CD-4B50-B32F-DAE35F9CE0D3}"/>
              </a:ext>
            </a:extLst>
          </p:cNvPr>
          <p:cNvSpPr txBox="1">
            <a:spLocks/>
          </p:cNvSpPr>
          <p:nvPr/>
        </p:nvSpPr>
        <p:spPr>
          <a:xfrm>
            <a:off x="5318701" y="430140"/>
            <a:ext cx="6030973" cy="40772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Areas of Agreement on…</a:t>
            </a:r>
          </a:p>
        </p:txBody>
      </p:sp>
    </p:spTree>
    <p:extLst>
      <p:ext uri="{BB962C8B-B14F-4D97-AF65-F5344CB8AC3E}">
        <p14:creationId xmlns:p14="http://schemas.microsoft.com/office/powerpoint/2010/main" val="3836712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4191561" cy="1403765"/>
          </a:xfrm>
        </p:spPr>
        <p:txBody>
          <a:bodyPr>
            <a:normAutofit/>
          </a:bodyPr>
          <a:lstStyle/>
          <a:p>
            <a:r>
              <a:rPr lang="en-ZA" dirty="0"/>
              <a:t>Structure and Details Phase Outcomes</a:t>
            </a:r>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5318701" y="947588"/>
            <a:ext cx="6030973" cy="676478"/>
          </a:xfrm>
        </p:spPr>
        <p:txBody>
          <a:bodyPr vert="horz" lIns="91440" tIns="45720" rIns="91440" bIns="45720" rtlCol="0" anchor="t">
            <a:noAutofit/>
          </a:bodyPr>
          <a:lstStyle/>
          <a:p>
            <a:r>
              <a:rPr lang="en-US" dirty="0"/>
              <a:t>3. Reporting and Transparency</a:t>
            </a:r>
            <a:endParaRPr lang="en-ZA" noProof="1"/>
          </a:p>
        </p:txBody>
      </p:sp>
      <p:sp>
        <p:nvSpPr>
          <p:cNvPr id="8" name="Text Placeholder 7">
            <a:extLst>
              <a:ext uri="{FF2B5EF4-FFF2-40B4-BE49-F238E27FC236}">
                <a16:creationId xmlns:a16="http://schemas.microsoft.com/office/drawing/2014/main" id="{F5C3A7BE-F7FC-4942-A31A-491A8A806103}"/>
              </a:ext>
            </a:extLst>
          </p:cNvPr>
          <p:cNvSpPr>
            <a:spLocks noGrp="1"/>
          </p:cNvSpPr>
          <p:nvPr>
            <p:ph type="body" sz="quarter" idx="23"/>
          </p:nvPr>
        </p:nvSpPr>
        <p:spPr>
          <a:xfrm>
            <a:off x="5318701" y="3423506"/>
            <a:ext cx="6030974" cy="676478"/>
          </a:xfrm>
        </p:spPr>
        <p:txBody>
          <a:bodyPr vert="horz" lIns="91440" tIns="45720" rIns="91440" bIns="45720" rtlCol="0" anchor="t">
            <a:noAutofit/>
          </a:bodyPr>
          <a:lstStyle/>
          <a:p>
            <a:r>
              <a:rPr lang="en-US" noProof="1"/>
              <a:t>PAC Definitions</a:t>
            </a:r>
            <a:endParaRPr lang="en-ZA" noProof="1"/>
          </a:p>
        </p:txBody>
      </p:sp>
      <p:sp>
        <p:nvSpPr>
          <p:cNvPr id="9" name="Text Placeholder 8">
            <a:extLst>
              <a:ext uri="{FF2B5EF4-FFF2-40B4-BE49-F238E27FC236}">
                <a16:creationId xmlns:a16="http://schemas.microsoft.com/office/drawing/2014/main" id="{95CCE699-03D1-4642-B46A-B14EF17DA183}"/>
              </a:ext>
            </a:extLst>
          </p:cNvPr>
          <p:cNvSpPr>
            <a:spLocks noGrp="1"/>
          </p:cNvSpPr>
          <p:nvPr>
            <p:ph type="body" sz="quarter" idx="24"/>
          </p:nvPr>
        </p:nvSpPr>
        <p:spPr>
          <a:xfrm>
            <a:off x="5318701" y="3930507"/>
            <a:ext cx="6030974" cy="2210234"/>
          </a:xfrm>
        </p:spPr>
        <p:txBody>
          <a:bodyPr>
            <a:normAutofit/>
          </a:bodyPr>
          <a:lstStyle/>
          <a:p>
            <a:r>
              <a:rPr lang="en-ZA" noProof="1"/>
              <a:t>City Council asked the PAC to develop definitions of several terms (Resolution 37548). Most of these are being addressed in the most relevant sub-committees and their outcome documents, but the PAC has worked on two broader definions through its Structure and Details Phase:</a:t>
            </a:r>
          </a:p>
          <a:p>
            <a:r>
              <a:rPr lang="en-ZA" noProof="1"/>
              <a:t>“</a:t>
            </a:r>
            <a:r>
              <a:rPr lang="en-US" b="1" noProof="1"/>
              <a:t>Accountability</a:t>
            </a:r>
            <a:r>
              <a:rPr lang="en-US" noProof="1"/>
              <a:t>: Provide a working definition of accountability that includes the relationship between communities and the police.”</a:t>
            </a:r>
          </a:p>
          <a:p>
            <a:r>
              <a:rPr lang="en-US" noProof="1"/>
              <a:t>“</a:t>
            </a:r>
            <a:r>
              <a:rPr lang="en-US" b="1" noProof="1"/>
              <a:t>Independent Judgment</a:t>
            </a:r>
            <a:r>
              <a:rPr lang="en-US" noProof="1"/>
              <a:t>: what constitutes independent judgment.”</a:t>
            </a:r>
            <a:endParaRPr lang="en-ZA" noProof="1"/>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a:xfrm>
            <a:off x="10700656" y="6356350"/>
            <a:ext cx="653143" cy="365125"/>
          </a:xfrm>
        </p:spPr>
        <p:txBody>
          <a:bodyPr/>
          <a:lstStyle/>
          <a:p>
            <a:fld id="{19B51A1E-902D-48AF-9020-955120F399B6}" type="slidenum">
              <a:rPr lang="en-ZA" smtClean="0"/>
              <a:pPr/>
              <a:t>12</a:t>
            </a:fld>
            <a:endParaRPr lang="en-ZA" dirty="0"/>
          </a:p>
        </p:txBody>
      </p:sp>
      <p:sp>
        <p:nvSpPr>
          <p:cNvPr id="11" name="Text Placeholder 8">
            <a:extLst>
              <a:ext uri="{FF2B5EF4-FFF2-40B4-BE49-F238E27FC236}">
                <a16:creationId xmlns:a16="http://schemas.microsoft.com/office/drawing/2014/main" id="{FC9922BF-AA80-42F0-AAA8-10C43492ECC1}"/>
              </a:ext>
            </a:extLst>
          </p:cNvPr>
          <p:cNvSpPr txBox="1">
            <a:spLocks/>
          </p:cNvSpPr>
          <p:nvPr/>
        </p:nvSpPr>
        <p:spPr>
          <a:xfrm>
            <a:off x="5318700" y="1328309"/>
            <a:ext cx="6030974" cy="1549115"/>
          </a:xfrm>
          <a:prstGeom prst="rect">
            <a:avLst/>
          </a:prstGeom>
        </p:spPr>
        <p:txBody>
          <a:bodyPr vert="horz" lIns="91440" tIns="45720" rIns="91440" bIns="45720" rtlCol="0">
            <a:normAutofit fontScale="92500"/>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noProof="1"/>
              <a:t>This document addresses what meetings are open to the public, what information is shared with the public, and what reports are made public. It also addresses the oversight board’s communication to City Council and reporting on its activities, so that the City Council is always aware of the oversight board’s work.</a:t>
            </a:r>
          </a:p>
          <a:p>
            <a:r>
              <a:rPr lang="en-ZA" noProof="1"/>
              <a:t>This sub-committee met four times during this quarter, referring a draft document to the full commission for consideration during the next quarter.</a:t>
            </a:r>
            <a:endParaRPr lang="en-ZA" b="1" noProof="1"/>
          </a:p>
        </p:txBody>
      </p:sp>
      <p:sp>
        <p:nvSpPr>
          <p:cNvPr id="12" name="Text Placeholder 5">
            <a:extLst>
              <a:ext uri="{FF2B5EF4-FFF2-40B4-BE49-F238E27FC236}">
                <a16:creationId xmlns:a16="http://schemas.microsoft.com/office/drawing/2014/main" id="{B716F9F4-68CD-4B50-B32F-DAE35F9CE0D3}"/>
              </a:ext>
            </a:extLst>
          </p:cNvPr>
          <p:cNvSpPr txBox="1">
            <a:spLocks/>
          </p:cNvSpPr>
          <p:nvPr/>
        </p:nvSpPr>
        <p:spPr>
          <a:xfrm>
            <a:off x="5318701" y="430140"/>
            <a:ext cx="6030973" cy="40772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Areas of Agreement on…</a:t>
            </a:r>
          </a:p>
        </p:txBody>
      </p:sp>
    </p:spTree>
    <p:extLst>
      <p:ext uri="{BB962C8B-B14F-4D97-AF65-F5344CB8AC3E}">
        <p14:creationId xmlns:p14="http://schemas.microsoft.com/office/powerpoint/2010/main" val="1448761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3942287" cy="1403765"/>
          </a:xfrm>
        </p:spPr>
        <p:txBody>
          <a:bodyPr>
            <a:normAutofit/>
          </a:bodyPr>
          <a:lstStyle/>
          <a:p>
            <a:r>
              <a:rPr lang="en-ZA" dirty="0"/>
              <a:t>Community Engagement</a:t>
            </a:r>
          </a:p>
        </p:txBody>
      </p:sp>
      <p:sp>
        <p:nvSpPr>
          <p:cNvPr id="5" name="Text Placeholder 4">
            <a:extLst>
              <a:ext uri="{FF2B5EF4-FFF2-40B4-BE49-F238E27FC236}">
                <a16:creationId xmlns:a16="http://schemas.microsoft.com/office/drawing/2014/main" id="{06E82690-B145-4D4F-B2D1-0B2A8C50FD71}"/>
              </a:ext>
            </a:extLst>
          </p:cNvPr>
          <p:cNvSpPr>
            <a:spLocks noGrp="1"/>
          </p:cNvSpPr>
          <p:nvPr>
            <p:ph type="body" sz="quarter" idx="26"/>
          </p:nvPr>
        </p:nvSpPr>
        <p:spPr>
          <a:xfrm>
            <a:off x="5318702" y="3987209"/>
            <a:ext cx="6033440" cy="2519916"/>
          </a:xfrm>
        </p:spPr>
        <p:txBody>
          <a:bodyPr>
            <a:normAutofit/>
          </a:bodyPr>
          <a:lstStyle/>
          <a:p>
            <a:r>
              <a:rPr lang="en-ZA" sz="1800" noProof="1"/>
              <a:t>The PAC also receives community input live at meetings through public comment (at every meeting of the PAC).</a:t>
            </a:r>
          </a:p>
          <a:p>
            <a:r>
              <a:rPr lang="en-ZA" sz="1800" noProof="1"/>
              <a:t>Additionally, community members can give public comment between meetings which is distributed to PAC members before the following meeting.</a:t>
            </a:r>
          </a:p>
          <a:p>
            <a:r>
              <a:rPr lang="en-ZA" sz="1800" b="1" noProof="1"/>
              <a:t>Calendar:</a:t>
            </a:r>
            <a:br>
              <a:rPr lang="en-ZA" sz="1800" b="1" noProof="1"/>
            </a:br>
            <a:r>
              <a:rPr lang="en-ZA" sz="1800" b="1" noProof="1">
                <a:hlinkClick r:id="rId2"/>
              </a:rPr>
              <a:t>www.portland.gov/police-accountability/events/</a:t>
            </a:r>
            <a:endParaRPr lang="en-ZA" sz="1800" b="1" noProof="1"/>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a:xfrm>
            <a:off x="10700656" y="6356350"/>
            <a:ext cx="653143" cy="365125"/>
          </a:xfrm>
        </p:spPr>
        <p:txBody>
          <a:bodyPr/>
          <a:lstStyle/>
          <a:p>
            <a:fld id="{19B51A1E-902D-48AF-9020-955120F399B6}" type="slidenum">
              <a:rPr lang="en-ZA" smtClean="0"/>
              <a:pPr/>
              <a:t>13</a:t>
            </a:fld>
            <a:endParaRPr lang="en-ZA" dirty="0"/>
          </a:p>
        </p:txBody>
      </p:sp>
      <p:sp>
        <p:nvSpPr>
          <p:cNvPr id="11" name="Text Placeholder 8">
            <a:extLst>
              <a:ext uri="{FF2B5EF4-FFF2-40B4-BE49-F238E27FC236}">
                <a16:creationId xmlns:a16="http://schemas.microsoft.com/office/drawing/2014/main" id="{FC9922BF-AA80-42F0-AAA8-10C43492ECC1}"/>
              </a:ext>
            </a:extLst>
          </p:cNvPr>
          <p:cNvSpPr txBox="1">
            <a:spLocks/>
          </p:cNvSpPr>
          <p:nvPr/>
        </p:nvSpPr>
        <p:spPr>
          <a:xfrm>
            <a:off x="5318700" y="1328309"/>
            <a:ext cx="6030974" cy="1989537"/>
          </a:xfrm>
          <a:prstGeom prst="rect">
            <a:avLst/>
          </a:prstGeom>
        </p:spPr>
        <p:txBody>
          <a:bodyPr vert="horz" lIns="91440" tIns="45720" rIns="91440" bIns="45720" rtlCol="0">
            <a:normAutofit fontScale="92500"/>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1600" b="1" cap="all" dirty="0"/>
              <a:t>January 10 </a:t>
            </a:r>
            <a:r>
              <a:rPr lang="en-US" sz="1600" cap="all" dirty="0"/>
              <a:t>– Community Listening Session + Q&amp;A (In Person)</a:t>
            </a:r>
          </a:p>
          <a:p>
            <a:pPr>
              <a:lnSpc>
                <a:spcPct val="100000"/>
              </a:lnSpc>
              <a:spcBef>
                <a:spcPts val="0"/>
              </a:spcBef>
              <a:spcAft>
                <a:spcPts val="600"/>
              </a:spcAft>
            </a:pPr>
            <a:r>
              <a:rPr lang="en-US" sz="1600" b="1" cap="all" dirty="0"/>
              <a:t>January 31 </a:t>
            </a:r>
            <a:r>
              <a:rPr lang="en-US" sz="1600" cap="all" dirty="0"/>
              <a:t>– Community Listening Session + Q&amp;A (Virtual)</a:t>
            </a:r>
          </a:p>
          <a:p>
            <a:pPr>
              <a:lnSpc>
                <a:spcPct val="100000"/>
              </a:lnSpc>
              <a:spcBef>
                <a:spcPts val="0"/>
              </a:spcBef>
              <a:spcAft>
                <a:spcPts val="600"/>
              </a:spcAft>
            </a:pPr>
            <a:r>
              <a:rPr lang="en-US" sz="1600" b="1" cap="all" dirty="0"/>
              <a:t>February 16</a:t>
            </a:r>
            <a:r>
              <a:rPr lang="en-US" sz="1600" cap="all" dirty="0"/>
              <a:t> – Listening Session with Oregon Justice Resource Center and Don’t Shoot Portland</a:t>
            </a:r>
          </a:p>
          <a:p>
            <a:pPr>
              <a:spcBef>
                <a:spcPts val="0"/>
              </a:spcBef>
              <a:spcAft>
                <a:spcPts val="600"/>
              </a:spcAft>
            </a:pPr>
            <a:r>
              <a:rPr lang="en-US" sz="1600" b="1" cap="all" dirty="0"/>
              <a:t>March 14</a:t>
            </a:r>
            <a:r>
              <a:rPr lang="en-US" sz="1600" cap="all" dirty="0"/>
              <a:t> – Community Listening Session + Q&amp;A (virtual)</a:t>
            </a:r>
          </a:p>
          <a:p>
            <a:pPr>
              <a:spcBef>
                <a:spcPts val="0"/>
              </a:spcBef>
              <a:spcAft>
                <a:spcPts val="600"/>
              </a:spcAft>
            </a:pPr>
            <a:r>
              <a:rPr lang="en-US" sz="1600" b="1" cap="all" dirty="0"/>
              <a:t>March 22</a:t>
            </a:r>
            <a:r>
              <a:rPr lang="en-US" sz="1600" cap="all" dirty="0"/>
              <a:t> – Community Listening Session + Q&amp;A (In Person)</a:t>
            </a:r>
          </a:p>
          <a:p>
            <a:pPr>
              <a:lnSpc>
                <a:spcPct val="100000"/>
              </a:lnSpc>
              <a:spcBef>
                <a:spcPts val="0"/>
              </a:spcBef>
              <a:spcAft>
                <a:spcPts val="600"/>
              </a:spcAft>
            </a:pPr>
            <a:endParaRPr lang="en-US" sz="1600" cap="all" dirty="0"/>
          </a:p>
        </p:txBody>
      </p:sp>
      <p:sp>
        <p:nvSpPr>
          <p:cNvPr id="12" name="Text Placeholder 5">
            <a:extLst>
              <a:ext uri="{FF2B5EF4-FFF2-40B4-BE49-F238E27FC236}">
                <a16:creationId xmlns:a16="http://schemas.microsoft.com/office/drawing/2014/main" id="{B716F9F4-68CD-4B50-B32F-DAE35F9CE0D3}"/>
              </a:ext>
            </a:extLst>
          </p:cNvPr>
          <p:cNvSpPr txBox="1">
            <a:spLocks/>
          </p:cNvSpPr>
          <p:nvPr/>
        </p:nvSpPr>
        <p:spPr>
          <a:xfrm>
            <a:off x="5318701" y="430140"/>
            <a:ext cx="6030973" cy="81219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PAC Community Engagement Events This Quarter:</a:t>
            </a:r>
          </a:p>
        </p:txBody>
      </p:sp>
      <p:sp>
        <p:nvSpPr>
          <p:cNvPr id="19" name="Text Placeholder 5">
            <a:extLst>
              <a:ext uri="{FF2B5EF4-FFF2-40B4-BE49-F238E27FC236}">
                <a16:creationId xmlns:a16="http://schemas.microsoft.com/office/drawing/2014/main" id="{53219CE9-1E7E-16C1-9AED-62AC5F93FC4B}"/>
              </a:ext>
            </a:extLst>
          </p:cNvPr>
          <p:cNvSpPr txBox="1">
            <a:spLocks/>
          </p:cNvSpPr>
          <p:nvPr/>
        </p:nvSpPr>
        <p:spPr>
          <a:xfrm>
            <a:off x="5318700" y="3540154"/>
            <a:ext cx="6030973" cy="438292"/>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Multiple Ways To Join in</a:t>
            </a:r>
          </a:p>
        </p:txBody>
      </p:sp>
    </p:spTree>
    <p:extLst>
      <p:ext uri="{BB962C8B-B14F-4D97-AF65-F5344CB8AC3E}">
        <p14:creationId xmlns:p14="http://schemas.microsoft.com/office/powerpoint/2010/main" val="1539187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7736D558-74F6-4DE2-A510-66CFDB68353C}"/>
              </a:ext>
            </a:extLst>
          </p:cNvPr>
          <p:cNvSpPr>
            <a:spLocks noGrp="1"/>
          </p:cNvSpPr>
          <p:nvPr>
            <p:ph type="sldNum" sz="quarter" idx="22"/>
          </p:nvPr>
        </p:nvSpPr>
        <p:spPr/>
        <p:txBody>
          <a:bodyPr/>
          <a:lstStyle/>
          <a:p>
            <a:pPr algn="l"/>
            <a:fld id="{B5CEABB6-07DC-46E8-9B57-56EC44A396E5}" type="slidenum">
              <a:rPr lang="en-US" sz="1400" smtClean="0"/>
              <a:pPr algn="l"/>
              <a:t>14</a:t>
            </a:fld>
            <a:endParaRPr lang="en-US" sz="1400" dirty="0"/>
          </a:p>
        </p:txBody>
      </p:sp>
      <p:sp>
        <p:nvSpPr>
          <p:cNvPr id="25" name="Text Placeholder 4">
            <a:extLst>
              <a:ext uri="{FF2B5EF4-FFF2-40B4-BE49-F238E27FC236}">
                <a16:creationId xmlns:a16="http://schemas.microsoft.com/office/drawing/2014/main" id="{D1BD5B37-AAC7-45F1-9CF7-7BA8D0806826}"/>
              </a:ext>
            </a:extLst>
          </p:cNvPr>
          <p:cNvSpPr txBox="1">
            <a:spLocks/>
          </p:cNvSpPr>
          <p:nvPr/>
        </p:nvSpPr>
        <p:spPr>
          <a:xfrm>
            <a:off x="6096000" y="981511"/>
            <a:ext cx="5433204" cy="26509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u="none" strike="noStrike" spc="0" dirty="0">
              <a:solidFill>
                <a:schemeClr val="tx1"/>
              </a:solidFill>
              <a:latin typeface="+mn-lt"/>
            </a:endParaRPr>
          </a:p>
        </p:txBody>
      </p:sp>
      <p:sp>
        <p:nvSpPr>
          <p:cNvPr id="19" name="Title 1">
            <a:extLst>
              <a:ext uri="{FF2B5EF4-FFF2-40B4-BE49-F238E27FC236}">
                <a16:creationId xmlns:a16="http://schemas.microsoft.com/office/drawing/2014/main" id="{757A23A4-6612-4887-9D6E-B50588C5E2DD}"/>
              </a:ext>
            </a:extLst>
          </p:cNvPr>
          <p:cNvSpPr>
            <a:spLocks noGrp="1"/>
          </p:cNvSpPr>
          <p:nvPr>
            <p:ph type="title"/>
          </p:nvPr>
        </p:nvSpPr>
        <p:spPr>
          <a:xfrm>
            <a:off x="290099" y="5238700"/>
            <a:ext cx="2378673" cy="904915"/>
          </a:xfrm>
        </p:spPr>
        <p:txBody>
          <a:bodyPr>
            <a:normAutofit fontScale="90000"/>
          </a:bodyPr>
          <a:lstStyle/>
          <a:p>
            <a:r>
              <a:rPr lang="en-US" dirty="0"/>
              <a:t>Advance Public Comment</a:t>
            </a:r>
          </a:p>
        </p:txBody>
      </p:sp>
      <p:sp>
        <p:nvSpPr>
          <p:cNvPr id="7" name="TextBox 6">
            <a:extLst>
              <a:ext uri="{FF2B5EF4-FFF2-40B4-BE49-F238E27FC236}">
                <a16:creationId xmlns:a16="http://schemas.microsoft.com/office/drawing/2014/main" id="{545F79AB-1BCA-43EC-9EAE-B7B6433B6DA6}"/>
              </a:ext>
            </a:extLst>
          </p:cNvPr>
          <p:cNvSpPr txBox="1"/>
          <p:nvPr/>
        </p:nvSpPr>
        <p:spPr>
          <a:xfrm>
            <a:off x="3048886" y="629602"/>
            <a:ext cx="8853015" cy="5909310"/>
          </a:xfrm>
          <a:prstGeom prst="rect">
            <a:avLst/>
          </a:prstGeom>
          <a:noFill/>
        </p:spPr>
        <p:txBody>
          <a:bodyPr wrap="square">
            <a:spAutoFit/>
          </a:bodyPr>
          <a:lstStyle/>
          <a:p>
            <a:r>
              <a:rPr lang="en-US" dirty="0"/>
              <a:t>The Police Accountability Commission now accepts</a:t>
            </a:r>
            <a:br>
              <a:rPr lang="en-US" dirty="0"/>
            </a:br>
            <a:r>
              <a:rPr lang="en-US" dirty="0"/>
              <a:t>Advance Public Comment in </a:t>
            </a:r>
            <a:r>
              <a:rPr lang="en-US" u="sng" dirty="0"/>
              <a:t>three</a:t>
            </a:r>
            <a:r>
              <a:rPr lang="en-US" dirty="0"/>
              <a:t> ways:</a:t>
            </a:r>
          </a:p>
          <a:p>
            <a:endParaRPr lang="en-US" dirty="0"/>
          </a:p>
          <a:p>
            <a:pPr marL="342900" indent="-342900">
              <a:buFont typeface="+mj-lt"/>
              <a:buAutoNum type="arabicPeriod"/>
            </a:pPr>
            <a:r>
              <a:rPr lang="en-US" b="1" dirty="0"/>
              <a:t>Online Webform</a:t>
            </a:r>
            <a:r>
              <a:rPr lang="en-US" dirty="0"/>
              <a:t>: Community members can send public comment to the Police Accountability Commission and/or specific sub-committees at </a:t>
            </a:r>
            <a:r>
              <a:rPr lang="en-US" b="1" dirty="0">
                <a:solidFill>
                  <a:srgbClr val="7030A0"/>
                </a:solidFill>
                <a:hlinkClick r:id="rId2">
                  <a:extLst>
                    <a:ext uri="{A12FA001-AC4F-418D-AE19-62706E023703}">
                      <ahyp:hlinkClr xmlns:ahyp="http://schemas.microsoft.com/office/drawing/2018/hyperlinkcolor" val="tx"/>
                    </a:ext>
                  </a:extLst>
                </a:hlinkClick>
              </a:rPr>
              <a:t>https://tinyurl.com/portlandpaccomment</a:t>
            </a:r>
            <a:r>
              <a:rPr lang="en-US" dirty="0"/>
              <a:t>.</a:t>
            </a:r>
            <a:br>
              <a:rPr lang="en-US" dirty="0"/>
            </a:br>
            <a:endParaRPr lang="en-US" dirty="0"/>
          </a:p>
          <a:p>
            <a:pPr marL="342900" indent="-342900">
              <a:buFont typeface="+mj-lt"/>
              <a:buAutoNum type="arabicPeriod"/>
            </a:pPr>
            <a:r>
              <a:rPr lang="en-US" b="1" dirty="0"/>
              <a:t>Voicemail</a:t>
            </a:r>
            <a:r>
              <a:rPr lang="en-US" dirty="0"/>
              <a:t>: Community members can leave a voicemail at </a:t>
            </a:r>
            <a:r>
              <a:rPr lang="en-US" b="1" dirty="0">
                <a:solidFill>
                  <a:srgbClr val="7030A0"/>
                </a:solidFill>
              </a:rPr>
              <a:t>503-823-3346</a:t>
            </a:r>
            <a:r>
              <a:rPr lang="en-US" dirty="0"/>
              <a:t>, which will be transcribed (and if necessary translated) before circulation to PAC members.</a:t>
            </a:r>
          </a:p>
          <a:p>
            <a:pPr marL="342900" indent="-342900">
              <a:buFont typeface="+mj-lt"/>
              <a:buAutoNum type="arabicPeriod"/>
            </a:pPr>
            <a:endParaRPr lang="en-US" dirty="0"/>
          </a:p>
          <a:p>
            <a:pPr marL="342900" indent="-342900">
              <a:buFont typeface="+mj-lt"/>
              <a:buAutoNum type="arabicPeriod"/>
            </a:pPr>
            <a:r>
              <a:rPr lang="en-US" b="1" dirty="0"/>
              <a:t>Postal Mail</a:t>
            </a:r>
            <a:r>
              <a:rPr lang="en-US" dirty="0"/>
              <a:t>: Mail sent to the new PO Box will be transcribed and, if necessary, translated:</a:t>
            </a:r>
          </a:p>
          <a:p>
            <a:pPr algn="ctr"/>
            <a:r>
              <a:rPr lang="en-US" dirty="0">
                <a:solidFill>
                  <a:srgbClr val="7030A0"/>
                </a:solidFill>
              </a:rPr>
              <a:t>Police Accountability Commission</a:t>
            </a:r>
            <a:br>
              <a:rPr lang="en-US" dirty="0">
                <a:solidFill>
                  <a:srgbClr val="7030A0"/>
                </a:solidFill>
              </a:rPr>
            </a:br>
            <a:r>
              <a:rPr lang="en-US" dirty="0">
                <a:solidFill>
                  <a:srgbClr val="7030A0"/>
                </a:solidFill>
              </a:rPr>
              <a:t>City of Portland, Community Safety Division</a:t>
            </a:r>
            <a:br>
              <a:rPr lang="en-US" dirty="0">
                <a:solidFill>
                  <a:srgbClr val="7030A0"/>
                </a:solidFill>
              </a:rPr>
            </a:br>
            <a:r>
              <a:rPr lang="en-US" b="1" dirty="0">
                <a:solidFill>
                  <a:srgbClr val="7030A0"/>
                </a:solidFill>
              </a:rPr>
              <a:t>PO Box 9065</a:t>
            </a:r>
            <a:br>
              <a:rPr lang="en-US" dirty="0">
                <a:solidFill>
                  <a:srgbClr val="7030A0"/>
                </a:solidFill>
              </a:rPr>
            </a:br>
            <a:r>
              <a:rPr lang="en-US" dirty="0">
                <a:solidFill>
                  <a:srgbClr val="7030A0"/>
                </a:solidFill>
              </a:rPr>
              <a:t>Portland OR 97207</a:t>
            </a:r>
          </a:p>
          <a:p>
            <a:endParaRPr lang="en-US" dirty="0"/>
          </a:p>
          <a:p>
            <a:r>
              <a:rPr lang="en-US" dirty="0"/>
              <a:t>Public comment received by Tuesday at 8:00 AM is circulated in advance of the Thursday PAC meetings. Public comment received by Friday at 8:00 AM is circulated in advance of the following Monday’s PAC meetings.</a:t>
            </a:r>
          </a:p>
          <a:p>
            <a:endParaRPr lang="en-US" dirty="0"/>
          </a:p>
        </p:txBody>
      </p:sp>
    </p:spTree>
    <p:extLst>
      <p:ext uri="{BB962C8B-B14F-4D97-AF65-F5344CB8AC3E}">
        <p14:creationId xmlns:p14="http://schemas.microsoft.com/office/powerpoint/2010/main" val="4231618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87DE7-3F80-0F49-6EB4-ED9B8F6E49BF}"/>
              </a:ext>
            </a:extLst>
          </p:cNvPr>
          <p:cNvSpPr>
            <a:spLocks noGrp="1"/>
          </p:cNvSpPr>
          <p:nvPr>
            <p:ph type="ctrTitle"/>
          </p:nvPr>
        </p:nvSpPr>
        <p:spPr/>
        <p:txBody>
          <a:bodyPr/>
          <a:lstStyle/>
          <a:p>
            <a:r>
              <a:rPr lang="en-US" dirty="0"/>
              <a:t>Part 3 of 3:</a:t>
            </a:r>
            <a:br>
              <a:rPr lang="en-US" dirty="0"/>
            </a:br>
            <a:br>
              <a:rPr lang="en-US" dirty="0"/>
            </a:br>
            <a:r>
              <a:rPr lang="en-US" dirty="0"/>
              <a:t>Requests for City Support and Next Steps</a:t>
            </a:r>
          </a:p>
        </p:txBody>
      </p:sp>
    </p:spTree>
    <p:extLst>
      <p:ext uri="{BB962C8B-B14F-4D97-AF65-F5344CB8AC3E}">
        <p14:creationId xmlns:p14="http://schemas.microsoft.com/office/powerpoint/2010/main" val="1033227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6E82690-B145-4D4F-B2D1-0B2A8C50FD71}"/>
              </a:ext>
            </a:extLst>
          </p:cNvPr>
          <p:cNvSpPr>
            <a:spLocks noGrp="1"/>
          </p:cNvSpPr>
          <p:nvPr>
            <p:ph type="body" sz="quarter" idx="26"/>
          </p:nvPr>
        </p:nvSpPr>
        <p:spPr>
          <a:xfrm>
            <a:off x="5379000" y="937090"/>
            <a:ext cx="5974799" cy="5186873"/>
          </a:xfrm>
        </p:spPr>
        <p:txBody>
          <a:bodyPr>
            <a:normAutofit/>
          </a:bodyPr>
          <a:lstStyle/>
          <a:p>
            <a:r>
              <a:rPr lang="en-US" sz="2400" noProof="1"/>
              <a:t>The PAC has made two requests in the last few months to the City Council.</a:t>
            </a:r>
          </a:p>
          <a:p>
            <a:endParaRPr lang="en-US" sz="2400" noProof="1"/>
          </a:p>
          <a:p>
            <a:r>
              <a:rPr lang="en-US" sz="2400" noProof="1"/>
              <a:t>Both requests are for vital resources the PAC needs to do its work and do it well:</a:t>
            </a:r>
          </a:p>
          <a:p>
            <a:endParaRPr lang="en-US" sz="2400" noProof="1"/>
          </a:p>
          <a:p>
            <a:pPr marL="342900" indent="-342900">
              <a:buAutoNum type="arabicPeriod"/>
            </a:pPr>
            <a:r>
              <a:rPr lang="en-US" sz="2400" b="1" noProof="1"/>
              <a:t>Time</a:t>
            </a:r>
          </a:p>
          <a:p>
            <a:pPr marL="342900" indent="-342900">
              <a:buAutoNum type="arabicPeriod"/>
            </a:pPr>
            <a:endParaRPr lang="en-US" sz="2400" noProof="1"/>
          </a:p>
          <a:p>
            <a:pPr marL="342900" indent="-342900">
              <a:buAutoNum type="arabicPeriod"/>
            </a:pPr>
            <a:r>
              <a:rPr lang="en-US" sz="2400" b="1" noProof="1"/>
              <a:t>Funding (for City staff support)</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a:xfrm>
            <a:off x="10700656" y="6356350"/>
            <a:ext cx="653143" cy="365125"/>
          </a:xfrm>
        </p:spPr>
        <p:txBody>
          <a:bodyPr/>
          <a:lstStyle/>
          <a:p>
            <a:fld id="{19B51A1E-902D-48AF-9020-955120F399B6}" type="slidenum">
              <a:rPr lang="en-ZA" smtClean="0"/>
              <a:pPr/>
              <a:t>16</a:t>
            </a:fld>
            <a:endParaRPr lang="en-ZA" dirty="0"/>
          </a:p>
        </p:txBody>
      </p:sp>
      <p:sp>
        <p:nvSpPr>
          <p:cNvPr id="8" name="Title 1">
            <a:extLst>
              <a:ext uri="{FF2B5EF4-FFF2-40B4-BE49-F238E27FC236}">
                <a16:creationId xmlns:a16="http://schemas.microsoft.com/office/drawing/2014/main" id="{E333AA5D-115B-59F3-E4A2-00FF509F4C24}"/>
              </a:ext>
            </a:extLst>
          </p:cNvPr>
          <p:cNvSpPr txBox="1">
            <a:spLocks/>
          </p:cNvSpPr>
          <p:nvPr/>
        </p:nvSpPr>
        <p:spPr>
          <a:xfrm>
            <a:off x="237826" y="544777"/>
            <a:ext cx="4023781" cy="140376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lang="en-US" sz="2800" kern="1200" cap="all" spc="150" baseline="0" dirty="0">
                <a:solidFill>
                  <a:schemeClr val="tx1">
                    <a:lumMod val="75000"/>
                    <a:lumOff val="25000"/>
                  </a:schemeClr>
                </a:solidFill>
                <a:latin typeface="+mj-lt"/>
                <a:ea typeface="+mj-ea"/>
                <a:cs typeface="+mj-cs"/>
              </a:defRPr>
            </a:lvl1pPr>
          </a:lstStyle>
          <a:p>
            <a:r>
              <a:rPr lang="en-ZA" dirty="0"/>
              <a:t>Ensuring the PAC has the Resources it needs</a:t>
            </a:r>
          </a:p>
        </p:txBody>
      </p:sp>
    </p:spTree>
    <p:extLst>
      <p:ext uri="{BB962C8B-B14F-4D97-AF65-F5344CB8AC3E}">
        <p14:creationId xmlns:p14="http://schemas.microsoft.com/office/powerpoint/2010/main" val="585761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6E82690-B145-4D4F-B2D1-0B2A8C50FD71}"/>
              </a:ext>
            </a:extLst>
          </p:cNvPr>
          <p:cNvSpPr>
            <a:spLocks noGrp="1"/>
          </p:cNvSpPr>
          <p:nvPr>
            <p:ph type="body" sz="quarter" idx="26"/>
          </p:nvPr>
        </p:nvSpPr>
        <p:spPr>
          <a:xfrm>
            <a:off x="5114260" y="544777"/>
            <a:ext cx="6237882" cy="6068674"/>
          </a:xfrm>
        </p:spPr>
        <p:txBody>
          <a:bodyPr>
            <a:normAutofit lnSpcReduction="10000"/>
          </a:bodyPr>
          <a:lstStyle/>
          <a:p>
            <a:r>
              <a:rPr lang="en-US" sz="1800" noProof="1"/>
              <a:t>On December 8, the Police Accountability Commission, by consensus, formally requested that the Portland City Council allow the PAC to continue its work through October 29, 2023. </a:t>
            </a:r>
          </a:p>
          <a:p>
            <a:r>
              <a:rPr lang="en-US" sz="1800" noProof="1"/>
              <a:t>On March 22, the City Council changed the end date from June 9 to August 31. </a:t>
            </a:r>
            <a:r>
              <a:rPr lang="en-US" sz="1800" b="1" noProof="1"/>
              <a:t>The PAC thanks the Council for this decision.</a:t>
            </a:r>
          </a:p>
          <a:p>
            <a:r>
              <a:rPr lang="en-US" sz="1800" noProof="1"/>
              <a:t>The PAC continues to stress the importance of Council giving the PAC as much </a:t>
            </a:r>
            <a:r>
              <a:rPr lang="en-US" sz="1800" b="1" u="sng" noProof="1"/>
              <a:t>time</a:t>
            </a:r>
            <a:r>
              <a:rPr lang="en-US" sz="1800" noProof="1"/>
              <a:t> to do its work as possible, so that the PAC can:</a:t>
            </a:r>
          </a:p>
          <a:p>
            <a:pPr marL="285750" indent="-285750">
              <a:buFont typeface="Arial" panose="020B0604020202020204" pitchFamily="34" charset="0"/>
              <a:buChar char="•"/>
            </a:pPr>
            <a:r>
              <a:rPr lang="en-US" sz="1800" noProof="1"/>
              <a:t>respect volunteers’ time as they contribute to this process around their other obligations (e.g. employment, family, caregiving, and other personal obligations)</a:t>
            </a:r>
          </a:p>
          <a:p>
            <a:pPr marL="285750" indent="-285750">
              <a:buFont typeface="Arial" panose="020B0604020202020204" pitchFamily="34" charset="0"/>
              <a:buChar char="•"/>
            </a:pPr>
            <a:r>
              <a:rPr lang="en-US" sz="1800" noProof="1"/>
              <a:t>to comply with Council’s directive that the PAC have “</a:t>
            </a:r>
            <a:r>
              <a:rPr lang="en-US" sz="1800" b="1" noProof="1"/>
              <a:t>an inclusive, diverse community driven process is needed to develop recommendations to City Council for the structure and processes of the new oversight system</a:t>
            </a:r>
            <a:r>
              <a:rPr lang="en-US" sz="1800" noProof="1"/>
              <a:t>” (37527)</a:t>
            </a:r>
          </a:p>
          <a:p>
            <a:pPr marL="285750" indent="-285750">
              <a:buFont typeface="Arial" panose="020B0604020202020204" pitchFamily="34" charset="0"/>
              <a:buChar char="•"/>
            </a:pPr>
            <a:r>
              <a:rPr lang="en-US" sz="1800" noProof="1"/>
              <a:t>to comply with Council’s directive that the PAC “</a:t>
            </a:r>
            <a:r>
              <a:rPr lang="en-US" sz="1800" b="1" noProof="1"/>
              <a:t>be a lengthy, involved process where consideration is given to the complex topic of police accountability</a:t>
            </a:r>
            <a:r>
              <a:rPr lang="en-US" sz="1800" noProof="1"/>
              <a:t>” (37527 and 37548)</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a:xfrm>
            <a:off x="10700656" y="6356350"/>
            <a:ext cx="653143" cy="365125"/>
          </a:xfrm>
        </p:spPr>
        <p:txBody>
          <a:bodyPr/>
          <a:lstStyle/>
          <a:p>
            <a:fld id="{19B51A1E-902D-48AF-9020-955120F399B6}" type="slidenum">
              <a:rPr lang="en-ZA" smtClean="0"/>
              <a:pPr/>
              <a:t>17</a:t>
            </a:fld>
            <a:endParaRPr lang="en-ZA" dirty="0"/>
          </a:p>
        </p:txBody>
      </p:sp>
      <p:sp>
        <p:nvSpPr>
          <p:cNvPr id="8" name="Title 1">
            <a:extLst>
              <a:ext uri="{FF2B5EF4-FFF2-40B4-BE49-F238E27FC236}">
                <a16:creationId xmlns:a16="http://schemas.microsoft.com/office/drawing/2014/main" id="{DA2C2160-0279-B1F1-7536-8F2EDBA49C53}"/>
              </a:ext>
            </a:extLst>
          </p:cNvPr>
          <p:cNvSpPr txBox="1">
            <a:spLocks/>
          </p:cNvSpPr>
          <p:nvPr/>
        </p:nvSpPr>
        <p:spPr>
          <a:xfrm>
            <a:off x="237826" y="544777"/>
            <a:ext cx="4023781" cy="140376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lang="en-US" sz="2800" kern="1200" cap="all" spc="150" baseline="0" dirty="0">
                <a:solidFill>
                  <a:schemeClr val="tx1">
                    <a:lumMod val="75000"/>
                    <a:lumOff val="25000"/>
                  </a:schemeClr>
                </a:solidFill>
                <a:latin typeface="+mj-lt"/>
                <a:ea typeface="+mj-ea"/>
                <a:cs typeface="+mj-cs"/>
              </a:defRPr>
            </a:lvl1pPr>
          </a:lstStyle>
          <a:p>
            <a:r>
              <a:rPr lang="en-ZA" dirty="0"/>
              <a:t>Ensuring the PAC has the Resources it needs</a:t>
            </a:r>
          </a:p>
        </p:txBody>
      </p:sp>
    </p:spTree>
    <p:extLst>
      <p:ext uri="{BB962C8B-B14F-4D97-AF65-F5344CB8AC3E}">
        <p14:creationId xmlns:p14="http://schemas.microsoft.com/office/powerpoint/2010/main" val="1718726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6E82690-B145-4D4F-B2D1-0B2A8C50FD71}"/>
              </a:ext>
            </a:extLst>
          </p:cNvPr>
          <p:cNvSpPr>
            <a:spLocks noGrp="1"/>
          </p:cNvSpPr>
          <p:nvPr>
            <p:ph type="body" sz="quarter" idx="26"/>
          </p:nvPr>
        </p:nvSpPr>
        <p:spPr>
          <a:xfrm>
            <a:off x="5114260" y="544777"/>
            <a:ext cx="6237882" cy="6068674"/>
          </a:xfrm>
        </p:spPr>
        <p:txBody>
          <a:bodyPr>
            <a:normAutofit/>
          </a:bodyPr>
          <a:lstStyle/>
          <a:p>
            <a:r>
              <a:rPr lang="en-US" sz="1800" noProof="1"/>
              <a:t>On May 4, the Police Accountability Commission requested, by consensus, that the two PAC-specific staff positions be funded for the next fiscal year. </a:t>
            </a:r>
          </a:p>
          <a:p>
            <a:endParaRPr lang="en-US" sz="1800" noProof="1"/>
          </a:p>
          <a:p>
            <a:r>
              <a:rPr lang="en-US" sz="1800" noProof="1"/>
              <a:t>The two positions are the PAC Engagement and Communications Coordinator and PAC Research and Policy Coordinator. Funding for these positions is not currently in the proposed budget.</a:t>
            </a:r>
          </a:p>
          <a:p>
            <a:endParaRPr lang="en-US" sz="1800" noProof="1"/>
          </a:p>
          <a:p>
            <a:r>
              <a:rPr lang="en-US" sz="1800" noProof="1"/>
              <a:t>The resource of </a:t>
            </a:r>
            <a:r>
              <a:rPr lang="en-US" sz="1800" b="1" u="sng" noProof="1"/>
              <a:t>staff support </a:t>
            </a:r>
            <a:r>
              <a:rPr lang="en-US" sz="1800" noProof="1"/>
              <a:t>is vital to ensure that the PAC can do its work, and also that the community (and Council) have the resources to understand the PAC’s recommendations, its process and reasoning, and its proposed new system.</a:t>
            </a:r>
          </a:p>
          <a:p>
            <a:endParaRPr lang="en-US" sz="1800" noProof="1"/>
          </a:p>
          <a:p>
            <a:r>
              <a:rPr lang="en-US" sz="1800" noProof="1"/>
              <a:t>The PAC requests that Council fund the positions through the final Council decision on the PAC-proposed code changes (expected around June 2024).</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a:xfrm>
            <a:off x="10700656" y="6356350"/>
            <a:ext cx="653143" cy="365125"/>
          </a:xfrm>
        </p:spPr>
        <p:txBody>
          <a:bodyPr/>
          <a:lstStyle/>
          <a:p>
            <a:fld id="{19B51A1E-902D-48AF-9020-955120F399B6}" type="slidenum">
              <a:rPr lang="en-ZA" smtClean="0"/>
              <a:pPr/>
              <a:t>18</a:t>
            </a:fld>
            <a:endParaRPr lang="en-ZA" dirty="0"/>
          </a:p>
        </p:txBody>
      </p:sp>
      <p:sp>
        <p:nvSpPr>
          <p:cNvPr id="8" name="Title 1">
            <a:extLst>
              <a:ext uri="{FF2B5EF4-FFF2-40B4-BE49-F238E27FC236}">
                <a16:creationId xmlns:a16="http://schemas.microsoft.com/office/drawing/2014/main" id="{DA2C2160-0279-B1F1-7536-8F2EDBA49C53}"/>
              </a:ext>
            </a:extLst>
          </p:cNvPr>
          <p:cNvSpPr txBox="1">
            <a:spLocks/>
          </p:cNvSpPr>
          <p:nvPr/>
        </p:nvSpPr>
        <p:spPr>
          <a:xfrm>
            <a:off x="237826" y="544777"/>
            <a:ext cx="4023781" cy="140376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lang="en-US" sz="2800" kern="1200" cap="all" spc="150" baseline="0" dirty="0">
                <a:solidFill>
                  <a:schemeClr val="tx1">
                    <a:lumMod val="75000"/>
                    <a:lumOff val="25000"/>
                  </a:schemeClr>
                </a:solidFill>
                <a:latin typeface="+mj-lt"/>
                <a:ea typeface="+mj-ea"/>
                <a:cs typeface="+mj-cs"/>
              </a:defRPr>
            </a:lvl1pPr>
          </a:lstStyle>
          <a:p>
            <a:r>
              <a:rPr lang="en-ZA" dirty="0"/>
              <a:t>Ensuring the PAC has the Resources it needs</a:t>
            </a:r>
          </a:p>
        </p:txBody>
      </p:sp>
    </p:spTree>
    <p:extLst>
      <p:ext uri="{BB962C8B-B14F-4D97-AF65-F5344CB8AC3E}">
        <p14:creationId xmlns:p14="http://schemas.microsoft.com/office/powerpoint/2010/main" val="2733508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6E82690-B145-4D4F-B2D1-0B2A8C50FD71}"/>
              </a:ext>
            </a:extLst>
          </p:cNvPr>
          <p:cNvSpPr>
            <a:spLocks noGrp="1"/>
          </p:cNvSpPr>
          <p:nvPr>
            <p:ph type="body" sz="quarter" idx="26"/>
          </p:nvPr>
        </p:nvSpPr>
        <p:spPr>
          <a:xfrm>
            <a:off x="5114260" y="544777"/>
            <a:ext cx="6237882" cy="6068674"/>
          </a:xfrm>
        </p:spPr>
        <p:txBody>
          <a:bodyPr>
            <a:normAutofit lnSpcReduction="10000"/>
          </a:bodyPr>
          <a:lstStyle/>
          <a:p>
            <a:r>
              <a:rPr lang="en-US" sz="1800" noProof="1"/>
              <a:t>Reasons for the request, noted in the PAC’s discussion, included:</a:t>
            </a:r>
          </a:p>
          <a:p>
            <a:pPr marL="285750" indent="-285750">
              <a:buFont typeface="Arial" panose="020B0604020202020204" pitchFamily="34" charset="0"/>
              <a:buChar char="•"/>
            </a:pPr>
            <a:r>
              <a:rPr lang="en-US" sz="1800" noProof="1"/>
              <a:t>These are the only full-time positions supporting the Police Accountability Commission project</a:t>
            </a:r>
          </a:p>
          <a:p>
            <a:pPr marL="285750" indent="-285750">
              <a:buFont typeface="Arial" panose="020B0604020202020204" pitchFamily="34" charset="0"/>
              <a:buChar char="•"/>
            </a:pPr>
            <a:r>
              <a:rPr lang="en-US" sz="1800" noProof="1"/>
              <a:t>The Council will be discussing and possibly considering adjustments to the PAC’s proposed code changes throughout the first three steps that occur after the PAC finishes meeting:</a:t>
            </a:r>
          </a:p>
          <a:p>
            <a:pPr marL="971550" lvl="1" indent="-285750"/>
            <a:r>
              <a:rPr lang="en-US" sz="1800" noProof="1"/>
              <a:t>60 days for Council to propose amendments to the Settlement Agreement corresponding to the recommendations (expected Sept. 1-Oct. 30, 2023)</a:t>
            </a:r>
          </a:p>
          <a:p>
            <a:pPr marL="971550" lvl="1" indent="-285750"/>
            <a:r>
              <a:rPr lang="en-US" sz="1800" noProof="1"/>
              <a:t>A review period for the USDOJ and Court to approve these amendments (no deadline, but expected to take ~6-7 months, ending in May 2024)</a:t>
            </a:r>
          </a:p>
          <a:p>
            <a:pPr marL="971550" lvl="1" indent="-285750"/>
            <a:r>
              <a:rPr lang="en-US" sz="1800" noProof="1"/>
              <a:t>21 days for Council to approve the final text of the Settlement Agreement amendments and to “</a:t>
            </a:r>
            <a:r>
              <a:rPr lang="en-US" sz="1800" b="1" noProof="1"/>
              <a:t>consider and vote on the confirming City Code provisions creating the Oversight Board</a:t>
            </a:r>
            <a:r>
              <a:rPr lang="en-US" sz="1800" noProof="1"/>
              <a:t>.” (expected in June 2024)</a:t>
            </a:r>
          </a:p>
          <a:p>
            <a:pPr marL="285750" indent="-285750">
              <a:buFont typeface="Arial" panose="020B0604020202020204" pitchFamily="34" charset="0"/>
              <a:buChar char="•"/>
            </a:pPr>
            <a:r>
              <a:rPr lang="en-US" sz="1800" noProof="1"/>
              <a:t>These positions are vital support to ensure that the commission’s volunteer membership is supported, and that the public is aware of what the City may choose to implement.</a:t>
            </a:r>
          </a:p>
          <a:p>
            <a:pPr marL="285750" indent="-285750"/>
            <a:endParaRPr lang="en-US" sz="1800" noProof="1"/>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a:xfrm>
            <a:off x="10700656" y="6356350"/>
            <a:ext cx="653143" cy="365125"/>
          </a:xfrm>
        </p:spPr>
        <p:txBody>
          <a:bodyPr/>
          <a:lstStyle/>
          <a:p>
            <a:fld id="{19B51A1E-902D-48AF-9020-955120F399B6}" type="slidenum">
              <a:rPr lang="en-ZA" smtClean="0"/>
              <a:pPr/>
              <a:t>19</a:t>
            </a:fld>
            <a:endParaRPr lang="en-ZA" dirty="0"/>
          </a:p>
        </p:txBody>
      </p:sp>
      <p:sp>
        <p:nvSpPr>
          <p:cNvPr id="8" name="Title 1">
            <a:extLst>
              <a:ext uri="{FF2B5EF4-FFF2-40B4-BE49-F238E27FC236}">
                <a16:creationId xmlns:a16="http://schemas.microsoft.com/office/drawing/2014/main" id="{DA2C2160-0279-B1F1-7536-8F2EDBA49C53}"/>
              </a:ext>
            </a:extLst>
          </p:cNvPr>
          <p:cNvSpPr txBox="1">
            <a:spLocks/>
          </p:cNvSpPr>
          <p:nvPr/>
        </p:nvSpPr>
        <p:spPr>
          <a:xfrm>
            <a:off x="237826" y="544777"/>
            <a:ext cx="4023781" cy="140376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lang="en-US" sz="2800" kern="1200" cap="all" spc="150" baseline="0" dirty="0">
                <a:solidFill>
                  <a:schemeClr val="tx1">
                    <a:lumMod val="75000"/>
                    <a:lumOff val="25000"/>
                  </a:schemeClr>
                </a:solidFill>
                <a:latin typeface="+mj-lt"/>
                <a:ea typeface="+mj-ea"/>
                <a:cs typeface="+mj-cs"/>
              </a:defRPr>
            </a:lvl1pPr>
          </a:lstStyle>
          <a:p>
            <a:r>
              <a:rPr lang="en-ZA" dirty="0"/>
              <a:t>Ensuring the PAC has the Resources it needs</a:t>
            </a:r>
          </a:p>
        </p:txBody>
      </p:sp>
    </p:spTree>
    <p:extLst>
      <p:ext uri="{BB962C8B-B14F-4D97-AF65-F5344CB8AC3E}">
        <p14:creationId xmlns:p14="http://schemas.microsoft.com/office/powerpoint/2010/main" val="1405093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0A8D2-85F0-4E56-B33B-D3B25D7BE058}"/>
              </a:ext>
            </a:extLst>
          </p:cNvPr>
          <p:cNvSpPr>
            <a:spLocks noGrp="1"/>
          </p:cNvSpPr>
          <p:nvPr>
            <p:ph type="title"/>
          </p:nvPr>
        </p:nvSpPr>
        <p:spPr>
          <a:xfrm>
            <a:off x="368768" y="5925365"/>
            <a:ext cx="6347717" cy="585788"/>
          </a:xfrm>
        </p:spPr>
        <p:txBody>
          <a:bodyPr>
            <a:normAutofit/>
          </a:bodyPr>
          <a:lstStyle/>
          <a:p>
            <a:r>
              <a:rPr lang="en-US" dirty="0"/>
              <a:t>Timeline</a:t>
            </a:r>
          </a:p>
        </p:txBody>
      </p:sp>
      <p:sp>
        <p:nvSpPr>
          <p:cNvPr id="9" name="Text Placeholder 8">
            <a:extLst>
              <a:ext uri="{FF2B5EF4-FFF2-40B4-BE49-F238E27FC236}">
                <a16:creationId xmlns:a16="http://schemas.microsoft.com/office/drawing/2014/main" id="{E3DBEED3-AF5D-423E-9B72-A1FA4B5B7ECA}"/>
              </a:ext>
            </a:extLst>
          </p:cNvPr>
          <p:cNvSpPr>
            <a:spLocks noGrp="1"/>
          </p:cNvSpPr>
          <p:nvPr>
            <p:ph type="body" sz="quarter" idx="13"/>
          </p:nvPr>
        </p:nvSpPr>
        <p:spPr>
          <a:xfrm>
            <a:off x="148317" y="1111043"/>
            <a:ext cx="2385157" cy="808944"/>
          </a:xfrm>
        </p:spPr>
        <p:txBody>
          <a:bodyPr/>
          <a:lstStyle/>
          <a:p>
            <a:r>
              <a:rPr lang="en-US" dirty="0"/>
              <a:t>December 2021-December 2022</a:t>
            </a:r>
            <a:br>
              <a:rPr lang="en-US" dirty="0"/>
            </a:br>
            <a:r>
              <a:rPr lang="en-US" dirty="0"/>
              <a:t>(2022 Q1-Q4 Reports)</a:t>
            </a:r>
          </a:p>
        </p:txBody>
      </p:sp>
      <p:sp>
        <p:nvSpPr>
          <p:cNvPr id="10" name="Text Placeholder 9">
            <a:extLst>
              <a:ext uri="{FF2B5EF4-FFF2-40B4-BE49-F238E27FC236}">
                <a16:creationId xmlns:a16="http://schemas.microsoft.com/office/drawing/2014/main" id="{A5608A53-D01B-4C17-92FD-1D4367DCAD13}"/>
              </a:ext>
            </a:extLst>
          </p:cNvPr>
          <p:cNvSpPr>
            <a:spLocks noGrp="1"/>
          </p:cNvSpPr>
          <p:nvPr>
            <p:ph type="body" sz="quarter" idx="14"/>
          </p:nvPr>
        </p:nvSpPr>
        <p:spPr>
          <a:xfrm>
            <a:off x="148318" y="2557463"/>
            <a:ext cx="2856139" cy="514350"/>
          </a:xfrm>
        </p:spPr>
        <p:txBody>
          <a:bodyPr/>
          <a:lstStyle/>
          <a:p>
            <a:r>
              <a:rPr lang="en-US" dirty="0"/>
              <a:t>January 2023</a:t>
            </a:r>
          </a:p>
        </p:txBody>
      </p:sp>
      <p:sp>
        <p:nvSpPr>
          <p:cNvPr id="11" name="Text Placeholder 10">
            <a:extLst>
              <a:ext uri="{FF2B5EF4-FFF2-40B4-BE49-F238E27FC236}">
                <a16:creationId xmlns:a16="http://schemas.microsoft.com/office/drawing/2014/main" id="{6FD8AB65-634B-4889-A0D9-7916073C86DE}"/>
              </a:ext>
            </a:extLst>
          </p:cNvPr>
          <p:cNvSpPr>
            <a:spLocks noGrp="1"/>
          </p:cNvSpPr>
          <p:nvPr>
            <p:ph type="body" sz="quarter" idx="15"/>
          </p:nvPr>
        </p:nvSpPr>
        <p:spPr>
          <a:xfrm>
            <a:off x="491768" y="3633788"/>
            <a:ext cx="2970796" cy="514350"/>
          </a:xfrm>
        </p:spPr>
        <p:txBody>
          <a:bodyPr/>
          <a:lstStyle/>
          <a:p>
            <a:r>
              <a:rPr lang="en-US" dirty="0"/>
              <a:t>February 2023</a:t>
            </a:r>
          </a:p>
        </p:txBody>
      </p:sp>
      <p:sp>
        <p:nvSpPr>
          <p:cNvPr id="12" name="Text Placeholder 11">
            <a:extLst>
              <a:ext uri="{FF2B5EF4-FFF2-40B4-BE49-F238E27FC236}">
                <a16:creationId xmlns:a16="http://schemas.microsoft.com/office/drawing/2014/main" id="{176D6EB8-BE95-463B-A4D7-27E9632BF0F0}"/>
              </a:ext>
            </a:extLst>
          </p:cNvPr>
          <p:cNvSpPr>
            <a:spLocks noGrp="1"/>
          </p:cNvSpPr>
          <p:nvPr>
            <p:ph type="body" sz="quarter" idx="16"/>
          </p:nvPr>
        </p:nvSpPr>
        <p:spPr>
          <a:xfrm>
            <a:off x="1075968" y="4767439"/>
            <a:ext cx="2970796" cy="514350"/>
          </a:xfrm>
        </p:spPr>
        <p:txBody>
          <a:bodyPr/>
          <a:lstStyle/>
          <a:p>
            <a:r>
              <a:rPr lang="en-US" dirty="0"/>
              <a:t>March 2023</a:t>
            </a:r>
          </a:p>
        </p:txBody>
      </p:sp>
      <p:sp>
        <p:nvSpPr>
          <p:cNvPr id="13" name="Text Placeholder 12">
            <a:extLst>
              <a:ext uri="{FF2B5EF4-FFF2-40B4-BE49-F238E27FC236}">
                <a16:creationId xmlns:a16="http://schemas.microsoft.com/office/drawing/2014/main" id="{4A8150DC-0B1D-40F9-A7D8-E4FC90512491}"/>
              </a:ext>
            </a:extLst>
          </p:cNvPr>
          <p:cNvSpPr>
            <a:spLocks noGrp="1"/>
          </p:cNvSpPr>
          <p:nvPr>
            <p:ph type="body" sz="quarter" idx="17"/>
          </p:nvPr>
        </p:nvSpPr>
        <p:spPr>
          <a:xfrm>
            <a:off x="4455963" y="645301"/>
            <a:ext cx="6691008" cy="1260311"/>
          </a:xfrm>
        </p:spPr>
        <p:txBody>
          <a:bodyPr>
            <a:normAutofit lnSpcReduction="10000"/>
          </a:bodyPr>
          <a:lstStyle/>
          <a:p>
            <a:r>
              <a:rPr lang="en-US" dirty="0"/>
              <a:t>The Commission convened in December 2021. From January-March 2022, the Commission held its Organizational Phase. The Fact-Finding Phase, including research and identifying problems to address, went from April-October 2022.</a:t>
            </a:r>
          </a:p>
          <a:p>
            <a:r>
              <a:rPr lang="en-US" dirty="0"/>
              <a:t>Starting in October 2022, the PAC began to develop the new system, starting with the functions of the new system, in its Powers and Duties Phase.</a:t>
            </a:r>
          </a:p>
        </p:txBody>
      </p:sp>
      <p:sp>
        <p:nvSpPr>
          <p:cNvPr id="14" name="Text Placeholder 13">
            <a:extLst>
              <a:ext uri="{FF2B5EF4-FFF2-40B4-BE49-F238E27FC236}">
                <a16:creationId xmlns:a16="http://schemas.microsoft.com/office/drawing/2014/main" id="{25FDC864-5275-4F5C-882B-C7D470099125}"/>
              </a:ext>
            </a:extLst>
          </p:cNvPr>
          <p:cNvSpPr>
            <a:spLocks noGrp="1"/>
          </p:cNvSpPr>
          <p:nvPr>
            <p:ph type="body" sz="quarter" idx="18"/>
          </p:nvPr>
        </p:nvSpPr>
        <p:spPr>
          <a:xfrm>
            <a:off x="4926946" y="2046048"/>
            <a:ext cx="6431635" cy="1199695"/>
          </a:xfrm>
        </p:spPr>
        <p:txBody>
          <a:bodyPr>
            <a:normAutofit fontScale="92500" lnSpcReduction="10000"/>
          </a:bodyPr>
          <a:lstStyle/>
          <a:p>
            <a:r>
              <a:rPr lang="en-US" dirty="0"/>
              <a:t>PAC and sub-committees hold seven meetings to finalize one outcome document (on </a:t>
            </a:r>
            <a:r>
              <a:rPr lang="en-US" b="1" dirty="0"/>
              <a:t>Access to Information</a:t>
            </a:r>
            <a:r>
              <a:rPr lang="en-US" dirty="0"/>
              <a:t>), as well as continue discussions on remaining two outcome documents for the Powers and Duties Phase.</a:t>
            </a:r>
          </a:p>
          <a:p>
            <a:r>
              <a:rPr lang="en-US" dirty="0"/>
              <a:t>The commission hosts two listening session + Q&amp;A events to hear from members of the community about their goals for a future accountability system.</a:t>
            </a:r>
          </a:p>
        </p:txBody>
      </p:sp>
      <p:sp>
        <p:nvSpPr>
          <p:cNvPr id="15" name="Text Placeholder 14">
            <a:extLst>
              <a:ext uri="{FF2B5EF4-FFF2-40B4-BE49-F238E27FC236}">
                <a16:creationId xmlns:a16="http://schemas.microsoft.com/office/drawing/2014/main" id="{7B66D8B9-67CB-4C90-8378-D666B89AAF11}"/>
              </a:ext>
            </a:extLst>
          </p:cNvPr>
          <p:cNvSpPr>
            <a:spLocks noGrp="1"/>
          </p:cNvSpPr>
          <p:nvPr>
            <p:ph type="body" sz="quarter" idx="19"/>
          </p:nvPr>
        </p:nvSpPr>
        <p:spPr>
          <a:xfrm>
            <a:off x="5555579" y="3385537"/>
            <a:ext cx="6244535" cy="1340133"/>
          </a:xfrm>
        </p:spPr>
        <p:txBody>
          <a:bodyPr>
            <a:normAutofit fontScale="92500" lnSpcReduction="10000"/>
          </a:bodyPr>
          <a:lstStyle/>
          <a:p>
            <a:r>
              <a:rPr lang="en-US" dirty="0"/>
              <a:t>The PAC and sub-committees meet 4 times to finalize two remaining outcome documents (on </a:t>
            </a:r>
            <a:r>
              <a:rPr lang="en-US" b="1" dirty="0"/>
              <a:t>Officer Accountability</a:t>
            </a:r>
            <a:r>
              <a:rPr lang="en-US" dirty="0"/>
              <a:t> and on </a:t>
            </a:r>
            <a:r>
              <a:rPr lang="en-US" b="1" dirty="0"/>
              <a:t>Structural Oversight</a:t>
            </a:r>
            <a:r>
              <a:rPr lang="en-US" dirty="0"/>
              <a:t>), which </a:t>
            </a:r>
            <a:r>
              <a:rPr lang="en-US" b="1" dirty="0"/>
              <a:t>concludes the Powers and Duties Phase</a:t>
            </a:r>
            <a:r>
              <a:rPr lang="en-US" dirty="0"/>
              <a:t>.</a:t>
            </a:r>
          </a:p>
          <a:p>
            <a:r>
              <a:rPr lang="en-US" dirty="0"/>
              <a:t>The PAC begins to develop the form of the new system in its Structure and Details Phase, holding one sub-committee meeting and another listening session and Q&amp;A.</a:t>
            </a:r>
          </a:p>
        </p:txBody>
      </p:sp>
      <p:sp>
        <p:nvSpPr>
          <p:cNvPr id="16" name="Text Placeholder 15">
            <a:extLst>
              <a:ext uri="{FF2B5EF4-FFF2-40B4-BE49-F238E27FC236}">
                <a16:creationId xmlns:a16="http://schemas.microsoft.com/office/drawing/2014/main" id="{3963C59A-FAA7-490F-A610-19FCDB520756}"/>
              </a:ext>
            </a:extLst>
          </p:cNvPr>
          <p:cNvSpPr>
            <a:spLocks noGrp="1"/>
          </p:cNvSpPr>
          <p:nvPr>
            <p:ph type="body" sz="quarter" idx="20"/>
          </p:nvPr>
        </p:nvSpPr>
        <p:spPr>
          <a:xfrm>
            <a:off x="6096000" y="4865464"/>
            <a:ext cx="5943600" cy="1515015"/>
          </a:xfrm>
        </p:spPr>
        <p:txBody>
          <a:bodyPr>
            <a:normAutofit/>
          </a:bodyPr>
          <a:lstStyle/>
          <a:p>
            <a:r>
              <a:rPr lang="en-US" dirty="0"/>
              <a:t>The PAC holds 11 events, including 7 sub-committee meetings and 1 full commission meeting as part of the Structure and Details Phase. One sub-committee (Reporting and Transparency) finishes its work.</a:t>
            </a:r>
          </a:p>
          <a:p>
            <a:r>
              <a:rPr lang="en-US" dirty="0"/>
              <a:t>3 events are community engagement events designed to hear from members of the community about what they want to see in the new police accountability system.</a:t>
            </a:r>
          </a:p>
        </p:txBody>
      </p:sp>
    </p:spTree>
    <p:extLst>
      <p:ext uri="{BB962C8B-B14F-4D97-AF65-F5344CB8AC3E}">
        <p14:creationId xmlns:p14="http://schemas.microsoft.com/office/powerpoint/2010/main" val="2448585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838201" y="1199057"/>
            <a:ext cx="2756471" cy="497025"/>
          </a:xfrm>
        </p:spPr>
        <p:txBody>
          <a:bodyPr/>
          <a:lstStyle/>
          <a:p>
            <a:r>
              <a:rPr lang="en-ZA" dirty="0"/>
              <a:t>What’s Next</a:t>
            </a:r>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5422474" y="652458"/>
            <a:ext cx="5930899" cy="832393"/>
          </a:xfrm>
        </p:spPr>
        <p:txBody>
          <a:bodyPr vert="horz" lIns="91440" tIns="45720" rIns="91440" bIns="45720" rtlCol="0" anchor="t">
            <a:noAutofit/>
          </a:bodyPr>
          <a:lstStyle/>
          <a:p>
            <a:r>
              <a:rPr lang="en-ZA" noProof="1"/>
              <a:t>Transition Plan and</a:t>
            </a:r>
            <a:br>
              <a:rPr lang="en-ZA" noProof="1"/>
            </a:br>
            <a:r>
              <a:rPr lang="en-ZA" noProof="1"/>
              <a:t>Broader System Phase</a:t>
            </a:r>
          </a:p>
        </p:txBody>
      </p:sp>
      <p:sp>
        <p:nvSpPr>
          <p:cNvPr id="10" name="Text Placeholder 9">
            <a:extLst>
              <a:ext uri="{FF2B5EF4-FFF2-40B4-BE49-F238E27FC236}">
                <a16:creationId xmlns:a16="http://schemas.microsoft.com/office/drawing/2014/main" id="{BC1DF189-6F2F-4C21-88CC-C82D3D0D147B}"/>
              </a:ext>
            </a:extLst>
          </p:cNvPr>
          <p:cNvSpPr>
            <a:spLocks noGrp="1"/>
          </p:cNvSpPr>
          <p:nvPr>
            <p:ph type="body" sz="quarter" idx="25"/>
          </p:nvPr>
        </p:nvSpPr>
        <p:spPr>
          <a:xfrm>
            <a:off x="5414179" y="3896687"/>
            <a:ext cx="5937961" cy="457199"/>
          </a:xfrm>
        </p:spPr>
        <p:txBody>
          <a:bodyPr vert="horz" lIns="91440" tIns="45720" rIns="91440" bIns="45720" rtlCol="0" anchor="t">
            <a:normAutofit/>
          </a:bodyPr>
          <a:lstStyle/>
          <a:p>
            <a:r>
              <a:rPr lang="en-ZA" noProof="1"/>
              <a:t>Quarterly Report, April-June 2023</a:t>
            </a:r>
          </a:p>
        </p:txBody>
      </p:sp>
      <p:sp>
        <p:nvSpPr>
          <p:cNvPr id="5" name="Text Placeholder 4">
            <a:extLst>
              <a:ext uri="{FF2B5EF4-FFF2-40B4-BE49-F238E27FC236}">
                <a16:creationId xmlns:a16="http://schemas.microsoft.com/office/drawing/2014/main" id="{06E82690-B145-4D4F-B2D1-0B2A8C50FD71}"/>
              </a:ext>
            </a:extLst>
          </p:cNvPr>
          <p:cNvSpPr>
            <a:spLocks noGrp="1"/>
          </p:cNvSpPr>
          <p:nvPr>
            <p:ph type="body" sz="quarter" idx="26"/>
          </p:nvPr>
        </p:nvSpPr>
        <p:spPr>
          <a:xfrm>
            <a:off x="5422474" y="4353886"/>
            <a:ext cx="5930899" cy="1071093"/>
          </a:xfrm>
        </p:spPr>
        <p:txBody>
          <a:bodyPr>
            <a:normAutofit/>
          </a:bodyPr>
          <a:lstStyle/>
          <a:p>
            <a:r>
              <a:rPr lang="en-ZA" noProof="1"/>
              <a:t>The Police Accountability Commission will publish its quarterly report for April-June 2023 (2023 Q2), and present it to the City Council, in early August 2023.</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a:xfrm>
            <a:off x="10700656" y="6356350"/>
            <a:ext cx="653143" cy="365125"/>
          </a:xfrm>
        </p:spPr>
        <p:txBody>
          <a:bodyPr/>
          <a:lstStyle/>
          <a:p>
            <a:fld id="{19B51A1E-902D-48AF-9020-955120F399B6}" type="slidenum">
              <a:rPr lang="en-ZA" smtClean="0"/>
              <a:pPr/>
              <a:t>20</a:t>
            </a:fld>
            <a:endParaRPr lang="en-ZA" dirty="0"/>
          </a:p>
        </p:txBody>
      </p:sp>
      <p:sp>
        <p:nvSpPr>
          <p:cNvPr id="7" name="Text Placeholder 6">
            <a:extLst>
              <a:ext uri="{FF2B5EF4-FFF2-40B4-BE49-F238E27FC236}">
                <a16:creationId xmlns:a16="http://schemas.microsoft.com/office/drawing/2014/main" id="{40297407-CE4E-4284-879D-AEC395713625}"/>
              </a:ext>
            </a:extLst>
          </p:cNvPr>
          <p:cNvSpPr>
            <a:spLocks noGrp="1"/>
          </p:cNvSpPr>
          <p:nvPr>
            <p:ph type="body" sz="quarter" idx="15"/>
          </p:nvPr>
        </p:nvSpPr>
        <p:spPr>
          <a:xfrm>
            <a:off x="5422474" y="1355290"/>
            <a:ext cx="5930899" cy="1884905"/>
          </a:xfrm>
        </p:spPr>
        <p:txBody>
          <a:bodyPr vert="horz" lIns="91440" tIns="45720" rIns="91440" bIns="45720" rtlCol="0" anchor="t">
            <a:normAutofit/>
          </a:bodyPr>
          <a:lstStyle/>
          <a:p>
            <a:r>
              <a:rPr lang="en-ZA" noProof="1"/>
              <a:t>This is the fifth of six phases of work, and began in May 2023. It focuses on developing the Transition Plan from the current system to the new one, and Areas of Agreement on the Broader System – how the new oversight board will relate to other City entities or adjust them, and how it will engage and communicate with county, state, or federal entities.</a:t>
            </a:r>
          </a:p>
          <a:p>
            <a:r>
              <a:rPr lang="en-ZA" noProof="1"/>
              <a:t>This phase of work is expected to end by early July.</a:t>
            </a:r>
          </a:p>
          <a:p>
            <a:r>
              <a:rPr lang="en-ZA" noProof="1"/>
              <a:t>More information at </a:t>
            </a:r>
            <a:r>
              <a:rPr lang="en-ZA" noProof="1">
                <a:hlinkClick r:id="rId2"/>
              </a:rPr>
              <a:t>www.portland.gov/police-accountability </a:t>
            </a:r>
            <a:endParaRPr lang="en-ZA" noProof="1"/>
          </a:p>
        </p:txBody>
      </p:sp>
    </p:spTree>
    <p:extLst>
      <p:ext uri="{BB962C8B-B14F-4D97-AF65-F5344CB8AC3E}">
        <p14:creationId xmlns:p14="http://schemas.microsoft.com/office/powerpoint/2010/main" val="651763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838201" y="1199057"/>
            <a:ext cx="2756471" cy="497025"/>
          </a:xfrm>
        </p:spPr>
        <p:txBody>
          <a:bodyPr/>
          <a:lstStyle/>
          <a:p>
            <a:r>
              <a:rPr lang="en-ZA" dirty="0"/>
              <a:t>What’s Next</a:t>
            </a:r>
          </a:p>
        </p:txBody>
      </p:sp>
      <p:sp>
        <p:nvSpPr>
          <p:cNvPr id="8" name="Text Placeholder 7">
            <a:extLst>
              <a:ext uri="{FF2B5EF4-FFF2-40B4-BE49-F238E27FC236}">
                <a16:creationId xmlns:a16="http://schemas.microsoft.com/office/drawing/2014/main" id="{F5C3A7BE-F7FC-4942-A31A-491A8A806103}"/>
              </a:ext>
            </a:extLst>
          </p:cNvPr>
          <p:cNvSpPr>
            <a:spLocks noGrp="1"/>
          </p:cNvSpPr>
          <p:nvPr>
            <p:ph type="body" sz="quarter" idx="23"/>
          </p:nvPr>
        </p:nvSpPr>
        <p:spPr>
          <a:xfrm>
            <a:off x="5417497" y="937558"/>
            <a:ext cx="5934643" cy="365125"/>
          </a:xfrm>
        </p:spPr>
        <p:txBody>
          <a:bodyPr vert="horz" lIns="91440" tIns="45720" rIns="91440" bIns="45720" rtlCol="0" anchor="t">
            <a:noAutofit/>
          </a:bodyPr>
          <a:lstStyle/>
          <a:p>
            <a:r>
              <a:rPr lang="en-ZA" noProof="1"/>
              <a:t>Community Engagement events</a:t>
            </a:r>
          </a:p>
        </p:txBody>
      </p:sp>
      <p:sp>
        <p:nvSpPr>
          <p:cNvPr id="9" name="Text Placeholder 8">
            <a:extLst>
              <a:ext uri="{FF2B5EF4-FFF2-40B4-BE49-F238E27FC236}">
                <a16:creationId xmlns:a16="http://schemas.microsoft.com/office/drawing/2014/main" id="{95CCE699-03D1-4642-B46A-B14EF17DA183}"/>
              </a:ext>
            </a:extLst>
          </p:cNvPr>
          <p:cNvSpPr>
            <a:spLocks noGrp="1"/>
          </p:cNvSpPr>
          <p:nvPr>
            <p:ph type="body" sz="quarter" idx="24"/>
          </p:nvPr>
        </p:nvSpPr>
        <p:spPr>
          <a:xfrm>
            <a:off x="5419156" y="1346315"/>
            <a:ext cx="6141473" cy="1588471"/>
          </a:xfrm>
        </p:spPr>
        <p:txBody>
          <a:bodyPr vert="horz" lIns="91440" tIns="45720" rIns="91440" bIns="45720" rtlCol="0" anchor="t">
            <a:normAutofit/>
          </a:bodyPr>
          <a:lstStyle/>
          <a:p>
            <a:r>
              <a:rPr lang="en-ZA" noProof="1"/>
              <a:t>Community engagement events are held regularly. The next event will be:</a:t>
            </a:r>
          </a:p>
          <a:p>
            <a:r>
              <a:rPr lang="en-ZA" noProof="1"/>
              <a:t>PAC Informational Session</a:t>
            </a:r>
            <a:br>
              <a:rPr lang="en-ZA" noProof="1"/>
            </a:br>
            <a:r>
              <a:rPr lang="en-ZA" noProof="1"/>
              <a:t>Wednesday, June 7</a:t>
            </a:r>
            <a:br>
              <a:rPr lang="en-ZA" noProof="1"/>
            </a:br>
            <a:r>
              <a:rPr lang="en-ZA" noProof="1"/>
              <a:t>6-8 PM</a:t>
            </a:r>
          </a:p>
          <a:p>
            <a:r>
              <a:rPr lang="en-ZA" noProof="1"/>
              <a:t>More information at </a:t>
            </a:r>
            <a:r>
              <a:rPr lang="en-ZA" noProof="1">
                <a:hlinkClick r:id="rId2"/>
              </a:rPr>
              <a:t>www.portland.gov/police-accountability</a:t>
            </a:r>
            <a:r>
              <a:rPr lang="en-ZA" noProof="1"/>
              <a:t> under “Events”</a:t>
            </a:r>
          </a:p>
        </p:txBody>
      </p:sp>
      <p:sp>
        <p:nvSpPr>
          <p:cNvPr id="10" name="Text Placeholder 9">
            <a:extLst>
              <a:ext uri="{FF2B5EF4-FFF2-40B4-BE49-F238E27FC236}">
                <a16:creationId xmlns:a16="http://schemas.microsoft.com/office/drawing/2014/main" id="{BC1DF189-6F2F-4C21-88CC-C82D3D0D147B}"/>
              </a:ext>
            </a:extLst>
          </p:cNvPr>
          <p:cNvSpPr>
            <a:spLocks noGrp="1"/>
          </p:cNvSpPr>
          <p:nvPr>
            <p:ph type="body" sz="quarter" idx="25"/>
          </p:nvPr>
        </p:nvSpPr>
        <p:spPr>
          <a:xfrm>
            <a:off x="5417497" y="3349237"/>
            <a:ext cx="5937961" cy="597048"/>
          </a:xfrm>
        </p:spPr>
        <p:txBody>
          <a:bodyPr vert="horz" lIns="91440" tIns="45720" rIns="91440" bIns="45720" rtlCol="0" anchor="t">
            <a:normAutofit lnSpcReduction="10000"/>
          </a:bodyPr>
          <a:lstStyle/>
          <a:p>
            <a:r>
              <a:rPr lang="en-ZA" noProof="1"/>
              <a:t>City Council Work Session</a:t>
            </a:r>
            <a:br>
              <a:rPr lang="en-ZA" noProof="1"/>
            </a:br>
            <a:r>
              <a:rPr lang="en-ZA" noProof="1"/>
              <a:t>Next Tuesday</a:t>
            </a:r>
          </a:p>
        </p:txBody>
      </p:sp>
      <p:sp>
        <p:nvSpPr>
          <p:cNvPr id="5" name="Text Placeholder 4">
            <a:extLst>
              <a:ext uri="{FF2B5EF4-FFF2-40B4-BE49-F238E27FC236}">
                <a16:creationId xmlns:a16="http://schemas.microsoft.com/office/drawing/2014/main" id="{06E82690-B145-4D4F-B2D1-0B2A8C50FD71}"/>
              </a:ext>
            </a:extLst>
          </p:cNvPr>
          <p:cNvSpPr>
            <a:spLocks noGrp="1"/>
          </p:cNvSpPr>
          <p:nvPr>
            <p:ph type="body" sz="quarter" idx="26"/>
          </p:nvPr>
        </p:nvSpPr>
        <p:spPr>
          <a:xfrm>
            <a:off x="5422474" y="3962547"/>
            <a:ext cx="5930899" cy="2393803"/>
          </a:xfrm>
        </p:spPr>
        <p:txBody>
          <a:bodyPr>
            <a:normAutofit/>
          </a:bodyPr>
          <a:lstStyle/>
          <a:p>
            <a:r>
              <a:rPr lang="en-ZA" noProof="1"/>
              <a:t>On </a:t>
            </a:r>
            <a:r>
              <a:rPr lang="en-ZA" b="1" noProof="1"/>
              <a:t>Tuesday, May 23, from 9:30-11:30 AM</a:t>
            </a:r>
            <a:r>
              <a:rPr lang="en-ZA" noProof="1"/>
              <a:t>, the City Council will hold a work session with the Police Accountability Commission.</a:t>
            </a:r>
          </a:p>
          <a:p>
            <a:r>
              <a:rPr lang="en-ZA" noProof="1"/>
              <a:t>This work session will cover the PAC’s recommendations for the functions of the new system, as well as the form it will take, in the context of what the PAC identified as barriers to police accountability in the current system.</a:t>
            </a:r>
          </a:p>
          <a:p>
            <a:r>
              <a:rPr lang="en-ZA" noProof="1"/>
              <a:t>More information at </a:t>
            </a:r>
            <a:r>
              <a:rPr lang="en-ZA" noProof="1">
                <a:hlinkClick r:id="rId3"/>
              </a:rPr>
              <a:t>https://www.portland.gov/council-clerk/events/2023/5/23/police-accountability-commission-work-session</a:t>
            </a:r>
            <a:endParaRPr lang="en-ZA" noProof="1"/>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a:xfrm>
            <a:off x="10700656" y="6356350"/>
            <a:ext cx="653143" cy="365125"/>
          </a:xfrm>
        </p:spPr>
        <p:txBody>
          <a:bodyPr/>
          <a:lstStyle/>
          <a:p>
            <a:fld id="{19B51A1E-902D-48AF-9020-955120F399B6}" type="slidenum">
              <a:rPr lang="en-ZA" smtClean="0"/>
              <a:pPr/>
              <a:t>21</a:t>
            </a:fld>
            <a:endParaRPr lang="en-ZA" dirty="0"/>
          </a:p>
        </p:txBody>
      </p:sp>
    </p:spTree>
    <p:extLst>
      <p:ext uri="{BB962C8B-B14F-4D97-AF65-F5344CB8AC3E}">
        <p14:creationId xmlns:p14="http://schemas.microsoft.com/office/powerpoint/2010/main" val="4263235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87DE7-3F80-0F49-6EB4-ED9B8F6E49BF}"/>
              </a:ext>
            </a:extLst>
          </p:cNvPr>
          <p:cNvSpPr>
            <a:spLocks noGrp="1"/>
          </p:cNvSpPr>
          <p:nvPr>
            <p:ph type="ctrTitle"/>
          </p:nvPr>
        </p:nvSpPr>
        <p:spPr/>
        <p:txBody>
          <a:bodyPr/>
          <a:lstStyle/>
          <a:p>
            <a:r>
              <a:rPr lang="en-US" sz="3200" dirty="0"/>
              <a:t>Part 1 of 3:</a:t>
            </a:r>
            <a:br>
              <a:rPr lang="en-US" sz="3200" dirty="0"/>
            </a:br>
            <a:br>
              <a:rPr lang="en-US" sz="3200" dirty="0"/>
            </a:br>
            <a:r>
              <a:rPr lang="en-US" sz="3200" dirty="0"/>
              <a:t>Conclusion of Powers and Duties Phase</a:t>
            </a:r>
          </a:p>
        </p:txBody>
      </p:sp>
    </p:spTree>
    <p:extLst>
      <p:ext uri="{BB962C8B-B14F-4D97-AF65-F5344CB8AC3E}">
        <p14:creationId xmlns:p14="http://schemas.microsoft.com/office/powerpoint/2010/main" val="3221841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3942287" cy="1403765"/>
          </a:xfrm>
        </p:spPr>
        <p:txBody>
          <a:bodyPr>
            <a:normAutofit/>
          </a:bodyPr>
          <a:lstStyle/>
          <a:p>
            <a:r>
              <a:rPr lang="en-ZA" dirty="0"/>
              <a:t>Powers and Duties Phase </a:t>
            </a:r>
            <a:br>
              <a:rPr lang="en-ZA" dirty="0"/>
            </a:br>
            <a:r>
              <a:rPr lang="en-ZA" dirty="0"/>
              <a:t>Documents</a:t>
            </a:r>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5318701" y="947588"/>
            <a:ext cx="6030973" cy="676478"/>
          </a:xfrm>
        </p:spPr>
        <p:txBody>
          <a:bodyPr vert="horz" lIns="91440" tIns="45720" rIns="91440" bIns="45720" rtlCol="0" anchor="t">
            <a:noAutofit/>
          </a:bodyPr>
          <a:lstStyle/>
          <a:p>
            <a:r>
              <a:rPr lang="en-US" sz="2000" dirty="0"/>
              <a:t>1. Access to information</a:t>
            </a:r>
            <a:endParaRPr lang="en-ZA" noProof="1"/>
          </a:p>
          <a:p>
            <a:endParaRPr lang="en-US" sz="2000" dirty="0"/>
          </a:p>
        </p:txBody>
      </p:sp>
      <p:sp>
        <p:nvSpPr>
          <p:cNvPr id="8" name="Text Placeholder 7">
            <a:extLst>
              <a:ext uri="{FF2B5EF4-FFF2-40B4-BE49-F238E27FC236}">
                <a16:creationId xmlns:a16="http://schemas.microsoft.com/office/drawing/2014/main" id="{F5C3A7BE-F7FC-4942-A31A-491A8A806103}"/>
              </a:ext>
            </a:extLst>
          </p:cNvPr>
          <p:cNvSpPr>
            <a:spLocks noGrp="1"/>
          </p:cNvSpPr>
          <p:nvPr>
            <p:ph type="body" sz="quarter" idx="23"/>
          </p:nvPr>
        </p:nvSpPr>
        <p:spPr>
          <a:xfrm>
            <a:off x="5318701" y="2710441"/>
            <a:ext cx="6030974" cy="676478"/>
          </a:xfrm>
        </p:spPr>
        <p:txBody>
          <a:bodyPr vert="horz" lIns="91440" tIns="45720" rIns="91440" bIns="45720" rtlCol="0" anchor="t">
            <a:noAutofit/>
          </a:bodyPr>
          <a:lstStyle/>
          <a:p>
            <a:r>
              <a:rPr lang="en-US" sz="2000" dirty="0"/>
              <a:t>2. Officer Accountability</a:t>
            </a:r>
            <a:endParaRPr lang="en-ZA" noProof="1"/>
          </a:p>
        </p:txBody>
      </p:sp>
      <p:sp>
        <p:nvSpPr>
          <p:cNvPr id="9" name="Text Placeholder 8">
            <a:extLst>
              <a:ext uri="{FF2B5EF4-FFF2-40B4-BE49-F238E27FC236}">
                <a16:creationId xmlns:a16="http://schemas.microsoft.com/office/drawing/2014/main" id="{95CCE699-03D1-4642-B46A-B14EF17DA183}"/>
              </a:ext>
            </a:extLst>
          </p:cNvPr>
          <p:cNvSpPr>
            <a:spLocks noGrp="1"/>
          </p:cNvSpPr>
          <p:nvPr>
            <p:ph type="body" sz="quarter" idx="24"/>
          </p:nvPr>
        </p:nvSpPr>
        <p:spPr>
          <a:xfrm>
            <a:off x="5318701" y="3145872"/>
            <a:ext cx="6030974" cy="1274258"/>
          </a:xfrm>
        </p:spPr>
        <p:txBody>
          <a:bodyPr>
            <a:normAutofit fontScale="92500"/>
          </a:bodyPr>
          <a:lstStyle/>
          <a:p>
            <a:r>
              <a:rPr lang="en-ZA" noProof="1"/>
              <a:t>This document includes the process and flowchart of an allegation of officer misconduct from intake to final resolution, including issuing discipline, mediation, and a list of types of cases the new oversight board will address.</a:t>
            </a:r>
          </a:p>
          <a:p>
            <a:r>
              <a:rPr lang="en-ZA" noProof="1"/>
              <a:t>During this quarter, the sub-committee met three times, referring the document to the full commission. </a:t>
            </a:r>
            <a:r>
              <a:rPr lang="en-ZA" b="1" noProof="1"/>
              <a:t>The PAC approved the document on February 13.</a:t>
            </a:r>
          </a:p>
        </p:txBody>
      </p:sp>
      <p:sp>
        <p:nvSpPr>
          <p:cNvPr id="10" name="Text Placeholder 9">
            <a:extLst>
              <a:ext uri="{FF2B5EF4-FFF2-40B4-BE49-F238E27FC236}">
                <a16:creationId xmlns:a16="http://schemas.microsoft.com/office/drawing/2014/main" id="{BC1DF189-6F2F-4C21-88CC-C82D3D0D147B}"/>
              </a:ext>
            </a:extLst>
          </p:cNvPr>
          <p:cNvSpPr>
            <a:spLocks noGrp="1"/>
          </p:cNvSpPr>
          <p:nvPr>
            <p:ph type="body" sz="quarter" idx="25"/>
          </p:nvPr>
        </p:nvSpPr>
        <p:spPr>
          <a:xfrm>
            <a:off x="5318701" y="4625121"/>
            <a:ext cx="6030974" cy="401933"/>
          </a:xfrm>
        </p:spPr>
        <p:txBody>
          <a:bodyPr vert="horz" lIns="91440" tIns="45720" rIns="91440" bIns="45720" rtlCol="0" anchor="t">
            <a:normAutofit/>
          </a:bodyPr>
          <a:lstStyle/>
          <a:p>
            <a:r>
              <a:rPr lang="en-US" dirty="0"/>
              <a:t>3. Structural Oversight</a:t>
            </a:r>
            <a:endParaRPr lang="en-ZA" noProof="1"/>
          </a:p>
        </p:txBody>
      </p:sp>
      <p:sp>
        <p:nvSpPr>
          <p:cNvPr id="5" name="Text Placeholder 4">
            <a:extLst>
              <a:ext uri="{FF2B5EF4-FFF2-40B4-BE49-F238E27FC236}">
                <a16:creationId xmlns:a16="http://schemas.microsoft.com/office/drawing/2014/main" id="{06E82690-B145-4D4F-B2D1-0B2A8C50FD71}"/>
              </a:ext>
            </a:extLst>
          </p:cNvPr>
          <p:cNvSpPr>
            <a:spLocks noGrp="1"/>
          </p:cNvSpPr>
          <p:nvPr>
            <p:ph type="body" sz="quarter" idx="26"/>
          </p:nvPr>
        </p:nvSpPr>
        <p:spPr>
          <a:xfrm>
            <a:off x="5318702" y="4999839"/>
            <a:ext cx="6033440" cy="1627464"/>
          </a:xfrm>
        </p:spPr>
        <p:txBody>
          <a:bodyPr>
            <a:normAutofit lnSpcReduction="10000"/>
          </a:bodyPr>
          <a:lstStyle/>
          <a:p>
            <a:r>
              <a:rPr lang="en-ZA" noProof="1"/>
              <a:t>This document addresses community oversight of PPB as a whole, including recommending changes to PPB policy and directives, as well as the oversight board’s process to recommend other changes to other relevant decision-makers.</a:t>
            </a:r>
          </a:p>
          <a:p>
            <a:r>
              <a:rPr lang="en-ZA" noProof="1"/>
              <a:t>This sub-committee met twice during this quarter, referring the Areas of Agreement to the full commission. </a:t>
            </a:r>
            <a:r>
              <a:rPr lang="en-ZA" b="1" noProof="1"/>
              <a:t>The Commission approved the document on February 6. </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a:xfrm>
            <a:off x="10700656" y="6356350"/>
            <a:ext cx="653143" cy="365125"/>
          </a:xfrm>
        </p:spPr>
        <p:txBody>
          <a:bodyPr/>
          <a:lstStyle/>
          <a:p>
            <a:fld id="{19B51A1E-902D-48AF-9020-955120F399B6}" type="slidenum">
              <a:rPr lang="en-ZA" smtClean="0"/>
              <a:pPr/>
              <a:t>4</a:t>
            </a:fld>
            <a:endParaRPr lang="en-ZA" dirty="0"/>
          </a:p>
        </p:txBody>
      </p:sp>
      <p:sp>
        <p:nvSpPr>
          <p:cNvPr id="11" name="Text Placeholder 8">
            <a:extLst>
              <a:ext uri="{FF2B5EF4-FFF2-40B4-BE49-F238E27FC236}">
                <a16:creationId xmlns:a16="http://schemas.microsoft.com/office/drawing/2014/main" id="{FC9922BF-AA80-42F0-AAA8-10C43492ECC1}"/>
              </a:ext>
            </a:extLst>
          </p:cNvPr>
          <p:cNvSpPr txBox="1">
            <a:spLocks/>
          </p:cNvSpPr>
          <p:nvPr/>
        </p:nvSpPr>
        <p:spPr>
          <a:xfrm>
            <a:off x="5318700" y="1328310"/>
            <a:ext cx="6030974" cy="1144018"/>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noProof="1"/>
              <a:t>This document includes access to police records, compelling testimony, and subpoena powers. It also includes data protection and bodyworn cameras.</a:t>
            </a:r>
          </a:p>
          <a:p>
            <a:r>
              <a:rPr lang="en-ZA" noProof="1"/>
              <a:t>During this quarter, the Sub-Committee met once, referring the document to the full commission (who </a:t>
            </a:r>
            <a:r>
              <a:rPr lang="en-ZA" b="1" noProof="1"/>
              <a:t>approved the document on January 26</a:t>
            </a:r>
            <a:r>
              <a:rPr lang="en-ZA" noProof="1"/>
              <a:t>).</a:t>
            </a:r>
          </a:p>
        </p:txBody>
      </p:sp>
      <p:sp>
        <p:nvSpPr>
          <p:cNvPr id="12" name="Text Placeholder 5">
            <a:extLst>
              <a:ext uri="{FF2B5EF4-FFF2-40B4-BE49-F238E27FC236}">
                <a16:creationId xmlns:a16="http://schemas.microsoft.com/office/drawing/2014/main" id="{B716F9F4-68CD-4B50-B32F-DAE35F9CE0D3}"/>
              </a:ext>
            </a:extLst>
          </p:cNvPr>
          <p:cNvSpPr txBox="1">
            <a:spLocks/>
          </p:cNvSpPr>
          <p:nvPr/>
        </p:nvSpPr>
        <p:spPr>
          <a:xfrm>
            <a:off x="5318701" y="430140"/>
            <a:ext cx="6030973" cy="40772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Areas of Agreement on…</a:t>
            </a:r>
          </a:p>
        </p:txBody>
      </p:sp>
    </p:spTree>
    <p:extLst>
      <p:ext uri="{BB962C8B-B14F-4D97-AF65-F5344CB8AC3E}">
        <p14:creationId xmlns:p14="http://schemas.microsoft.com/office/powerpoint/2010/main" val="3673827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659220" y="3636334"/>
            <a:ext cx="3999492" cy="2498651"/>
          </a:xfrm>
        </p:spPr>
        <p:txBody>
          <a:bodyPr>
            <a:normAutofit/>
          </a:bodyPr>
          <a:lstStyle/>
          <a:p>
            <a:r>
              <a:rPr lang="en-US" dirty="0"/>
              <a:t>PAC Areas of Agreement on</a:t>
            </a:r>
            <a:br>
              <a:rPr lang="en-US" dirty="0"/>
            </a:br>
            <a:br>
              <a:rPr lang="en-US" dirty="0"/>
            </a:br>
            <a:r>
              <a:rPr lang="en-US" dirty="0"/>
              <a:t>Access to Information</a:t>
            </a:r>
          </a:p>
        </p:txBody>
      </p:sp>
      <p:sp>
        <p:nvSpPr>
          <p:cNvPr id="14" name="Slide Number Placeholder 13">
            <a:extLst>
              <a:ext uri="{FF2B5EF4-FFF2-40B4-BE49-F238E27FC236}">
                <a16:creationId xmlns:a16="http://schemas.microsoft.com/office/drawing/2014/main" id="{7736D558-74F6-4DE2-A510-66CFDB68353C}"/>
              </a:ext>
            </a:extLst>
          </p:cNvPr>
          <p:cNvSpPr>
            <a:spLocks noGrp="1"/>
          </p:cNvSpPr>
          <p:nvPr>
            <p:ph type="sldNum" sz="quarter" idx="22"/>
          </p:nvPr>
        </p:nvSpPr>
        <p:spPr>
          <a:xfrm>
            <a:off x="10655972" y="6345093"/>
            <a:ext cx="695679" cy="365125"/>
          </a:xfrm>
        </p:spPr>
        <p:txBody>
          <a:bodyPr/>
          <a:lstStyle/>
          <a:p>
            <a:fld id="{B5CEABB6-07DC-46E8-9B57-56EC44A396E5}" type="slidenum">
              <a:rPr lang="en-US" smtClean="0"/>
              <a:pPr/>
              <a:t>5</a:t>
            </a:fld>
            <a:endParaRPr lang="en-US" dirty="0"/>
          </a:p>
        </p:txBody>
      </p:sp>
      <p:sp>
        <p:nvSpPr>
          <p:cNvPr id="5" name="Slide Number Placeholder 13">
            <a:extLst>
              <a:ext uri="{FF2B5EF4-FFF2-40B4-BE49-F238E27FC236}">
                <a16:creationId xmlns:a16="http://schemas.microsoft.com/office/drawing/2014/main" id="{32D41695-9D24-41B3-866E-8613CCB98B2B}"/>
              </a:ext>
            </a:extLst>
          </p:cNvPr>
          <p:cNvSpPr txBox="1">
            <a:spLocks/>
          </p:cNvSpPr>
          <p:nvPr/>
        </p:nvSpPr>
        <p:spPr>
          <a:xfrm>
            <a:off x="10655972" y="6345093"/>
            <a:ext cx="69567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CEABB6-07DC-46E8-9B57-56EC44A396E5}" type="slidenum">
              <a:rPr lang="en-US" smtClean="0"/>
              <a:pPr/>
              <a:t>5</a:t>
            </a:fld>
            <a:endParaRPr lang="en-US" dirty="0"/>
          </a:p>
        </p:txBody>
      </p:sp>
      <p:sp>
        <p:nvSpPr>
          <p:cNvPr id="7" name="Slide Number Placeholder 13">
            <a:extLst>
              <a:ext uri="{FF2B5EF4-FFF2-40B4-BE49-F238E27FC236}">
                <a16:creationId xmlns:a16="http://schemas.microsoft.com/office/drawing/2014/main" id="{691F3E44-FAE5-4DE6-B37E-8ADBD2A57BDE}"/>
              </a:ext>
            </a:extLst>
          </p:cNvPr>
          <p:cNvSpPr txBox="1">
            <a:spLocks/>
          </p:cNvSpPr>
          <p:nvPr/>
        </p:nvSpPr>
        <p:spPr>
          <a:xfrm>
            <a:off x="10655972" y="6345093"/>
            <a:ext cx="69567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CEABB6-07DC-46E8-9B57-56EC44A396E5}" type="slidenum">
              <a:rPr lang="en-US" smtClean="0"/>
              <a:pPr/>
              <a:t>5</a:t>
            </a:fld>
            <a:endParaRPr lang="en-US" dirty="0"/>
          </a:p>
        </p:txBody>
      </p:sp>
      <p:sp>
        <p:nvSpPr>
          <p:cNvPr id="9" name="Text Placeholder 9">
            <a:extLst>
              <a:ext uri="{FF2B5EF4-FFF2-40B4-BE49-F238E27FC236}">
                <a16:creationId xmlns:a16="http://schemas.microsoft.com/office/drawing/2014/main" id="{A46679CA-08AC-49D8-85BD-DC2978B73417}"/>
              </a:ext>
            </a:extLst>
          </p:cNvPr>
          <p:cNvSpPr txBox="1">
            <a:spLocks/>
          </p:cNvSpPr>
          <p:nvPr/>
        </p:nvSpPr>
        <p:spPr>
          <a:xfrm>
            <a:off x="5269088" y="369116"/>
            <a:ext cx="6466389" cy="597597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pPr>
            <a:r>
              <a:rPr lang="en-US" sz="2000" dirty="0"/>
              <a:t>The oversight board shall have the authority to obtain information to administratively respond to allegations of misconduct, and conduct structural oversight effectively. </a:t>
            </a:r>
          </a:p>
          <a:p>
            <a:pPr>
              <a:spcBef>
                <a:spcPts val="0"/>
              </a:spcBef>
              <a:spcAft>
                <a:spcPts val="1200"/>
              </a:spcAft>
            </a:pPr>
            <a:r>
              <a:rPr lang="en-US" sz="2000" dirty="0"/>
              <a:t>This includes processes for several powers given to the oversight board by the voters in Charter 2-10:</a:t>
            </a:r>
          </a:p>
          <a:p>
            <a:pPr marL="285750" indent="-285750">
              <a:spcBef>
                <a:spcPts val="0"/>
              </a:spcBef>
              <a:spcAft>
                <a:spcPts val="1200"/>
              </a:spcAft>
              <a:buFont typeface="Arial" panose="020B0604020202020204" pitchFamily="34" charset="0"/>
              <a:buChar char="•"/>
            </a:pPr>
            <a:r>
              <a:rPr lang="en-US" sz="2000" dirty="0"/>
              <a:t>Compelling evidence related to an investigation</a:t>
            </a:r>
          </a:p>
          <a:p>
            <a:pPr marL="285750" indent="-285750">
              <a:spcBef>
                <a:spcPts val="0"/>
              </a:spcBef>
              <a:spcAft>
                <a:spcPts val="1200"/>
              </a:spcAft>
              <a:buFont typeface="Arial" panose="020B0604020202020204" pitchFamily="34" charset="0"/>
              <a:buChar char="•"/>
            </a:pPr>
            <a:r>
              <a:rPr lang="en-US" sz="2000" dirty="0"/>
              <a:t>Compelling sworn officers and supervisors to participate in investigations, including at hearings</a:t>
            </a:r>
          </a:p>
          <a:p>
            <a:pPr marL="285750" indent="-285750">
              <a:spcBef>
                <a:spcPts val="0"/>
              </a:spcBef>
              <a:spcAft>
                <a:spcPts val="1200"/>
              </a:spcAft>
              <a:buFont typeface="Arial" panose="020B0604020202020204" pitchFamily="34" charset="0"/>
              <a:buChar char="•"/>
            </a:pPr>
            <a:r>
              <a:rPr lang="en-US" sz="2000" dirty="0"/>
              <a:t>Subpoena power for witness testimony and for records, recordings, etc.</a:t>
            </a:r>
          </a:p>
          <a:p>
            <a:pPr marL="285750" indent="-285750">
              <a:spcBef>
                <a:spcPts val="0"/>
              </a:spcBef>
              <a:spcAft>
                <a:spcPts val="1200"/>
              </a:spcAft>
              <a:buFont typeface="Arial" panose="020B0604020202020204" pitchFamily="34" charset="0"/>
              <a:buChar char="•"/>
            </a:pPr>
            <a:r>
              <a:rPr lang="en-US" sz="2000" dirty="0"/>
              <a:t>Access to records, including statements from criminal investigations and police reports</a:t>
            </a:r>
          </a:p>
          <a:p>
            <a:pPr>
              <a:spcBef>
                <a:spcPts val="0"/>
              </a:spcBef>
              <a:spcAft>
                <a:spcPts val="1200"/>
              </a:spcAft>
            </a:pPr>
            <a:r>
              <a:rPr lang="en-US" sz="2000" dirty="0"/>
              <a:t>This document also includes information on legal ownership of records, protection of confidentiality and data security, and database access.</a:t>
            </a:r>
          </a:p>
          <a:p>
            <a:pPr>
              <a:spcBef>
                <a:spcPts val="0"/>
              </a:spcBef>
              <a:spcAft>
                <a:spcPts val="1200"/>
              </a:spcAft>
            </a:pPr>
            <a:r>
              <a:rPr lang="en-US" sz="2000" dirty="0"/>
              <a:t>The PAC also agreed the oversight board should have access to body camera footage, when implemented, for administrative investigations.</a:t>
            </a:r>
          </a:p>
        </p:txBody>
      </p:sp>
    </p:spTree>
    <p:extLst>
      <p:ext uri="{BB962C8B-B14F-4D97-AF65-F5344CB8AC3E}">
        <p14:creationId xmlns:p14="http://schemas.microsoft.com/office/powerpoint/2010/main" val="4086821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7736D558-74F6-4DE2-A510-66CFDB68353C}"/>
              </a:ext>
            </a:extLst>
          </p:cNvPr>
          <p:cNvSpPr>
            <a:spLocks noGrp="1"/>
          </p:cNvSpPr>
          <p:nvPr>
            <p:ph type="sldNum" sz="quarter" idx="22"/>
          </p:nvPr>
        </p:nvSpPr>
        <p:spPr>
          <a:xfrm>
            <a:off x="10655972" y="6345093"/>
            <a:ext cx="695679" cy="365125"/>
          </a:xfrm>
        </p:spPr>
        <p:txBody>
          <a:bodyPr/>
          <a:lstStyle/>
          <a:p>
            <a:fld id="{B5CEABB6-07DC-46E8-9B57-56EC44A396E5}" type="slidenum">
              <a:rPr lang="en-US" smtClean="0"/>
              <a:pPr/>
              <a:t>6</a:t>
            </a:fld>
            <a:endParaRPr lang="en-US" dirty="0"/>
          </a:p>
        </p:txBody>
      </p:sp>
      <p:sp>
        <p:nvSpPr>
          <p:cNvPr id="5" name="Slide Number Placeholder 13">
            <a:extLst>
              <a:ext uri="{FF2B5EF4-FFF2-40B4-BE49-F238E27FC236}">
                <a16:creationId xmlns:a16="http://schemas.microsoft.com/office/drawing/2014/main" id="{32D41695-9D24-41B3-866E-8613CCB98B2B}"/>
              </a:ext>
            </a:extLst>
          </p:cNvPr>
          <p:cNvSpPr txBox="1">
            <a:spLocks/>
          </p:cNvSpPr>
          <p:nvPr/>
        </p:nvSpPr>
        <p:spPr>
          <a:xfrm>
            <a:off x="10655972" y="6345093"/>
            <a:ext cx="69567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CEABB6-07DC-46E8-9B57-56EC44A396E5}" type="slidenum">
              <a:rPr lang="en-US" smtClean="0"/>
              <a:pPr/>
              <a:t>6</a:t>
            </a:fld>
            <a:endParaRPr lang="en-US" dirty="0"/>
          </a:p>
        </p:txBody>
      </p:sp>
      <p:sp>
        <p:nvSpPr>
          <p:cNvPr id="7" name="Slide Number Placeholder 13">
            <a:extLst>
              <a:ext uri="{FF2B5EF4-FFF2-40B4-BE49-F238E27FC236}">
                <a16:creationId xmlns:a16="http://schemas.microsoft.com/office/drawing/2014/main" id="{691F3E44-FAE5-4DE6-B37E-8ADBD2A57BDE}"/>
              </a:ext>
            </a:extLst>
          </p:cNvPr>
          <p:cNvSpPr txBox="1">
            <a:spLocks/>
          </p:cNvSpPr>
          <p:nvPr/>
        </p:nvSpPr>
        <p:spPr>
          <a:xfrm>
            <a:off x="10655972" y="6345093"/>
            <a:ext cx="69567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CEABB6-07DC-46E8-9B57-56EC44A396E5}" type="slidenum">
              <a:rPr lang="en-US" smtClean="0"/>
              <a:pPr/>
              <a:t>6</a:t>
            </a:fld>
            <a:endParaRPr lang="en-US" dirty="0"/>
          </a:p>
        </p:txBody>
      </p:sp>
      <p:sp>
        <p:nvSpPr>
          <p:cNvPr id="9" name="Text Placeholder 9">
            <a:extLst>
              <a:ext uri="{FF2B5EF4-FFF2-40B4-BE49-F238E27FC236}">
                <a16:creationId xmlns:a16="http://schemas.microsoft.com/office/drawing/2014/main" id="{A46679CA-08AC-49D8-85BD-DC2978B73417}"/>
              </a:ext>
            </a:extLst>
          </p:cNvPr>
          <p:cNvSpPr txBox="1">
            <a:spLocks/>
          </p:cNvSpPr>
          <p:nvPr/>
        </p:nvSpPr>
        <p:spPr>
          <a:xfrm>
            <a:off x="5269088" y="147782"/>
            <a:ext cx="6466389" cy="6562061"/>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sz="2000" dirty="0"/>
              <a:t>The PAC envisions a process to address complaints alleging officer misconduct that implements the Charter and centers community voices. Steps may include:</a:t>
            </a:r>
          </a:p>
          <a:p>
            <a:pPr marL="457200" indent="-457200">
              <a:spcBef>
                <a:spcPts val="1200"/>
              </a:spcBef>
              <a:buFont typeface="+mj-lt"/>
              <a:buAutoNum type="arabicPeriod"/>
            </a:pPr>
            <a:r>
              <a:rPr lang="en-US" sz="2000" dirty="0"/>
              <a:t>Intake of complaints</a:t>
            </a:r>
          </a:p>
          <a:p>
            <a:pPr marL="457200" indent="-457200">
              <a:spcBef>
                <a:spcPts val="1200"/>
              </a:spcBef>
              <a:buFont typeface="+mj-lt"/>
              <a:buAutoNum type="arabicPeriod"/>
            </a:pPr>
            <a:r>
              <a:rPr lang="en-US" sz="2000" dirty="0"/>
              <a:t>Investigations</a:t>
            </a:r>
          </a:p>
          <a:p>
            <a:pPr marL="457200" indent="-457200">
              <a:spcBef>
                <a:spcPts val="1200"/>
              </a:spcBef>
              <a:buFont typeface="+mj-lt"/>
              <a:buAutoNum type="arabicPeriod"/>
            </a:pPr>
            <a:r>
              <a:rPr lang="en-US" sz="2000" dirty="0"/>
              <a:t>Findings</a:t>
            </a:r>
          </a:p>
          <a:p>
            <a:pPr marL="457200" indent="-457200">
              <a:spcBef>
                <a:spcPts val="1200"/>
              </a:spcBef>
              <a:buFont typeface="+mj-lt"/>
              <a:buAutoNum type="arabicPeriod"/>
            </a:pPr>
            <a:r>
              <a:rPr lang="en-US" sz="2000" dirty="0"/>
              <a:t>Corrective Action and Discipline</a:t>
            </a:r>
          </a:p>
          <a:p>
            <a:pPr marL="457200" indent="-457200">
              <a:spcBef>
                <a:spcPts val="1200"/>
              </a:spcBef>
              <a:buFont typeface="+mj-lt"/>
              <a:buAutoNum type="arabicPeriod"/>
            </a:pPr>
            <a:r>
              <a:rPr lang="en-US" sz="2000" dirty="0"/>
              <a:t>Appeals</a:t>
            </a:r>
          </a:p>
          <a:p>
            <a:pPr>
              <a:spcBef>
                <a:spcPts val="1200"/>
              </a:spcBef>
            </a:pPr>
            <a:r>
              <a:rPr lang="en-US" sz="2000" dirty="0"/>
              <a:t>The new system will also include informal complaints (to the officer’s supervisor) and mediation (with the officer).</a:t>
            </a:r>
          </a:p>
          <a:p>
            <a:pPr>
              <a:spcBef>
                <a:spcPts val="1200"/>
              </a:spcBef>
            </a:pPr>
            <a:endParaRPr lang="en-US" sz="2000" dirty="0"/>
          </a:p>
          <a:p>
            <a:pPr>
              <a:spcBef>
                <a:spcPts val="1200"/>
              </a:spcBef>
            </a:pPr>
            <a:r>
              <a:rPr lang="en-US" sz="2000" dirty="0"/>
              <a:t>The new system was envisioned by the PAC to be more straightforward, more comprehensive, and more supportive of complainants than the current system.</a:t>
            </a:r>
          </a:p>
          <a:p>
            <a:pPr>
              <a:spcBef>
                <a:spcPts val="1200"/>
              </a:spcBef>
            </a:pPr>
            <a:br>
              <a:rPr lang="en-US" sz="2000" dirty="0"/>
            </a:br>
            <a:r>
              <a:rPr lang="en-US" sz="2000" dirty="0"/>
              <a:t>It will investigate complaints alleging an officer did something that they should not do, as well as alleging that an officer did </a:t>
            </a:r>
            <a:r>
              <a:rPr lang="en-US" sz="2000" u="sng" dirty="0"/>
              <a:t>not</a:t>
            </a:r>
            <a:r>
              <a:rPr lang="en-US" sz="2000" dirty="0"/>
              <a:t> do something that they </a:t>
            </a:r>
            <a:r>
              <a:rPr lang="en-US" sz="2000" u="sng" dirty="0"/>
              <a:t>should</a:t>
            </a:r>
            <a:r>
              <a:rPr lang="en-US" sz="2000" dirty="0"/>
              <a:t> do (e.g. neglect of duty).</a:t>
            </a:r>
          </a:p>
        </p:txBody>
      </p:sp>
      <p:sp>
        <p:nvSpPr>
          <p:cNvPr id="11" name="Title 1">
            <a:extLst>
              <a:ext uri="{FF2B5EF4-FFF2-40B4-BE49-F238E27FC236}">
                <a16:creationId xmlns:a16="http://schemas.microsoft.com/office/drawing/2014/main" id="{46CC1650-F724-2861-491D-C633A46F2FC0}"/>
              </a:ext>
            </a:extLst>
          </p:cNvPr>
          <p:cNvSpPr>
            <a:spLocks noGrp="1"/>
          </p:cNvSpPr>
          <p:nvPr>
            <p:ph type="title"/>
          </p:nvPr>
        </p:nvSpPr>
        <p:spPr>
          <a:xfrm>
            <a:off x="659220" y="3636334"/>
            <a:ext cx="3999492" cy="2498651"/>
          </a:xfrm>
        </p:spPr>
        <p:txBody>
          <a:bodyPr>
            <a:normAutofit/>
          </a:bodyPr>
          <a:lstStyle/>
          <a:p>
            <a:r>
              <a:rPr lang="en-US" dirty="0"/>
              <a:t>PAC Areas of Agreement on</a:t>
            </a:r>
            <a:br>
              <a:rPr lang="en-US" dirty="0"/>
            </a:br>
            <a:br>
              <a:rPr lang="en-US" dirty="0"/>
            </a:br>
            <a:r>
              <a:rPr lang="en-US" dirty="0"/>
              <a:t>Officer Accountability</a:t>
            </a:r>
          </a:p>
        </p:txBody>
      </p:sp>
    </p:spTree>
    <p:extLst>
      <p:ext uri="{BB962C8B-B14F-4D97-AF65-F5344CB8AC3E}">
        <p14:creationId xmlns:p14="http://schemas.microsoft.com/office/powerpoint/2010/main" val="579549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7736D558-74F6-4DE2-A510-66CFDB68353C}"/>
              </a:ext>
            </a:extLst>
          </p:cNvPr>
          <p:cNvSpPr>
            <a:spLocks noGrp="1"/>
          </p:cNvSpPr>
          <p:nvPr>
            <p:ph type="sldNum" sz="quarter" idx="22"/>
          </p:nvPr>
        </p:nvSpPr>
        <p:spPr>
          <a:xfrm>
            <a:off x="10655972" y="6345093"/>
            <a:ext cx="695679" cy="365125"/>
          </a:xfrm>
        </p:spPr>
        <p:txBody>
          <a:bodyPr/>
          <a:lstStyle/>
          <a:p>
            <a:fld id="{B5CEABB6-07DC-46E8-9B57-56EC44A396E5}" type="slidenum">
              <a:rPr lang="en-US" smtClean="0"/>
              <a:pPr/>
              <a:t>7</a:t>
            </a:fld>
            <a:endParaRPr lang="en-US" dirty="0"/>
          </a:p>
        </p:txBody>
      </p:sp>
      <p:sp>
        <p:nvSpPr>
          <p:cNvPr id="5" name="Slide Number Placeholder 13">
            <a:extLst>
              <a:ext uri="{FF2B5EF4-FFF2-40B4-BE49-F238E27FC236}">
                <a16:creationId xmlns:a16="http://schemas.microsoft.com/office/drawing/2014/main" id="{32D41695-9D24-41B3-866E-8613CCB98B2B}"/>
              </a:ext>
            </a:extLst>
          </p:cNvPr>
          <p:cNvSpPr txBox="1">
            <a:spLocks/>
          </p:cNvSpPr>
          <p:nvPr/>
        </p:nvSpPr>
        <p:spPr>
          <a:xfrm>
            <a:off x="10655972" y="6345093"/>
            <a:ext cx="69567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CEABB6-07DC-46E8-9B57-56EC44A396E5}" type="slidenum">
              <a:rPr lang="en-US" smtClean="0"/>
              <a:pPr/>
              <a:t>7</a:t>
            </a:fld>
            <a:endParaRPr lang="en-US" dirty="0"/>
          </a:p>
        </p:txBody>
      </p:sp>
      <p:sp>
        <p:nvSpPr>
          <p:cNvPr id="7" name="Slide Number Placeholder 13">
            <a:extLst>
              <a:ext uri="{FF2B5EF4-FFF2-40B4-BE49-F238E27FC236}">
                <a16:creationId xmlns:a16="http://schemas.microsoft.com/office/drawing/2014/main" id="{691F3E44-FAE5-4DE6-B37E-8ADBD2A57BDE}"/>
              </a:ext>
            </a:extLst>
          </p:cNvPr>
          <p:cNvSpPr txBox="1">
            <a:spLocks/>
          </p:cNvSpPr>
          <p:nvPr/>
        </p:nvSpPr>
        <p:spPr>
          <a:xfrm>
            <a:off x="10655972" y="6345093"/>
            <a:ext cx="69567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CEABB6-07DC-46E8-9B57-56EC44A396E5}" type="slidenum">
              <a:rPr lang="en-US" smtClean="0"/>
              <a:pPr/>
              <a:t>7</a:t>
            </a:fld>
            <a:endParaRPr lang="en-US" dirty="0"/>
          </a:p>
        </p:txBody>
      </p:sp>
      <p:sp>
        <p:nvSpPr>
          <p:cNvPr id="9" name="Text Placeholder 9">
            <a:extLst>
              <a:ext uri="{FF2B5EF4-FFF2-40B4-BE49-F238E27FC236}">
                <a16:creationId xmlns:a16="http://schemas.microsoft.com/office/drawing/2014/main" id="{A46679CA-08AC-49D8-85BD-DC2978B73417}"/>
              </a:ext>
            </a:extLst>
          </p:cNvPr>
          <p:cNvSpPr txBox="1">
            <a:spLocks/>
          </p:cNvSpPr>
          <p:nvPr/>
        </p:nvSpPr>
        <p:spPr>
          <a:xfrm>
            <a:off x="5269088" y="327172"/>
            <a:ext cx="6466389" cy="6382672"/>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0"/>
              </a:spcBef>
            </a:pPr>
            <a:r>
              <a:rPr lang="en-US" sz="2000" dirty="0"/>
              <a:t>Some key differences:</a:t>
            </a:r>
          </a:p>
          <a:p>
            <a:pPr marL="285750" indent="-285750">
              <a:spcBef>
                <a:spcPts val="3000"/>
              </a:spcBef>
              <a:buFont typeface="Arial" panose="020B0604020202020204" pitchFamily="34" charset="0"/>
              <a:buChar char="•"/>
            </a:pPr>
            <a:r>
              <a:rPr lang="en-US" sz="2000" dirty="0"/>
              <a:t>All complainants will have an advocate (or “complaint navigator”) </a:t>
            </a:r>
            <a:r>
              <a:rPr lang="en-US" sz="2000" b="1" dirty="0"/>
              <a:t>from beginning to end</a:t>
            </a:r>
            <a:r>
              <a:rPr lang="en-US" sz="2000" dirty="0"/>
              <a:t>, and both complainants and officers may have up to three support people throughout the process.</a:t>
            </a:r>
          </a:p>
          <a:p>
            <a:pPr marL="285750" indent="-285750">
              <a:spcBef>
                <a:spcPts val="3000"/>
              </a:spcBef>
              <a:buFont typeface="Arial" panose="020B0604020202020204" pitchFamily="34" charset="0"/>
              <a:buChar char="•"/>
            </a:pPr>
            <a:r>
              <a:rPr lang="en-US" sz="2000" b="1" dirty="0"/>
              <a:t>All complaints involving a community member </a:t>
            </a:r>
            <a:r>
              <a:rPr lang="en-US" sz="2000" dirty="0"/>
              <a:t>will be routed through the oversight board, without investigations being handed back and forth between an independent entity and PPB’s internal processes</a:t>
            </a:r>
          </a:p>
          <a:p>
            <a:pPr marL="285750" indent="-285750">
              <a:spcBef>
                <a:spcPts val="3000"/>
              </a:spcBef>
              <a:buFont typeface="Arial" panose="020B0604020202020204" pitchFamily="34" charset="0"/>
              <a:buChar char="•"/>
            </a:pPr>
            <a:r>
              <a:rPr lang="en-US" sz="2000" b="1" dirty="0"/>
              <a:t>Increased resources </a:t>
            </a:r>
            <a:r>
              <a:rPr lang="en-US" sz="2000" dirty="0"/>
              <a:t>will allow not only for advocates, but investigations that meet mandated timelines, mediators, and support for the people in this process</a:t>
            </a:r>
          </a:p>
          <a:p>
            <a:pPr marL="285750" indent="-285750">
              <a:spcBef>
                <a:spcPts val="3000"/>
              </a:spcBef>
              <a:buFont typeface="Arial" panose="020B0604020202020204" pitchFamily="34" charset="0"/>
              <a:buChar char="•"/>
            </a:pPr>
            <a:r>
              <a:rPr lang="en-US" sz="2000" dirty="0"/>
              <a:t>Findings will be made by panels of community members </a:t>
            </a:r>
            <a:r>
              <a:rPr lang="en-US" sz="2000"/>
              <a:t>(from the </a:t>
            </a:r>
            <a:r>
              <a:rPr lang="en-US" sz="2000" dirty="0"/>
              <a:t>oversight board), not groups with a majority of members that are current police officers (4/7 of each Police Review Board)</a:t>
            </a:r>
          </a:p>
        </p:txBody>
      </p:sp>
      <p:sp>
        <p:nvSpPr>
          <p:cNvPr id="11" name="Title 1">
            <a:extLst>
              <a:ext uri="{FF2B5EF4-FFF2-40B4-BE49-F238E27FC236}">
                <a16:creationId xmlns:a16="http://schemas.microsoft.com/office/drawing/2014/main" id="{46CC1650-F724-2861-491D-C633A46F2FC0}"/>
              </a:ext>
            </a:extLst>
          </p:cNvPr>
          <p:cNvSpPr>
            <a:spLocks noGrp="1"/>
          </p:cNvSpPr>
          <p:nvPr>
            <p:ph type="title"/>
          </p:nvPr>
        </p:nvSpPr>
        <p:spPr>
          <a:xfrm>
            <a:off x="659220" y="3636334"/>
            <a:ext cx="3999492" cy="2498651"/>
          </a:xfrm>
        </p:spPr>
        <p:txBody>
          <a:bodyPr>
            <a:normAutofit/>
          </a:bodyPr>
          <a:lstStyle/>
          <a:p>
            <a:r>
              <a:rPr lang="en-US" dirty="0"/>
              <a:t>PAC Areas of Agreement on</a:t>
            </a:r>
            <a:br>
              <a:rPr lang="en-US" dirty="0"/>
            </a:br>
            <a:br>
              <a:rPr lang="en-US" dirty="0"/>
            </a:br>
            <a:r>
              <a:rPr lang="en-US" dirty="0"/>
              <a:t>Officer Accountability</a:t>
            </a:r>
          </a:p>
        </p:txBody>
      </p:sp>
    </p:spTree>
    <p:extLst>
      <p:ext uri="{BB962C8B-B14F-4D97-AF65-F5344CB8AC3E}">
        <p14:creationId xmlns:p14="http://schemas.microsoft.com/office/powerpoint/2010/main" val="479971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7736D558-74F6-4DE2-A510-66CFDB68353C}"/>
              </a:ext>
            </a:extLst>
          </p:cNvPr>
          <p:cNvSpPr>
            <a:spLocks noGrp="1"/>
          </p:cNvSpPr>
          <p:nvPr>
            <p:ph type="sldNum" sz="quarter" idx="22"/>
          </p:nvPr>
        </p:nvSpPr>
        <p:spPr>
          <a:xfrm>
            <a:off x="10655972" y="6345093"/>
            <a:ext cx="695679" cy="365125"/>
          </a:xfrm>
        </p:spPr>
        <p:txBody>
          <a:bodyPr/>
          <a:lstStyle/>
          <a:p>
            <a:fld id="{B5CEABB6-07DC-46E8-9B57-56EC44A396E5}" type="slidenum">
              <a:rPr lang="en-US" smtClean="0"/>
              <a:pPr/>
              <a:t>8</a:t>
            </a:fld>
            <a:endParaRPr lang="en-US" dirty="0"/>
          </a:p>
        </p:txBody>
      </p:sp>
      <p:sp>
        <p:nvSpPr>
          <p:cNvPr id="5" name="Slide Number Placeholder 13">
            <a:extLst>
              <a:ext uri="{FF2B5EF4-FFF2-40B4-BE49-F238E27FC236}">
                <a16:creationId xmlns:a16="http://schemas.microsoft.com/office/drawing/2014/main" id="{32D41695-9D24-41B3-866E-8613CCB98B2B}"/>
              </a:ext>
            </a:extLst>
          </p:cNvPr>
          <p:cNvSpPr txBox="1">
            <a:spLocks/>
          </p:cNvSpPr>
          <p:nvPr/>
        </p:nvSpPr>
        <p:spPr>
          <a:xfrm>
            <a:off x="10655972" y="6345093"/>
            <a:ext cx="69567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CEABB6-07DC-46E8-9B57-56EC44A396E5}" type="slidenum">
              <a:rPr lang="en-US" smtClean="0"/>
              <a:pPr/>
              <a:t>8</a:t>
            </a:fld>
            <a:endParaRPr lang="en-US" dirty="0"/>
          </a:p>
        </p:txBody>
      </p:sp>
      <p:sp>
        <p:nvSpPr>
          <p:cNvPr id="7" name="Slide Number Placeholder 13">
            <a:extLst>
              <a:ext uri="{FF2B5EF4-FFF2-40B4-BE49-F238E27FC236}">
                <a16:creationId xmlns:a16="http://schemas.microsoft.com/office/drawing/2014/main" id="{691F3E44-FAE5-4DE6-B37E-8ADBD2A57BDE}"/>
              </a:ext>
            </a:extLst>
          </p:cNvPr>
          <p:cNvSpPr txBox="1">
            <a:spLocks/>
          </p:cNvSpPr>
          <p:nvPr/>
        </p:nvSpPr>
        <p:spPr>
          <a:xfrm>
            <a:off x="10655972" y="6345093"/>
            <a:ext cx="69567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CEABB6-07DC-46E8-9B57-56EC44A396E5}" type="slidenum">
              <a:rPr lang="en-US" smtClean="0"/>
              <a:pPr/>
              <a:t>8</a:t>
            </a:fld>
            <a:endParaRPr lang="en-US" dirty="0"/>
          </a:p>
        </p:txBody>
      </p:sp>
      <p:sp>
        <p:nvSpPr>
          <p:cNvPr id="9" name="Text Placeholder 9">
            <a:extLst>
              <a:ext uri="{FF2B5EF4-FFF2-40B4-BE49-F238E27FC236}">
                <a16:creationId xmlns:a16="http://schemas.microsoft.com/office/drawing/2014/main" id="{A46679CA-08AC-49D8-85BD-DC2978B73417}"/>
              </a:ext>
            </a:extLst>
          </p:cNvPr>
          <p:cNvSpPr txBox="1">
            <a:spLocks/>
          </p:cNvSpPr>
          <p:nvPr/>
        </p:nvSpPr>
        <p:spPr>
          <a:xfrm>
            <a:off x="5276009" y="360727"/>
            <a:ext cx="6466389" cy="5889071"/>
          </a:xfrm>
          <a:prstGeom prst="rect">
            <a:avLst/>
          </a:prstGeom>
        </p:spPr>
        <p:txBody>
          <a:bodyPr vert="horz" lIns="91440" tIns="45720" rIns="91440" bIns="45720" rtlCol="0" anchor="t">
            <a:normAutofit fontScale="85000" lnSpcReduction="20000"/>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800"/>
              </a:spcAft>
            </a:pPr>
            <a:r>
              <a:rPr lang="en-US" sz="2000" dirty="0"/>
              <a:t>The Police Accountability Commission developed a system whereby the oversight board can engage in structural oversight, primarily through policy recommendations as outlined in Charter 2-10:</a:t>
            </a:r>
          </a:p>
          <a:p>
            <a:pPr marL="285750" indent="-285750">
              <a:spcBef>
                <a:spcPts val="0"/>
              </a:spcBef>
              <a:spcAft>
                <a:spcPts val="800"/>
              </a:spcAft>
              <a:buFont typeface="Arial" panose="020B0604020202020204" pitchFamily="34" charset="0"/>
              <a:buChar char="•"/>
            </a:pPr>
            <a:r>
              <a:rPr lang="en-US" sz="2000" dirty="0"/>
              <a:t>Initiation of the policy recommendation process, including required components and information accessible as part of the recommendation process</a:t>
            </a:r>
          </a:p>
          <a:p>
            <a:pPr marL="285750" indent="-285750">
              <a:spcBef>
                <a:spcPts val="0"/>
              </a:spcBef>
              <a:spcAft>
                <a:spcPts val="800"/>
              </a:spcAft>
              <a:buFont typeface="Arial" panose="020B0604020202020204" pitchFamily="34" charset="0"/>
              <a:buChar char="•"/>
            </a:pPr>
            <a:r>
              <a:rPr lang="en-US" sz="2000" dirty="0"/>
              <a:t>A process whereby Board members, other community members, Board staff, panels determining findings in misconduct cases, large-scale patterns of alleged misconduct, and the PPB Directive Review process can lead to the Board initiating consideration of a policy recommendation</a:t>
            </a:r>
          </a:p>
          <a:p>
            <a:pPr marL="285750" indent="-285750">
              <a:spcBef>
                <a:spcPts val="0"/>
              </a:spcBef>
              <a:spcAft>
                <a:spcPts val="800"/>
              </a:spcAft>
              <a:buFont typeface="Arial" panose="020B0604020202020204" pitchFamily="34" charset="0"/>
              <a:buChar char="•"/>
            </a:pPr>
            <a:r>
              <a:rPr lang="en-US" sz="2000" dirty="0"/>
              <a:t>The Board having a process including research and analysis, formal decisions to adopt or rescind policy recommendations, and communication of recommended policies</a:t>
            </a:r>
          </a:p>
          <a:p>
            <a:pPr marL="285750" indent="-285750">
              <a:spcBef>
                <a:spcPts val="0"/>
              </a:spcBef>
              <a:spcAft>
                <a:spcPts val="800"/>
              </a:spcAft>
              <a:buFont typeface="Arial" panose="020B0604020202020204" pitchFamily="34" charset="0"/>
              <a:buChar char="•"/>
            </a:pPr>
            <a:r>
              <a:rPr lang="en-US" sz="2000" dirty="0"/>
              <a:t>The Charter-mandated process by which PPB must consider and respond to a policy recommendation, and if rejected by PPB, the process by which the City Council must consider and vote on the recommendation.</a:t>
            </a:r>
          </a:p>
          <a:p>
            <a:pPr>
              <a:spcBef>
                <a:spcPts val="0"/>
              </a:spcBef>
              <a:spcAft>
                <a:spcPts val="800"/>
              </a:spcAft>
            </a:pPr>
            <a:endParaRPr lang="en-US" sz="2000" dirty="0"/>
          </a:p>
          <a:p>
            <a:pPr>
              <a:spcBef>
                <a:spcPts val="0"/>
              </a:spcBef>
              <a:spcAft>
                <a:spcPts val="800"/>
              </a:spcAft>
            </a:pPr>
            <a:r>
              <a:rPr lang="en-US" sz="2000" dirty="0"/>
              <a:t>The document also includes the oversight board’s responsibility to gather and pass on community input on police-related issues and decisions to the City, to be involved in influencing policy beyond the City which affects policing in Portland, and to review itself regularly and self-improve.</a:t>
            </a:r>
          </a:p>
          <a:p>
            <a:pPr marL="285750" indent="-285750">
              <a:spcBef>
                <a:spcPts val="0"/>
              </a:spcBef>
              <a:spcAft>
                <a:spcPts val="800"/>
              </a:spcAft>
              <a:buFont typeface="Arial" panose="020B0604020202020204" pitchFamily="34" charset="0"/>
              <a:buChar char="•"/>
            </a:pPr>
            <a:endParaRPr lang="en-US" sz="2000" dirty="0"/>
          </a:p>
        </p:txBody>
      </p:sp>
      <p:sp>
        <p:nvSpPr>
          <p:cNvPr id="11" name="Title 1">
            <a:extLst>
              <a:ext uri="{FF2B5EF4-FFF2-40B4-BE49-F238E27FC236}">
                <a16:creationId xmlns:a16="http://schemas.microsoft.com/office/drawing/2014/main" id="{46CC1650-F724-2861-491D-C633A46F2FC0}"/>
              </a:ext>
            </a:extLst>
          </p:cNvPr>
          <p:cNvSpPr>
            <a:spLocks noGrp="1"/>
          </p:cNvSpPr>
          <p:nvPr>
            <p:ph type="title"/>
          </p:nvPr>
        </p:nvSpPr>
        <p:spPr>
          <a:xfrm>
            <a:off x="659220" y="3636334"/>
            <a:ext cx="3999492" cy="2498651"/>
          </a:xfrm>
        </p:spPr>
        <p:txBody>
          <a:bodyPr>
            <a:normAutofit/>
          </a:bodyPr>
          <a:lstStyle/>
          <a:p>
            <a:r>
              <a:rPr lang="en-US" dirty="0"/>
              <a:t>PAC Areas of Agreement on</a:t>
            </a:r>
            <a:br>
              <a:rPr lang="en-US" dirty="0"/>
            </a:br>
            <a:br>
              <a:rPr lang="en-US" dirty="0"/>
            </a:br>
            <a:r>
              <a:rPr lang="en-US" dirty="0"/>
              <a:t>Structural Oversight</a:t>
            </a:r>
          </a:p>
        </p:txBody>
      </p:sp>
    </p:spTree>
    <p:extLst>
      <p:ext uri="{BB962C8B-B14F-4D97-AF65-F5344CB8AC3E}">
        <p14:creationId xmlns:p14="http://schemas.microsoft.com/office/powerpoint/2010/main" val="3715059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87DE7-3F80-0F49-6EB4-ED9B8F6E49BF}"/>
              </a:ext>
            </a:extLst>
          </p:cNvPr>
          <p:cNvSpPr>
            <a:spLocks noGrp="1"/>
          </p:cNvSpPr>
          <p:nvPr>
            <p:ph type="ctrTitle"/>
          </p:nvPr>
        </p:nvSpPr>
        <p:spPr/>
        <p:txBody>
          <a:bodyPr/>
          <a:lstStyle/>
          <a:p>
            <a:r>
              <a:rPr lang="en-US" dirty="0"/>
              <a:t>Part 2 of 3:</a:t>
            </a:r>
            <a:br>
              <a:rPr lang="en-US" dirty="0"/>
            </a:br>
            <a:br>
              <a:rPr lang="en-US" dirty="0"/>
            </a:br>
            <a:r>
              <a:rPr lang="en-US" dirty="0"/>
              <a:t>Structure and Details Phase</a:t>
            </a:r>
          </a:p>
        </p:txBody>
      </p:sp>
    </p:spTree>
    <p:extLst>
      <p:ext uri="{BB962C8B-B14F-4D97-AF65-F5344CB8AC3E}">
        <p14:creationId xmlns:p14="http://schemas.microsoft.com/office/powerpoint/2010/main" val="4087977870"/>
      </p:ext>
    </p:extLst>
  </p:cSld>
  <p:clrMapOvr>
    <a:masterClrMapping/>
  </p:clrMapOvr>
</p:sld>
</file>

<file path=ppt/theme/theme1.xml><?xml version="1.0" encoding="utf-8"?>
<a:theme xmlns:a="http://schemas.openxmlformats.org/drawingml/2006/main" name="Monoline">
  <a:themeElements>
    <a:clrScheme name="Custom 167">
      <a:dk1>
        <a:sysClr val="windowText" lastClr="000000"/>
      </a:dk1>
      <a:lt1>
        <a:sysClr val="window" lastClr="FFFFFF"/>
      </a:lt1>
      <a:dk2>
        <a:srgbClr val="44546A"/>
      </a:dk2>
      <a:lt2>
        <a:srgbClr val="E7E6E6"/>
      </a:lt2>
      <a:accent1>
        <a:srgbClr val="FBF4EF"/>
      </a:accent1>
      <a:accent2>
        <a:srgbClr val="F7F6F3"/>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light pitch_tm56180624_Win32_LW_SL_v3" id="{5A4404DB-4ECC-4373-8C35-B428B8CCB737}" vid="{DB02F28E-0C23-47F0-A348-62748A79E20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BBB602D69CBE642BA21B222790989B5" ma:contentTypeVersion="4" ma:contentTypeDescription="Create a new document." ma:contentTypeScope="" ma:versionID="1fae463868a7b1fdf0fbafb3294a6cc9">
  <xsd:schema xmlns:xsd="http://www.w3.org/2001/XMLSchema" xmlns:xs="http://www.w3.org/2001/XMLSchema" xmlns:p="http://schemas.microsoft.com/office/2006/metadata/properties" xmlns:ns2="6b3fd8cf-0ed7-4f62-b466-b80512f57925" xmlns:ns3="438298b2-98aa-4b5c-88d7-9ad414e6d341" targetNamespace="http://schemas.microsoft.com/office/2006/metadata/properties" ma:root="true" ma:fieldsID="eb2a78af0d18c34afe7861e0ab99e55d" ns2:_="" ns3:_="">
    <xsd:import namespace="6b3fd8cf-0ed7-4f62-b466-b80512f57925"/>
    <xsd:import namespace="438298b2-98aa-4b5c-88d7-9ad414e6d34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3fd8cf-0ed7-4f62-b466-b80512f579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8298b2-98aa-4b5c-88d7-9ad414e6d34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97B18F-50BC-4F30-8373-93489E845F83}">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42BC90D6-94CF-42F7-AAC4-9CF6824C54D5}">
  <ds:schemaRefs>
    <ds:schemaRef ds:uri="http://schemas.microsoft.com/sharepoint/v3/contenttype/forms"/>
  </ds:schemaRefs>
</ds:datastoreItem>
</file>

<file path=customXml/itemProps3.xml><?xml version="1.0" encoding="utf-8"?>
<ds:datastoreItem xmlns:ds="http://schemas.openxmlformats.org/officeDocument/2006/customXml" ds:itemID="{33D0F667-0556-4329-8013-722ABD6F78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3fd8cf-0ed7-4f62-b466-b80512f57925"/>
    <ds:schemaRef ds:uri="438298b2-98aa-4b5c-88d7-9ad414e6d3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Minimalist light sales pitch</Template>
  <TotalTime>18927</TotalTime>
  <Words>2739</Words>
  <Application>Microsoft Office PowerPoint</Application>
  <PresentationFormat>Widescreen</PresentationFormat>
  <Paragraphs>182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Tenorite</vt:lpstr>
      <vt:lpstr>Monoline</vt:lpstr>
      <vt:lpstr>City of Portland Police Accountability Commission</vt:lpstr>
      <vt:lpstr>Timeline</vt:lpstr>
      <vt:lpstr>Part 1 of 3:  Conclusion of Powers and Duties Phase</vt:lpstr>
      <vt:lpstr>Powers and Duties Phase  Documents</vt:lpstr>
      <vt:lpstr>PAC Areas of Agreement on  Access to Information</vt:lpstr>
      <vt:lpstr>PAC Areas of Agreement on  Officer Accountability</vt:lpstr>
      <vt:lpstr>PAC Areas of Agreement on  Officer Accountability</vt:lpstr>
      <vt:lpstr>PAC Areas of Agreement on  Structural Oversight</vt:lpstr>
      <vt:lpstr>Part 2 of 3:  Structure and Details Phase</vt:lpstr>
      <vt:lpstr>Police Accountability Commission Phases of Work</vt:lpstr>
      <vt:lpstr>Structure and Details Phase Outcomes</vt:lpstr>
      <vt:lpstr>Structure and Details Phase Outcomes</vt:lpstr>
      <vt:lpstr>Community Engagement</vt:lpstr>
      <vt:lpstr>Advance Public Comment</vt:lpstr>
      <vt:lpstr>Part 3 of 3:  Requests for City Support and Next Steps</vt:lpstr>
      <vt:lpstr>PowerPoint Presentation</vt:lpstr>
      <vt:lpstr>PowerPoint Presentation</vt:lpstr>
      <vt:lpstr>PowerPoint Presentation</vt:lpstr>
      <vt:lpstr>PowerPoint Presentation</vt:lpstr>
      <vt:lpstr>What’s Next</vt:lpstr>
      <vt:lpstr>What’s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Portland Police Accountability Commission</dc:title>
  <dc:creator>Police Accountability Commission</dc:creator>
  <cp:lastModifiedBy>PAC 05-15-2023 SC: Transition Plan</cp:lastModifiedBy>
  <cp:revision>61</cp:revision>
  <dcterms:created xsi:type="dcterms:W3CDTF">2021-12-13T01:46:16Z</dcterms:created>
  <dcterms:modified xsi:type="dcterms:W3CDTF">2023-05-17T06:21:20Z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0x0101001BBB602D69CBE642BA21B222790989B5</vt:lpwstr>
  </property>
</Properties>
</file>