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15"/>
  </p:notesMasterIdLst>
  <p:handoutMasterIdLst>
    <p:handoutMasterId r:id="rId16"/>
  </p:handoutMasterIdLst>
  <p:sldIdLst>
    <p:sldId id="271" r:id="rId5"/>
    <p:sldId id="279" r:id="rId6"/>
    <p:sldId id="318" r:id="rId7"/>
    <p:sldId id="282" r:id="rId8"/>
    <p:sldId id="317" r:id="rId9"/>
    <p:sldId id="810" r:id="rId10"/>
    <p:sldId id="812" r:id="rId11"/>
    <p:sldId id="813" r:id="rId12"/>
    <p:sldId id="290" r:id="rId13"/>
    <p:sldId id="320" r:id="rId14"/>
  </p:sldIdLst>
  <p:sldSz cx="12192000" cy="6858000"/>
  <p:notesSz cx="7099300" cy="93853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89CD853D-E90B-B6DD-95E5-652EC557B1A1}" name="Shiplet, Diana" initials="DRS" userId="Shiplet, Diana" providerId="None"/>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858A2E"/>
    <a:srgbClr val="42531F"/>
    <a:srgbClr val="032E41"/>
    <a:srgbClr val="ECAA20"/>
    <a:srgbClr val="955599"/>
    <a:srgbClr val="43BBEC"/>
    <a:srgbClr val="394647"/>
    <a:srgbClr val="C6DAE0"/>
    <a:srgbClr val="985A16"/>
    <a:srgbClr val="CDC6A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17282BE-E44F-4285-8895-3D63323D2E7D}" v="1" dt="2023-03-08T04:54:44.057"/>
    <p1510:client id="{CD64B84F-EB61-403A-A62A-65C9D8B0E39F}" v="24" dt="2023-03-08T17:03:06.06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32653" autoAdjust="0"/>
  </p:normalViewPr>
  <p:slideViewPr>
    <p:cSldViewPr snapToGrid="0">
      <p:cViewPr varScale="1">
        <p:scale>
          <a:sx n="23" d="100"/>
          <a:sy n="23" d="100"/>
        </p:scale>
        <p:origin x="2514" y="36"/>
      </p:cViewPr>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viewProps" Target="viewProps.xml"/><Relationship Id="rId3" Type="http://schemas.openxmlformats.org/officeDocument/2006/relationships/customXml" Target="../customXml/item3.xml"/><Relationship Id="rId21" Type="http://schemas.microsoft.com/office/2016/11/relationships/changesInfo" Target="changesInfos/changesInfo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handoutMaster" Target="handoutMasters/handoutMaster1.xml"/><Relationship Id="rId20"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notesMaster" Target="notesMasters/notesMaster1.xml"/><Relationship Id="rId23" Type="http://schemas.microsoft.com/office/2018/10/relationships/authors" Target="authors.xml"/><Relationship Id="rId10" Type="http://schemas.openxmlformats.org/officeDocument/2006/relationships/slide" Target="slides/slide6.xml"/><Relationship Id="rId19"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uhamel, Jamey" userId="474ced74-7e83-47cb-bf1c-01a5d5b96a7e" providerId="ADAL" clId="{CD64B84F-EB61-403A-A62A-65C9D8B0E39F}"/>
    <pc:docChg chg="undo custSel addSld delSld modSld sldOrd">
      <pc:chgData name="Duhamel, Jamey" userId="474ced74-7e83-47cb-bf1c-01a5d5b96a7e" providerId="ADAL" clId="{CD64B84F-EB61-403A-A62A-65C9D8B0E39F}" dt="2023-03-08T17:13:31.729" v="3130" actId="20577"/>
      <pc:docMkLst>
        <pc:docMk/>
      </pc:docMkLst>
      <pc:sldChg chg="modSp mod modNotesTx">
        <pc:chgData name="Duhamel, Jamey" userId="474ced74-7e83-47cb-bf1c-01a5d5b96a7e" providerId="ADAL" clId="{CD64B84F-EB61-403A-A62A-65C9D8B0E39F}" dt="2023-03-08T17:03:32.809" v="2581"/>
        <pc:sldMkLst>
          <pc:docMk/>
          <pc:sldMk cId="836669093" sldId="271"/>
        </pc:sldMkLst>
        <pc:spChg chg="mod">
          <ac:chgData name="Duhamel, Jamey" userId="474ced74-7e83-47cb-bf1c-01a5d5b96a7e" providerId="ADAL" clId="{CD64B84F-EB61-403A-A62A-65C9D8B0E39F}" dt="2023-03-07T22:52:51.200" v="46" actId="20577"/>
          <ac:spMkLst>
            <pc:docMk/>
            <pc:sldMk cId="836669093" sldId="271"/>
            <ac:spMk id="2" creationId="{2EB256B0-FFA1-497E-9665-7D72E5AC4A1C}"/>
          </ac:spMkLst>
        </pc:spChg>
        <pc:spChg chg="mod">
          <ac:chgData name="Duhamel, Jamey" userId="474ced74-7e83-47cb-bf1c-01a5d5b96a7e" providerId="ADAL" clId="{CD64B84F-EB61-403A-A62A-65C9D8B0E39F}" dt="2023-03-07T23:43:33.185" v="2394" actId="20577"/>
          <ac:spMkLst>
            <pc:docMk/>
            <pc:sldMk cId="836669093" sldId="271"/>
            <ac:spMk id="4" creationId="{222902C2-71CB-4658-8539-A63C7D673D67}"/>
          </ac:spMkLst>
        </pc:spChg>
      </pc:sldChg>
      <pc:sldChg chg="modSp mod modNotesTx">
        <pc:chgData name="Duhamel, Jamey" userId="474ced74-7e83-47cb-bf1c-01a5d5b96a7e" providerId="ADAL" clId="{CD64B84F-EB61-403A-A62A-65C9D8B0E39F}" dt="2023-03-08T17:06:02.603" v="2759" actId="313"/>
        <pc:sldMkLst>
          <pc:docMk/>
          <pc:sldMk cId="655528749" sldId="279"/>
        </pc:sldMkLst>
        <pc:spChg chg="mod">
          <ac:chgData name="Duhamel, Jamey" userId="474ced74-7e83-47cb-bf1c-01a5d5b96a7e" providerId="ADAL" clId="{CD64B84F-EB61-403A-A62A-65C9D8B0E39F}" dt="2023-03-07T23:00:32.140" v="1037" actId="20577"/>
          <ac:spMkLst>
            <pc:docMk/>
            <pc:sldMk cId="655528749" sldId="279"/>
            <ac:spMk id="3" creationId="{6D43F6D5-D683-4509-B3F3-74DFBC38C077}"/>
          </ac:spMkLst>
        </pc:spChg>
        <pc:spChg chg="mod">
          <ac:chgData name="Duhamel, Jamey" userId="474ced74-7e83-47cb-bf1c-01a5d5b96a7e" providerId="ADAL" clId="{CD64B84F-EB61-403A-A62A-65C9D8B0E39F}" dt="2023-03-07T22:57:02.026" v="728" actId="20577"/>
          <ac:spMkLst>
            <pc:docMk/>
            <pc:sldMk cId="655528749" sldId="279"/>
            <ac:spMk id="4" creationId="{F6AD90F9-98EA-46E9-8A8D-9382335013C7}"/>
          </ac:spMkLst>
        </pc:spChg>
      </pc:sldChg>
      <pc:sldChg chg="modSp mod modNotesTx">
        <pc:chgData name="Duhamel, Jamey" userId="474ced74-7e83-47cb-bf1c-01a5d5b96a7e" providerId="ADAL" clId="{CD64B84F-EB61-403A-A62A-65C9D8B0E39F}" dt="2023-03-07T23:06:00.357" v="1468" actId="255"/>
        <pc:sldMkLst>
          <pc:docMk/>
          <pc:sldMk cId="666401007" sldId="282"/>
        </pc:sldMkLst>
        <pc:spChg chg="mod">
          <ac:chgData name="Duhamel, Jamey" userId="474ced74-7e83-47cb-bf1c-01a5d5b96a7e" providerId="ADAL" clId="{CD64B84F-EB61-403A-A62A-65C9D8B0E39F}" dt="2023-03-07T23:06:00.357" v="1468" actId="255"/>
          <ac:spMkLst>
            <pc:docMk/>
            <pc:sldMk cId="666401007" sldId="282"/>
            <ac:spMk id="3" creationId="{24ABA9E7-0E1B-409C-8613-443448979AC8}"/>
          </ac:spMkLst>
        </pc:spChg>
        <pc:spChg chg="mod">
          <ac:chgData name="Duhamel, Jamey" userId="474ced74-7e83-47cb-bf1c-01a5d5b96a7e" providerId="ADAL" clId="{CD64B84F-EB61-403A-A62A-65C9D8B0E39F}" dt="2023-03-07T23:02:36.782" v="1331" actId="20577"/>
          <ac:spMkLst>
            <pc:docMk/>
            <pc:sldMk cId="666401007" sldId="282"/>
            <ac:spMk id="4" creationId="{5B960F87-4AA1-48DE-BCE0-464642A1C2CD}"/>
          </ac:spMkLst>
        </pc:spChg>
      </pc:sldChg>
      <pc:sldChg chg="modSp mod modNotesTx">
        <pc:chgData name="Duhamel, Jamey" userId="474ced74-7e83-47cb-bf1c-01a5d5b96a7e" providerId="ADAL" clId="{CD64B84F-EB61-403A-A62A-65C9D8B0E39F}" dt="2023-03-07T23:25:56.852" v="2319" actId="20577"/>
        <pc:sldMkLst>
          <pc:docMk/>
          <pc:sldMk cId="3096120685" sldId="290"/>
        </pc:sldMkLst>
        <pc:spChg chg="mod">
          <ac:chgData name="Duhamel, Jamey" userId="474ced74-7e83-47cb-bf1c-01a5d5b96a7e" providerId="ADAL" clId="{CD64B84F-EB61-403A-A62A-65C9D8B0E39F}" dt="2023-03-07T23:25:06.536" v="2233" actId="20577"/>
          <ac:spMkLst>
            <pc:docMk/>
            <pc:sldMk cId="3096120685" sldId="290"/>
            <ac:spMk id="7" creationId="{3A9D65C1-B5F2-457E-B32F-0C9AC3B9A3A3}"/>
          </ac:spMkLst>
        </pc:spChg>
        <pc:spChg chg="mod">
          <ac:chgData name="Duhamel, Jamey" userId="474ced74-7e83-47cb-bf1c-01a5d5b96a7e" providerId="ADAL" clId="{CD64B84F-EB61-403A-A62A-65C9D8B0E39F}" dt="2023-03-07T23:24:54.147" v="2212" actId="20577"/>
          <ac:spMkLst>
            <pc:docMk/>
            <pc:sldMk cId="3096120685" sldId="290"/>
            <ac:spMk id="16" creationId="{5DD57436-4B96-4C4C-BFF4-F47E05CC41C7}"/>
          </ac:spMkLst>
        </pc:spChg>
      </pc:sldChg>
      <pc:sldChg chg="modSp mod modNotesTx">
        <pc:chgData name="Duhamel, Jamey" userId="474ced74-7e83-47cb-bf1c-01a5d5b96a7e" providerId="ADAL" clId="{CD64B84F-EB61-403A-A62A-65C9D8B0E39F}" dt="2023-03-07T23:08:29.056" v="1706" actId="20577"/>
        <pc:sldMkLst>
          <pc:docMk/>
          <pc:sldMk cId="460268726" sldId="317"/>
        </pc:sldMkLst>
        <pc:spChg chg="mod">
          <ac:chgData name="Duhamel, Jamey" userId="474ced74-7e83-47cb-bf1c-01a5d5b96a7e" providerId="ADAL" clId="{CD64B84F-EB61-403A-A62A-65C9D8B0E39F}" dt="2023-03-07T23:08:29.056" v="1706" actId="20577"/>
          <ac:spMkLst>
            <pc:docMk/>
            <pc:sldMk cId="460268726" sldId="317"/>
            <ac:spMk id="2" creationId="{9D910020-0396-477A-AE9D-0A60DAD86A6C}"/>
          </ac:spMkLst>
        </pc:spChg>
      </pc:sldChg>
      <pc:sldChg chg="modSp mod modNotesTx">
        <pc:chgData name="Duhamel, Jamey" userId="474ced74-7e83-47cb-bf1c-01a5d5b96a7e" providerId="ADAL" clId="{CD64B84F-EB61-403A-A62A-65C9D8B0E39F}" dt="2023-03-08T17:13:31.729" v="3130" actId="20577"/>
        <pc:sldMkLst>
          <pc:docMk/>
          <pc:sldMk cId="24163855" sldId="318"/>
        </pc:sldMkLst>
        <pc:spChg chg="mod">
          <ac:chgData name="Duhamel, Jamey" userId="474ced74-7e83-47cb-bf1c-01a5d5b96a7e" providerId="ADAL" clId="{CD64B84F-EB61-403A-A62A-65C9D8B0E39F}" dt="2023-03-07T23:01:11.090" v="1092" actId="20577"/>
          <ac:spMkLst>
            <pc:docMk/>
            <pc:sldMk cId="24163855" sldId="318"/>
            <ac:spMk id="2" creationId="{548CA548-6873-4A7E-9B2B-4BDC401F7425}"/>
          </ac:spMkLst>
        </pc:spChg>
        <pc:spChg chg="mod">
          <ac:chgData name="Duhamel, Jamey" userId="474ced74-7e83-47cb-bf1c-01a5d5b96a7e" providerId="ADAL" clId="{CD64B84F-EB61-403A-A62A-65C9D8B0E39F}" dt="2023-03-08T17:12:56.563" v="3041" actId="20577"/>
          <ac:spMkLst>
            <pc:docMk/>
            <pc:sldMk cId="24163855" sldId="318"/>
            <ac:spMk id="3" creationId="{24ABA9E7-0E1B-409C-8613-443448979AC8}"/>
          </ac:spMkLst>
        </pc:spChg>
        <pc:spChg chg="mod">
          <ac:chgData name="Duhamel, Jamey" userId="474ced74-7e83-47cb-bf1c-01a5d5b96a7e" providerId="ADAL" clId="{CD64B84F-EB61-403A-A62A-65C9D8B0E39F}" dt="2023-03-07T23:01:02.760" v="1073" actId="20577"/>
          <ac:spMkLst>
            <pc:docMk/>
            <pc:sldMk cId="24163855" sldId="318"/>
            <ac:spMk id="4" creationId="{5B960F87-4AA1-48DE-BCE0-464642A1C2CD}"/>
          </ac:spMkLst>
        </pc:spChg>
        <pc:spChg chg="mod">
          <ac:chgData name="Duhamel, Jamey" userId="474ced74-7e83-47cb-bf1c-01a5d5b96a7e" providerId="ADAL" clId="{CD64B84F-EB61-403A-A62A-65C9D8B0E39F}" dt="2023-03-08T17:12:59.458" v="3043" actId="20577"/>
          <ac:spMkLst>
            <pc:docMk/>
            <pc:sldMk cId="24163855" sldId="318"/>
            <ac:spMk id="17" creationId="{327EF7A8-75B6-492E-93D2-66AD177D0158}"/>
          </ac:spMkLst>
        </pc:spChg>
      </pc:sldChg>
      <pc:sldChg chg="modSp del mod modNotesTx">
        <pc:chgData name="Duhamel, Jamey" userId="474ced74-7e83-47cb-bf1c-01a5d5b96a7e" providerId="ADAL" clId="{CD64B84F-EB61-403A-A62A-65C9D8B0E39F}" dt="2023-03-08T01:32:43.199" v="2414" actId="47"/>
        <pc:sldMkLst>
          <pc:docMk/>
          <pc:sldMk cId="2775599197" sldId="319"/>
        </pc:sldMkLst>
        <pc:spChg chg="mod">
          <ac:chgData name="Duhamel, Jamey" userId="474ced74-7e83-47cb-bf1c-01a5d5b96a7e" providerId="ADAL" clId="{CD64B84F-EB61-403A-A62A-65C9D8B0E39F}" dt="2023-03-07T23:08:54.510" v="1734" actId="20577"/>
          <ac:spMkLst>
            <pc:docMk/>
            <pc:sldMk cId="2775599197" sldId="319"/>
            <ac:spMk id="2" creationId="{548CA548-6873-4A7E-9B2B-4BDC401F7425}"/>
          </ac:spMkLst>
        </pc:spChg>
        <pc:spChg chg="mod">
          <ac:chgData name="Duhamel, Jamey" userId="474ced74-7e83-47cb-bf1c-01a5d5b96a7e" providerId="ADAL" clId="{CD64B84F-EB61-403A-A62A-65C9D8B0E39F}" dt="2023-03-07T23:09:02.192" v="1760" actId="20577"/>
          <ac:spMkLst>
            <pc:docMk/>
            <pc:sldMk cId="2775599197" sldId="319"/>
            <ac:spMk id="4" creationId="{5B960F87-4AA1-48DE-BCE0-464642A1C2CD}"/>
          </ac:spMkLst>
        </pc:spChg>
      </pc:sldChg>
      <pc:sldChg chg="modSp mod">
        <pc:chgData name="Duhamel, Jamey" userId="474ced74-7e83-47cb-bf1c-01a5d5b96a7e" providerId="ADAL" clId="{CD64B84F-EB61-403A-A62A-65C9D8B0E39F}" dt="2023-03-07T23:26:18.509" v="2345" actId="20577"/>
        <pc:sldMkLst>
          <pc:docMk/>
          <pc:sldMk cId="2741218238" sldId="320"/>
        </pc:sldMkLst>
        <pc:spChg chg="mod">
          <ac:chgData name="Duhamel, Jamey" userId="474ced74-7e83-47cb-bf1c-01a5d5b96a7e" providerId="ADAL" clId="{CD64B84F-EB61-403A-A62A-65C9D8B0E39F}" dt="2023-03-07T23:26:18.509" v="2345" actId="20577"/>
          <ac:spMkLst>
            <pc:docMk/>
            <pc:sldMk cId="2741218238" sldId="320"/>
            <ac:spMk id="4" creationId="{5B960F87-4AA1-48DE-BCE0-464642A1C2CD}"/>
          </ac:spMkLst>
        </pc:spChg>
      </pc:sldChg>
      <pc:sldChg chg="add del">
        <pc:chgData name="Duhamel, Jamey" userId="474ced74-7e83-47cb-bf1c-01a5d5b96a7e" providerId="ADAL" clId="{CD64B84F-EB61-403A-A62A-65C9D8B0E39F}" dt="2023-03-07T23:13:31.946" v="1802" actId="47"/>
        <pc:sldMkLst>
          <pc:docMk/>
          <pc:sldMk cId="3715103946" sldId="787"/>
        </pc:sldMkLst>
      </pc:sldChg>
      <pc:sldChg chg="add del">
        <pc:chgData name="Duhamel, Jamey" userId="474ced74-7e83-47cb-bf1c-01a5d5b96a7e" providerId="ADAL" clId="{CD64B84F-EB61-403A-A62A-65C9D8B0E39F}" dt="2023-03-07T23:13:41.759" v="1814" actId="47"/>
        <pc:sldMkLst>
          <pc:docMk/>
          <pc:sldMk cId="1348851420" sldId="791"/>
        </pc:sldMkLst>
      </pc:sldChg>
      <pc:sldChg chg="add del">
        <pc:chgData name="Duhamel, Jamey" userId="474ced74-7e83-47cb-bf1c-01a5d5b96a7e" providerId="ADAL" clId="{CD64B84F-EB61-403A-A62A-65C9D8B0E39F}" dt="2023-03-07T23:13:40.973" v="1813" actId="47"/>
        <pc:sldMkLst>
          <pc:docMk/>
          <pc:sldMk cId="2731954740" sldId="792"/>
        </pc:sldMkLst>
      </pc:sldChg>
      <pc:sldChg chg="add del">
        <pc:chgData name="Duhamel, Jamey" userId="474ced74-7e83-47cb-bf1c-01a5d5b96a7e" providerId="ADAL" clId="{CD64B84F-EB61-403A-A62A-65C9D8B0E39F}" dt="2023-03-07T23:13:40.343" v="1812" actId="47"/>
        <pc:sldMkLst>
          <pc:docMk/>
          <pc:sldMk cId="2185980242" sldId="793"/>
        </pc:sldMkLst>
      </pc:sldChg>
      <pc:sldChg chg="add del">
        <pc:chgData name="Duhamel, Jamey" userId="474ced74-7e83-47cb-bf1c-01a5d5b96a7e" providerId="ADAL" clId="{CD64B84F-EB61-403A-A62A-65C9D8B0E39F}" dt="2023-03-07T23:13:39.739" v="1811" actId="47"/>
        <pc:sldMkLst>
          <pc:docMk/>
          <pc:sldMk cId="2164956481" sldId="794"/>
        </pc:sldMkLst>
      </pc:sldChg>
      <pc:sldChg chg="add del">
        <pc:chgData name="Duhamel, Jamey" userId="474ced74-7e83-47cb-bf1c-01a5d5b96a7e" providerId="ADAL" clId="{CD64B84F-EB61-403A-A62A-65C9D8B0E39F}" dt="2023-03-07T23:13:39.202" v="1810" actId="47"/>
        <pc:sldMkLst>
          <pc:docMk/>
          <pc:sldMk cId="3644883272" sldId="795"/>
        </pc:sldMkLst>
      </pc:sldChg>
      <pc:sldChg chg="add del">
        <pc:chgData name="Duhamel, Jamey" userId="474ced74-7e83-47cb-bf1c-01a5d5b96a7e" providerId="ADAL" clId="{CD64B84F-EB61-403A-A62A-65C9D8B0E39F}" dt="2023-03-07T23:13:38.279" v="1809" actId="47"/>
        <pc:sldMkLst>
          <pc:docMk/>
          <pc:sldMk cId="2351871799" sldId="796"/>
        </pc:sldMkLst>
      </pc:sldChg>
      <pc:sldChg chg="add del">
        <pc:chgData name="Duhamel, Jamey" userId="474ced74-7e83-47cb-bf1c-01a5d5b96a7e" providerId="ADAL" clId="{CD64B84F-EB61-403A-A62A-65C9D8B0E39F}" dt="2023-03-07T23:13:33.866" v="1803" actId="47"/>
        <pc:sldMkLst>
          <pc:docMk/>
          <pc:sldMk cId="4008479120" sldId="797"/>
        </pc:sldMkLst>
      </pc:sldChg>
      <pc:sldChg chg="add del">
        <pc:chgData name="Duhamel, Jamey" userId="474ced74-7e83-47cb-bf1c-01a5d5b96a7e" providerId="ADAL" clId="{CD64B84F-EB61-403A-A62A-65C9D8B0E39F}" dt="2023-03-07T23:13:37.720" v="1808" actId="47"/>
        <pc:sldMkLst>
          <pc:docMk/>
          <pc:sldMk cId="2572391783" sldId="798"/>
        </pc:sldMkLst>
      </pc:sldChg>
      <pc:sldChg chg="add del">
        <pc:chgData name="Duhamel, Jamey" userId="474ced74-7e83-47cb-bf1c-01a5d5b96a7e" providerId="ADAL" clId="{CD64B84F-EB61-403A-A62A-65C9D8B0E39F}" dt="2023-03-07T23:13:37.118" v="1807" actId="47"/>
        <pc:sldMkLst>
          <pc:docMk/>
          <pc:sldMk cId="1925662727" sldId="799"/>
        </pc:sldMkLst>
      </pc:sldChg>
      <pc:sldChg chg="add del">
        <pc:chgData name="Duhamel, Jamey" userId="474ced74-7e83-47cb-bf1c-01a5d5b96a7e" providerId="ADAL" clId="{CD64B84F-EB61-403A-A62A-65C9D8B0E39F}" dt="2023-03-07T23:13:36.533" v="1806" actId="47"/>
        <pc:sldMkLst>
          <pc:docMk/>
          <pc:sldMk cId="2362095361" sldId="800"/>
        </pc:sldMkLst>
      </pc:sldChg>
      <pc:sldChg chg="add del">
        <pc:chgData name="Duhamel, Jamey" userId="474ced74-7e83-47cb-bf1c-01a5d5b96a7e" providerId="ADAL" clId="{CD64B84F-EB61-403A-A62A-65C9D8B0E39F}" dt="2023-03-07T23:13:35.894" v="1805" actId="47"/>
        <pc:sldMkLst>
          <pc:docMk/>
          <pc:sldMk cId="3638404865" sldId="801"/>
        </pc:sldMkLst>
      </pc:sldChg>
      <pc:sldChg chg="add del">
        <pc:chgData name="Duhamel, Jamey" userId="474ced74-7e83-47cb-bf1c-01a5d5b96a7e" providerId="ADAL" clId="{CD64B84F-EB61-403A-A62A-65C9D8B0E39F}" dt="2023-03-07T23:13:35.087" v="1804" actId="47"/>
        <pc:sldMkLst>
          <pc:docMk/>
          <pc:sldMk cId="2039454366" sldId="802"/>
        </pc:sldMkLst>
      </pc:sldChg>
      <pc:sldChg chg="del">
        <pc:chgData name="Duhamel, Jamey" userId="474ced74-7e83-47cb-bf1c-01a5d5b96a7e" providerId="ADAL" clId="{CD64B84F-EB61-403A-A62A-65C9D8B0E39F}" dt="2023-03-07T23:24:01.593" v="2183" actId="47"/>
        <pc:sldMkLst>
          <pc:docMk/>
          <pc:sldMk cId="2612169502" sldId="804"/>
        </pc:sldMkLst>
      </pc:sldChg>
      <pc:sldChg chg="del">
        <pc:chgData name="Duhamel, Jamey" userId="474ced74-7e83-47cb-bf1c-01a5d5b96a7e" providerId="ADAL" clId="{CD64B84F-EB61-403A-A62A-65C9D8B0E39F}" dt="2023-03-07T23:24:03.297" v="2184" actId="47"/>
        <pc:sldMkLst>
          <pc:docMk/>
          <pc:sldMk cId="1180176213" sldId="805"/>
        </pc:sldMkLst>
      </pc:sldChg>
      <pc:sldChg chg="addSp delSp modSp add del mod ord modNotesTx">
        <pc:chgData name="Duhamel, Jamey" userId="474ced74-7e83-47cb-bf1c-01a5d5b96a7e" providerId="ADAL" clId="{CD64B84F-EB61-403A-A62A-65C9D8B0E39F}" dt="2023-03-08T01:32:36.027" v="2413"/>
        <pc:sldMkLst>
          <pc:docMk/>
          <pc:sldMk cId="3633131543" sldId="810"/>
        </pc:sldMkLst>
        <pc:spChg chg="mod">
          <ac:chgData name="Duhamel, Jamey" userId="474ced74-7e83-47cb-bf1c-01a5d5b96a7e" providerId="ADAL" clId="{CD64B84F-EB61-403A-A62A-65C9D8B0E39F}" dt="2023-03-07T23:16:52.126" v="1967" actId="14100"/>
          <ac:spMkLst>
            <pc:docMk/>
            <pc:sldMk cId="3633131543" sldId="810"/>
            <ac:spMk id="3" creationId="{65EA713F-245D-4921-8084-44554409F053}"/>
          </ac:spMkLst>
        </pc:spChg>
        <pc:spChg chg="mod">
          <ac:chgData name="Duhamel, Jamey" userId="474ced74-7e83-47cb-bf1c-01a5d5b96a7e" providerId="ADAL" clId="{CD64B84F-EB61-403A-A62A-65C9D8B0E39F}" dt="2023-03-07T23:40:16.925" v="2368" actId="1076"/>
          <ac:spMkLst>
            <pc:docMk/>
            <pc:sldMk cId="3633131543" sldId="810"/>
            <ac:spMk id="4" creationId="{EC4880DD-3D07-4915-A164-D0ED61F2DF43}"/>
          </ac:spMkLst>
        </pc:spChg>
        <pc:spChg chg="mod">
          <ac:chgData name="Duhamel, Jamey" userId="474ced74-7e83-47cb-bf1c-01a5d5b96a7e" providerId="ADAL" clId="{CD64B84F-EB61-403A-A62A-65C9D8B0E39F}" dt="2023-03-07T23:18:12.235" v="2029" actId="14100"/>
          <ac:spMkLst>
            <pc:docMk/>
            <pc:sldMk cId="3633131543" sldId="810"/>
            <ac:spMk id="5" creationId="{58ADB1A1-61AE-4FF5-A8EC-1E792B7C0847}"/>
          </ac:spMkLst>
        </pc:spChg>
        <pc:spChg chg="mod">
          <ac:chgData name="Duhamel, Jamey" userId="474ced74-7e83-47cb-bf1c-01a5d5b96a7e" providerId="ADAL" clId="{CD64B84F-EB61-403A-A62A-65C9D8B0E39F}" dt="2023-03-07T23:13:58.561" v="1835" actId="20577"/>
          <ac:spMkLst>
            <pc:docMk/>
            <pc:sldMk cId="3633131543" sldId="810"/>
            <ac:spMk id="6" creationId="{91ED1DEA-FA90-4D1A-9ED1-C47E2A315BFC}"/>
          </ac:spMkLst>
        </pc:spChg>
        <pc:spChg chg="mod">
          <ac:chgData name="Duhamel, Jamey" userId="474ced74-7e83-47cb-bf1c-01a5d5b96a7e" providerId="ADAL" clId="{CD64B84F-EB61-403A-A62A-65C9D8B0E39F}" dt="2023-03-07T23:14:06.798" v="1861" actId="20577"/>
          <ac:spMkLst>
            <pc:docMk/>
            <pc:sldMk cId="3633131543" sldId="810"/>
            <ac:spMk id="7" creationId="{F943B793-469E-4FD1-AA0D-DB47C3F4A730}"/>
          </ac:spMkLst>
        </pc:spChg>
        <pc:spChg chg="add del">
          <ac:chgData name="Duhamel, Jamey" userId="474ced74-7e83-47cb-bf1c-01a5d5b96a7e" providerId="ADAL" clId="{CD64B84F-EB61-403A-A62A-65C9D8B0E39F}" dt="2023-03-07T23:37:06" v="2353"/>
          <ac:spMkLst>
            <pc:docMk/>
            <pc:sldMk cId="3633131543" sldId="810"/>
            <ac:spMk id="10" creationId="{208A73C2-B3F0-DBEC-F095-E4AC110B441C}"/>
          </ac:spMkLst>
        </pc:spChg>
        <pc:picChg chg="del mod">
          <ac:chgData name="Duhamel, Jamey" userId="474ced74-7e83-47cb-bf1c-01a5d5b96a7e" providerId="ADAL" clId="{CD64B84F-EB61-403A-A62A-65C9D8B0E39F}" dt="2023-03-07T23:39:15.618" v="2360" actId="478"/>
          <ac:picMkLst>
            <pc:docMk/>
            <pc:sldMk cId="3633131543" sldId="810"/>
            <ac:picMk id="2" creationId="{0254AA90-B7A6-4BEF-9E8C-694519755279}"/>
          </ac:picMkLst>
        </pc:picChg>
        <pc:picChg chg="add del mod">
          <ac:chgData name="Duhamel, Jamey" userId="474ced74-7e83-47cb-bf1c-01a5d5b96a7e" providerId="ADAL" clId="{CD64B84F-EB61-403A-A62A-65C9D8B0E39F}" dt="2023-03-07T23:28:06.796" v="2351" actId="478"/>
          <ac:picMkLst>
            <pc:docMk/>
            <pc:sldMk cId="3633131543" sldId="810"/>
            <ac:picMk id="9" creationId="{07AC514A-149C-157F-18B5-B135913CAAAD}"/>
          </ac:picMkLst>
        </pc:picChg>
        <pc:picChg chg="add mod">
          <ac:chgData name="Duhamel, Jamey" userId="474ced74-7e83-47cb-bf1c-01a5d5b96a7e" providerId="ADAL" clId="{CD64B84F-EB61-403A-A62A-65C9D8B0E39F}" dt="2023-03-07T23:39:58.446" v="2364" actId="1076"/>
          <ac:picMkLst>
            <pc:docMk/>
            <pc:sldMk cId="3633131543" sldId="810"/>
            <ac:picMk id="11" creationId="{7380BE29-0721-32C2-3EF1-BF39A9C79A85}"/>
          </ac:picMkLst>
        </pc:picChg>
        <pc:picChg chg="mod">
          <ac:chgData name="Duhamel, Jamey" userId="474ced74-7e83-47cb-bf1c-01a5d5b96a7e" providerId="ADAL" clId="{CD64B84F-EB61-403A-A62A-65C9D8B0E39F}" dt="2023-03-07T23:40:03.679" v="2365" actId="1076"/>
          <ac:picMkLst>
            <pc:docMk/>
            <pc:sldMk cId="3633131543" sldId="810"/>
            <ac:picMk id="13" creationId="{E42FCB92-2FA0-4800-952E-3DA3C9391A06}"/>
          </ac:picMkLst>
        </pc:picChg>
        <pc:picChg chg="mod">
          <ac:chgData name="Duhamel, Jamey" userId="474ced74-7e83-47cb-bf1c-01a5d5b96a7e" providerId="ADAL" clId="{CD64B84F-EB61-403A-A62A-65C9D8B0E39F}" dt="2023-03-07T23:37:30.335" v="2354" actId="14826"/>
          <ac:picMkLst>
            <pc:docMk/>
            <pc:sldMk cId="3633131543" sldId="810"/>
            <ac:picMk id="15" creationId="{52609709-31AE-449A-AA79-98E431D1F222}"/>
          </ac:picMkLst>
        </pc:picChg>
      </pc:sldChg>
      <pc:sldChg chg="del ord">
        <pc:chgData name="Duhamel, Jamey" userId="474ced74-7e83-47cb-bf1c-01a5d5b96a7e" providerId="ADAL" clId="{CD64B84F-EB61-403A-A62A-65C9D8B0E39F}" dt="2023-03-07T23:24:04.640" v="2185" actId="47"/>
        <pc:sldMkLst>
          <pc:docMk/>
          <pc:sldMk cId="2758004457" sldId="811"/>
        </pc:sldMkLst>
      </pc:sldChg>
      <pc:sldChg chg="addSp delSp modSp add mod modNotesTx">
        <pc:chgData name="Duhamel, Jamey" userId="474ced74-7e83-47cb-bf1c-01a5d5b96a7e" providerId="ADAL" clId="{CD64B84F-EB61-403A-A62A-65C9D8B0E39F}" dt="2023-03-07T23:41:14.798" v="2375" actId="1076"/>
        <pc:sldMkLst>
          <pc:docMk/>
          <pc:sldMk cId="2418718136" sldId="812"/>
        </pc:sldMkLst>
        <pc:spChg chg="mod">
          <ac:chgData name="Duhamel, Jamey" userId="474ced74-7e83-47cb-bf1c-01a5d5b96a7e" providerId="ADAL" clId="{CD64B84F-EB61-403A-A62A-65C9D8B0E39F}" dt="2023-03-07T23:21:00.499" v="2101" actId="1076"/>
          <ac:spMkLst>
            <pc:docMk/>
            <pc:sldMk cId="2418718136" sldId="812"/>
            <ac:spMk id="3" creationId="{65EA713F-245D-4921-8084-44554409F053}"/>
          </ac:spMkLst>
        </pc:spChg>
        <pc:spChg chg="mod">
          <ac:chgData name="Duhamel, Jamey" userId="474ced74-7e83-47cb-bf1c-01a5d5b96a7e" providerId="ADAL" clId="{CD64B84F-EB61-403A-A62A-65C9D8B0E39F}" dt="2023-03-07T23:23:51.500" v="2182" actId="20577"/>
          <ac:spMkLst>
            <pc:docMk/>
            <pc:sldMk cId="2418718136" sldId="812"/>
            <ac:spMk id="4" creationId="{EC4880DD-3D07-4915-A164-D0ED61F2DF43}"/>
          </ac:spMkLst>
        </pc:spChg>
        <pc:spChg chg="del">
          <ac:chgData name="Duhamel, Jamey" userId="474ced74-7e83-47cb-bf1c-01a5d5b96a7e" providerId="ADAL" clId="{CD64B84F-EB61-403A-A62A-65C9D8B0E39F}" dt="2023-03-07T23:20:30.772" v="2095" actId="478"/>
          <ac:spMkLst>
            <pc:docMk/>
            <pc:sldMk cId="2418718136" sldId="812"/>
            <ac:spMk id="5" creationId="{58ADB1A1-61AE-4FF5-A8EC-1E792B7C0847}"/>
          </ac:spMkLst>
        </pc:spChg>
        <pc:picChg chg="del mod">
          <ac:chgData name="Duhamel, Jamey" userId="474ced74-7e83-47cb-bf1c-01a5d5b96a7e" providerId="ADAL" clId="{CD64B84F-EB61-403A-A62A-65C9D8B0E39F}" dt="2023-03-07T23:40:39.595" v="2370" actId="478"/>
          <ac:picMkLst>
            <pc:docMk/>
            <pc:sldMk cId="2418718136" sldId="812"/>
            <ac:picMk id="2" creationId="{0254AA90-B7A6-4BEF-9E8C-694519755279}"/>
          </ac:picMkLst>
        </pc:picChg>
        <pc:picChg chg="add mod">
          <ac:chgData name="Duhamel, Jamey" userId="474ced74-7e83-47cb-bf1c-01a5d5b96a7e" providerId="ADAL" clId="{CD64B84F-EB61-403A-A62A-65C9D8B0E39F}" dt="2023-03-07T23:41:14.798" v="2375" actId="1076"/>
          <ac:picMkLst>
            <pc:docMk/>
            <pc:sldMk cId="2418718136" sldId="812"/>
            <ac:picMk id="8" creationId="{C8A542A5-4A4F-4EA0-2C2F-445E6BDB6EA9}"/>
          </ac:picMkLst>
        </pc:picChg>
        <pc:picChg chg="mod">
          <ac:chgData name="Duhamel, Jamey" userId="474ced74-7e83-47cb-bf1c-01a5d5b96a7e" providerId="ADAL" clId="{CD64B84F-EB61-403A-A62A-65C9D8B0E39F}" dt="2023-03-07T23:41:05.048" v="2374" actId="14826"/>
          <ac:picMkLst>
            <pc:docMk/>
            <pc:sldMk cId="2418718136" sldId="812"/>
            <ac:picMk id="13" creationId="{E42FCB92-2FA0-4800-952E-3DA3C9391A06}"/>
          </ac:picMkLst>
        </pc:picChg>
        <pc:picChg chg="del">
          <ac:chgData name="Duhamel, Jamey" userId="474ced74-7e83-47cb-bf1c-01a5d5b96a7e" providerId="ADAL" clId="{CD64B84F-EB61-403A-A62A-65C9D8B0E39F}" dt="2023-03-07T23:20:28.363" v="2094" actId="478"/>
          <ac:picMkLst>
            <pc:docMk/>
            <pc:sldMk cId="2418718136" sldId="812"/>
            <ac:picMk id="15" creationId="{52609709-31AE-449A-AA79-98E431D1F222}"/>
          </ac:picMkLst>
        </pc:picChg>
      </pc:sldChg>
      <pc:sldChg chg="del">
        <pc:chgData name="Duhamel, Jamey" userId="474ced74-7e83-47cb-bf1c-01a5d5b96a7e" providerId="ADAL" clId="{CD64B84F-EB61-403A-A62A-65C9D8B0E39F}" dt="2023-03-07T23:08:39.277" v="1707" actId="2696"/>
        <pc:sldMkLst>
          <pc:docMk/>
          <pc:sldMk cId="3793596458" sldId="812"/>
        </pc:sldMkLst>
      </pc:sldChg>
      <pc:sldChg chg="addSp delSp modSp add mod modNotesTx">
        <pc:chgData name="Duhamel, Jamey" userId="474ced74-7e83-47cb-bf1c-01a5d5b96a7e" providerId="ADAL" clId="{CD64B84F-EB61-403A-A62A-65C9D8B0E39F}" dt="2023-03-07T23:42:03.601" v="2382" actId="14826"/>
        <pc:sldMkLst>
          <pc:docMk/>
          <pc:sldMk cId="346555780" sldId="813"/>
        </pc:sldMkLst>
        <pc:spChg chg="mod">
          <ac:chgData name="Duhamel, Jamey" userId="474ced74-7e83-47cb-bf1c-01a5d5b96a7e" providerId="ADAL" clId="{CD64B84F-EB61-403A-A62A-65C9D8B0E39F}" dt="2023-03-07T23:22:24.523" v="2145" actId="1076"/>
          <ac:spMkLst>
            <pc:docMk/>
            <pc:sldMk cId="346555780" sldId="813"/>
            <ac:spMk id="3" creationId="{65EA713F-245D-4921-8084-44554409F053}"/>
          </ac:spMkLst>
        </pc:spChg>
        <pc:spChg chg="mod">
          <ac:chgData name="Duhamel, Jamey" userId="474ced74-7e83-47cb-bf1c-01a5d5b96a7e" providerId="ADAL" clId="{CD64B84F-EB61-403A-A62A-65C9D8B0E39F}" dt="2023-03-07T23:41:55.431" v="2381" actId="1076"/>
          <ac:spMkLst>
            <pc:docMk/>
            <pc:sldMk cId="346555780" sldId="813"/>
            <ac:spMk id="4" creationId="{EC4880DD-3D07-4915-A164-D0ED61F2DF43}"/>
          </ac:spMkLst>
        </pc:spChg>
        <pc:spChg chg="mod">
          <ac:chgData name="Duhamel, Jamey" userId="474ced74-7e83-47cb-bf1c-01a5d5b96a7e" providerId="ADAL" clId="{CD64B84F-EB61-403A-A62A-65C9D8B0E39F}" dt="2023-03-07T23:21:20.836" v="2121" actId="20577"/>
          <ac:spMkLst>
            <pc:docMk/>
            <pc:sldMk cId="346555780" sldId="813"/>
            <ac:spMk id="6" creationId="{91ED1DEA-FA90-4D1A-9ED1-C47E2A315BFC}"/>
          </ac:spMkLst>
        </pc:spChg>
        <pc:picChg chg="del mod">
          <ac:chgData name="Duhamel, Jamey" userId="474ced74-7e83-47cb-bf1c-01a5d5b96a7e" providerId="ADAL" clId="{CD64B84F-EB61-403A-A62A-65C9D8B0E39F}" dt="2023-03-07T23:41:32.537" v="2377" actId="478"/>
          <ac:picMkLst>
            <pc:docMk/>
            <pc:sldMk cId="346555780" sldId="813"/>
            <ac:picMk id="2" creationId="{0254AA90-B7A6-4BEF-9E8C-694519755279}"/>
          </ac:picMkLst>
        </pc:picChg>
        <pc:picChg chg="add mod">
          <ac:chgData name="Duhamel, Jamey" userId="474ced74-7e83-47cb-bf1c-01a5d5b96a7e" providerId="ADAL" clId="{CD64B84F-EB61-403A-A62A-65C9D8B0E39F}" dt="2023-03-07T23:41:45.706" v="2380" actId="14826"/>
          <ac:picMkLst>
            <pc:docMk/>
            <pc:sldMk cId="346555780" sldId="813"/>
            <ac:picMk id="5" creationId="{F3DFC983-3439-64AB-6D03-9F42327482E8}"/>
          </ac:picMkLst>
        </pc:picChg>
        <pc:picChg chg="mod">
          <ac:chgData name="Duhamel, Jamey" userId="474ced74-7e83-47cb-bf1c-01a5d5b96a7e" providerId="ADAL" clId="{CD64B84F-EB61-403A-A62A-65C9D8B0E39F}" dt="2023-03-07T23:42:03.601" v="2382" actId="14826"/>
          <ac:picMkLst>
            <pc:docMk/>
            <pc:sldMk cId="346555780" sldId="813"/>
            <ac:picMk id="13" creationId="{E42FCB92-2FA0-4800-952E-3DA3C9391A06}"/>
          </ac:picMkLst>
        </pc:picChg>
      </pc:sldChg>
      <pc:sldMasterChg chg="addSldLayout delSldLayout">
        <pc:chgData name="Duhamel, Jamey" userId="474ced74-7e83-47cb-bf1c-01a5d5b96a7e" providerId="ADAL" clId="{CD64B84F-EB61-403A-A62A-65C9D8B0E39F}" dt="2023-03-07T23:13:41.759" v="1814" actId="47"/>
        <pc:sldMasterMkLst>
          <pc:docMk/>
          <pc:sldMasterMk cId="2475932361" sldId="2147483648"/>
        </pc:sldMasterMkLst>
        <pc:sldLayoutChg chg="add del">
          <pc:chgData name="Duhamel, Jamey" userId="474ced74-7e83-47cb-bf1c-01a5d5b96a7e" providerId="ADAL" clId="{CD64B84F-EB61-403A-A62A-65C9D8B0E39F}" dt="2023-03-07T23:13:41.759" v="1814" actId="47"/>
          <pc:sldLayoutMkLst>
            <pc:docMk/>
            <pc:sldMasterMk cId="2475932361" sldId="2147483648"/>
            <pc:sldLayoutMk cId="518623612" sldId="2147483714"/>
          </pc:sldLayoutMkLst>
        </pc:sldLayoutChg>
      </pc:sldMasterChg>
    </pc:docChg>
  </pc:docChgLst>
  <pc:docChgLst>
    <pc:chgData name="Bless, Cathy" userId="a32d7989-f1db-457a-bb40-29860d71c0c4" providerId="ADAL" clId="{817282BE-E44F-4285-8895-3D63323D2E7D}"/>
    <pc:docChg chg="modSld modNotesMaster modHandout">
      <pc:chgData name="Bless, Cathy" userId="a32d7989-f1db-457a-bb40-29860d71c0c4" providerId="ADAL" clId="{817282BE-E44F-4285-8895-3D63323D2E7D}" dt="2023-03-08T05:04:40.539" v="383" actId="255"/>
      <pc:docMkLst>
        <pc:docMk/>
      </pc:docMkLst>
      <pc:sldChg chg="modNotesTx">
        <pc:chgData name="Bless, Cathy" userId="a32d7989-f1db-457a-bb40-29860d71c0c4" providerId="ADAL" clId="{817282BE-E44F-4285-8895-3D63323D2E7D}" dt="2023-03-08T05:00:45.572" v="381" actId="20577"/>
        <pc:sldMkLst>
          <pc:docMk/>
          <pc:sldMk cId="666401007" sldId="282"/>
        </pc:sldMkLst>
      </pc:sldChg>
      <pc:sldChg chg="modNotesTx">
        <pc:chgData name="Bless, Cathy" userId="a32d7989-f1db-457a-bb40-29860d71c0c4" providerId="ADAL" clId="{817282BE-E44F-4285-8895-3D63323D2E7D}" dt="2023-03-08T05:02:52.422" v="382" actId="255"/>
        <pc:sldMkLst>
          <pc:docMk/>
          <pc:sldMk cId="460268726" sldId="317"/>
        </pc:sldMkLst>
      </pc:sldChg>
      <pc:sldChg chg="modNotesTx">
        <pc:chgData name="Bless, Cathy" userId="a32d7989-f1db-457a-bb40-29860d71c0c4" providerId="ADAL" clId="{817282BE-E44F-4285-8895-3D63323D2E7D}" dt="2023-03-08T05:04:40.539" v="383" actId="255"/>
        <pc:sldMkLst>
          <pc:docMk/>
          <pc:sldMk cId="2741218238" sldId="320"/>
        </pc:sldMk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E6417ED-9FAE-4CB4-96C5-1753FD35AD87}"/>
              </a:ext>
            </a:extLst>
          </p:cNvPr>
          <p:cNvSpPr>
            <a:spLocks noGrp="1"/>
          </p:cNvSpPr>
          <p:nvPr>
            <p:ph type="hdr" sz="quarter"/>
          </p:nvPr>
        </p:nvSpPr>
        <p:spPr>
          <a:xfrm>
            <a:off x="0" y="0"/>
            <a:ext cx="3076363" cy="470895"/>
          </a:xfrm>
          <a:prstGeom prst="rect">
            <a:avLst/>
          </a:prstGeom>
        </p:spPr>
        <p:txBody>
          <a:bodyPr vert="horz" lIns="94192" tIns="47096" rIns="94192" bIns="47096" rtlCol="0"/>
          <a:lstStyle>
            <a:lvl1pPr algn="l">
              <a:defRPr sz="1200"/>
            </a:lvl1pPr>
          </a:lstStyle>
          <a:p>
            <a:endParaRPr lang="en-US" dirty="0"/>
          </a:p>
        </p:txBody>
      </p:sp>
      <p:sp>
        <p:nvSpPr>
          <p:cNvPr id="3" name="Date Placeholder 2">
            <a:extLst>
              <a:ext uri="{FF2B5EF4-FFF2-40B4-BE49-F238E27FC236}">
                <a16:creationId xmlns:a16="http://schemas.microsoft.com/office/drawing/2014/main" id="{A120F6C9-111C-4F27-96ED-6C3E06E757AE}"/>
              </a:ext>
            </a:extLst>
          </p:cNvPr>
          <p:cNvSpPr>
            <a:spLocks noGrp="1"/>
          </p:cNvSpPr>
          <p:nvPr>
            <p:ph type="dt" sz="quarter" idx="1"/>
          </p:nvPr>
        </p:nvSpPr>
        <p:spPr>
          <a:xfrm>
            <a:off x="4021294" y="0"/>
            <a:ext cx="3076363" cy="470895"/>
          </a:xfrm>
          <a:prstGeom prst="rect">
            <a:avLst/>
          </a:prstGeom>
        </p:spPr>
        <p:txBody>
          <a:bodyPr vert="horz" lIns="94192" tIns="47096" rIns="94192" bIns="47096" rtlCol="0"/>
          <a:lstStyle>
            <a:lvl1pPr algn="r">
              <a:defRPr sz="1200"/>
            </a:lvl1pPr>
          </a:lstStyle>
          <a:p>
            <a:fld id="{8D39C649-8903-40A3-B68F-1C5858441F2E}" type="datetimeFigureOut">
              <a:rPr lang="en-US" smtClean="0"/>
              <a:t>3/8/2023</a:t>
            </a:fld>
            <a:endParaRPr lang="en-US" dirty="0"/>
          </a:p>
        </p:txBody>
      </p:sp>
      <p:sp>
        <p:nvSpPr>
          <p:cNvPr id="4" name="Footer Placeholder 3">
            <a:extLst>
              <a:ext uri="{FF2B5EF4-FFF2-40B4-BE49-F238E27FC236}">
                <a16:creationId xmlns:a16="http://schemas.microsoft.com/office/drawing/2014/main" id="{07683B99-9569-4D00-8A82-91E21E809860}"/>
              </a:ext>
            </a:extLst>
          </p:cNvPr>
          <p:cNvSpPr>
            <a:spLocks noGrp="1"/>
          </p:cNvSpPr>
          <p:nvPr>
            <p:ph type="ftr" sz="quarter" idx="2"/>
          </p:nvPr>
        </p:nvSpPr>
        <p:spPr>
          <a:xfrm>
            <a:off x="0" y="8914407"/>
            <a:ext cx="3076363" cy="470894"/>
          </a:xfrm>
          <a:prstGeom prst="rect">
            <a:avLst/>
          </a:prstGeom>
        </p:spPr>
        <p:txBody>
          <a:bodyPr vert="horz" lIns="94192" tIns="47096" rIns="94192" bIns="47096"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43FF25B5-BDC9-439C-B9A6-18F2BB7A2D46}"/>
              </a:ext>
            </a:extLst>
          </p:cNvPr>
          <p:cNvSpPr>
            <a:spLocks noGrp="1"/>
          </p:cNvSpPr>
          <p:nvPr>
            <p:ph type="sldNum" sz="quarter" idx="3"/>
          </p:nvPr>
        </p:nvSpPr>
        <p:spPr>
          <a:xfrm>
            <a:off x="4021294" y="8914407"/>
            <a:ext cx="3076363" cy="470894"/>
          </a:xfrm>
          <a:prstGeom prst="rect">
            <a:avLst/>
          </a:prstGeom>
        </p:spPr>
        <p:txBody>
          <a:bodyPr vert="horz" lIns="94192" tIns="47096" rIns="94192" bIns="47096" rtlCol="0" anchor="b"/>
          <a:lstStyle>
            <a:lvl1pPr algn="r">
              <a:defRPr sz="1200"/>
            </a:lvl1pPr>
          </a:lstStyle>
          <a:p>
            <a:fld id="{3273137F-85F1-4AFD-976A-84C54CF49321}" type="slidenum">
              <a:rPr lang="en-US" smtClean="0"/>
              <a:t>‹#›</a:t>
            </a:fld>
            <a:endParaRPr lang="en-US" dirty="0"/>
          </a:p>
        </p:txBody>
      </p:sp>
    </p:spTree>
    <p:extLst>
      <p:ext uri="{BB962C8B-B14F-4D97-AF65-F5344CB8AC3E}">
        <p14:creationId xmlns:p14="http://schemas.microsoft.com/office/powerpoint/2010/main" val="128871238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6363" cy="470895"/>
          </a:xfrm>
          <a:prstGeom prst="rect">
            <a:avLst/>
          </a:prstGeom>
        </p:spPr>
        <p:txBody>
          <a:bodyPr vert="horz" lIns="94192" tIns="47096" rIns="94192" bIns="47096" rtlCol="0"/>
          <a:lstStyle>
            <a:lvl1pPr algn="l">
              <a:defRPr sz="1200"/>
            </a:lvl1pPr>
          </a:lstStyle>
          <a:p>
            <a:endParaRPr lang="en-US" dirty="0"/>
          </a:p>
        </p:txBody>
      </p:sp>
      <p:sp>
        <p:nvSpPr>
          <p:cNvPr id="3" name="Date Placeholder 2"/>
          <p:cNvSpPr>
            <a:spLocks noGrp="1"/>
          </p:cNvSpPr>
          <p:nvPr>
            <p:ph type="dt" idx="1"/>
          </p:nvPr>
        </p:nvSpPr>
        <p:spPr>
          <a:xfrm>
            <a:off x="4021294" y="0"/>
            <a:ext cx="3076363" cy="470895"/>
          </a:xfrm>
          <a:prstGeom prst="rect">
            <a:avLst/>
          </a:prstGeom>
        </p:spPr>
        <p:txBody>
          <a:bodyPr vert="horz" lIns="94192" tIns="47096" rIns="94192" bIns="47096" rtlCol="0"/>
          <a:lstStyle>
            <a:lvl1pPr algn="r">
              <a:defRPr sz="1200"/>
            </a:lvl1pPr>
          </a:lstStyle>
          <a:p>
            <a:fld id="{1E635863-3480-4035-9344-A6F997CD5ECA}" type="datetimeFigureOut">
              <a:rPr lang="en-US" smtClean="0"/>
              <a:t>3/8/2023</a:t>
            </a:fld>
            <a:endParaRPr lang="en-US" dirty="0"/>
          </a:p>
        </p:txBody>
      </p:sp>
      <p:sp>
        <p:nvSpPr>
          <p:cNvPr id="4" name="Slide Image Placeholder 3"/>
          <p:cNvSpPr>
            <a:spLocks noGrp="1" noRot="1" noChangeAspect="1"/>
          </p:cNvSpPr>
          <p:nvPr>
            <p:ph type="sldImg" idx="2"/>
          </p:nvPr>
        </p:nvSpPr>
        <p:spPr>
          <a:xfrm>
            <a:off x="735013" y="1173163"/>
            <a:ext cx="5629275" cy="3167062"/>
          </a:xfrm>
          <a:prstGeom prst="rect">
            <a:avLst/>
          </a:prstGeom>
          <a:noFill/>
          <a:ln w="12700">
            <a:solidFill>
              <a:prstClr val="black"/>
            </a:solidFill>
          </a:ln>
        </p:spPr>
        <p:txBody>
          <a:bodyPr vert="horz" lIns="94192" tIns="47096" rIns="94192" bIns="47096" rtlCol="0" anchor="ctr"/>
          <a:lstStyle/>
          <a:p>
            <a:endParaRPr lang="en-US" dirty="0"/>
          </a:p>
        </p:txBody>
      </p:sp>
      <p:sp>
        <p:nvSpPr>
          <p:cNvPr id="5" name="Notes Placeholder 4"/>
          <p:cNvSpPr>
            <a:spLocks noGrp="1"/>
          </p:cNvSpPr>
          <p:nvPr>
            <p:ph type="body" sz="quarter" idx="3"/>
          </p:nvPr>
        </p:nvSpPr>
        <p:spPr>
          <a:xfrm>
            <a:off x="709930" y="4516676"/>
            <a:ext cx="5679440" cy="3695462"/>
          </a:xfrm>
          <a:prstGeom prst="rect">
            <a:avLst/>
          </a:prstGeom>
        </p:spPr>
        <p:txBody>
          <a:bodyPr vert="horz" lIns="94192" tIns="47096" rIns="94192" bIns="47096"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914407"/>
            <a:ext cx="3076363" cy="470894"/>
          </a:xfrm>
          <a:prstGeom prst="rect">
            <a:avLst/>
          </a:prstGeom>
        </p:spPr>
        <p:txBody>
          <a:bodyPr vert="horz" lIns="94192" tIns="47096" rIns="94192" bIns="47096" rtlCol="0" anchor="b"/>
          <a:lstStyle>
            <a:lvl1pPr algn="l">
              <a:defRPr sz="1200"/>
            </a:lvl1pPr>
          </a:lstStyle>
          <a:p>
            <a:endParaRPr lang="en-US" dirty="0"/>
          </a:p>
        </p:txBody>
      </p:sp>
      <p:sp>
        <p:nvSpPr>
          <p:cNvPr id="7" name="Slide Number Placeholder 6"/>
          <p:cNvSpPr>
            <a:spLocks noGrp="1"/>
          </p:cNvSpPr>
          <p:nvPr>
            <p:ph type="sldNum" sz="quarter" idx="5"/>
          </p:nvPr>
        </p:nvSpPr>
        <p:spPr>
          <a:xfrm>
            <a:off x="4021294" y="8914407"/>
            <a:ext cx="3076363" cy="470894"/>
          </a:xfrm>
          <a:prstGeom prst="rect">
            <a:avLst/>
          </a:prstGeom>
        </p:spPr>
        <p:txBody>
          <a:bodyPr vert="horz" lIns="94192" tIns="47096" rIns="94192" bIns="47096" rtlCol="0" anchor="b"/>
          <a:lstStyle>
            <a:lvl1pPr algn="r">
              <a:defRPr sz="1200"/>
            </a:lvl1pPr>
          </a:lstStyle>
          <a:p>
            <a:fld id="{2D92DD96-A03D-4F9E-AF57-442BF503A8B2}" type="slidenum">
              <a:rPr lang="en-US" smtClean="0"/>
              <a:t>‹#›</a:t>
            </a:fld>
            <a:endParaRPr lang="en-US" dirty="0"/>
          </a:p>
        </p:txBody>
      </p:sp>
    </p:spTree>
    <p:extLst>
      <p:ext uri="{BB962C8B-B14F-4D97-AF65-F5344CB8AC3E}">
        <p14:creationId xmlns:p14="http://schemas.microsoft.com/office/powerpoint/2010/main" val="31379121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b="1" dirty="0">
                <a:effectLst/>
                <a:latin typeface="Calibri" panose="020F0502020204030204" pitchFamily="34" charset="0"/>
                <a:ea typeface="Calibri" panose="020F0502020204030204" pitchFamily="34" charset="0"/>
                <a:cs typeface="Times New Roman" panose="02020603050405020304" pitchFamily="18" charset="0"/>
              </a:rPr>
              <a:t>[Jamey] </a:t>
            </a:r>
            <a:r>
              <a:rPr lang="en-US" sz="1800" dirty="0">
                <a:effectLst/>
                <a:latin typeface="Calibri" panose="020F0502020204030204" pitchFamily="34" charset="0"/>
                <a:ea typeface="Calibri" panose="020F0502020204030204" pitchFamily="34" charset="0"/>
                <a:cs typeface="Times New Roman" panose="02020603050405020304" pitchFamily="18" charset="0"/>
              </a:rPr>
              <a:t>Good morning, Mayor Wheeler, Commissioners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Mapps</a:t>
            </a:r>
            <a:r>
              <a:rPr lang="en-US" sz="1800" dirty="0">
                <a:effectLst/>
                <a:latin typeface="Calibri" panose="020F0502020204030204" pitchFamily="34" charset="0"/>
                <a:ea typeface="Calibri" panose="020F0502020204030204" pitchFamily="34" charset="0"/>
                <a:cs typeface="Times New Roman" panose="02020603050405020304" pitchFamily="18" charset="0"/>
              </a:rPr>
              <a:t>, Rubio, Gonzalez and Ryan.</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I’m honored to be here today. My name is Jamey Duhamel, and I am a staff  with the charter transition team, housed in the Office of Management and Finance.  It is my privilege to work closely with the Bureau of Human Resources to help stand up the Salary Commission and I will continue to work in partnership with them as the Commission does it’s work for the next five months.</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Before we begin, I want to thank the many people who, in addition to the Bureau of Human Resources of course helped to bring the recommended commission appointees to you today. This process would not have been possible without assistance from the Office of Civic Life, city council staff, particularly Hayley Blonsley of the Mayor’s office, and my co-workers on the transition team. Thank you all for your collaboration.</a:t>
            </a:r>
          </a:p>
          <a:p>
            <a:endParaRPr lang="en-US" dirty="0"/>
          </a:p>
        </p:txBody>
      </p:sp>
      <p:sp>
        <p:nvSpPr>
          <p:cNvPr id="4" name="Slide Number Placeholder 3"/>
          <p:cNvSpPr>
            <a:spLocks noGrp="1"/>
          </p:cNvSpPr>
          <p:nvPr>
            <p:ph type="sldNum" sz="quarter" idx="5"/>
          </p:nvPr>
        </p:nvSpPr>
        <p:spPr/>
        <p:txBody>
          <a:bodyPr/>
          <a:lstStyle/>
          <a:p>
            <a:fld id="{2D92DD96-A03D-4F9E-AF57-442BF503A8B2}" type="slidenum">
              <a:rPr lang="en-US" smtClean="0"/>
              <a:t>1</a:t>
            </a:fld>
            <a:endParaRPr lang="en-US" dirty="0"/>
          </a:p>
        </p:txBody>
      </p:sp>
    </p:spTree>
    <p:extLst>
      <p:ext uri="{BB962C8B-B14F-4D97-AF65-F5344CB8AC3E}">
        <p14:creationId xmlns:p14="http://schemas.microsoft.com/office/powerpoint/2010/main" val="321992309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35481" indent="-235481" fontAlgn="base"/>
            <a:r>
              <a:rPr lang="en-US" sz="2000" dirty="0">
                <a:solidFill>
                  <a:srgbClr val="000000"/>
                </a:solidFill>
                <a:latin typeface="Calibri" panose="020F0502020204030204" pitchFamily="34" charset="0"/>
                <a:ea typeface="Times New Roman" panose="02020603050405020304" pitchFamily="18" charset="0"/>
              </a:rPr>
              <a:t>Thank you for your time, Mayor and Commissioners. We look forward to partnering with your offices on the work of the commission and hope to find many ways to engage you and your constituents in this process.</a:t>
            </a:r>
          </a:p>
          <a:p>
            <a:pPr marL="235481" indent="-235481" fontAlgn="base"/>
            <a:endParaRPr lang="en-US" sz="2000" dirty="0">
              <a:solidFill>
                <a:srgbClr val="000000"/>
              </a:solidFill>
              <a:latin typeface="Calibri" panose="020F0502020204030204" pitchFamily="34" charset="0"/>
              <a:ea typeface="Times New Roman" panose="02020603050405020304" pitchFamily="18" charset="0"/>
            </a:endParaRPr>
          </a:p>
          <a:p>
            <a:pPr marL="235481" indent="-235481" fontAlgn="base"/>
            <a:r>
              <a:rPr lang="en-US" sz="2000" dirty="0">
                <a:solidFill>
                  <a:srgbClr val="000000"/>
                </a:solidFill>
                <a:latin typeface="Calibri" panose="020F0502020204030204" pitchFamily="34" charset="0"/>
                <a:ea typeface="Times New Roman" panose="02020603050405020304" pitchFamily="18" charset="0"/>
              </a:rPr>
              <a:t>We welcome any questions about either the nominees or the upcoming work of the Commission.</a:t>
            </a:r>
            <a:endParaRPr lang="en-US" sz="2000" dirty="0"/>
          </a:p>
          <a:p>
            <a:endParaRPr lang="en-US" dirty="0"/>
          </a:p>
        </p:txBody>
      </p:sp>
      <p:sp>
        <p:nvSpPr>
          <p:cNvPr id="4" name="Slide Number Placeholder 3"/>
          <p:cNvSpPr>
            <a:spLocks noGrp="1"/>
          </p:cNvSpPr>
          <p:nvPr>
            <p:ph type="sldNum" sz="quarter" idx="5"/>
          </p:nvPr>
        </p:nvSpPr>
        <p:spPr/>
        <p:txBody>
          <a:bodyPr/>
          <a:lstStyle/>
          <a:p>
            <a:fld id="{2D92DD96-A03D-4F9E-AF57-442BF503A8B2}" type="slidenum">
              <a:rPr lang="en-US" smtClean="0"/>
              <a:t>10</a:t>
            </a:fld>
            <a:endParaRPr lang="en-US" dirty="0"/>
          </a:p>
        </p:txBody>
      </p:sp>
    </p:spTree>
    <p:extLst>
      <p:ext uri="{BB962C8B-B14F-4D97-AF65-F5344CB8AC3E}">
        <p14:creationId xmlns:p14="http://schemas.microsoft.com/office/powerpoint/2010/main" val="16650050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sz="1000" b="1" dirty="0">
                <a:solidFill>
                  <a:srgbClr val="000000"/>
                </a:solidFill>
                <a:latin typeface="Calibri" panose="020F0502020204030204" pitchFamily="34" charset="0"/>
                <a:ea typeface="Times New Roman" panose="02020603050405020304" pitchFamily="18" charset="0"/>
              </a:rPr>
              <a:t>[Jamey] </a:t>
            </a:r>
            <a:r>
              <a:rPr lang="en-US" sz="1900" dirty="0">
                <a:latin typeface="Calibri" panose="020F0502020204030204" pitchFamily="34" charset="0"/>
                <a:ea typeface="Times New Roman" panose="02020603050405020304" pitchFamily="18" charset="0"/>
              </a:rPr>
              <a:t>In November 2022, registered voters supported a broad range of charter reforms by approving Ballot Measure 26-228. Among these reforms was the appointment of a Salary Commission that will set salaries for elected officials. The Salary Commission will include five commissioners and two alternates, who will be seated no later than March 15, 2023, and complete their work by August 1, 2023. The process this morning ensures we meet the required March 15</a:t>
            </a:r>
            <a:r>
              <a:rPr lang="en-US" sz="1900" baseline="30000" dirty="0">
                <a:latin typeface="Calibri" panose="020F0502020204030204" pitchFamily="34" charset="0"/>
                <a:ea typeface="Times New Roman" panose="02020603050405020304" pitchFamily="18" charset="0"/>
              </a:rPr>
              <a:t>th</a:t>
            </a:r>
            <a:r>
              <a:rPr lang="en-US" sz="1900" dirty="0">
                <a:latin typeface="Calibri" panose="020F0502020204030204" pitchFamily="34" charset="0"/>
                <a:ea typeface="Times New Roman" panose="02020603050405020304" pitchFamily="18" charset="0"/>
              </a:rPr>
              <a:t> deadline. Moving forward, the Bureau of Human Resources will need to reconvene a Salary Commission every two years to evaluate the methods and salaries and make adjustments as needed.</a:t>
            </a:r>
            <a:endParaRPr lang="en-US" sz="1900" dirty="0">
              <a:latin typeface="Times New Roman" panose="02020603050405020304" pitchFamily="18" charset="0"/>
              <a:ea typeface="Times New Roman" panose="02020603050405020304" pitchFamily="18" charset="0"/>
            </a:endParaRPr>
          </a:p>
          <a:p>
            <a:pPr fontAlgn="base"/>
            <a:r>
              <a:rPr lang="en-US" sz="1900" dirty="0">
                <a:latin typeface="Calibri" panose="020F0502020204030204" pitchFamily="34" charset="0"/>
                <a:ea typeface="Times New Roman" panose="02020603050405020304" pitchFamily="18" charset="0"/>
              </a:rPr>
              <a:t> </a:t>
            </a:r>
            <a:endParaRPr lang="en-US" sz="1900" dirty="0">
              <a:latin typeface="Times New Roman" panose="02020603050405020304" pitchFamily="18" charset="0"/>
              <a:ea typeface="Times New Roman" panose="02020603050405020304" pitchFamily="18" charset="0"/>
            </a:endParaRPr>
          </a:p>
          <a:p>
            <a:pPr fontAlgn="base"/>
            <a:r>
              <a:rPr lang="en-US" sz="1900" dirty="0">
                <a:solidFill>
                  <a:srgbClr val="15191E"/>
                </a:solidFill>
                <a:latin typeface="Calibri" panose="020F0502020204030204" pitchFamily="34" charset="0"/>
                <a:ea typeface="Times New Roman" panose="02020603050405020304" pitchFamily="18" charset="0"/>
              </a:rPr>
              <a:t> </a:t>
            </a:r>
            <a:endParaRPr lang="en-US" sz="1900" dirty="0">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2D92DD96-A03D-4F9E-AF57-442BF503A8B2}" type="slidenum">
              <a:rPr lang="en-US" smtClean="0"/>
              <a:t>2</a:t>
            </a:fld>
            <a:endParaRPr lang="en-US" dirty="0"/>
          </a:p>
        </p:txBody>
      </p:sp>
    </p:spTree>
    <p:extLst>
      <p:ext uri="{BB962C8B-B14F-4D97-AF65-F5344CB8AC3E}">
        <p14:creationId xmlns:p14="http://schemas.microsoft.com/office/powerpoint/2010/main" val="22651185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35481" indent="-235481" fontAlgn="base"/>
            <a:r>
              <a:rPr lang="en-US" b="1" dirty="0">
                <a:solidFill>
                  <a:srgbClr val="000000"/>
                </a:solidFill>
                <a:latin typeface="Calibri" panose="020F0502020204030204" pitchFamily="34" charset="0"/>
                <a:ea typeface="Times New Roman" panose="02020603050405020304" pitchFamily="18" charset="0"/>
              </a:rPr>
              <a:t>[Jamey] </a:t>
            </a:r>
            <a:r>
              <a:rPr lang="en-US" dirty="0">
                <a:solidFill>
                  <a:srgbClr val="000000"/>
                </a:solidFill>
                <a:latin typeface="Calibri" panose="020F0502020204030204" pitchFamily="34" charset="0"/>
                <a:ea typeface="Times New Roman" panose="02020603050405020304" pitchFamily="18" charset="0"/>
              </a:rPr>
              <a:t>According to the </a:t>
            </a:r>
            <a:r>
              <a:rPr lang="en-US">
                <a:solidFill>
                  <a:srgbClr val="000000"/>
                </a:solidFill>
                <a:latin typeface="Calibri" panose="020F0502020204030204" pitchFamily="34" charset="0"/>
                <a:ea typeface="Times New Roman" panose="02020603050405020304" pitchFamily="18" charset="0"/>
              </a:rPr>
              <a:t>charter amendments, </a:t>
            </a:r>
            <a:r>
              <a:rPr lang="en-US" dirty="0">
                <a:solidFill>
                  <a:srgbClr val="000000"/>
                </a:solidFill>
                <a:latin typeface="Calibri" panose="020F0502020204030204" pitchFamily="34" charset="0"/>
                <a:ea typeface="Times New Roman" panose="02020603050405020304" pitchFamily="18" charset="0"/>
              </a:rPr>
              <a:t>if at </a:t>
            </a:r>
            <a:r>
              <a:rPr lang="en-US">
                <a:solidFill>
                  <a:srgbClr val="000000"/>
                </a:solidFill>
                <a:latin typeface="Calibri" panose="020F0502020204030204" pitchFamily="34" charset="0"/>
                <a:ea typeface="Times New Roman" panose="02020603050405020304" pitchFamily="18" charset="0"/>
              </a:rPr>
              <a:t>least three </a:t>
            </a:r>
            <a:r>
              <a:rPr lang="en-US" dirty="0">
                <a:solidFill>
                  <a:srgbClr val="000000"/>
                </a:solidFill>
                <a:latin typeface="Calibri" panose="020F0502020204030204" pitchFamily="34" charset="0"/>
                <a:ea typeface="Times New Roman" panose="02020603050405020304" pitchFamily="18" charset="0"/>
              </a:rPr>
              <a:t>Salary Commissioners agree on a salary proposal, then those salaries will take effect starting with the newly elected body on January 1, 2025 </a:t>
            </a:r>
          </a:p>
          <a:p>
            <a:pPr marL="235481" indent="-235481" fontAlgn="base"/>
            <a:endParaRPr lang="en-US" dirty="0">
              <a:solidFill>
                <a:srgbClr val="000000"/>
              </a:solidFill>
              <a:latin typeface="Calibri" panose="020F0502020204030204" pitchFamily="34" charset="0"/>
              <a:ea typeface="Calibri" panose="020F0502020204030204" pitchFamily="34" charset="0"/>
            </a:endParaRPr>
          </a:p>
          <a:p>
            <a:pPr marL="235481" indent="-235481" fontAlgn="base"/>
            <a:r>
              <a:rPr lang="en-US" dirty="0">
                <a:solidFill>
                  <a:srgbClr val="000000"/>
                </a:solidFill>
                <a:latin typeface="Calibri" panose="020F0502020204030204" pitchFamily="34" charset="0"/>
                <a:ea typeface="Calibri" panose="020F0502020204030204" pitchFamily="34" charset="0"/>
              </a:rPr>
              <a:t>However, if after two votes, the Salary Commission is unable to reach that four-member majority, the most recent version of the proposal is forwarded to City Council for consideration and adoption.</a:t>
            </a:r>
          </a:p>
          <a:p>
            <a:pPr marL="235481" indent="-235481" fontAlgn="base"/>
            <a:endParaRPr lang="en-US" dirty="0">
              <a:solidFill>
                <a:srgbClr val="000000"/>
              </a:solidFill>
              <a:latin typeface="Calibri" panose="020F0502020204030204" pitchFamily="34" charset="0"/>
            </a:endParaRPr>
          </a:p>
          <a:p>
            <a:pPr marL="235481" indent="-235481" fontAlgn="base"/>
            <a:r>
              <a:rPr lang="en-US" dirty="0">
                <a:solidFill>
                  <a:srgbClr val="000000"/>
                </a:solidFill>
                <a:latin typeface="Calibri" panose="020F0502020204030204" pitchFamily="34" charset="0"/>
              </a:rPr>
              <a:t>And now I would like to turn it over to the Chief Human Resource Officer Cathy Bless to describe the selection process and to introduce the selected commissioners.</a:t>
            </a:r>
            <a:endParaRPr lang="en-US" dirty="0"/>
          </a:p>
          <a:p>
            <a:endParaRPr lang="en-US" dirty="0"/>
          </a:p>
        </p:txBody>
      </p:sp>
      <p:sp>
        <p:nvSpPr>
          <p:cNvPr id="4" name="Slide Number Placeholder 3"/>
          <p:cNvSpPr>
            <a:spLocks noGrp="1"/>
          </p:cNvSpPr>
          <p:nvPr>
            <p:ph type="sldNum" sz="quarter" idx="5"/>
          </p:nvPr>
        </p:nvSpPr>
        <p:spPr/>
        <p:txBody>
          <a:bodyPr/>
          <a:lstStyle/>
          <a:p>
            <a:fld id="{2D92DD96-A03D-4F9E-AF57-442BF503A8B2}" type="slidenum">
              <a:rPr lang="en-US" smtClean="0"/>
              <a:t>3</a:t>
            </a:fld>
            <a:endParaRPr lang="en-US" dirty="0"/>
          </a:p>
        </p:txBody>
      </p:sp>
    </p:spTree>
    <p:extLst>
      <p:ext uri="{BB962C8B-B14F-4D97-AF65-F5344CB8AC3E}">
        <p14:creationId xmlns:p14="http://schemas.microsoft.com/office/powerpoint/2010/main" val="19445839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35481" indent="-235481" fontAlgn="base"/>
            <a:r>
              <a:rPr lang="en-US" b="1" dirty="0">
                <a:solidFill>
                  <a:srgbClr val="000000"/>
                </a:solidFill>
                <a:latin typeface="Calibri" panose="020F0502020204030204" pitchFamily="34" charset="0"/>
                <a:ea typeface="Times New Roman" panose="02020603050405020304" pitchFamily="18" charset="0"/>
              </a:rPr>
              <a:t>[</a:t>
            </a:r>
            <a:r>
              <a:rPr lang="en-US" b="1" dirty="0">
                <a:solidFill>
                  <a:srgbClr val="000000"/>
                </a:solidFill>
                <a:highlight>
                  <a:srgbClr val="FFFF00"/>
                </a:highlight>
                <a:latin typeface="Calibri" panose="020F0502020204030204" pitchFamily="34" charset="0"/>
                <a:ea typeface="Times New Roman" panose="02020603050405020304" pitchFamily="18" charset="0"/>
              </a:rPr>
              <a:t>Cathy</a:t>
            </a:r>
            <a:r>
              <a:rPr lang="en-US" dirty="0">
                <a:solidFill>
                  <a:srgbClr val="000000"/>
                </a:solidFill>
                <a:highlight>
                  <a:srgbClr val="FFFF00"/>
                </a:highlight>
                <a:latin typeface="Calibri" panose="020F0502020204030204" pitchFamily="34" charset="0"/>
                <a:ea typeface="Times New Roman" panose="02020603050405020304" pitchFamily="18" charset="0"/>
              </a:rPr>
              <a:t>] Introduce self</a:t>
            </a:r>
          </a:p>
          <a:p>
            <a:pPr marL="235481" indent="-235481" fontAlgn="base"/>
            <a:endParaRPr lang="en-US" dirty="0">
              <a:solidFill>
                <a:srgbClr val="000000"/>
              </a:solidFill>
              <a:latin typeface="Calibri" panose="020F0502020204030204" pitchFamily="34" charset="0"/>
              <a:ea typeface="Times New Roman" panose="02020603050405020304" pitchFamily="18" charset="0"/>
            </a:endParaRPr>
          </a:p>
          <a:p>
            <a:pPr fontAlgn="base"/>
            <a:r>
              <a:rPr lang="en-US" sz="1900" dirty="0">
                <a:latin typeface="Calibri" panose="020F0502020204030204" pitchFamily="34" charset="0"/>
                <a:ea typeface="Times New Roman" panose="02020603050405020304" pitchFamily="18" charset="0"/>
              </a:rPr>
              <a:t>Good Morning Mayor Wheeler and Commissioners.  I am Cathy Bless, Chief Human Resource Officer.  I appreciate the opportunity to present this morning and I also want to thank the Chief Administrative Office, Barb Siples, the Interim Classification and Compensation Manager, you Office Mayor, and all others who have also helped get us to this point. The Bureau of Human Resources (BHR) </a:t>
            </a:r>
            <a:r>
              <a:rPr lang="en-US" sz="1900" dirty="0">
                <a:solidFill>
                  <a:srgbClr val="15191E"/>
                </a:solidFill>
                <a:latin typeface="Calibri" panose="020F0502020204030204" pitchFamily="34" charset="0"/>
                <a:ea typeface="Times New Roman" panose="02020603050405020304" pitchFamily="18" charset="0"/>
              </a:rPr>
              <a:t>partnered with the Office of Civic Life (OCL) and the Chief Administrator’s Office (CAO) to develop a job posting to attract qualified commissioners. Applicants responded to questions relating to their background as human resources professionals, their experience setting pay, their engagement with the principals and practices of equity and inclusion, and their involvement with their respective communities. </a:t>
            </a:r>
            <a:endParaRPr lang="en-US" sz="1900" dirty="0">
              <a:latin typeface="Times New Roman" panose="02020603050405020304" pitchFamily="18" charset="0"/>
              <a:ea typeface="Times New Roman" panose="02020603050405020304" pitchFamily="18" charset="0"/>
            </a:endParaRPr>
          </a:p>
          <a:p>
            <a:pPr fontAlgn="base"/>
            <a:r>
              <a:rPr lang="en-US" sz="1900" dirty="0">
                <a:latin typeface="Calibri" panose="020F0502020204030204" pitchFamily="34" charset="0"/>
                <a:ea typeface="Times New Roman" panose="02020603050405020304" pitchFamily="18" charset="0"/>
              </a:rPr>
              <a:t> </a:t>
            </a:r>
            <a:endParaRPr lang="en-US" sz="1900" dirty="0">
              <a:latin typeface="Times New Roman" panose="02020603050405020304" pitchFamily="18" charset="0"/>
              <a:ea typeface="Times New Roman" panose="02020603050405020304" pitchFamily="18" charset="0"/>
            </a:endParaRPr>
          </a:p>
          <a:p>
            <a:pPr fontAlgn="base"/>
            <a:r>
              <a:rPr lang="en-US" sz="1900" dirty="0">
                <a:latin typeface="Calibri" panose="020F0502020204030204" pitchFamily="34" charset="0"/>
                <a:ea typeface="Times New Roman" panose="02020603050405020304" pitchFamily="18" charset="0"/>
              </a:rPr>
              <a:t>As part of the recruitment plan, BHR and CAO began outreach to community stakeholders, personal and professional networks, private industry, and compensation professionals, as well as public organizations, non-profits, trade organizations, and utilities……..several paid advertisements were also posted in local trade organizations.</a:t>
            </a:r>
            <a:endParaRPr lang="en-US" sz="1900" dirty="0">
              <a:latin typeface="Times New Roman" panose="02020603050405020304" pitchFamily="18" charset="0"/>
              <a:ea typeface="Times New Roman" panose="02020603050405020304" pitchFamily="18" charset="0"/>
            </a:endParaRPr>
          </a:p>
          <a:p>
            <a:pPr fontAlgn="base"/>
            <a:r>
              <a:rPr lang="en-US" sz="1900" dirty="0">
                <a:latin typeface="Calibri" panose="020F0502020204030204" pitchFamily="34" charset="0"/>
                <a:ea typeface="Times New Roman" panose="02020603050405020304" pitchFamily="18" charset="0"/>
              </a:rPr>
              <a:t> </a:t>
            </a:r>
            <a:endParaRPr lang="en-US" sz="1900" dirty="0">
              <a:latin typeface="Times New Roman" panose="02020603050405020304" pitchFamily="18" charset="0"/>
              <a:ea typeface="Times New Roman" panose="02020603050405020304" pitchFamily="18" charset="0"/>
            </a:endParaRPr>
          </a:p>
          <a:p>
            <a:pPr fontAlgn="base"/>
            <a:r>
              <a:rPr lang="en-US" sz="1900" b="1" dirty="0">
                <a:latin typeface="Calibri" panose="020F0502020204030204" pitchFamily="34" charset="0"/>
                <a:ea typeface="Times New Roman" panose="02020603050405020304" pitchFamily="18" charset="0"/>
              </a:rPr>
              <a:t>Applicant Selection</a:t>
            </a:r>
            <a:r>
              <a:rPr lang="en-US" sz="1900" dirty="0">
                <a:latin typeface="Calibri" panose="020F0502020204030204" pitchFamily="34" charset="0"/>
                <a:ea typeface="Times New Roman" panose="02020603050405020304" pitchFamily="18" charset="0"/>
              </a:rPr>
              <a:t> </a:t>
            </a:r>
            <a:endParaRPr lang="en-US" sz="1900" dirty="0">
              <a:latin typeface="Times New Roman" panose="02020603050405020304" pitchFamily="18" charset="0"/>
              <a:ea typeface="Times New Roman" panose="02020603050405020304" pitchFamily="18" charset="0"/>
            </a:endParaRPr>
          </a:p>
          <a:p>
            <a:pPr fontAlgn="base"/>
            <a:r>
              <a:rPr lang="en-US" sz="1900" dirty="0">
                <a:latin typeface="Calibri" panose="020F0502020204030204" pitchFamily="34" charset="0"/>
                <a:ea typeface="Times New Roman" panose="02020603050405020304" pitchFamily="18" charset="0"/>
              </a:rPr>
              <a:t>The Salary Commission job posting was open for nine weeks and closed with 18 applications—of those, 14 applicants met the Portland residency requirement. These 14 also met the requirement of human resources and compensation experience. </a:t>
            </a:r>
            <a:endParaRPr lang="en-US" sz="1900" dirty="0">
              <a:latin typeface="Times New Roman" panose="02020603050405020304" pitchFamily="18" charset="0"/>
              <a:ea typeface="Times New Roman" panose="02020603050405020304" pitchFamily="18" charset="0"/>
            </a:endParaRPr>
          </a:p>
          <a:p>
            <a:pPr fontAlgn="base"/>
            <a:r>
              <a:rPr lang="en-US" sz="1900" dirty="0">
                <a:latin typeface="Calibri" panose="020F0502020204030204" pitchFamily="34" charset="0"/>
                <a:ea typeface="Times New Roman" panose="02020603050405020304" pitchFamily="18" charset="0"/>
              </a:rPr>
              <a:t> </a:t>
            </a:r>
            <a:endParaRPr lang="en-US" sz="1900" dirty="0">
              <a:latin typeface="Times New Roman" panose="02020603050405020304" pitchFamily="18" charset="0"/>
              <a:ea typeface="Times New Roman" panose="02020603050405020304" pitchFamily="18" charset="0"/>
            </a:endParaRPr>
          </a:p>
          <a:p>
            <a:pPr fontAlgn="base"/>
            <a:r>
              <a:rPr lang="en-US" sz="1900" dirty="0">
                <a:latin typeface="Calibri" panose="020F0502020204030204" pitchFamily="34" charset="0"/>
                <a:ea typeface="Times New Roman" panose="02020603050405020304" pitchFamily="18" charset="0"/>
              </a:rPr>
              <a:t>Applications were reviewed and ranked by BHR and CAO staff. Scoring criteria included: </a:t>
            </a:r>
            <a:endParaRPr lang="en-US" sz="1900" dirty="0">
              <a:latin typeface="Times New Roman" panose="02020603050405020304" pitchFamily="18" charset="0"/>
              <a:ea typeface="Times New Roman" panose="02020603050405020304" pitchFamily="18" charset="0"/>
            </a:endParaRPr>
          </a:p>
          <a:p>
            <a:pPr marL="353221" indent="-353221" fontAlgn="base">
              <a:buSzPts val="1000"/>
              <a:buFont typeface="Symbol" panose="05050102010706020507" pitchFamily="18" charset="2"/>
              <a:buChar char=""/>
              <a:tabLst>
                <a:tab pos="470962" algn="l"/>
              </a:tabLst>
            </a:pPr>
            <a:r>
              <a:rPr lang="en-US" sz="1900" dirty="0">
                <a:latin typeface="Calibri" panose="020F0502020204030204" pitchFamily="34" charset="0"/>
                <a:ea typeface="Times New Roman" panose="02020603050405020304" pitchFamily="18" charset="0"/>
              </a:rPr>
              <a:t>Qualified HR professional </a:t>
            </a:r>
            <a:endParaRPr lang="en-US" sz="1900" dirty="0">
              <a:latin typeface="Times New Roman" panose="02020603050405020304" pitchFamily="18" charset="0"/>
              <a:ea typeface="Times New Roman" panose="02020603050405020304" pitchFamily="18" charset="0"/>
            </a:endParaRPr>
          </a:p>
          <a:p>
            <a:pPr marL="353221" indent="-353221" fontAlgn="base">
              <a:buSzPts val="1000"/>
              <a:buFont typeface="Symbol" panose="05050102010706020507" pitchFamily="18" charset="2"/>
              <a:buChar char=""/>
              <a:tabLst>
                <a:tab pos="470962" algn="l"/>
              </a:tabLst>
            </a:pPr>
            <a:r>
              <a:rPr lang="en-US" sz="1900" dirty="0">
                <a:latin typeface="Calibri" panose="020F0502020204030204" pitchFamily="34" charset="0"/>
                <a:ea typeface="Times New Roman" panose="02020603050405020304" pitchFamily="18" charset="0"/>
              </a:rPr>
              <a:t>Experience setting pay </a:t>
            </a:r>
            <a:endParaRPr lang="en-US" sz="1900" dirty="0">
              <a:latin typeface="Times New Roman" panose="02020603050405020304" pitchFamily="18" charset="0"/>
              <a:ea typeface="Times New Roman" panose="02020603050405020304" pitchFamily="18" charset="0"/>
            </a:endParaRPr>
          </a:p>
          <a:p>
            <a:pPr marL="353221" indent="-353221" fontAlgn="base">
              <a:buSzPts val="1000"/>
              <a:buFont typeface="Symbol" panose="05050102010706020507" pitchFamily="18" charset="2"/>
              <a:buChar char=""/>
              <a:tabLst>
                <a:tab pos="470962" algn="l"/>
              </a:tabLst>
            </a:pPr>
            <a:r>
              <a:rPr lang="en-US" sz="1900" dirty="0">
                <a:latin typeface="Calibri" panose="020F0502020204030204" pitchFamily="34" charset="0"/>
                <a:ea typeface="Times New Roman" panose="02020603050405020304" pitchFamily="18" charset="0"/>
              </a:rPr>
              <a:t>Experience working in or with mission-based, non-profit, public, and/or volunteer organizations </a:t>
            </a:r>
            <a:endParaRPr lang="en-US" sz="1900" dirty="0">
              <a:latin typeface="Times New Roman" panose="02020603050405020304" pitchFamily="18" charset="0"/>
              <a:ea typeface="Times New Roman" panose="02020603050405020304" pitchFamily="18" charset="0"/>
            </a:endParaRPr>
          </a:p>
          <a:p>
            <a:pPr marL="353221" indent="-353221" fontAlgn="base">
              <a:buSzPts val="1000"/>
              <a:buFont typeface="Symbol" panose="05050102010706020507" pitchFamily="18" charset="2"/>
              <a:buChar char=""/>
              <a:tabLst>
                <a:tab pos="470962" algn="l"/>
              </a:tabLst>
            </a:pPr>
            <a:r>
              <a:rPr lang="en-US" sz="1900" dirty="0">
                <a:latin typeface="Calibri" panose="020F0502020204030204" pitchFamily="34" charset="0"/>
                <a:ea typeface="Times New Roman" panose="02020603050405020304" pitchFamily="18" charset="0"/>
              </a:rPr>
              <a:t>Experience with community engagement or involvement </a:t>
            </a:r>
            <a:endParaRPr lang="en-US" sz="1900" dirty="0">
              <a:latin typeface="Times New Roman" panose="02020603050405020304" pitchFamily="18" charset="0"/>
              <a:ea typeface="Times New Roman" panose="02020603050405020304" pitchFamily="18" charset="0"/>
            </a:endParaRPr>
          </a:p>
          <a:p>
            <a:pPr marL="353221" indent="-353221" fontAlgn="base">
              <a:buSzPts val="1000"/>
              <a:buFont typeface="Symbol" panose="05050102010706020507" pitchFamily="18" charset="2"/>
              <a:buChar char=""/>
              <a:tabLst>
                <a:tab pos="470962" algn="l"/>
              </a:tabLst>
            </a:pPr>
            <a:r>
              <a:rPr lang="en-US" sz="1900" dirty="0">
                <a:latin typeface="Calibri" panose="020F0502020204030204" pitchFamily="34" charset="0"/>
                <a:ea typeface="Times New Roman" panose="02020603050405020304" pitchFamily="18" charset="0"/>
              </a:rPr>
              <a:t>Experience engaging with diversity, equity, and inclusion principles and practices </a:t>
            </a:r>
            <a:endParaRPr lang="en-US" sz="1900" dirty="0">
              <a:latin typeface="Times New Roman" panose="02020603050405020304" pitchFamily="18" charset="0"/>
              <a:ea typeface="Times New Roman" panose="02020603050405020304" pitchFamily="18" charset="0"/>
            </a:endParaRPr>
          </a:p>
          <a:p>
            <a:pPr fontAlgn="base"/>
            <a:r>
              <a:rPr lang="en-US" sz="1900" dirty="0">
                <a:latin typeface="Calibri" panose="020F0502020204030204" pitchFamily="34" charset="0"/>
                <a:ea typeface="Times New Roman" panose="02020603050405020304" pitchFamily="18" charset="0"/>
              </a:rPr>
              <a:t> </a:t>
            </a:r>
            <a:endParaRPr lang="en-US" sz="1900" dirty="0">
              <a:latin typeface="Times New Roman" panose="02020603050405020304" pitchFamily="18" charset="0"/>
              <a:ea typeface="Times New Roman" panose="02020603050405020304" pitchFamily="18" charset="0"/>
            </a:endParaRPr>
          </a:p>
          <a:p>
            <a:pPr fontAlgn="base"/>
            <a:r>
              <a:rPr lang="en-US" sz="1900" dirty="0">
                <a:latin typeface="Calibri" panose="020F0502020204030204" pitchFamily="34" charset="0"/>
                <a:ea typeface="Times New Roman" panose="02020603050405020304" pitchFamily="18" charset="0"/>
              </a:rPr>
              <a:t>The process resulted in a recommendation to seat the highest scoring seven applicants, which includes two alternates. Applicant information was provided to the Mayor’s Office in February 2023 for his selection. </a:t>
            </a:r>
            <a:endParaRPr lang="en-US" sz="1900" dirty="0">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2D92DD96-A03D-4F9E-AF57-442BF503A8B2}" type="slidenum">
              <a:rPr lang="en-US" smtClean="0"/>
              <a:t>4</a:t>
            </a:fld>
            <a:endParaRPr lang="en-US" dirty="0"/>
          </a:p>
        </p:txBody>
      </p:sp>
    </p:spTree>
    <p:extLst>
      <p:ext uri="{BB962C8B-B14F-4D97-AF65-F5344CB8AC3E}">
        <p14:creationId xmlns:p14="http://schemas.microsoft.com/office/powerpoint/2010/main" val="21891952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35481" indent="-235481" fontAlgn="base"/>
            <a:r>
              <a:rPr lang="en-US" sz="2000" b="1" dirty="0">
                <a:solidFill>
                  <a:srgbClr val="000000"/>
                </a:solidFill>
                <a:latin typeface="Calibri" panose="020F0502020204030204" pitchFamily="34" charset="0"/>
                <a:ea typeface="Times New Roman" panose="02020603050405020304" pitchFamily="18" charset="0"/>
              </a:rPr>
              <a:t>[Cathy] </a:t>
            </a:r>
            <a:r>
              <a:rPr lang="en-US" sz="2000" dirty="0">
                <a:solidFill>
                  <a:srgbClr val="000000"/>
                </a:solidFill>
                <a:latin typeface="Calibri" panose="020F0502020204030204" pitchFamily="34" charset="0"/>
                <a:ea typeface="Times New Roman" panose="02020603050405020304" pitchFamily="18" charset="0"/>
              </a:rPr>
              <a:t>You may be wondering why we are asking for appointment of 5 members PLUS 2 alternates instead of just the five as required.</a:t>
            </a:r>
          </a:p>
          <a:p>
            <a:pPr marL="235481" indent="-235481" fontAlgn="base"/>
            <a:endParaRPr lang="en-US" sz="2000" dirty="0">
              <a:solidFill>
                <a:srgbClr val="000000"/>
              </a:solidFill>
              <a:latin typeface="Calibri" panose="020F0502020204030204" pitchFamily="34" charset="0"/>
              <a:ea typeface="Times New Roman" panose="02020603050405020304" pitchFamily="18" charset="0"/>
            </a:endParaRPr>
          </a:p>
          <a:p>
            <a:pPr marL="235481" indent="-235481" fontAlgn="base"/>
            <a:r>
              <a:rPr lang="en-US" sz="2000" dirty="0">
                <a:solidFill>
                  <a:srgbClr val="000000"/>
                </a:solidFill>
                <a:latin typeface="Calibri" panose="020F0502020204030204" pitchFamily="34" charset="0"/>
                <a:ea typeface="Times New Roman" panose="02020603050405020304" pitchFamily="18" charset="0"/>
              </a:rPr>
              <a:t>There are two simple reasons for this:</a:t>
            </a:r>
          </a:p>
          <a:p>
            <a:pPr fontAlgn="base"/>
            <a:endParaRPr lang="en-US" sz="2000" dirty="0">
              <a:solidFill>
                <a:srgbClr val="000000"/>
              </a:solidFill>
              <a:latin typeface="Calibri" panose="020F0502020204030204" pitchFamily="34" charset="0"/>
              <a:ea typeface="Times New Roman" panose="02020603050405020304" pitchFamily="18" charset="0"/>
            </a:endParaRPr>
          </a:p>
          <a:p>
            <a:pPr fontAlgn="base"/>
            <a:r>
              <a:rPr lang="en-US" sz="2000" dirty="0">
                <a:solidFill>
                  <a:srgbClr val="000000"/>
                </a:solidFill>
                <a:latin typeface="Calibri" panose="020F0502020204030204" pitchFamily="34" charset="0"/>
                <a:ea typeface="Times New Roman" panose="02020603050405020304" pitchFamily="18" charset="0"/>
              </a:rPr>
              <a:t>First, the commission is working under a very short timeline – the newly amended Charter requires that their work be completed no later than August 1</a:t>
            </a:r>
            <a:r>
              <a:rPr lang="en-US" sz="2000" baseline="30000" dirty="0">
                <a:solidFill>
                  <a:srgbClr val="000000"/>
                </a:solidFill>
                <a:latin typeface="Calibri" panose="020F0502020204030204" pitchFamily="34" charset="0"/>
                <a:ea typeface="Times New Roman" panose="02020603050405020304" pitchFamily="18" charset="0"/>
              </a:rPr>
              <a:t>st</a:t>
            </a:r>
            <a:r>
              <a:rPr lang="en-US" sz="2000" dirty="0">
                <a:solidFill>
                  <a:srgbClr val="000000"/>
                </a:solidFill>
                <a:latin typeface="Calibri" panose="020F0502020204030204" pitchFamily="34" charset="0"/>
                <a:ea typeface="Times New Roman" panose="02020603050405020304" pitchFamily="18" charset="0"/>
              </a:rPr>
              <a:t> of this year. This gives the Commission roughly 5 months in which to complete research, public input, and discussions. By having alternates already appointed who can quickly step in to fill a vacancy, this ensures that the work of the commission will not be delayed.</a:t>
            </a:r>
          </a:p>
          <a:p>
            <a:pPr fontAlgn="base"/>
            <a:endParaRPr lang="en-US" sz="2000" dirty="0">
              <a:solidFill>
                <a:srgbClr val="000000"/>
              </a:solidFill>
              <a:latin typeface="Calibri" panose="020F0502020204030204" pitchFamily="34" charset="0"/>
              <a:ea typeface="Times New Roman" panose="02020603050405020304" pitchFamily="18" charset="0"/>
            </a:endParaRPr>
          </a:p>
          <a:p>
            <a:pPr fontAlgn="base"/>
            <a:r>
              <a:rPr lang="en-US" sz="2000" dirty="0">
                <a:solidFill>
                  <a:srgbClr val="000000"/>
                </a:solidFill>
                <a:latin typeface="Calibri" panose="020F0502020204030204" pitchFamily="34" charset="0"/>
                <a:ea typeface="Times New Roman" panose="02020603050405020304" pitchFamily="18" charset="0"/>
              </a:rPr>
              <a:t>Second, the plan that the Salary Commission approves affects ALL Portlanders. Having extra voices seated around the table with lived experiences and connections to Portland’s communities is incredibly useful, even if they are not voting members.</a:t>
            </a:r>
            <a:endParaRPr lang="en-US" sz="2000" dirty="0">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2D92DD96-A03D-4F9E-AF57-442BF503A8B2}" type="slidenum">
              <a:rPr lang="en-US" smtClean="0"/>
              <a:t>5</a:t>
            </a:fld>
            <a:endParaRPr lang="en-US" dirty="0"/>
          </a:p>
        </p:txBody>
      </p:sp>
    </p:spTree>
    <p:extLst>
      <p:ext uri="{BB962C8B-B14F-4D97-AF65-F5344CB8AC3E}">
        <p14:creationId xmlns:p14="http://schemas.microsoft.com/office/powerpoint/2010/main" val="40367208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1923" fontAlgn="base">
              <a:defRPr/>
            </a:pPr>
            <a:r>
              <a:rPr lang="en-US" sz="1900" b="1" dirty="0">
                <a:solidFill>
                  <a:srgbClr val="000000"/>
                </a:solidFill>
                <a:latin typeface="Calibri" panose="020F0502020204030204" pitchFamily="34" charset="0"/>
                <a:ea typeface="Times New Roman" panose="02020603050405020304" pitchFamily="18" charset="0"/>
              </a:rPr>
              <a:t>[Cathy] </a:t>
            </a:r>
            <a:r>
              <a:rPr lang="en-US" sz="1900" dirty="0">
                <a:solidFill>
                  <a:srgbClr val="000000"/>
                </a:solidFill>
                <a:latin typeface="Calibri" panose="020F0502020204030204" pitchFamily="34" charset="0"/>
                <a:ea typeface="Times New Roman" panose="02020603050405020304" pitchFamily="18" charset="0"/>
              </a:rPr>
              <a:t>We are pleased to be able to briefly introduce the nominees for the Salary Commission. Apologies that we will be going through them rather quickly, but their biographies were attached to this council item and we will also  have them posted on the Salary Commission website later today.</a:t>
            </a:r>
            <a:endParaRPr lang="en-US" sz="1900" dirty="0"/>
          </a:p>
          <a:p>
            <a:pPr fontAlgn="base"/>
            <a:endParaRPr lang="en-US" sz="1900" dirty="0">
              <a:latin typeface="Calibri" panose="020F0502020204030204" pitchFamily="34" charset="0"/>
              <a:ea typeface="Times New Roman" panose="02020603050405020304" pitchFamily="18" charset="0"/>
            </a:endParaRPr>
          </a:p>
          <a:p>
            <a:pPr fontAlgn="base"/>
            <a:r>
              <a:rPr lang="en-US" sz="1900" dirty="0">
                <a:latin typeface="Calibri" panose="020F0502020204030204" pitchFamily="34" charset="0"/>
                <a:ea typeface="Times New Roman" panose="02020603050405020304" pitchFamily="18" charset="0"/>
              </a:rPr>
              <a:t>Joni Marie Johnson </a:t>
            </a:r>
            <a:endParaRPr lang="en-US" sz="1900" dirty="0">
              <a:latin typeface="Times New Roman" panose="02020603050405020304" pitchFamily="18" charset="0"/>
              <a:ea typeface="Times New Roman" panose="02020603050405020304" pitchFamily="18" charset="0"/>
            </a:endParaRPr>
          </a:p>
          <a:p>
            <a:pPr marL="353221" indent="-353221" fontAlgn="base">
              <a:buSzPts val="1000"/>
              <a:buFont typeface="Symbol" panose="05050102010706020507" pitchFamily="18" charset="2"/>
              <a:buChar char=""/>
              <a:tabLst>
                <a:tab pos="470962" algn="l"/>
              </a:tabLst>
            </a:pPr>
            <a:r>
              <a:rPr lang="en-US" sz="1900" dirty="0">
                <a:latin typeface="Calibri" panose="020F0502020204030204" pitchFamily="34" charset="0"/>
                <a:ea typeface="Times New Roman" panose="02020603050405020304" pitchFamily="18" charset="0"/>
              </a:rPr>
              <a:t>Retired now but worked for Oregon Historical Society  </a:t>
            </a:r>
            <a:endParaRPr lang="en-US" sz="1900" dirty="0">
              <a:latin typeface="Times New Roman" panose="02020603050405020304" pitchFamily="18" charset="0"/>
              <a:ea typeface="Times New Roman" panose="02020603050405020304" pitchFamily="18" charset="0"/>
            </a:endParaRPr>
          </a:p>
          <a:p>
            <a:pPr marL="353221" indent="-353221" fontAlgn="base">
              <a:buSzPts val="1000"/>
              <a:buFont typeface="Symbol" panose="05050102010706020507" pitchFamily="18" charset="2"/>
              <a:buChar char=""/>
              <a:tabLst>
                <a:tab pos="470962" algn="l"/>
              </a:tabLst>
            </a:pPr>
            <a:r>
              <a:rPr lang="en-US" sz="1900" dirty="0">
                <a:latin typeface="Calibri" panose="020F0502020204030204" pitchFamily="34" charset="0"/>
                <a:ea typeface="Times New Roman" panose="02020603050405020304" pitchFamily="18" charset="0"/>
              </a:rPr>
              <a:t>Served on PP&amp;R’s Vision 2020 Plan and City Arts Advocates Committee </a:t>
            </a:r>
            <a:endParaRPr lang="en-US" sz="1900" dirty="0">
              <a:latin typeface="Times New Roman" panose="02020603050405020304" pitchFamily="18" charset="0"/>
              <a:ea typeface="Times New Roman" panose="02020603050405020304" pitchFamily="18" charset="0"/>
            </a:endParaRPr>
          </a:p>
          <a:p>
            <a:pPr fontAlgn="base"/>
            <a:r>
              <a:rPr lang="en-US" sz="1900" dirty="0">
                <a:latin typeface="Calibri" panose="020F0502020204030204" pitchFamily="34" charset="0"/>
                <a:ea typeface="Times New Roman" panose="02020603050405020304" pitchFamily="18" charset="0"/>
              </a:rPr>
              <a:t>Laura Sampson </a:t>
            </a:r>
            <a:endParaRPr lang="en-US" sz="1900" dirty="0">
              <a:latin typeface="Times New Roman" panose="02020603050405020304" pitchFamily="18" charset="0"/>
              <a:ea typeface="Times New Roman" panose="02020603050405020304" pitchFamily="18" charset="0"/>
            </a:endParaRPr>
          </a:p>
          <a:p>
            <a:pPr marL="353221" indent="-353221" fontAlgn="base">
              <a:buSzPts val="1000"/>
              <a:buFont typeface="Symbol" panose="05050102010706020507" pitchFamily="18" charset="2"/>
              <a:buChar char=""/>
              <a:tabLst>
                <a:tab pos="470962" algn="l"/>
              </a:tabLst>
            </a:pPr>
            <a:r>
              <a:rPr lang="en-US" sz="1900" dirty="0">
                <a:latin typeface="Calibri" panose="020F0502020204030204" pitchFamily="34" charset="0"/>
                <a:ea typeface="Times New Roman" panose="02020603050405020304" pitchFamily="18" charset="0"/>
              </a:rPr>
              <a:t>Currently works for Multnomah County </a:t>
            </a:r>
            <a:endParaRPr lang="en-US" sz="1900" dirty="0">
              <a:latin typeface="Times New Roman" panose="02020603050405020304" pitchFamily="18" charset="0"/>
              <a:ea typeface="Times New Roman" panose="02020603050405020304" pitchFamily="18" charset="0"/>
            </a:endParaRPr>
          </a:p>
          <a:p>
            <a:pPr marL="353221" indent="-353221" fontAlgn="base">
              <a:buSzPts val="1000"/>
              <a:buFont typeface="Symbol" panose="05050102010706020507" pitchFamily="18" charset="2"/>
              <a:buChar char=""/>
              <a:tabLst>
                <a:tab pos="470962" algn="l"/>
              </a:tabLst>
            </a:pPr>
            <a:r>
              <a:rPr lang="en-US" sz="1900" dirty="0">
                <a:latin typeface="Calibri" panose="020F0502020204030204" pitchFamily="34" charset="0"/>
                <a:ea typeface="Times New Roman" panose="02020603050405020304" pitchFamily="18" charset="0"/>
              </a:rPr>
              <a:t>Served on Washington County’s first salary commission </a:t>
            </a:r>
            <a:endParaRPr lang="en-US" sz="1900" dirty="0">
              <a:latin typeface="Times New Roman" panose="02020603050405020304" pitchFamily="18" charset="0"/>
              <a:ea typeface="Times New Roman" panose="02020603050405020304" pitchFamily="18" charset="0"/>
            </a:endParaRPr>
          </a:p>
          <a:p>
            <a:pPr fontAlgn="base"/>
            <a:r>
              <a:rPr lang="en-US" sz="1900" dirty="0">
                <a:latin typeface="Calibri" panose="020F0502020204030204" pitchFamily="34" charset="0"/>
                <a:ea typeface="Times New Roman" panose="02020603050405020304" pitchFamily="18" charset="0"/>
              </a:rPr>
              <a:t>Abby Engers </a:t>
            </a:r>
            <a:endParaRPr lang="en-US" sz="1900" dirty="0">
              <a:latin typeface="Times New Roman" panose="02020603050405020304" pitchFamily="18" charset="0"/>
              <a:ea typeface="Times New Roman" panose="02020603050405020304" pitchFamily="18" charset="0"/>
            </a:endParaRPr>
          </a:p>
          <a:p>
            <a:pPr marL="353221" indent="-353221" fontAlgn="base">
              <a:buSzPts val="1000"/>
              <a:buFont typeface="Symbol" panose="05050102010706020507" pitchFamily="18" charset="2"/>
              <a:buChar char=""/>
              <a:tabLst>
                <a:tab pos="470962" algn="l"/>
              </a:tabLst>
            </a:pPr>
            <a:r>
              <a:rPr lang="en-US" sz="1900" dirty="0">
                <a:latin typeface="Calibri" panose="020F0502020204030204" pitchFamily="34" charset="0"/>
                <a:ea typeface="Times New Roman" panose="02020603050405020304" pitchFamily="18" charset="0"/>
              </a:rPr>
              <a:t>Currently works for Boly: Welch with a variety of local business and nonprofits to address HR issues and opportunities </a:t>
            </a:r>
            <a:endParaRPr lang="en-US" sz="1900" dirty="0">
              <a:latin typeface="Times New Roman" panose="02020603050405020304" pitchFamily="18" charset="0"/>
              <a:ea typeface="Times New Roman" panose="02020603050405020304" pitchFamily="18" charset="0"/>
            </a:endParaRPr>
          </a:p>
          <a:p>
            <a:pPr marL="353221" indent="-353221" fontAlgn="base">
              <a:buSzPts val="1000"/>
              <a:buFont typeface="Symbol" panose="05050102010706020507" pitchFamily="18" charset="2"/>
              <a:buChar char=""/>
              <a:tabLst>
                <a:tab pos="470962" algn="l"/>
              </a:tabLst>
            </a:pPr>
            <a:r>
              <a:rPr lang="en-US" sz="1900" dirty="0">
                <a:latin typeface="Calibri" panose="020F0502020204030204" pitchFamily="34" charset="0"/>
                <a:ea typeface="Times New Roman" panose="02020603050405020304" pitchFamily="18" charset="0"/>
              </a:rPr>
              <a:t>Creator of two hiring-themed zines and a workshop series focused on job search </a:t>
            </a:r>
            <a:endParaRPr lang="en-US" sz="1900" dirty="0">
              <a:latin typeface="Times New Roman" panose="02020603050405020304" pitchFamily="18" charset="0"/>
              <a:ea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2D92DD96-A03D-4F9E-AF57-442BF503A8B2}" type="slidenum">
              <a:rPr lang="en-US" smtClean="0"/>
              <a:t>6</a:t>
            </a:fld>
            <a:endParaRPr lang="en-US" dirty="0"/>
          </a:p>
        </p:txBody>
      </p:sp>
    </p:spTree>
    <p:extLst>
      <p:ext uri="{BB962C8B-B14F-4D97-AF65-F5344CB8AC3E}">
        <p14:creationId xmlns:p14="http://schemas.microsoft.com/office/powerpoint/2010/main" val="39354772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sz="1900" dirty="0">
                <a:latin typeface="Calibri" panose="020F0502020204030204" pitchFamily="34" charset="0"/>
                <a:ea typeface="Times New Roman" panose="02020603050405020304" pitchFamily="18" charset="0"/>
              </a:rPr>
              <a:t>Rosanna Gill </a:t>
            </a:r>
            <a:endParaRPr lang="en-US" sz="1900" dirty="0">
              <a:latin typeface="Times New Roman" panose="02020603050405020304" pitchFamily="18" charset="0"/>
              <a:ea typeface="Times New Roman" panose="02020603050405020304" pitchFamily="18" charset="0"/>
            </a:endParaRPr>
          </a:p>
          <a:p>
            <a:pPr marL="353221" indent="-353221" fontAlgn="base">
              <a:buSzPts val="1000"/>
              <a:buFont typeface="Symbol" panose="05050102010706020507" pitchFamily="18" charset="2"/>
              <a:buChar char=""/>
              <a:tabLst>
                <a:tab pos="470962" algn="l"/>
              </a:tabLst>
            </a:pPr>
            <a:r>
              <a:rPr lang="en-US" sz="1900" dirty="0">
                <a:latin typeface="Calibri" panose="020F0502020204030204" pitchFamily="34" charset="0"/>
                <a:ea typeface="Times New Roman" panose="02020603050405020304" pitchFamily="18" charset="0"/>
              </a:rPr>
              <a:t>Current career focus in HR Technology </a:t>
            </a:r>
            <a:endParaRPr lang="en-US" sz="1900" dirty="0">
              <a:latin typeface="Times New Roman" panose="02020603050405020304" pitchFamily="18" charset="0"/>
              <a:ea typeface="Times New Roman" panose="02020603050405020304" pitchFamily="18" charset="0"/>
            </a:endParaRPr>
          </a:p>
          <a:p>
            <a:pPr marL="353221" indent="-353221" fontAlgn="base">
              <a:buSzPts val="1000"/>
              <a:buFont typeface="Symbol" panose="05050102010706020507" pitchFamily="18" charset="2"/>
              <a:buChar char=""/>
              <a:tabLst>
                <a:tab pos="470962" algn="l"/>
              </a:tabLst>
            </a:pPr>
            <a:r>
              <a:rPr lang="en-US" sz="1900" dirty="0">
                <a:latin typeface="Calibri" panose="020F0502020204030204" pitchFamily="34" charset="0"/>
                <a:ea typeface="Times New Roman" panose="02020603050405020304" pitchFamily="18" charset="0"/>
              </a:rPr>
              <a:t>Projects include talent enablement, recruiting technology and compensation </a:t>
            </a:r>
            <a:endParaRPr lang="en-US" sz="1900" dirty="0">
              <a:latin typeface="Times New Roman" panose="02020603050405020304" pitchFamily="18" charset="0"/>
              <a:ea typeface="Times New Roman" panose="02020603050405020304" pitchFamily="18" charset="0"/>
            </a:endParaRPr>
          </a:p>
          <a:p>
            <a:pPr fontAlgn="base"/>
            <a:r>
              <a:rPr lang="en-US" sz="1900" dirty="0">
                <a:latin typeface="Calibri" panose="020F0502020204030204" pitchFamily="34" charset="0"/>
                <a:ea typeface="Times New Roman" panose="02020603050405020304" pitchFamily="18" charset="0"/>
              </a:rPr>
              <a:t>Maura Cooney </a:t>
            </a:r>
            <a:endParaRPr lang="en-US" sz="1900" dirty="0">
              <a:latin typeface="Times New Roman" panose="02020603050405020304" pitchFamily="18" charset="0"/>
              <a:ea typeface="Times New Roman" panose="02020603050405020304" pitchFamily="18" charset="0"/>
            </a:endParaRPr>
          </a:p>
          <a:p>
            <a:pPr marL="353221" indent="-353221" fontAlgn="base">
              <a:buSzPts val="1000"/>
              <a:buFont typeface="Symbol" panose="05050102010706020507" pitchFamily="18" charset="2"/>
              <a:buChar char=""/>
              <a:tabLst>
                <a:tab pos="470962" algn="l"/>
              </a:tabLst>
            </a:pPr>
            <a:r>
              <a:rPr lang="en-US" sz="1900" dirty="0">
                <a:latin typeface="Calibri" panose="020F0502020204030204" pitchFamily="34" charset="0"/>
                <a:ea typeface="Times New Roman" panose="02020603050405020304" pitchFamily="18" charset="0"/>
              </a:rPr>
              <a:t>Currently and over the last 20 years works for OHSU </a:t>
            </a:r>
            <a:endParaRPr lang="en-US" sz="1900" dirty="0">
              <a:latin typeface="Times New Roman" panose="02020603050405020304" pitchFamily="18" charset="0"/>
              <a:ea typeface="Times New Roman" panose="02020603050405020304" pitchFamily="18" charset="0"/>
            </a:endParaRPr>
          </a:p>
          <a:p>
            <a:pPr marL="353221" indent="-353221" fontAlgn="base">
              <a:buSzPts val="1000"/>
              <a:buFont typeface="Symbol" panose="05050102010706020507" pitchFamily="18" charset="2"/>
              <a:buChar char=""/>
              <a:tabLst>
                <a:tab pos="470962" algn="l"/>
              </a:tabLst>
            </a:pPr>
            <a:r>
              <a:rPr lang="en-US" sz="1900" dirty="0">
                <a:latin typeface="Calibri" panose="020F0502020204030204" pitchFamily="34" charset="0"/>
                <a:ea typeface="Times New Roman" panose="02020603050405020304" pitchFamily="18" charset="0"/>
              </a:rPr>
              <a:t>Drawn to service  </a:t>
            </a:r>
            <a:endParaRPr lang="en-US" sz="1900" dirty="0">
              <a:latin typeface="Times New Roman" panose="02020603050405020304" pitchFamily="18" charset="0"/>
              <a:ea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2D92DD96-A03D-4F9E-AF57-442BF503A8B2}" type="slidenum">
              <a:rPr lang="en-US" smtClean="0"/>
              <a:t>7</a:t>
            </a:fld>
            <a:endParaRPr lang="en-US" dirty="0"/>
          </a:p>
        </p:txBody>
      </p:sp>
    </p:spTree>
    <p:extLst>
      <p:ext uri="{BB962C8B-B14F-4D97-AF65-F5344CB8AC3E}">
        <p14:creationId xmlns:p14="http://schemas.microsoft.com/office/powerpoint/2010/main" val="39817261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sz="1900" dirty="0">
                <a:latin typeface="Calibri" panose="020F0502020204030204" pitchFamily="34" charset="0"/>
                <a:ea typeface="Times New Roman" panose="02020603050405020304" pitchFamily="18" charset="0"/>
              </a:rPr>
              <a:t>Moya Wong </a:t>
            </a:r>
            <a:endParaRPr lang="en-US" sz="1900" dirty="0">
              <a:latin typeface="Times New Roman" panose="02020603050405020304" pitchFamily="18" charset="0"/>
              <a:ea typeface="Times New Roman" panose="02020603050405020304" pitchFamily="18" charset="0"/>
            </a:endParaRPr>
          </a:p>
          <a:p>
            <a:pPr marL="353221" indent="-353221" fontAlgn="base">
              <a:buSzPts val="1000"/>
              <a:buFont typeface="Symbol" panose="05050102010706020507" pitchFamily="18" charset="2"/>
              <a:buChar char=""/>
              <a:tabLst>
                <a:tab pos="470962" algn="l"/>
              </a:tabLst>
            </a:pPr>
            <a:r>
              <a:rPr lang="en-US" sz="1900" dirty="0">
                <a:latin typeface="Calibri" panose="020F0502020204030204" pitchFamily="34" charset="0"/>
                <a:ea typeface="Times New Roman" panose="02020603050405020304" pitchFamily="18" charset="0"/>
              </a:rPr>
              <a:t>Currently consulting with a widely diverse array of organizations </a:t>
            </a:r>
            <a:endParaRPr lang="en-US" sz="1900" dirty="0">
              <a:latin typeface="Times New Roman" panose="02020603050405020304" pitchFamily="18" charset="0"/>
              <a:ea typeface="Times New Roman" panose="02020603050405020304" pitchFamily="18" charset="0"/>
            </a:endParaRPr>
          </a:p>
          <a:p>
            <a:pPr marL="353221" indent="-353221" fontAlgn="base">
              <a:buSzPts val="1000"/>
              <a:buFont typeface="Symbol" panose="05050102010706020507" pitchFamily="18" charset="2"/>
              <a:buChar char=""/>
              <a:tabLst>
                <a:tab pos="470962" algn="l"/>
              </a:tabLst>
            </a:pPr>
            <a:r>
              <a:rPr lang="en-US" sz="1900" dirty="0">
                <a:latin typeface="Calibri" panose="020F0502020204030204" pitchFamily="34" charset="0"/>
                <a:ea typeface="Times New Roman" panose="02020603050405020304" pitchFamily="18" charset="0"/>
              </a:rPr>
              <a:t>Dedicated to infusing diversity, equity, and inclusion into HR solutions </a:t>
            </a:r>
            <a:endParaRPr lang="en-US" sz="1900" dirty="0">
              <a:latin typeface="Times New Roman" panose="02020603050405020304" pitchFamily="18" charset="0"/>
              <a:ea typeface="Times New Roman" panose="02020603050405020304" pitchFamily="18" charset="0"/>
            </a:endParaRPr>
          </a:p>
          <a:p>
            <a:pPr fontAlgn="base"/>
            <a:r>
              <a:rPr lang="en-US" sz="1900" dirty="0">
                <a:latin typeface="Calibri" panose="020F0502020204030204" pitchFamily="34" charset="0"/>
                <a:ea typeface="Times New Roman" panose="02020603050405020304" pitchFamily="18" charset="0"/>
              </a:rPr>
              <a:t>Rut Martinez-Alicea </a:t>
            </a:r>
            <a:endParaRPr lang="en-US" sz="1900" dirty="0">
              <a:latin typeface="Times New Roman" panose="02020603050405020304" pitchFamily="18" charset="0"/>
              <a:ea typeface="Times New Roman" panose="02020603050405020304" pitchFamily="18" charset="0"/>
            </a:endParaRPr>
          </a:p>
          <a:p>
            <a:pPr marL="353221" indent="-353221" fontAlgn="base">
              <a:buSzPts val="1000"/>
              <a:buFont typeface="Symbol" panose="05050102010706020507" pitchFamily="18" charset="2"/>
              <a:buChar char=""/>
              <a:tabLst>
                <a:tab pos="470962" algn="l"/>
              </a:tabLst>
            </a:pPr>
            <a:r>
              <a:rPr lang="en-US" sz="1900" dirty="0">
                <a:latin typeface="Calibri" panose="020F0502020204030204" pitchFamily="34" charset="0"/>
                <a:ea typeface="Times New Roman" panose="02020603050405020304" pitchFamily="18" charset="0"/>
              </a:rPr>
              <a:t>Currently at Oregon Food Bank </a:t>
            </a:r>
            <a:endParaRPr lang="en-US" sz="1900" dirty="0">
              <a:latin typeface="Times New Roman" panose="02020603050405020304" pitchFamily="18" charset="0"/>
              <a:ea typeface="Times New Roman" panose="02020603050405020304" pitchFamily="18" charset="0"/>
            </a:endParaRPr>
          </a:p>
          <a:p>
            <a:pPr marL="353221" indent="-353221" fontAlgn="base">
              <a:buSzPts val="1000"/>
              <a:buFont typeface="Symbol" panose="05050102010706020507" pitchFamily="18" charset="2"/>
              <a:buChar char=""/>
              <a:tabLst>
                <a:tab pos="470962" algn="l"/>
              </a:tabLst>
            </a:pPr>
            <a:r>
              <a:rPr lang="en-US" sz="1900" dirty="0">
                <a:latin typeface="Calibri" panose="020F0502020204030204" pitchFamily="34" charset="0"/>
                <a:ea typeface="Times New Roman" panose="02020603050405020304" pitchFamily="18" charset="0"/>
              </a:rPr>
              <a:t>Designed and implemented Linea UNICA – the statewide 24/7 bilingual hotline for survivors of domestic and sexual violence </a:t>
            </a:r>
            <a:endParaRPr lang="en-US" sz="1900" dirty="0">
              <a:latin typeface="Times New Roman" panose="02020603050405020304" pitchFamily="18" charset="0"/>
              <a:ea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2D92DD96-A03D-4F9E-AF57-442BF503A8B2}" type="slidenum">
              <a:rPr lang="en-US" smtClean="0"/>
              <a:t>8</a:t>
            </a:fld>
            <a:endParaRPr lang="en-US" dirty="0"/>
          </a:p>
        </p:txBody>
      </p:sp>
    </p:spTree>
    <p:extLst>
      <p:ext uri="{BB962C8B-B14F-4D97-AF65-F5344CB8AC3E}">
        <p14:creationId xmlns:p14="http://schemas.microsoft.com/office/powerpoint/2010/main" val="280993838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[Cathy]</a:t>
            </a:r>
          </a:p>
          <a:p>
            <a:pPr fontAlgn="base"/>
            <a:r>
              <a:rPr lang="en-US" sz="1900" dirty="0">
                <a:latin typeface="Calibri" panose="020F0502020204030204" pitchFamily="34" charset="0"/>
                <a:ea typeface="Times New Roman" panose="02020603050405020304" pitchFamily="18" charset="0"/>
              </a:rPr>
              <a:t>BHR is ready to welcome the appointed commissioners for our first meeting on March 28</a:t>
            </a:r>
            <a:r>
              <a:rPr lang="en-US" sz="1900" baseline="30000" dirty="0">
                <a:latin typeface="Calibri" panose="020F0502020204030204" pitchFamily="34" charset="0"/>
                <a:ea typeface="Times New Roman" panose="02020603050405020304" pitchFamily="18" charset="0"/>
              </a:rPr>
              <a:t>th</a:t>
            </a:r>
            <a:r>
              <a:rPr lang="en-US" sz="1900" dirty="0">
                <a:latin typeface="Calibri" panose="020F0502020204030204" pitchFamily="34" charset="0"/>
                <a:ea typeface="Times New Roman" panose="02020603050405020304" pitchFamily="18" charset="0"/>
              </a:rPr>
              <a:t> and provide a framework to support their work for the next 5 months. We are pleased to engage in this historic process that will provide transparency, opportunities for community to engage with the process, and help ensure that pay for the City of Portland’s elected officials is neither a barrier nor the primary incentive for seeking office.  </a:t>
            </a:r>
            <a:endParaRPr lang="en-US" sz="1900" dirty="0">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2D92DD96-A03D-4F9E-AF57-442BF503A8B2}" type="slidenum">
              <a:rPr lang="en-US" smtClean="0"/>
              <a:t>9</a:t>
            </a:fld>
            <a:endParaRPr lang="en-US" dirty="0"/>
          </a:p>
        </p:txBody>
      </p:sp>
    </p:spTree>
    <p:extLst>
      <p:ext uri="{BB962C8B-B14F-4D97-AF65-F5344CB8AC3E}">
        <p14:creationId xmlns:p14="http://schemas.microsoft.com/office/powerpoint/2010/main" val="138483804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image" Target="../media/image2.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jpe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jpe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8.png"/><Relationship Id="rId1" Type="http://schemas.openxmlformats.org/officeDocument/2006/relationships/slideMaster" Target="../slideMasters/slideMaster1.xml"/><Relationship Id="rId5" Type="http://schemas.openxmlformats.org/officeDocument/2006/relationships/image" Target="../media/image2.png"/><Relationship Id="rId4" Type="http://schemas.openxmlformats.org/officeDocument/2006/relationships/image" Target="../media/image3.png"/></Relationships>
</file>

<file path=ppt/slideLayouts/_rels/slideLayout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8.png"/><Relationship Id="rId1" Type="http://schemas.openxmlformats.org/officeDocument/2006/relationships/slideMaster" Target="../slideMasters/slideMaster1.xml"/><Relationship Id="rId5" Type="http://schemas.openxmlformats.org/officeDocument/2006/relationships/image" Target="../media/image2.png"/><Relationship Id="rId4" Type="http://schemas.openxmlformats.org/officeDocument/2006/relationships/image" Target="../media/image3.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_Marquam Bridge">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5E7525B-28A9-41FF-BE74-AA9B79B38746}"/>
              </a:ext>
            </a:extLst>
          </p:cNvPr>
          <p:cNvPicPr>
            <a:picLocks noChangeAspect="1"/>
          </p:cNvPicPr>
          <p:nvPr userDrawn="1"/>
        </p:nvPicPr>
        <p:blipFill rotWithShape="1">
          <a:blip r:embed="rId2">
            <a:duotone>
              <a:schemeClr val="accent3">
                <a:shade val="45000"/>
                <a:satMod val="135000"/>
              </a:schemeClr>
              <a:prstClr val="white"/>
            </a:duotone>
            <a:alphaModFix amt="24000"/>
            <a:extLst>
              <a:ext uri="{28A0092B-C50C-407E-A947-70E740481C1C}">
                <a14:useLocalDpi xmlns:a14="http://schemas.microsoft.com/office/drawing/2010/main" val="0"/>
              </a:ext>
            </a:extLst>
          </a:blip>
          <a:srcRect t="22295" b="36623"/>
          <a:stretch/>
        </p:blipFill>
        <p:spPr>
          <a:xfrm>
            <a:off x="0" y="16042"/>
            <a:ext cx="12192000" cy="6858000"/>
          </a:xfrm>
          <a:prstGeom prst="rect">
            <a:avLst/>
          </a:prstGeom>
        </p:spPr>
      </p:pic>
      <p:sp>
        <p:nvSpPr>
          <p:cNvPr id="4" name="Title 1">
            <a:extLst>
              <a:ext uri="{FF2B5EF4-FFF2-40B4-BE49-F238E27FC236}">
                <a16:creationId xmlns:a16="http://schemas.microsoft.com/office/drawing/2014/main" id="{FCCFA270-F558-482D-A738-8150C954617F}"/>
              </a:ext>
            </a:extLst>
          </p:cNvPr>
          <p:cNvSpPr>
            <a:spLocks noGrp="1"/>
          </p:cNvSpPr>
          <p:nvPr>
            <p:ph type="title"/>
          </p:nvPr>
        </p:nvSpPr>
        <p:spPr>
          <a:xfrm>
            <a:off x="847680" y="1464011"/>
            <a:ext cx="4787900" cy="3415043"/>
          </a:xfrm>
        </p:spPr>
        <p:txBody>
          <a:bodyPr anchor="b"/>
          <a:lstStyle>
            <a:lvl1pPr>
              <a:defRPr sz="6000">
                <a:solidFill>
                  <a:schemeClr val="tx2"/>
                </a:solidFill>
              </a:defRPr>
            </a:lvl1pPr>
          </a:lstStyle>
          <a:p>
            <a:r>
              <a:rPr lang="en-US"/>
              <a:t>Click to edit Master title style</a:t>
            </a:r>
          </a:p>
        </p:txBody>
      </p:sp>
      <p:sp>
        <p:nvSpPr>
          <p:cNvPr id="5" name="Text Placeholder 2">
            <a:extLst>
              <a:ext uri="{FF2B5EF4-FFF2-40B4-BE49-F238E27FC236}">
                <a16:creationId xmlns:a16="http://schemas.microsoft.com/office/drawing/2014/main" id="{30E7D35E-A981-4F77-974D-03E2EE305C22}"/>
              </a:ext>
            </a:extLst>
          </p:cNvPr>
          <p:cNvSpPr>
            <a:spLocks noGrp="1"/>
          </p:cNvSpPr>
          <p:nvPr>
            <p:ph type="body" idx="1"/>
          </p:nvPr>
        </p:nvSpPr>
        <p:spPr>
          <a:xfrm>
            <a:off x="861328" y="4879054"/>
            <a:ext cx="4787900" cy="585787"/>
          </a:xfrm>
        </p:spPr>
        <p:txBody>
          <a:bodyPr/>
          <a:lstStyle>
            <a:lvl1pPr marL="0" indent="0">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6" name="Rectangle 5">
            <a:extLst>
              <a:ext uri="{FF2B5EF4-FFF2-40B4-BE49-F238E27FC236}">
                <a16:creationId xmlns:a16="http://schemas.microsoft.com/office/drawing/2014/main" id="{EB3998FC-6F84-4AC8-94F6-3E62C64DA937}"/>
              </a:ext>
            </a:extLst>
          </p:cNvPr>
          <p:cNvSpPr/>
          <p:nvPr userDrawn="1"/>
        </p:nvSpPr>
        <p:spPr>
          <a:xfrm>
            <a:off x="0" y="0"/>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Franklin Gothic Book"/>
              <a:ea typeface="+mn-ea"/>
              <a:cs typeface="+mn-cs"/>
            </a:endParaRPr>
          </a:p>
        </p:txBody>
      </p:sp>
      <p:pic>
        <p:nvPicPr>
          <p:cNvPr id="10" name="Picture 9" descr="A close up of a sign&#10;&#10;Description generated with high confidence">
            <a:extLst>
              <a:ext uri="{FF2B5EF4-FFF2-40B4-BE49-F238E27FC236}">
                <a16:creationId xmlns:a16="http://schemas.microsoft.com/office/drawing/2014/main" id="{2F8EDBF0-4C76-466F-A475-AB431D623D17}"/>
              </a:ext>
            </a:extLst>
          </p:cNvPr>
          <p:cNvPicPr/>
          <p:nvPr userDrawn="1"/>
        </p:nvPicPr>
        <p:blipFill>
          <a:blip r:embed="rId3">
            <a:extLst>
              <a:ext uri="{28A0092B-C50C-407E-A947-70E740481C1C}">
                <a14:useLocalDpi xmlns:a14="http://schemas.microsoft.com/office/drawing/2010/main" val="0"/>
              </a:ext>
            </a:extLst>
          </a:blip>
          <a:stretch>
            <a:fillRect/>
          </a:stretch>
        </p:blipFill>
        <p:spPr>
          <a:xfrm>
            <a:off x="9625263" y="5898283"/>
            <a:ext cx="2226580" cy="724746"/>
          </a:xfrm>
          <a:prstGeom prst="rect">
            <a:avLst/>
          </a:prstGeom>
        </p:spPr>
      </p:pic>
      <p:pic>
        <p:nvPicPr>
          <p:cNvPr id="2050" name="Picture 2" descr="Seal of Portland, Oregon - Wikipedia">
            <a:extLst>
              <a:ext uri="{FF2B5EF4-FFF2-40B4-BE49-F238E27FC236}">
                <a16:creationId xmlns:a16="http://schemas.microsoft.com/office/drawing/2014/main" id="{16D16064-E30B-42CB-AEFA-60DED54BADA4}"/>
              </a:ext>
            </a:extLst>
          </p:cNvPr>
          <p:cNvPicPr>
            <a:picLocks noChangeAspect="1" noChangeArrowheads="1"/>
          </p:cNvPicPr>
          <p:nvPr userDrawn="1"/>
        </p:nvPicPr>
        <p:blipFill>
          <a:blip r:embed="rId4">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768905" y="5898283"/>
            <a:ext cx="724747" cy="724747"/>
          </a:xfrm>
          <a:prstGeom prst="rect">
            <a:avLst/>
          </a:prstGeom>
          <a:noFill/>
          <a:extLst>
            <a:ext uri="{909E8E84-426E-40DD-AFC4-6F175D3DCCD1}">
              <a14:hiddenFill xmlns:a14="http://schemas.microsoft.com/office/drawing/2010/main">
                <a:solidFill>
                  <a:srgbClr val="FFFFFF"/>
                </a:solidFill>
              </a14:hiddenFill>
            </a:ext>
          </a:extLst>
        </p:spPr>
      </p:pic>
      <p:sp>
        <p:nvSpPr>
          <p:cNvPr id="12" name="Text Placeholder 2">
            <a:extLst>
              <a:ext uri="{FF2B5EF4-FFF2-40B4-BE49-F238E27FC236}">
                <a16:creationId xmlns:a16="http://schemas.microsoft.com/office/drawing/2014/main" id="{21AAD30D-8E17-43AD-BDF2-5D2E066FF1C5}"/>
              </a:ext>
            </a:extLst>
          </p:cNvPr>
          <p:cNvSpPr>
            <a:spLocks noGrp="1"/>
          </p:cNvSpPr>
          <p:nvPr>
            <p:ph type="body" idx="10"/>
          </p:nvPr>
        </p:nvSpPr>
        <p:spPr>
          <a:xfrm>
            <a:off x="861328" y="804028"/>
            <a:ext cx="4787900" cy="585787"/>
          </a:xfrm>
        </p:spPr>
        <p:txBody>
          <a:bodyPr anchor="b"/>
          <a:lstStyle>
            <a:lvl1pPr marL="0" indent="0">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730803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5_MtHoo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5DB102D-D22C-4D7C-84C2-DE391A6EEE7E}"/>
              </a:ext>
            </a:extLst>
          </p:cNvPr>
          <p:cNvPicPr>
            <a:picLocks noChangeAspect="1"/>
          </p:cNvPicPr>
          <p:nvPr userDrawn="1"/>
        </p:nvPicPr>
        <p:blipFill rotWithShape="1">
          <a:blip r:embed="rId2">
            <a:duotone>
              <a:schemeClr val="accent3">
                <a:shade val="45000"/>
                <a:satMod val="135000"/>
              </a:schemeClr>
              <a:prstClr val="white"/>
            </a:duotone>
            <a:alphaModFix amt="89000"/>
            <a:extLst>
              <a:ext uri="{28A0092B-C50C-407E-A947-70E740481C1C}">
                <a14:useLocalDpi xmlns:a14="http://schemas.microsoft.com/office/drawing/2010/main" val="0"/>
              </a:ext>
            </a:extLst>
          </a:blip>
          <a:srcRect l="18389" r="18389"/>
          <a:stretch/>
        </p:blipFill>
        <p:spPr>
          <a:xfrm>
            <a:off x="0" y="0"/>
            <a:ext cx="2438400" cy="6858000"/>
          </a:xfrm>
          <a:prstGeom prst="rect">
            <a:avLst/>
          </a:prstGeom>
        </p:spPr>
      </p:pic>
      <p:sp>
        <p:nvSpPr>
          <p:cNvPr id="11" name="Title 1">
            <a:extLst>
              <a:ext uri="{FF2B5EF4-FFF2-40B4-BE49-F238E27FC236}">
                <a16:creationId xmlns:a16="http://schemas.microsoft.com/office/drawing/2014/main" id="{DB4E3B7D-1C14-48A2-9FEB-DDBDD5DB1F45}"/>
              </a:ext>
            </a:extLst>
          </p:cNvPr>
          <p:cNvSpPr>
            <a:spLocks noGrp="1"/>
          </p:cNvSpPr>
          <p:nvPr>
            <p:ph type="title" hasCustomPrompt="1"/>
          </p:nvPr>
        </p:nvSpPr>
        <p:spPr>
          <a:xfrm>
            <a:off x="3009900" y="1030287"/>
            <a:ext cx="8763000" cy="1325563"/>
          </a:xfrm>
        </p:spPr>
        <p:txBody>
          <a:bodyPr anchor="t"/>
          <a:lstStyle>
            <a:lvl1pPr>
              <a:defRPr>
                <a:solidFill>
                  <a:schemeClr val="tx2"/>
                </a:solidFill>
              </a:defRPr>
            </a:lvl1pPr>
          </a:lstStyle>
          <a:p>
            <a:r>
              <a:rPr lang="en-US"/>
              <a:t>Example of Slide Title</a:t>
            </a:r>
          </a:p>
        </p:txBody>
      </p:sp>
      <p:sp>
        <p:nvSpPr>
          <p:cNvPr id="12" name="Content Placeholder 2">
            <a:extLst>
              <a:ext uri="{FF2B5EF4-FFF2-40B4-BE49-F238E27FC236}">
                <a16:creationId xmlns:a16="http://schemas.microsoft.com/office/drawing/2014/main" id="{8EA341C0-0386-40EA-8BA2-CED0DC705686}"/>
              </a:ext>
            </a:extLst>
          </p:cNvPr>
          <p:cNvSpPr>
            <a:spLocks noGrp="1"/>
          </p:cNvSpPr>
          <p:nvPr>
            <p:ph idx="1" hasCustomPrompt="1"/>
          </p:nvPr>
        </p:nvSpPr>
        <p:spPr>
          <a:xfrm>
            <a:off x="3009900" y="2355850"/>
            <a:ext cx="8763000" cy="4060825"/>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This is an example of a bullet</a:t>
            </a:r>
          </a:p>
          <a:p>
            <a:pPr lvl="0"/>
            <a:r>
              <a:rPr lang="en-US"/>
              <a:t>This is another example of a bullet</a:t>
            </a:r>
          </a:p>
          <a:p>
            <a:pPr lvl="0"/>
            <a:r>
              <a:rPr lang="en-US"/>
              <a:t>This is third example of a bullet</a:t>
            </a:r>
          </a:p>
          <a:p>
            <a:pPr lvl="0"/>
            <a:endParaRPr lang="en-US"/>
          </a:p>
          <a:p>
            <a:pPr lvl="1"/>
            <a:r>
              <a:rPr lang="en-US"/>
              <a:t>Second level</a:t>
            </a:r>
          </a:p>
          <a:p>
            <a:pPr lvl="2"/>
            <a:r>
              <a:rPr lang="en-US"/>
              <a:t>Third level</a:t>
            </a:r>
          </a:p>
          <a:p>
            <a:pPr lvl="3"/>
            <a:r>
              <a:rPr lang="en-US"/>
              <a:t>Fourth level</a:t>
            </a:r>
          </a:p>
          <a:p>
            <a:pPr lvl="4"/>
            <a:r>
              <a:rPr lang="en-US"/>
              <a:t>Fifth level</a:t>
            </a:r>
          </a:p>
        </p:txBody>
      </p:sp>
      <p:sp>
        <p:nvSpPr>
          <p:cNvPr id="13" name="Subtitle 2">
            <a:extLst>
              <a:ext uri="{FF2B5EF4-FFF2-40B4-BE49-F238E27FC236}">
                <a16:creationId xmlns:a16="http://schemas.microsoft.com/office/drawing/2014/main" id="{142B3307-81F3-40B4-ABC8-1670C5D32F77}"/>
              </a:ext>
            </a:extLst>
          </p:cNvPr>
          <p:cNvSpPr>
            <a:spLocks noGrp="1"/>
          </p:cNvSpPr>
          <p:nvPr>
            <p:ph type="subTitle" idx="10" hasCustomPrompt="1"/>
          </p:nvPr>
        </p:nvSpPr>
        <p:spPr>
          <a:xfrm>
            <a:off x="3009900" y="441325"/>
            <a:ext cx="8763000" cy="588962"/>
          </a:xfrm>
        </p:spPr>
        <p:txBody>
          <a:bodyPr vert="horz" lIns="91440" tIns="45720" rIns="91440" bIns="45720" rtlCol="0" anchor="ctr">
            <a:normAutofit/>
          </a:bodyPr>
          <a:lstStyle>
            <a:lvl1pPr>
              <a:defRPr lang="en-US" sz="1600" dirty="0"/>
            </a:lvl1pPr>
          </a:lstStyle>
          <a:p>
            <a:pPr marL="0" lvl="0" indent="0">
              <a:buNone/>
            </a:pPr>
            <a:r>
              <a:rPr lang="en-US"/>
              <a:t>Section Header</a:t>
            </a:r>
          </a:p>
        </p:txBody>
      </p:sp>
      <p:pic>
        <p:nvPicPr>
          <p:cNvPr id="18" name="Picture 17" descr="A close up of a sign&#10;&#10;Description generated with high confidence">
            <a:extLst>
              <a:ext uri="{FF2B5EF4-FFF2-40B4-BE49-F238E27FC236}">
                <a16:creationId xmlns:a16="http://schemas.microsoft.com/office/drawing/2014/main" id="{9EB092EC-C717-4526-AB2E-4788FCC5A15A}"/>
              </a:ext>
            </a:extLst>
          </p:cNvPr>
          <p:cNvPicPr/>
          <p:nvPr userDrawn="1"/>
        </p:nvPicPr>
        <p:blipFill rotWithShape="1">
          <a:blip r:embed="rId3">
            <a:duotone>
              <a:schemeClr val="accent3">
                <a:shade val="45000"/>
                <a:satMod val="135000"/>
              </a:schemeClr>
              <a:prstClr val="white"/>
            </a:duotone>
            <a:extLst>
              <a:ext uri="{28A0092B-C50C-407E-A947-70E740481C1C}">
                <a14:useLocalDpi xmlns:a14="http://schemas.microsoft.com/office/drawing/2010/main" val="0"/>
              </a:ext>
            </a:extLst>
          </a:blip>
          <a:srcRect r="32725"/>
          <a:stretch/>
        </p:blipFill>
        <p:spPr>
          <a:xfrm>
            <a:off x="11199668" y="6331788"/>
            <a:ext cx="727363" cy="351922"/>
          </a:xfrm>
          <a:prstGeom prst="rect">
            <a:avLst/>
          </a:prstGeom>
        </p:spPr>
      </p:pic>
    </p:spTree>
    <p:extLst>
      <p:ext uri="{BB962C8B-B14F-4D97-AF65-F5344CB8AC3E}">
        <p14:creationId xmlns:p14="http://schemas.microsoft.com/office/powerpoint/2010/main" val="24904018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5_LanSu">
    <p:spTree>
      <p:nvGrpSpPr>
        <p:cNvPr id="1" name=""/>
        <p:cNvGrpSpPr/>
        <p:nvPr/>
      </p:nvGrpSpPr>
      <p:grpSpPr>
        <a:xfrm>
          <a:off x="0" y="0"/>
          <a:ext cx="0" cy="0"/>
          <a:chOff x="0" y="0"/>
          <a:chExt cx="0" cy="0"/>
        </a:xfrm>
      </p:grpSpPr>
      <p:pic>
        <p:nvPicPr>
          <p:cNvPr id="8" name="Picture 7" descr="A picture containing outdoor, tree, water, river&#10;&#10;Description automatically generated">
            <a:extLst>
              <a:ext uri="{FF2B5EF4-FFF2-40B4-BE49-F238E27FC236}">
                <a16:creationId xmlns:a16="http://schemas.microsoft.com/office/drawing/2014/main" id="{47ECC245-5D06-4253-9C55-D586F5030AAE}"/>
              </a:ext>
            </a:extLst>
          </p:cNvPr>
          <p:cNvPicPr>
            <a:picLocks noChangeAspect="1"/>
          </p:cNvPicPr>
          <p:nvPr userDrawn="1"/>
        </p:nvPicPr>
        <p:blipFill rotWithShape="1">
          <a:blip r:embed="rId2">
            <a:duotone>
              <a:schemeClr val="accent3">
                <a:shade val="45000"/>
                <a:satMod val="135000"/>
              </a:schemeClr>
              <a:prstClr val="white"/>
            </a:duotone>
            <a:alphaModFix amt="72000"/>
            <a:extLst>
              <a:ext uri="{28A0092B-C50C-407E-A947-70E740481C1C}">
                <a14:useLocalDpi xmlns:a14="http://schemas.microsoft.com/office/drawing/2010/main" val="0"/>
              </a:ext>
            </a:extLst>
          </a:blip>
          <a:srcRect l="40417" r="6250"/>
          <a:stretch/>
        </p:blipFill>
        <p:spPr>
          <a:xfrm>
            <a:off x="0" y="0"/>
            <a:ext cx="2438400" cy="6858000"/>
          </a:xfrm>
          <a:prstGeom prst="rect">
            <a:avLst/>
          </a:prstGeom>
        </p:spPr>
      </p:pic>
      <p:sp>
        <p:nvSpPr>
          <p:cNvPr id="7" name="Title 1">
            <a:extLst>
              <a:ext uri="{FF2B5EF4-FFF2-40B4-BE49-F238E27FC236}">
                <a16:creationId xmlns:a16="http://schemas.microsoft.com/office/drawing/2014/main" id="{076D18F4-B39E-4C35-B397-3F155FF8E622}"/>
              </a:ext>
            </a:extLst>
          </p:cNvPr>
          <p:cNvSpPr>
            <a:spLocks noGrp="1"/>
          </p:cNvSpPr>
          <p:nvPr>
            <p:ph type="title" hasCustomPrompt="1"/>
          </p:nvPr>
        </p:nvSpPr>
        <p:spPr>
          <a:xfrm>
            <a:off x="3009900" y="1030287"/>
            <a:ext cx="8763000" cy="1325563"/>
          </a:xfrm>
        </p:spPr>
        <p:txBody>
          <a:bodyPr anchor="t"/>
          <a:lstStyle>
            <a:lvl1pPr>
              <a:defRPr>
                <a:solidFill>
                  <a:schemeClr val="tx2"/>
                </a:solidFill>
              </a:defRPr>
            </a:lvl1pPr>
          </a:lstStyle>
          <a:p>
            <a:r>
              <a:rPr lang="en-US"/>
              <a:t>Example of Slide Title</a:t>
            </a:r>
          </a:p>
        </p:txBody>
      </p:sp>
      <p:sp>
        <p:nvSpPr>
          <p:cNvPr id="9" name="Content Placeholder 2">
            <a:extLst>
              <a:ext uri="{FF2B5EF4-FFF2-40B4-BE49-F238E27FC236}">
                <a16:creationId xmlns:a16="http://schemas.microsoft.com/office/drawing/2014/main" id="{83C221B5-1C46-4CE0-A365-753DD78244C0}"/>
              </a:ext>
            </a:extLst>
          </p:cNvPr>
          <p:cNvSpPr>
            <a:spLocks noGrp="1"/>
          </p:cNvSpPr>
          <p:nvPr>
            <p:ph idx="1" hasCustomPrompt="1"/>
          </p:nvPr>
        </p:nvSpPr>
        <p:spPr>
          <a:xfrm>
            <a:off x="3009900" y="2355850"/>
            <a:ext cx="8763000" cy="4060825"/>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This is an example of a bullet</a:t>
            </a:r>
          </a:p>
          <a:p>
            <a:pPr lvl="0"/>
            <a:r>
              <a:rPr lang="en-US"/>
              <a:t>This is another example of a bullet</a:t>
            </a:r>
          </a:p>
          <a:p>
            <a:pPr lvl="0"/>
            <a:r>
              <a:rPr lang="en-US"/>
              <a:t>This is third example of a bullet</a:t>
            </a:r>
          </a:p>
          <a:p>
            <a:pPr lvl="0"/>
            <a:endParaRPr lang="en-US"/>
          </a:p>
          <a:p>
            <a:pPr lvl="1"/>
            <a:r>
              <a:rPr lang="en-US"/>
              <a:t>Second level</a:t>
            </a:r>
          </a:p>
          <a:p>
            <a:pPr lvl="2"/>
            <a:r>
              <a:rPr lang="en-US"/>
              <a:t>Third level</a:t>
            </a:r>
          </a:p>
          <a:p>
            <a:pPr lvl="3"/>
            <a:r>
              <a:rPr lang="en-US"/>
              <a:t>Fourth level</a:t>
            </a:r>
          </a:p>
          <a:p>
            <a:pPr lvl="4"/>
            <a:r>
              <a:rPr lang="en-US"/>
              <a:t>Fifth level</a:t>
            </a:r>
          </a:p>
        </p:txBody>
      </p:sp>
      <p:sp>
        <p:nvSpPr>
          <p:cNvPr id="14" name="Subtitle 2">
            <a:extLst>
              <a:ext uri="{FF2B5EF4-FFF2-40B4-BE49-F238E27FC236}">
                <a16:creationId xmlns:a16="http://schemas.microsoft.com/office/drawing/2014/main" id="{14F29D9D-329B-4DCE-8568-15C9E404A3F9}"/>
              </a:ext>
            </a:extLst>
          </p:cNvPr>
          <p:cNvSpPr>
            <a:spLocks noGrp="1"/>
          </p:cNvSpPr>
          <p:nvPr>
            <p:ph type="subTitle" idx="10" hasCustomPrompt="1"/>
          </p:nvPr>
        </p:nvSpPr>
        <p:spPr>
          <a:xfrm>
            <a:off x="3009900" y="441325"/>
            <a:ext cx="8763000" cy="588962"/>
          </a:xfrm>
        </p:spPr>
        <p:txBody>
          <a:bodyPr vert="horz" lIns="91440" tIns="45720" rIns="91440" bIns="45720" rtlCol="0" anchor="ctr">
            <a:normAutofit/>
          </a:bodyPr>
          <a:lstStyle>
            <a:lvl1pPr>
              <a:defRPr lang="en-US" sz="1600" dirty="0"/>
            </a:lvl1pPr>
          </a:lstStyle>
          <a:p>
            <a:pPr marL="0" lvl="0" indent="0">
              <a:buNone/>
            </a:pPr>
            <a:r>
              <a:rPr lang="en-US"/>
              <a:t>Section Header</a:t>
            </a:r>
          </a:p>
        </p:txBody>
      </p:sp>
      <p:pic>
        <p:nvPicPr>
          <p:cNvPr id="15" name="Picture 14" descr="A close up of a sign&#10;&#10;Description generated with high confidence">
            <a:extLst>
              <a:ext uri="{FF2B5EF4-FFF2-40B4-BE49-F238E27FC236}">
                <a16:creationId xmlns:a16="http://schemas.microsoft.com/office/drawing/2014/main" id="{FB9BF46C-BCF7-4DC0-A966-F3EE8939A75F}"/>
              </a:ext>
            </a:extLst>
          </p:cNvPr>
          <p:cNvPicPr/>
          <p:nvPr userDrawn="1"/>
        </p:nvPicPr>
        <p:blipFill rotWithShape="1">
          <a:blip r:embed="rId3">
            <a:duotone>
              <a:schemeClr val="accent3">
                <a:shade val="45000"/>
                <a:satMod val="135000"/>
              </a:schemeClr>
              <a:prstClr val="white"/>
            </a:duotone>
            <a:extLst>
              <a:ext uri="{28A0092B-C50C-407E-A947-70E740481C1C}">
                <a14:useLocalDpi xmlns:a14="http://schemas.microsoft.com/office/drawing/2010/main" val="0"/>
              </a:ext>
            </a:extLst>
          </a:blip>
          <a:srcRect r="32725"/>
          <a:stretch/>
        </p:blipFill>
        <p:spPr>
          <a:xfrm>
            <a:off x="11199668" y="6331788"/>
            <a:ext cx="727363" cy="351922"/>
          </a:xfrm>
          <a:prstGeom prst="rect">
            <a:avLst/>
          </a:prstGeom>
        </p:spPr>
      </p:pic>
    </p:spTree>
    <p:extLst>
      <p:ext uri="{BB962C8B-B14F-4D97-AF65-F5344CB8AC3E}">
        <p14:creationId xmlns:p14="http://schemas.microsoft.com/office/powerpoint/2010/main" val="272294416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an_Inset">
    <p:spTree>
      <p:nvGrpSpPr>
        <p:cNvPr id="1" name=""/>
        <p:cNvGrpSpPr/>
        <p:nvPr/>
      </p:nvGrpSpPr>
      <p:grpSpPr>
        <a:xfrm>
          <a:off x="0" y="0"/>
          <a:ext cx="0" cy="0"/>
          <a:chOff x="0" y="0"/>
          <a:chExt cx="0" cy="0"/>
        </a:xfrm>
      </p:grpSpPr>
      <p:sp>
        <p:nvSpPr>
          <p:cNvPr id="8" name="Date Placeholder 7">
            <a:extLst>
              <a:ext uri="{FF2B5EF4-FFF2-40B4-BE49-F238E27FC236}">
                <a16:creationId xmlns:a16="http://schemas.microsoft.com/office/drawing/2014/main" id="{4423FAF6-9A3D-4A49-8294-34DEFD24543E}"/>
              </a:ext>
            </a:extLst>
          </p:cNvPr>
          <p:cNvSpPr>
            <a:spLocks noGrp="1"/>
          </p:cNvSpPr>
          <p:nvPr>
            <p:ph type="dt" sz="half" idx="10"/>
          </p:nvPr>
        </p:nvSpPr>
        <p:spPr/>
        <p:txBody>
          <a:bodyPr/>
          <a:lstStyle/>
          <a:p>
            <a:fld id="{BAC220DA-0129-4424-AA6F-8E4B9543D58F}" type="datetimeFigureOut">
              <a:rPr lang="en-US" smtClean="0"/>
              <a:t>3/8/2023</a:t>
            </a:fld>
            <a:endParaRPr lang="en-US" dirty="0"/>
          </a:p>
        </p:txBody>
      </p:sp>
      <p:sp>
        <p:nvSpPr>
          <p:cNvPr id="10" name="Slide Number Placeholder 9">
            <a:extLst>
              <a:ext uri="{FF2B5EF4-FFF2-40B4-BE49-F238E27FC236}">
                <a16:creationId xmlns:a16="http://schemas.microsoft.com/office/drawing/2014/main" id="{7E126B4D-212E-4350-B508-E51BF49C3503}"/>
              </a:ext>
            </a:extLst>
          </p:cNvPr>
          <p:cNvSpPr>
            <a:spLocks noGrp="1"/>
          </p:cNvSpPr>
          <p:nvPr>
            <p:ph type="sldNum" sz="quarter" idx="12"/>
          </p:nvPr>
        </p:nvSpPr>
        <p:spPr/>
        <p:txBody>
          <a:bodyPr/>
          <a:lstStyle/>
          <a:p>
            <a:fld id="{6E92AE0F-56D7-4910-80FC-2BEB96BAB506}" type="slidenum">
              <a:rPr lang="en-US" smtClean="0"/>
              <a:t>‹#›</a:t>
            </a:fld>
            <a:endParaRPr lang="en-US" dirty="0"/>
          </a:p>
        </p:txBody>
      </p:sp>
      <p:sp>
        <p:nvSpPr>
          <p:cNvPr id="2" name="Rectangle 1">
            <a:extLst>
              <a:ext uri="{FF2B5EF4-FFF2-40B4-BE49-F238E27FC236}">
                <a16:creationId xmlns:a16="http://schemas.microsoft.com/office/drawing/2014/main" id="{2C5BE39D-A4DA-49DB-8A12-DD98CA699155}"/>
              </a:ext>
            </a:extLst>
          </p:cNvPr>
          <p:cNvSpPr/>
          <p:nvPr userDrawn="1"/>
        </p:nvSpPr>
        <p:spPr>
          <a:xfrm>
            <a:off x="216568" y="224589"/>
            <a:ext cx="11734800" cy="6012437"/>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itle 1">
            <a:extLst>
              <a:ext uri="{FF2B5EF4-FFF2-40B4-BE49-F238E27FC236}">
                <a16:creationId xmlns:a16="http://schemas.microsoft.com/office/drawing/2014/main" id="{724545E1-D54B-4E4B-8794-5B2E680C0B5B}"/>
              </a:ext>
            </a:extLst>
          </p:cNvPr>
          <p:cNvSpPr>
            <a:spLocks noGrp="1"/>
          </p:cNvSpPr>
          <p:nvPr>
            <p:ph type="ctrTitle"/>
          </p:nvPr>
        </p:nvSpPr>
        <p:spPr>
          <a:xfrm>
            <a:off x="1523999" y="1812754"/>
            <a:ext cx="9144000" cy="3437942"/>
          </a:xfrm>
        </p:spPr>
        <p:txBody>
          <a:bodyPr anchor="t"/>
          <a:lstStyle>
            <a:lvl1pPr algn="ctr">
              <a:defRPr sz="6000"/>
            </a:lvl1pPr>
          </a:lstStyle>
          <a:p>
            <a:r>
              <a:rPr lang="en-US"/>
              <a:t>Click to edit Master title style</a:t>
            </a:r>
          </a:p>
        </p:txBody>
      </p:sp>
      <p:sp>
        <p:nvSpPr>
          <p:cNvPr id="11" name="Subtitle 2">
            <a:extLst>
              <a:ext uri="{FF2B5EF4-FFF2-40B4-BE49-F238E27FC236}">
                <a16:creationId xmlns:a16="http://schemas.microsoft.com/office/drawing/2014/main" id="{4358F561-0065-41F3-8B6E-D5AF880AF13D}"/>
              </a:ext>
            </a:extLst>
          </p:cNvPr>
          <p:cNvSpPr>
            <a:spLocks noGrp="1"/>
          </p:cNvSpPr>
          <p:nvPr>
            <p:ph type="subTitle" idx="1"/>
          </p:nvPr>
        </p:nvSpPr>
        <p:spPr>
          <a:xfrm>
            <a:off x="1523999" y="1050587"/>
            <a:ext cx="9144000" cy="762167"/>
          </a:xfrm>
        </p:spPr>
        <p:txBody>
          <a:bodyPr anchor="ctr">
            <a:normAutofit/>
          </a:bodyPr>
          <a:lstStyle>
            <a:lvl1pPr marL="0" indent="0" algn="ctr">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13" name="Picture 12" descr="A close up of a sign&#10;&#10;Description generated with high confidence">
            <a:extLst>
              <a:ext uri="{FF2B5EF4-FFF2-40B4-BE49-F238E27FC236}">
                <a16:creationId xmlns:a16="http://schemas.microsoft.com/office/drawing/2014/main" id="{387BBF76-387B-4390-8CD2-B9302C9C9F28}"/>
              </a:ext>
            </a:extLst>
          </p:cNvPr>
          <p:cNvPicPr/>
          <p:nvPr userDrawn="1"/>
        </p:nvPicPr>
        <p:blipFill rotWithShape="1">
          <a:blip r:embed="rId2">
            <a:duotone>
              <a:schemeClr val="accent5">
                <a:shade val="45000"/>
                <a:satMod val="135000"/>
              </a:schemeClr>
              <a:prstClr val="white"/>
            </a:duotone>
            <a:extLst>
              <a:ext uri="{28A0092B-C50C-407E-A947-70E740481C1C}">
                <a14:useLocalDpi xmlns:a14="http://schemas.microsoft.com/office/drawing/2010/main" val="0"/>
              </a:ext>
            </a:extLst>
          </a:blip>
          <a:srcRect r="32725"/>
          <a:stretch/>
        </p:blipFill>
        <p:spPr>
          <a:xfrm>
            <a:off x="5699414" y="6356350"/>
            <a:ext cx="793172" cy="383763"/>
          </a:xfrm>
          <a:prstGeom prst="rect">
            <a:avLst/>
          </a:prstGeom>
        </p:spPr>
      </p:pic>
    </p:spTree>
    <p:extLst>
      <p:ext uri="{BB962C8B-B14F-4D97-AF65-F5344CB8AC3E}">
        <p14:creationId xmlns:p14="http://schemas.microsoft.com/office/powerpoint/2010/main" val="81014204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an_Border">
    <p:spTree>
      <p:nvGrpSpPr>
        <p:cNvPr id="1" name=""/>
        <p:cNvGrpSpPr/>
        <p:nvPr/>
      </p:nvGrpSpPr>
      <p:grpSpPr>
        <a:xfrm>
          <a:off x="0" y="0"/>
          <a:ext cx="0" cy="0"/>
          <a:chOff x="0" y="0"/>
          <a:chExt cx="0" cy="0"/>
        </a:xfrm>
      </p:grpSpPr>
      <p:sp>
        <p:nvSpPr>
          <p:cNvPr id="8" name="Date Placeholder 7">
            <a:extLst>
              <a:ext uri="{FF2B5EF4-FFF2-40B4-BE49-F238E27FC236}">
                <a16:creationId xmlns:a16="http://schemas.microsoft.com/office/drawing/2014/main" id="{4423FAF6-9A3D-4A49-8294-34DEFD24543E}"/>
              </a:ext>
            </a:extLst>
          </p:cNvPr>
          <p:cNvSpPr>
            <a:spLocks noGrp="1"/>
          </p:cNvSpPr>
          <p:nvPr>
            <p:ph type="dt" sz="half" idx="10"/>
          </p:nvPr>
        </p:nvSpPr>
        <p:spPr/>
        <p:txBody>
          <a:bodyPr/>
          <a:lstStyle/>
          <a:p>
            <a:fld id="{BAC220DA-0129-4424-AA6F-8E4B9543D58F}" type="datetimeFigureOut">
              <a:rPr lang="en-US" smtClean="0"/>
              <a:t>3/8/2023</a:t>
            </a:fld>
            <a:endParaRPr lang="en-US" dirty="0"/>
          </a:p>
        </p:txBody>
      </p:sp>
      <p:sp>
        <p:nvSpPr>
          <p:cNvPr id="10" name="Slide Number Placeholder 9">
            <a:extLst>
              <a:ext uri="{FF2B5EF4-FFF2-40B4-BE49-F238E27FC236}">
                <a16:creationId xmlns:a16="http://schemas.microsoft.com/office/drawing/2014/main" id="{7E126B4D-212E-4350-B508-E51BF49C3503}"/>
              </a:ext>
            </a:extLst>
          </p:cNvPr>
          <p:cNvSpPr>
            <a:spLocks noGrp="1"/>
          </p:cNvSpPr>
          <p:nvPr>
            <p:ph type="sldNum" sz="quarter" idx="12"/>
          </p:nvPr>
        </p:nvSpPr>
        <p:spPr/>
        <p:txBody>
          <a:bodyPr/>
          <a:lstStyle/>
          <a:p>
            <a:fld id="{6E92AE0F-56D7-4910-80FC-2BEB96BAB506}" type="slidenum">
              <a:rPr lang="en-US" smtClean="0"/>
              <a:t>‹#›</a:t>
            </a:fld>
            <a:endParaRPr lang="en-US" dirty="0"/>
          </a:p>
        </p:txBody>
      </p:sp>
      <p:sp>
        <p:nvSpPr>
          <p:cNvPr id="6" name="Rectangle 5">
            <a:extLst>
              <a:ext uri="{FF2B5EF4-FFF2-40B4-BE49-F238E27FC236}">
                <a16:creationId xmlns:a16="http://schemas.microsoft.com/office/drawing/2014/main" id="{7044203B-3B6D-4E9F-8DF5-400E0663DD2C}"/>
              </a:ext>
            </a:extLst>
          </p:cNvPr>
          <p:cNvSpPr/>
          <p:nvPr userDrawn="1"/>
        </p:nvSpPr>
        <p:spPr>
          <a:xfrm>
            <a:off x="0" y="0"/>
            <a:ext cx="228600" cy="6858000"/>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Franklin Gothic Book"/>
              <a:ea typeface="+mn-ea"/>
              <a:cs typeface="+mn-cs"/>
            </a:endParaRPr>
          </a:p>
        </p:txBody>
      </p:sp>
      <p:sp>
        <p:nvSpPr>
          <p:cNvPr id="7" name="Rectangle 6">
            <a:extLst>
              <a:ext uri="{FF2B5EF4-FFF2-40B4-BE49-F238E27FC236}">
                <a16:creationId xmlns:a16="http://schemas.microsoft.com/office/drawing/2014/main" id="{51105F12-D7ED-46A1-895E-3A1346306389}"/>
              </a:ext>
            </a:extLst>
          </p:cNvPr>
          <p:cNvSpPr/>
          <p:nvPr userDrawn="1"/>
        </p:nvSpPr>
        <p:spPr>
          <a:xfrm>
            <a:off x="11963399" y="0"/>
            <a:ext cx="228600" cy="6858000"/>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Franklin Gothic Book"/>
              <a:ea typeface="+mn-ea"/>
              <a:cs typeface="+mn-cs"/>
            </a:endParaRPr>
          </a:p>
        </p:txBody>
      </p:sp>
      <p:sp>
        <p:nvSpPr>
          <p:cNvPr id="9" name="Title 1">
            <a:extLst>
              <a:ext uri="{FF2B5EF4-FFF2-40B4-BE49-F238E27FC236}">
                <a16:creationId xmlns:a16="http://schemas.microsoft.com/office/drawing/2014/main" id="{EBA13117-B9AE-4478-B83E-2CABBABA8316}"/>
              </a:ext>
            </a:extLst>
          </p:cNvPr>
          <p:cNvSpPr>
            <a:spLocks noGrp="1"/>
          </p:cNvSpPr>
          <p:nvPr>
            <p:ph type="title"/>
          </p:nvPr>
        </p:nvSpPr>
        <p:spPr>
          <a:xfrm>
            <a:off x="838200" y="365125"/>
            <a:ext cx="10515600" cy="1325563"/>
          </a:xfrm>
        </p:spPr>
        <p:txBody>
          <a:bodyPr/>
          <a:lstStyle/>
          <a:p>
            <a:r>
              <a:rPr lang="en-US"/>
              <a:t>Click to edit Master title style</a:t>
            </a:r>
          </a:p>
        </p:txBody>
      </p:sp>
      <p:sp>
        <p:nvSpPr>
          <p:cNvPr id="11" name="Content Placeholder 2">
            <a:extLst>
              <a:ext uri="{FF2B5EF4-FFF2-40B4-BE49-F238E27FC236}">
                <a16:creationId xmlns:a16="http://schemas.microsoft.com/office/drawing/2014/main" id="{B8CB168E-370F-4FC2-A64B-39CA0AA6F0DD}"/>
              </a:ext>
            </a:extLst>
          </p:cNvPr>
          <p:cNvSpPr>
            <a:spLocks noGrp="1"/>
          </p:cNvSpPr>
          <p:nvPr>
            <p:ph idx="1"/>
          </p:nvPr>
        </p:nvSpPr>
        <p:spPr>
          <a:xfrm>
            <a:off x="838200" y="1825625"/>
            <a:ext cx="10515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3" name="Picture 12" descr="A close up of a sign&#10;&#10;Description generated with high confidence">
            <a:extLst>
              <a:ext uri="{FF2B5EF4-FFF2-40B4-BE49-F238E27FC236}">
                <a16:creationId xmlns:a16="http://schemas.microsoft.com/office/drawing/2014/main" id="{CE15D932-A4C8-40FA-B327-FD5BAAB52D92}"/>
              </a:ext>
            </a:extLst>
          </p:cNvPr>
          <p:cNvPicPr/>
          <p:nvPr userDrawn="1"/>
        </p:nvPicPr>
        <p:blipFill rotWithShape="1">
          <a:blip r:embed="rId2">
            <a:duotone>
              <a:schemeClr val="accent5">
                <a:shade val="45000"/>
                <a:satMod val="135000"/>
              </a:schemeClr>
              <a:prstClr val="white"/>
            </a:duotone>
            <a:extLst>
              <a:ext uri="{28A0092B-C50C-407E-A947-70E740481C1C}">
                <a14:useLocalDpi xmlns:a14="http://schemas.microsoft.com/office/drawing/2010/main" val="0"/>
              </a:ext>
            </a:extLst>
          </a:blip>
          <a:srcRect r="32725"/>
          <a:stretch/>
        </p:blipFill>
        <p:spPr>
          <a:xfrm>
            <a:off x="5699414" y="6356350"/>
            <a:ext cx="793172" cy="383763"/>
          </a:xfrm>
          <a:prstGeom prst="rect">
            <a:avLst/>
          </a:prstGeom>
        </p:spPr>
      </p:pic>
    </p:spTree>
    <p:extLst>
      <p:ext uri="{BB962C8B-B14F-4D97-AF65-F5344CB8AC3E}">
        <p14:creationId xmlns:p14="http://schemas.microsoft.com/office/powerpoint/2010/main" val="95210863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Drk_Teal_Inset">
    <p:spTree>
      <p:nvGrpSpPr>
        <p:cNvPr id="1" name=""/>
        <p:cNvGrpSpPr/>
        <p:nvPr/>
      </p:nvGrpSpPr>
      <p:grpSpPr>
        <a:xfrm>
          <a:off x="0" y="0"/>
          <a:ext cx="0" cy="0"/>
          <a:chOff x="0" y="0"/>
          <a:chExt cx="0" cy="0"/>
        </a:xfrm>
      </p:grpSpPr>
      <p:sp>
        <p:nvSpPr>
          <p:cNvPr id="8" name="Date Placeholder 7">
            <a:extLst>
              <a:ext uri="{FF2B5EF4-FFF2-40B4-BE49-F238E27FC236}">
                <a16:creationId xmlns:a16="http://schemas.microsoft.com/office/drawing/2014/main" id="{4423FAF6-9A3D-4A49-8294-34DEFD24543E}"/>
              </a:ext>
            </a:extLst>
          </p:cNvPr>
          <p:cNvSpPr>
            <a:spLocks noGrp="1"/>
          </p:cNvSpPr>
          <p:nvPr>
            <p:ph type="dt" sz="half" idx="10"/>
          </p:nvPr>
        </p:nvSpPr>
        <p:spPr/>
        <p:txBody>
          <a:bodyPr/>
          <a:lstStyle/>
          <a:p>
            <a:fld id="{BAC220DA-0129-4424-AA6F-8E4B9543D58F}" type="datetimeFigureOut">
              <a:rPr lang="en-US" smtClean="0"/>
              <a:t>3/8/2023</a:t>
            </a:fld>
            <a:endParaRPr lang="en-US" dirty="0"/>
          </a:p>
        </p:txBody>
      </p:sp>
      <p:sp>
        <p:nvSpPr>
          <p:cNvPr id="10" name="Slide Number Placeholder 9">
            <a:extLst>
              <a:ext uri="{FF2B5EF4-FFF2-40B4-BE49-F238E27FC236}">
                <a16:creationId xmlns:a16="http://schemas.microsoft.com/office/drawing/2014/main" id="{7E126B4D-212E-4350-B508-E51BF49C3503}"/>
              </a:ext>
            </a:extLst>
          </p:cNvPr>
          <p:cNvSpPr>
            <a:spLocks noGrp="1"/>
          </p:cNvSpPr>
          <p:nvPr>
            <p:ph type="sldNum" sz="quarter" idx="12"/>
          </p:nvPr>
        </p:nvSpPr>
        <p:spPr/>
        <p:txBody>
          <a:bodyPr/>
          <a:lstStyle/>
          <a:p>
            <a:fld id="{6E92AE0F-56D7-4910-80FC-2BEB96BAB506}" type="slidenum">
              <a:rPr lang="en-US" smtClean="0"/>
              <a:t>‹#›</a:t>
            </a:fld>
            <a:endParaRPr lang="en-US" dirty="0"/>
          </a:p>
        </p:txBody>
      </p:sp>
      <p:sp>
        <p:nvSpPr>
          <p:cNvPr id="2" name="Rectangle 1">
            <a:extLst>
              <a:ext uri="{FF2B5EF4-FFF2-40B4-BE49-F238E27FC236}">
                <a16:creationId xmlns:a16="http://schemas.microsoft.com/office/drawing/2014/main" id="{2C5BE39D-A4DA-49DB-8A12-DD98CA699155}"/>
              </a:ext>
            </a:extLst>
          </p:cNvPr>
          <p:cNvSpPr/>
          <p:nvPr userDrawn="1"/>
        </p:nvSpPr>
        <p:spPr>
          <a:xfrm>
            <a:off x="216568" y="224589"/>
            <a:ext cx="11734800" cy="6012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9" name="Title 1">
            <a:extLst>
              <a:ext uri="{FF2B5EF4-FFF2-40B4-BE49-F238E27FC236}">
                <a16:creationId xmlns:a16="http://schemas.microsoft.com/office/drawing/2014/main" id="{724545E1-D54B-4E4B-8794-5B2E680C0B5B}"/>
              </a:ext>
            </a:extLst>
          </p:cNvPr>
          <p:cNvSpPr>
            <a:spLocks noGrp="1"/>
          </p:cNvSpPr>
          <p:nvPr>
            <p:ph type="ctrTitle"/>
          </p:nvPr>
        </p:nvSpPr>
        <p:spPr>
          <a:xfrm>
            <a:off x="1523999" y="1812754"/>
            <a:ext cx="9144000" cy="3437942"/>
          </a:xfrm>
        </p:spPr>
        <p:txBody>
          <a:bodyPr anchor="t"/>
          <a:lstStyle>
            <a:lvl1pPr algn="ctr">
              <a:defRPr sz="6000">
                <a:solidFill>
                  <a:schemeClr val="bg1"/>
                </a:solidFill>
              </a:defRPr>
            </a:lvl1pPr>
          </a:lstStyle>
          <a:p>
            <a:r>
              <a:rPr lang="en-US"/>
              <a:t>Click to edit Master title style</a:t>
            </a:r>
          </a:p>
        </p:txBody>
      </p:sp>
      <p:sp>
        <p:nvSpPr>
          <p:cNvPr id="11" name="Subtitle 2">
            <a:extLst>
              <a:ext uri="{FF2B5EF4-FFF2-40B4-BE49-F238E27FC236}">
                <a16:creationId xmlns:a16="http://schemas.microsoft.com/office/drawing/2014/main" id="{4358F561-0065-41F3-8B6E-D5AF880AF13D}"/>
              </a:ext>
            </a:extLst>
          </p:cNvPr>
          <p:cNvSpPr>
            <a:spLocks noGrp="1"/>
          </p:cNvSpPr>
          <p:nvPr>
            <p:ph type="subTitle" idx="1"/>
          </p:nvPr>
        </p:nvSpPr>
        <p:spPr>
          <a:xfrm>
            <a:off x="1523999" y="1050587"/>
            <a:ext cx="9144000" cy="762167"/>
          </a:xfrm>
        </p:spPr>
        <p:txBody>
          <a:bodyPr anchor="ctr">
            <a:normAutofit/>
          </a:bodyPr>
          <a:lstStyle>
            <a:lvl1pPr marL="0" indent="0" algn="ctr">
              <a:buNone/>
              <a:defRPr sz="2000">
                <a:solidFill>
                  <a:schemeClr val="accent6"/>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13" name="Picture 12" descr="A close up of a sign&#10;&#10;Description generated with high confidence">
            <a:extLst>
              <a:ext uri="{FF2B5EF4-FFF2-40B4-BE49-F238E27FC236}">
                <a16:creationId xmlns:a16="http://schemas.microsoft.com/office/drawing/2014/main" id="{387BBF76-387B-4390-8CD2-B9302C9C9F28}"/>
              </a:ext>
            </a:extLst>
          </p:cNvPr>
          <p:cNvPicPr/>
          <p:nvPr userDrawn="1"/>
        </p:nvPicPr>
        <p:blipFill rotWithShape="1">
          <a:blip r:embed="rId2">
            <a:duotone>
              <a:schemeClr val="accent3">
                <a:shade val="45000"/>
                <a:satMod val="135000"/>
              </a:schemeClr>
              <a:prstClr val="white"/>
            </a:duotone>
            <a:extLst>
              <a:ext uri="{28A0092B-C50C-407E-A947-70E740481C1C}">
                <a14:useLocalDpi xmlns:a14="http://schemas.microsoft.com/office/drawing/2010/main" val="0"/>
              </a:ext>
            </a:extLst>
          </a:blip>
          <a:srcRect r="32725"/>
          <a:stretch/>
        </p:blipFill>
        <p:spPr>
          <a:xfrm>
            <a:off x="5699414" y="6356350"/>
            <a:ext cx="793172" cy="383763"/>
          </a:xfrm>
          <a:prstGeom prst="rect">
            <a:avLst/>
          </a:prstGeom>
        </p:spPr>
      </p:pic>
    </p:spTree>
    <p:extLst>
      <p:ext uri="{BB962C8B-B14F-4D97-AF65-F5344CB8AC3E}">
        <p14:creationId xmlns:p14="http://schemas.microsoft.com/office/powerpoint/2010/main" val="259273043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Drk_Teal_Border">
    <p:spTree>
      <p:nvGrpSpPr>
        <p:cNvPr id="1" name=""/>
        <p:cNvGrpSpPr/>
        <p:nvPr/>
      </p:nvGrpSpPr>
      <p:grpSpPr>
        <a:xfrm>
          <a:off x="0" y="0"/>
          <a:ext cx="0" cy="0"/>
          <a:chOff x="0" y="0"/>
          <a:chExt cx="0" cy="0"/>
        </a:xfrm>
      </p:grpSpPr>
      <p:sp>
        <p:nvSpPr>
          <p:cNvPr id="8" name="Date Placeholder 7">
            <a:extLst>
              <a:ext uri="{FF2B5EF4-FFF2-40B4-BE49-F238E27FC236}">
                <a16:creationId xmlns:a16="http://schemas.microsoft.com/office/drawing/2014/main" id="{4423FAF6-9A3D-4A49-8294-34DEFD24543E}"/>
              </a:ext>
            </a:extLst>
          </p:cNvPr>
          <p:cNvSpPr>
            <a:spLocks noGrp="1"/>
          </p:cNvSpPr>
          <p:nvPr>
            <p:ph type="dt" sz="half" idx="10"/>
          </p:nvPr>
        </p:nvSpPr>
        <p:spPr/>
        <p:txBody>
          <a:bodyPr/>
          <a:lstStyle/>
          <a:p>
            <a:fld id="{BAC220DA-0129-4424-AA6F-8E4B9543D58F}" type="datetimeFigureOut">
              <a:rPr lang="en-US" smtClean="0"/>
              <a:t>3/8/2023</a:t>
            </a:fld>
            <a:endParaRPr lang="en-US" dirty="0"/>
          </a:p>
        </p:txBody>
      </p:sp>
      <p:sp>
        <p:nvSpPr>
          <p:cNvPr id="10" name="Slide Number Placeholder 9">
            <a:extLst>
              <a:ext uri="{FF2B5EF4-FFF2-40B4-BE49-F238E27FC236}">
                <a16:creationId xmlns:a16="http://schemas.microsoft.com/office/drawing/2014/main" id="{7E126B4D-212E-4350-B508-E51BF49C3503}"/>
              </a:ext>
            </a:extLst>
          </p:cNvPr>
          <p:cNvSpPr>
            <a:spLocks noGrp="1"/>
          </p:cNvSpPr>
          <p:nvPr>
            <p:ph type="sldNum" sz="quarter" idx="12"/>
          </p:nvPr>
        </p:nvSpPr>
        <p:spPr/>
        <p:txBody>
          <a:bodyPr/>
          <a:lstStyle/>
          <a:p>
            <a:fld id="{6E92AE0F-56D7-4910-80FC-2BEB96BAB506}" type="slidenum">
              <a:rPr lang="en-US" smtClean="0"/>
              <a:t>‹#›</a:t>
            </a:fld>
            <a:endParaRPr lang="en-US" dirty="0"/>
          </a:p>
        </p:txBody>
      </p:sp>
      <p:sp>
        <p:nvSpPr>
          <p:cNvPr id="6" name="Rectangle 5">
            <a:extLst>
              <a:ext uri="{FF2B5EF4-FFF2-40B4-BE49-F238E27FC236}">
                <a16:creationId xmlns:a16="http://schemas.microsoft.com/office/drawing/2014/main" id="{7044203B-3B6D-4E9F-8DF5-400E0663DD2C}"/>
              </a:ext>
            </a:extLst>
          </p:cNvPr>
          <p:cNvSpPr/>
          <p:nvPr userDrawn="1"/>
        </p:nvSpPr>
        <p:spPr>
          <a:xfrm>
            <a:off x="0" y="0"/>
            <a:ext cx="2286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Franklin Gothic Book"/>
              <a:ea typeface="+mn-ea"/>
              <a:cs typeface="+mn-cs"/>
            </a:endParaRPr>
          </a:p>
        </p:txBody>
      </p:sp>
      <p:sp>
        <p:nvSpPr>
          <p:cNvPr id="7" name="Rectangle 6">
            <a:extLst>
              <a:ext uri="{FF2B5EF4-FFF2-40B4-BE49-F238E27FC236}">
                <a16:creationId xmlns:a16="http://schemas.microsoft.com/office/drawing/2014/main" id="{51105F12-D7ED-46A1-895E-3A1346306389}"/>
              </a:ext>
            </a:extLst>
          </p:cNvPr>
          <p:cNvSpPr/>
          <p:nvPr userDrawn="1"/>
        </p:nvSpPr>
        <p:spPr>
          <a:xfrm>
            <a:off x="11963399" y="0"/>
            <a:ext cx="2286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Franklin Gothic Book"/>
              <a:ea typeface="+mn-ea"/>
              <a:cs typeface="+mn-cs"/>
            </a:endParaRPr>
          </a:p>
        </p:txBody>
      </p:sp>
      <p:sp>
        <p:nvSpPr>
          <p:cNvPr id="9" name="Title 1">
            <a:extLst>
              <a:ext uri="{FF2B5EF4-FFF2-40B4-BE49-F238E27FC236}">
                <a16:creationId xmlns:a16="http://schemas.microsoft.com/office/drawing/2014/main" id="{EBA13117-B9AE-4478-B83E-2CABBABA8316}"/>
              </a:ext>
            </a:extLst>
          </p:cNvPr>
          <p:cNvSpPr>
            <a:spLocks noGrp="1"/>
          </p:cNvSpPr>
          <p:nvPr>
            <p:ph type="title"/>
          </p:nvPr>
        </p:nvSpPr>
        <p:spPr>
          <a:xfrm>
            <a:off x="838200" y="365125"/>
            <a:ext cx="10515600" cy="1325563"/>
          </a:xfrm>
        </p:spPr>
        <p:txBody>
          <a:bodyPr/>
          <a:lstStyle/>
          <a:p>
            <a:r>
              <a:rPr lang="en-US"/>
              <a:t>Click to edit Master title style</a:t>
            </a:r>
          </a:p>
        </p:txBody>
      </p:sp>
      <p:sp>
        <p:nvSpPr>
          <p:cNvPr id="11" name="Content Placeholder 2">
            <a:extLst>
              <a:ext uri="{FF2B5EF4-FFF2-40B4-BE49-F238E27FC236}">
                <a16:creationId xmlns:a16="http://schemas.microsoft.com/office/drawing/2014/main" id="{B8CB168E-370F-4FC2-A64B-39CA0AA6F0DD}"/>
              </a:ext>
            </a:extLst>
          </p:cNvPr>
          <p:cNvSpPr>
            <a:spLocks noGrp="1"/>
          </p:cNvSpPr>
          <p:nvPr>
            <p:ph idx="1"/>
          </p:nvPr>
        </p:nvSpPr>
        <p:spPr>
          <a:xfrm>
            <a:off x="838200" y="1825625"/>
            <a:ext cx="10515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2" name="Picture 11" descr="A close up of a sign&#10;&#10;Description generated with high confidence">
            <a:extLst>
              <a:ext uri="{FF2B5EF4-FFF2-40B4-BE49-F238E27FC236}">
                <a16:creationId xmlns:a16="http://schemas.microsoft.com/office/drawing/2014/main" id="{9696673B-69BA-4A49-AA74-D8D6296F3733}"/>
              </a:ext>
            </a:extLst>
          </p:cNvPr>
          <p:cNvPicPr/>
          <p:nvPr userDrawn="1"/>
        </p:nvPicPr>
        <p:blipFill rotWithShape="1">
          <a:blip r:embed="rId2">
            <a:extLst>
              <a:ext uri="{28A0092B-C50C-407E-A947-70E740481C1C}">
                <a14:useLocalDpi xmlns:a14="http://schemas.microsoft.com/office/drawing/2010/main" val="0"/>
              </a:ext>
            </a:extLst>
          </a:blip>
          <a:srcRect r="32725"/>
          <a:stretch/>
        </p:blipFill>
        <p:spPr>
          <a:xfrm>
            <a:off x="5732318" y="6369553"/>
            <a:ext cx="727363" cy="351922"/>
          </a:xfrm>
          <a:prstGeom prst="rect">
            <a:avLst/>
          </a:prstGeom>
        </p:spPr>
      </p:pic>
    </p:spTree>
    <p:extLst>
      <p:ext uri="{BB962C8B-B14F-4D97-AF65-F5344CB8AC3E}">
        <p14:creationId xmlns:p14="http://schemas.microsoft.com/office/powerpoint/2010/main" val="112997453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Drk_Blue_Inset">
    <p:spTree>
      <p:nvGrpSpPr>
        <p:cNvPr id="1" name=""/>
        <p:cNvGrpSpPr/>
        <p:nvPr/>
      </p:nvGrpSpPr>
      <p:grpSpPr>
        <a:xfrm>
          <a:off x="0" y="0"/>
          <a:ext cx="0" cy="0"/>
          <a:chOff x="0" y="0"/>
          <a:chExt cx="0" cy="0"/>
        </a:xfrm>
      </p:grpSpPr>
      <p:sp>
        <p:nvSpPr>
          <p:cNvPr id="8" name="Date Placeholder 7">
            <a:extLst>
              <a:ext uri="{FF2B5EF4-FFF2-40B4-BE49-F238E27FC236}">
                <a16:creationId xmlns:a16="http://schemas.microsoft.com/office/drawing/2014/main" id="{4423FAF6-9A3D-4A49-8294-34DEFD24543E}"/>
              </a:ext>
            </a:extLst>
          </p:cNvPr>
          <p:cNvSpPr>
            <a:spLocks noGrp="1"/>
          </p:cNvSpPr>
          <p:nvPr>
            <p:ph type="dt" sz="half" idx="10"/>
          </p:nvPr>
        </p:nvSpPr>
        <p:spPr/>
        <p:txBody>
          <a:bodyPr/>
          <a:lstStyle/>
          <a:p>
            <a:fld id="{BAC220DA-0129-4424-AA6F-8E4B9543D58F}" type="datetimeFigureOut">
              <a:rPr lang="en-US" smtClean="0"/>
              <a:t>3/8/2023</a:t>
            </a:fld>
            <a:endParaRPr lang="en-US" dirty="0"/>
          </a:p>
        </p:txBody>
      </p:sp>
      <p:sp>
        <p:nvSpPr>
          <p:cNvPr id="10" name="Slide Number Placeholder 9">
            <a:extLst>
              <a:ext uri="{FF2B5EF4-FFF2-40B4-BE49-F238E27FC236}">
                <a16:creationId xmlns:a16="http://schemas.microsoft.com/office/drawing/2014/main" id="{7E126B4D-212E-4350-B508-E51BF49C3503}"/>
              </a:ext>
            </a:extLst>
          </p:cNvPr>
          <p:cNvSpPr>
            <a:spLocks noGrp="1"/>
          </p:cNvSpPr>
          <p:nvPr>
            <p:ph type="sldNum" sz="quarter" idx="12"/>
          </p:nvPr>
        </p:nvSpPr>
        <p:spPr/>
        <p:txBody>
          <a:bodyPr/>
          <a:lstStyle/>
          <a:p>
            <a:fld id="{6E92AE0F-56D7-4910-80FC-2BEB96BAB506}" type="slidenum">
              <a:rPr lang="en-US" smtClean="0"/>
              <a:t>‹#›</a:t>
            </a:fld>
            <a:endParaRPr lang="en-US" dirty="0"/>
          </a:p>
        </p:txBody>
      </p:sp>
      <p:sp>
        <p:nvSpPr>
          <p:cNvPr id="2" name="Rectangle 1">
            <a:extLst>
              <a:ext uri="{FF2B5EF4-FFF2-40B4-BE49-F238E27FC236}">
                <a16:creationId xmlns:a16="http://schemas.microsoft.com/office/drawing/2014/main" id="{2C5BE39D-A4DA-49DB-8A12-DD98CA699155}"/>
              </a:ext>
            </a:extLst>
          </p:cNvPr>
          <p:cNvSpPr/>
          <p:nvPr userDrawn="1"/>
        </p:nvSpPr>
        <p:spPr>
          <a:xfrm>
            <a:off x="216568" y="224589"/>
            <a:ext cx="11734800" cy="601243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solidFill>
                <a:schemeClr val="bg1"/>
              </a:solidFill>
            </a:endParaRPr>
          </a:p>
        </p:txBody>
      </p:sp>
      <p:sp>
        <p:nvSpPr>
          <p:cNvPr id="9" name="Title 1">
            <a:extLst>
              <a:ext uri="{FF2B5EF4-FFF2-40B4-BE49-F238E27FC236}">
                <a16:creationId xmlns:a16="http://schemas.microsoft.com/office/drawing/2014/main" id="{724545E1-D54B-4E4B-8794-5B2E680C0B5B}"/>
              </a:ext>
            </a:extLst>
          </p:cNvPr>
          <p:cNvSpPr>
            <a:spLocks noGrp="1"/>
          </p:cNvSpPr>
          <p:nvPr>
            <p:ph type="ctrTitle"/>
          </p:nvPr>
        </p:nvSpPr>
        <p:spPr>
          <a:xfrm>
            <a:off x="1523999" y="1812754"/>
            <a:ext cx="9144000" cy="3437942"/>
          </a:xfrm>
        </p:spPr>
        <p:txBody>
          <a:bodyPr anchor="t"/>
          <a:lstStyle>
            <a:lvl1pPr algn="ctr">
              <a:defRPr sz="6000">
                <a:solidFill>
                  <a:schemeClr val="bg1"/>
                </a:solidFill>
              </a:defRPr>
            </a:lvl1pPr>
          </a:lstStyle>
          <a:p>
            <a:r>
              <a:rPr lang="en-US"/>
              <a:t>Click to edit Master title style</a:t>
            </a:r>
          </a:p>
        </p:txBody>
      </p:sp>
      <p:sp>
        <p:nvSpPr>
          <p:cNvPr id="11" name="Subtitle 2">
            <a:extLst>
              <a:ext uri="{FF2B5EF4-FFF2-40B4-BE49-F238E27FC236}">
                <a16:creationId xmlns:a16="http://schemas.microsoft.com/office/drawing/2014/main" id="{4358F561-0065-41F3-8B6E-D5AF880AF13D}"/>
              </a:ext>
            </a:extLst>
          </p:cNvPr>
          <p:cNvSpPr>
            <a:spLocks noGrp="1"/>
          </p:cNvSpPr>
          <p:nvPr>
            <p:ph type="subTitle" idx="1"/>
          </p:nvPr>
        </p:nvSpPr>
        <p:spPr>
          <a:xfrm>
            <a:off x="1523999" y="1050587"/>
            <a:ext cx="9144000" cy="762167"/>
          </a:xfrm>
        </p:spPr>
        <p:txBody>
          <a:bodyPr anchor="ctr">
            <a:normAutofit/>
          </a:bodyPr>
          <a:lstStyle>
            <a:lvl1pPr marL="0" indent="0" algn="ctr">
              <a:buNone/>
              <a:defRPr sz="2000">
                <a:solidFill>
                  <a:schemeClr val="tx2">
                    <a:lumMod val="50000"/>
                    <a:lumOff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13" name="Picture 12" descr="A close up of a sign&#10;&#10;Description generated with high confidence">
            <a:extLst>
              <a:ext uri="{FF2B5EF4-FFF2-40B4-BE49-F238E27FC236}">
                <a16:creationId xmlns:a16="http://schemas.microsoft.com/office/drawing/2014/main" id="{387BBF76-387B-4390-8CD2-B9302C9C9F28}"/>
              </a:ext>
            </a:extLst>
          </p:cNvPr>
          <p:cNvPicPr/>
          <p:nvPr userDrawn="1"/>
        </p:nvPicPr>
        <p:blipFill rotWithShape="1">
          <a:blip r:embed="rId2">
            <a:extLst>
              <a:ext uri="{28A0092B-C50C-407E-A947-70E740481C1C}">
                <a14:useLocalDpi xmlns:a14="http://schemas.microsoft.com/office/drawing/2010/main" val="0"/>
              </a:ext>
            </a:extLst>
          </a:blip>
          <a:srcRect r="32725"/>
          <a:stretch/>
        </p:blipFill>
        <p:spPr>
          <a:xfrm>
            <a:off x="5699414" y="6356350"/>
            <a:ext cx="793172" cy="383763"/>
          </a:xfrm>
          <a:prstGeom prst="rect">
            <a:avLst/>
          </a:prstGeom>
        </p:spPr>
      </p:pic>
    </p:spTree>
    <p:extLst>
      <p:ext uri="{BB962C8B-B14F-4D97-AF65-F5344CB8AC3E}">
        <p14:creationId xmlns:p14="http://schemas.microsoft.com/office/powerpoint/2010/main" val="401267411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Drk_Blue_Border">
    <p:spTree>
      <p:nvGrpSpPr>
        <p:cNvPr id="1" name=""/>
        <p:cNvGrpSpPr/>
        <p:nvPr/>
      </p:nvGrpSpPr>
      <p:grpSpPr>
        <a:xfrm>
          <a:off x="0" y="0"/>
          <a:ext cx="0" cy="0"/>
          <a:chOff x="0" y="0"/>
          <a:chExt cx="0" cy="0"/>
        </a:xfrm>
      </p:grpSpPr>
      <p:sp>
        <p:nvSpPr>
          <p:cNvPr id="8" name="Date Placeholder 7">
            <a:extLst>
              <a:ext uri="{FF2B5EF4-FFF2-40B4-BE49-F238E27FC236}">
                <a16:creationId xmlns:a16="http://schemas.microsoft.com/office/drawing/2014/main" id="{4423FAF6-9A3D-4A49-8294-34DEFD24543E}"/>
              </a:ext>
            </a:extLst>
          </p:cNvPr>
          <p:cNvSpPr>
            <a:spLocks noGrp="1"/>
          </p:cNvSpPr>
          <p:nvPr>
            <p:ph type="dt" sz="half" idx="10"/>
          </p:nvPr>
        </p:nvSpPr>
        <p:spPr/>
        <p:txBody>
          <a:bodyPr/>
          <a:lstStyle/>
          <a:p>
            <a:fld id="{BAC220DA-0129-4424-AA6F-8E4B9543D58F}" type="datetimeFigureOut">
              <a:rPr lang="en-US" smtClean="0"/>
              <a:t>3/8/2023</a:t>
            </a:fld>
            <a:endParaRPr lang="en-US" dirty="0"/>
          </a:p>
        </p:txBody>
      </p:sp>
      <p:sp>
        <p:nvSpPr>
          <p:cNvPr id="10" name="Slide Number Placeholder 9">
            <a:extLst>
              <a:ext uri="{FF2B5EF4-FFF2-40B4-BE49-F238E27FC236}">
                <a16:creationId xmlns:a16="http://schemas.microsoft.com/office/drawing/2014/main" id="{7E126B4D-212E-4350-B508-E51BF49C3503}"/>
              </a:ext>
            </a:extLst>
          </p:cNvPr>
          <p:cNvSpPr>
            <a:spLocks noGrp="1"/>
          </p:cNvSpPr>
          <p:nvPr>
            <p:ph type="sldNum" sz="quarter" idx="12"/>
          </p:nvPr>
        </p:nvSpPr>
        <p:spPr/>
        <p:txBody>
          <a:bodyPr/>
          <a:lstStyle/>
          <a:p>
            <a:fld id="{6E92AE0F-56D7-4910-80FC-2BEB96BAB506}" type="slidenum">
              <a:rPr lang="en-US" smtClean="0"/>
              <a:t>‹#›</a:t>
            </a:fld>
            <a:endParaRPr lang="en-US" dirty="0"/>
          </a:p>
        </p:txBody>
      </p:sp>
      <p:sp>
        <p:nvSpPr>
          <p:cNvPr id="6" name="Rectangle 5">
            <a:extLst>
              <a:ext uri="{FF2B5EF4-FFF2-40B4-BE49-F238E27FC236}">
                <a16:creationId xmlns:a16="http://schemas.microsoft.com/office/drawing/2014/main" id="{7044203B-3B6D-4E9F-8DF5-400E0663DD2C}"/>
              </a:ext>
            </a:extLst>
          </p:cNvPr>
          <p:cNvSpPr/>
          <p:nvPr userDrawn="1"/>
        </p:nvSpPr>
        <p:spPr>
          <a:xfrm>
            <a:off x="0" y="0"/>
            <a:ext cx="2286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Franklin Gothic Book"/>
              <a:ea typeface="+mn-ea"/>
              <a:cs typeface="+mn-cs"/>
            </a:endParaRPr>
          </a:p>
        </p:txBody>
      </p:sp>
      <p:sp>
        <p:nvSpPr>
          <p:cNvPr id="7" name="Rectangle 6">
            <a:extLst>
              <a:ext uri="{FF2B5EF4-FFF2-40B4-BE49-F238E27FC236}">
                <a16:creationId xmlns:a16="http://schemas.microsoft.com/office/drawing/2014/main" id="{51105F12-D7ED-46A1-895E-3A1346306389}"/>
              </a:ext>
            </a:extLst>
          </p:cNvPr>
          <p:cNvSpPr/>
          <p:nvPr userDrawn="1"/>
        </p:nvSpPr>
        <p:spPr>
          <a:xfrm>
            <a:off x="11963399" y="0"/>
            <a:ext cx="2286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Franklin Gothic Book"/>
              <a:ea typeface="+mn-ea"/>
              <a:cs typeface="+mn-cs"/>
            </a:endParaRPr>
          </a:p>
        </p:txBody>
      </p:sp>
      <p:sp>
        <p:nvSpPr>
          <p:cNvPr id="9" name="Title 1">
            <a:extLst>
              <a:ext uri="{FF2B5EF4-FFF2-40B4-BE49-F238E27FC236}">
                <a16:creationId xmlns:a16="http://schemas.microsoft.com/office/drawing/2014/main" id="{EBA13117-B9AE-4478-B83E-2CABBABA8316}"/>
              </a:ext>
            </a:extLst>
          </p:cNvPr>
          <p:cNvSpPr>
            <a:spLocks noGrp="1"/>
          </p:cNvSpPr>
          <p:nvPr>
            <p:ph type="title"/>
          </p:nvPr>
        </p:nvSpPr>
        <p:spPr>
          <a:xfrm>
            <a:off x="838200" y="365125"/>
            <a:ext cx="10515600" cy="1325563"/>
          </a:xfrm>
        </p:spPr>
        <p:txBody>
          <a:bodyPr/>
          <a:lstStyle/>
          <a:p>
            <a:r>
              <a:rPr lang="en-US"/>
              <a:t>Click to edit Master title style</a:t>
            </a:r>
          </a:p>
        </p:txBody>
      </p:sp>
      <p:sp>
        <p:nvSpPr>
          <p:cNvPr id="11" name="Content Placeholder 2">
            <a:extLst>
              <a:ext uri="{FF2B5EF4-FFF2-40B4-BE49-F238E27FC236}">
                <a16:creationId xmlns:a16="http://schemas.microsoft.com/office/drawing/2014/main" id="{B8CB168E-370F-4FC2-A64B-39CA0AA6F0DD}"/>
              </a:ext>
            </a:extLst>
          </p:cNvPr>
          <p:cNvSpPr>
            <a:spLocks noGrp="1"/>
          </p:cNvSpPr>
          <p:nvPr>
            <p:ph idx="1"/>
          </p:nvPr>
        </p:nvSpPr>
        <p:spPr>
          <a:xfrm>
            <a:off x="838200" y="1825625"/>
            <a:ext cx="10515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3" name="Picture 12" descr="A close up of a sign&#10;&#10;Description generated with high confidence">
            <a:extLst>
              <a:ext uri="{FF2B5EF4-FFF2-40B4-BE49-F238E27FC236}">
                <a16:creationId xmlns:a16="http://schemas.microsoft.com/office/drawing/2014/main" id="{CE15D932-A4C8-40FA-B327-FD5BAAB52D92}"/>
              </a:ext>
            </a:extLst>
          </p:cNvPr>
          <p:cNvPicPr/>
          <p:nvPr userDrawn="1"/>
        </p:nvPicPr>
        <p:blipFill rotWithShape="1">
          <a:blip r:embed="rId2">
            <a:extLst>
              <a:ext uri="{28A0092B-C50C-407E-A947-70E740481C1C}">
                <a14:useLocalDpi xmlns:a14="http://schemas.microsoft.com/office/drawing/2010/main" val="0"/>
              </a:ext>
            </a:extLst>
          </a:blip>
          <a:srcRect r="32725"/>
          <a:stretch/>
        </p:blipFill>
        <p:spPr>
          <a:xfrm>
            <a:off x="5699414" y="6356350"/>
            <a:ext cx="793172" cy="383763"/>
          </a:xfrm>
          <a:prstGeom prst="rect">
            <a:avLst/>
          </a:prstGeom>
        </p:spPr>
      </p:pic>
    </p:spTree>
    <p:extLst>
      <p:ext uri="{BB962C8B-B14F-4D97-AF65-F5344CB8AC3E}">
        <p14:creationId xmlns:p14="http://schemas.microsoft.com/office/powerpoint/2010/main" val="24074407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5AF7D35C-7708-4D6D-AC37-E53FF5CFD53E}"/>
              </a:ext>
            </a:extLst>
          </p:cNvPr>
          <p:cNvSpPr>
            <a:spLocks noGrp="1"/>
          </p:cNvSpPr>
          <p:nvPr>
            <p:ph type="dt" sz="half" idx="10"/>
          </p:nvPr>
        </p:nvSpPr>
        <p:spPr/>
        <p:txBody>
          <a:bodyPr/>
          <a:lstStyle/>
          <a:p>
            <a:fld id="{BAC220DA-0129-4424-AA6F-8E4B9543D58F}" type="datetimeFigureOut">
              <a:rPr lang="en-US" smtClean="0"/>
              <a:t>3/8/2023</a:t>
            </a:fld>
            <a:endParaRPr lang="en-US" dirty="0"/>
          </a:p>
        </p:txBody>
      </p:sp>
      <p:sp>
        <p:nvSpPr>
          <p:cNvPr id="5" name="Footer Placeholder 4">
            <a:extLst>
              <a:ext uri="{FF2B5EF4-FFF2-40B4-BE49-F238E27FC236}">
                <a16:creationId xmlns:a16="http://schemas.microsoft.com/office/drawing/2014/main" id="{71431DE8-0223-45AA-BA12-585EA1D49BDE}"/>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DC68B4D4-79C4-4A53-BDC0-52138979B0B1}"/>
              </a:ext>
            </a:extLst>
          </p:cNvPr>
          <p:cNvSpPr>
            <a:spLocks noGrp="1"/>
          </p:cNvSpPr>
          <p:nvPr>
            <p:ph type="sldNum" sz="quarter" idx="12"/>
          </p:nvPr>
        </p:nvSpPr>
        <p:spPr/>
        <p:txBody>
          <a:bodyPr/>
          <a:lstStyle/>
          <a:p>
            <a:fld id="{6E92AE0F-56D7-4910-80FC-2BEB96BAB506}" type="slidenum">
              <a:rPr lang="en-US" smtClean="0"/>
              <a:t>‹#›</a:t>
            </a:fld>
            <a:endParaRPr lang="en-US" dirty="0"/>
          </a:p>
        </p:txBody>
      </p:sp>
      <p:sp>
        <p:nvSpPr>
          <p:cNvPr id="7" name="Title 1">
            <a:extLst>
              <a:ext uri="{FF2B5EF4-FFF2-40B4-BE49-F238E27FC236}">
                <a16:creationId xmlns:a16="http://schemas.microsoft.com/office/drawing/2014/main" id="{7B8E0636-5485-4004-B8A4-8AE1684D5004}"/>
              </a:ext>
            </a:extLst>
          </p:cNvPr>
          <p:cNvSpPr>
            <a:spLocks noGrp="1"/>
          </p:cNvSpPr>
          <p:nvPr>
            <p:ph type="ctrTitle"/>
          </p:nvPr>
        </p:nvSpPr>
        <p:spPr>
          <a:xfrm>
            <a:off x="1523999" y="1812754"/>
            <a:ext cx="9144000" cy="3437942"/>
          </a:xfrm>
        </p:spPr>
        <p:txBody>
          <a:bodyPr anchor="t"/>
          <a:lstStyle>
            <a:lvl1pPr algn="ctr">
              <a:defRPr sz="6000"/>
            </a:lvl1pPr>
          </a:lstStyle>
          <a:p>
            <a:r>
              <a:rPr lang="en-US"/>
              <a:t>Click to edit Master title style</a:t>
            </a:r>
          </a:p>
        </p:txBody>
      </p:sp>
      <p:sp>
        <p:nvSpPr>
          <p:cNvPr id="8" name="Subtitle 2">
            <a:extLst>
              <a:ext uri="{FF2B5EF4-FFF2-40B4-BE49-F238E27FC236}">
                <a16:creationId xmlns:a16="http://schemas.microsoft.com/office/drawing/2014/main" id="{672E31C0-BECA-4EA2-8DB9-7C87ED44DE02}"/>
              </a:ext>
            </a:extLst>
          </p:cNvPr>
          <p:cNvSpPr>
            <a:spLocks noGrp="1"/>
          </p:cNvSpPr>
          <p:nvPr>
            <p:ph type="subTitle" idx="1"/>
          </p:nvPr>
        </p:nvSpPr>
        <p:spPr>
          <a:xfrm>
            <a:off x="1523999" y="1050587"/>
            <a:ext cx="9144000" cy="762167"/>
          </a:xfrm>
        </p:spPr>
        <p:txBody>
          <a:bodyPr anchor="ct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317016562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04C0B5-3752-4651-9FD0-24AEFC3CBC9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8E84164-FDB0-484F-875B-A412D065E47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9518113-6287-4D18-87DD-FBF4485887B6}"/>
              </a:ext>
            </a:extLst>
          </p:cNvPr>
          <p:cNvSpPr>
            <a:spLocks noGrp="1"/>
          </p:cNvSpPr>
          <p:nvPr>
            <p:ph type="dt" sz="half" idx="10"/>
          </p:nvPr>
        </p:nvSpPr>
        <p:spPr/>
        <p:txBody>
          <a:bodyPr/>
          <a:lstStyle/>
          <a:p>
            <a:fld id="{BAC220DA-0129-4424-AA6F-8E4B9543D58F}" type="datetimeFigureOut">
              <a:rPr lang="en-US" smtClean="0"/>
              <a:t>3/8/2023</a:t>
            </a:fld>
            <a:endParaRPr lang="en-US" dirty="0"/>
          </a:p>
        </p:txBody>
      </p:sp>
      <p:sp>
        <p:nvSpPr>
          <p:cNvPr id="5" name="Footer Placeholder 4">
            <a:extLst>
              <a:ext uri="{FF2B5EF4-FFF2-40B4-BE49-F238E27FC236}">
                <a16:creationId xmlns:a16="http://schemas.microsoft.com/office/drawing/2014/main" id="{F6B12E77-DFF5-4F2E-B9B8-9E1831E80968}"/>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6A0E1CDD-11DC-4074-8E52-79C7D8852EFE}"/>
              </a:ext>
            </a:extLst>
          </p:cNvPr>
          <p:cNvSpPr>
            <a:spLocks noGrp="1"/>
          </p:cNvSpPr>
          <p:nvPr>
            <p:ph type="sldNum" sz="quarter" idx="12"/>
          </p:nvPr>
        </p:nvSpPr>
        <p:spPr/>
        <p:txBody>
          <a:bodyPr/>
          <a:lstStyle/>
          <a:p>
            <a:fld id="{6E92AE0F-56D7-4910-80FC-2BEB96BAB506}" type="slidenum">
              <a:rPr lang="en-US" smtClean="0"/>
              <a:t>‹#›</a:t>
            </a:fld>
            <a:endParaRPr lang="en-US" dirty="0"/>
          </a:p>
        </p:txBody>
      </p:sp>
    </p:spTree>
    <p:extLst>
      <p:ext uri="{BB962C8B-B14F-4D97-AF65-F5344CB8AC3E}">
        <p14:creationId xmlns:p14="http://schemas.microsoft.com/office/powerpoint/2010/main" val="17041199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_ArleneSchnitzer">
    <p:bg>
      <p:bgPr>
        <a:solidFill>
          <a:schemeClr val="bg1"/>
        </a:solidFill>
        <a:effectLst/>
      </p:bgPr>
    </p:bg>
    <p:spTree>
      <p:nvGrpSpPr>
        <p:cNvPr id="1" name=""/>
        <p:cNvGrpSpPr/>
        <p:nvPr/>
      </p:nvGrpSpPr>
      <p:grpSpPr>
        <a:xfrm>
          <a:off x="0" y="0"/>
          <a:ext cx="0" cy="0"/>
          <a:chOff x="0" y="0"/>
          <a:chExt cx="0" cy="0"/>
        </a:xfrm>
      </p:grpSpPr>
      <p:pic>
        <p:nvPicPr>
          <p:cNvPr id="3" name="Picture 2" descr="A picture containing text, building, outdoor, street&#10;&#10;Description automatically generated">
            <a:extLst>
              <a:ext uri="{FF2B5EF4-FFF2-40B4-BE49-F238E27FC236}">
                <a16:creationId xmlns:a16="http://schemas.microsoft.com/office/drawing/2014/main" id="{51827C4C-C39D-4B53-B7ED-5FA2966DC445}"/>
              </a:ext>
            </a:extLst>
          </p:cNvPr>
          <p:cNvPicPr>
            <a:picLocks noChangeAspect="1"/>
          </p:cNvPicPr>
          <p:nvPr userDrawn="1"/>
        </p:nvPicPr>
        <p:blipFill rotWithShape="1">
          <a:blip r:embed="rId2">
            <a:duotone>
              <a:schemeClr val="accent3">
                <a:shade val="45000"/>
                <a:satMod val="135000"/>
              </a:schemeClr>
              <a:prstClr val="white"/>
            </a:duotone>
            <a:alphaModFix amt="30000"/>
            <a:extLst>
              <a:ext uri="{28A0092B-C50C-407E-A947-70E740481C1C}">
                <a14:useLocalDpi xmlns:a14="http://schemas.microsoft.com/office/drawing/2010/main" val="0"/>
              </a:ext>
            </a:extLst>
          </a:blip>
          <a:srcRect r="1042" b="10937"/>
          <a:stretch/>
        </p:blipFill>
        <p:spPr>
          <a:xfrm>
            <a:off x="1" y="0"/>
            <a:ext cx="12192000" cy="6858001"/>
          </a:xfrm>
          <a:prstGeom prst="rect">
            <a:avLst/>
          </a:prstGeom>
        </p:spPr>
      </p:pic>
      <p:sp>
        <p:nvSpPr>
          <p:cNvPr id="4" name="Title 1">
            <a:extLst>
              <a:ext uri="{FF2B5EF4-FFF2-40B4-BE49-F238E27FC236}">
                <a16:creationId xmlns:a16="http://schemas.microsoft.com/office/drawing/2014/main" id="{D192B233-B4AF-4454-B1BE-6726139525CA}"/>
              </a:ext>
            </a:extLst>
          </p:cNvPr>
          <p:cNvSpPr>
            <a:spLocks noGrp="1"/>
          </p:cNvSpPr>
          <p:nvPr>
            <p:ph type="title"/>
          </p:nvPr>
        </p:nvSpPr>
        <p:spPr>
          <a:xfrm>
            <a:off x="847680" y="1464011"/>
            <a:ext cx="4787900" cy="3415043"/>
          </a:xfrm>
        </p:spPr>
        <p:txBody>
          <a:bodyPr anchor="b"/>
          <a:lstStyle>
            <a:lvl1pPr>
              <a:defRPr sz="6000">
                <a:solidFill>
                  <a:schemeClr val="accent2"/>
                </a:solidFill>
              </a:defRPr>
            </a:lvl1pPr>
          </a:lstStyle>
          <a:p>
            <a:r>
              <a:rPr lang="en-US"/>
              <a:t>Click to edit Master title style</a:t>
            </a:r>
          </a:p>
        </p:txBody>
      </p:sp>
      <p:sp>
        <p:nvSpPr>
          <p:cNvPr id="5" name="Text Placeholder 2">
            <a:extLst>
              <a:ext uri="{FF2B5EF4-FFF2-40B4-BE49-F238E27FC236}">
                <a16:creationId xmlns:a16="http://schemas.microsoft.com/office/drawing/2014/main" id="{96EE2BCC-013C-4B51-ACE0-60BE6E7F455F}"/>
              </a:ext>
            </a:extLst>
          </p:cNvPr>
          <p:cNvSpPr>
            <a:spLocks noGrp="1"/>
          </p:cNvSpPr>
          <p:nvPr>
            <p:ph type="body" idx="1"/>
          </p:nvPr>
        </p:nvSpPr>
        <p:spPr>
          <a:xfrm>
            <a:off x="861328" y="4879054"/>
            <a:ext cx="4787900" cy="585787"/>
          </a:xfrm>
        </p:spPr>
        <p:txBody>
          <a:bodyPr/>
          <a:lstStyle>
            <a:lvl1pPr marL="0" indent="0">
              <a:buNone/>
              <a:defRPr sz="2400">
                <a:solidFill>
                  <a:schemeClr val="accent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pic>
        <p:nvPicPr>
          <p:cNvPr id="6" name="Picture 5" descr="A close up of a sign&#10;&#10;Description generated with high confidence">
            <a:extLst>
              <a:ext uri="{FF2B5EF4-FFF2-40B4-BE49-F238E27FC236}">
                <a16:creationId xmlns:a16="http://schemas.microsoft.com/office/drawing/2014/main" id="{5F1D75F3-8E24-4E95-9109-5BD2B1023EA3}"/>
              </a:ext>
            </a:extLst>
          </p:cNvPr>
          <p:cNvPicPr/>
          <p:nvPr userDrawn="1"/>
        </p:nvPicPr>
        <p:blipFill>
          <a:blip r:embed="rId3">
            <a:extLst>
              <a:ext uri="{28A0092B-C50C-407E-A947-70E740481C1C}">
                <a14:useLocalDpi xmlns:a14="http://schemas.microsoft.com/office/drawing/2010/main" val="0"/>
              </a:ext>
            </a:extLst>
          </a:blip>
          <a:stretch>
            <a:fillRect/>
          </a:stretch>
        </p:blipFill>
        <p:spPr>
          <a:xfrm>
            <a:off x="9625263" y="5898283"/>
            <a:ext cx="2226580" cy="724746"/>
          </a:xfrm>
          <a:prstGeom prst="rect">
            <a:avLst/>
          </a:prstGeom>
        </p:spPr>
      </p:pic>
      <p:pic>
        <p:nvPicPr>
          <p:cNvPr id="7" name="Picture 2" descr="Seal of Portland, Oregon - Wikipedia">
            <a:extLst>
              <a:ext uri="{FF2B5EF4-FFF2-40B4-BE49-F238E27FC236}">
                <a16:creationId xmlns:a16="http://schemas.microsoft.com/office/drawing/2014/main" id="{D8D86B9A-F793-43FD-A5A4-41375B0755ED}"/>
              </a:ext>
            </a:extLst>
          </p:cNvPr>
          <p:cNvPicPr>
            <a:picLocks noChangeAspect="1" noChangeArrowheads="1"/>
          </p:cNvPicPr>
          <p:nvPr userDrawn="1"/>
        </p:nvPicPr>
        <p:blipFill>
          <a:blip r:embed="rId4">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768905" y="5898283"/>
            <a:ext cx="724747" cy="724747"/>
          </a:xfrm>
          <a:prstGeom prst="rect">
            <a:avLst/>
          </a:prstGeom>
          <a:noFill/>
          <a:extLst>
            <a:ext uri="{909E8E84-426E-40DD-AFC4-6F175D3DCCD1}">
              <a14:hiddenFill xmlns:a14="http://schemas.microsoft.com/office/drawing/2010/main">
                <a:solidFill>
                  <a:srgbClr val="FFFFFF"/>
                </a:solidFill>
              </a14:hiddenFill>
            </a:ext>
          </a:extLst>
        </p:spPr>
      </p:pic>
      <p:sp>
        <p:nvSpPr>
          <p:cNvPr id="8" name="Text Placeholder 2">
            <a:extLst>
              <a:ext uri="{FF2B5EF4-FFF2-40B4-BE49-F238E27FC236}">
                <a16:creationId xmlns:a16="http://schemas.microsoft.com/office/drawing/2014/main" id="{29E1D634-6B03-49F4-BF7A-D8EDBD4AB975}"/>
              </a:ext>
            </a:extLst>
          </p:cNvPr>
          <p:cNvSpPr>
            <a:spLocks noGrp="1"/>
          </p:cNvSpPr>
          <p:nvPr>
            <p:ph type="body" idx="10"/>
          </p:nvPr>
        </p:nvSpPr>
        <p:spPr>
          <a:xfrm>
            <a:off x="861328" y="804028"/>
            <a:ext cx="4787900" cy="585787"/>
          </a:xfrm>
        </p:spPr>
        <p:txBody>
          <a:bodyPr anchor="b"/>
          <a:lstStyle>
            <a:lvl1pPr marL="0" indent="0">
              <a:buNone/>
              <a:defRPr sz="2400">
                <a:solidFill>
                  <a:schemeClr val="accent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9" name="Rectangle 8">
            <a:extLst>
              <a:ext uri="{FF2B5EF4-FFF2-40B4-BE49-F238E27FC236}">
                <a16:creationId xmlns:a16="http://schemas.microsoft.com/office/drawing/2014/main" id="{AAF55592-08E0-4AD0-B24F-D0FDB883C7A8}"/>
              </a:ext>
            </a:extLst>
          </p:cNvPr>
          <p:cNvSpPr/>
          <p:nvPr userDrawn="1"/>
        </p:nvSpPr>
        <p:spPr>
          <a:xfrm>
            <a:off x="0" y="0"/>
            <a:ext cx="2286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Franklin Gothic Book"/>
              <a:ea typeface="+mn-ea"/>
              <a:cs typeface="+mn-cs"/>
            </a:endParaRPr>
          </a:p>
        </p:txBody>
      </p:sp>
    </p:spTree>
    <p:extLst>
      <p:ext uri="{BB962C8B-B14F-4D97-AF65-F5344CB8AC3E}">
        <p14:creationId xmlns:p14="http://schemas.microsoft.com/office/powerpoint/2010/main" val="2153873311"/>
      </p:ext>
    </p:extLst>
  </p:cSld>
  <p:clrMapOvr>
    <a:overrideClrMapping bg1="lt1" tx1="dk1" bg2="lt2" tx2="dk2" accent1="accent1" accent2="accent2" accent3="accent3" accent4="accent4" accent5="accent5" accent6="accent6" hlink="hlink" folHlink="folHlink"/>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Blank Branded">
    <p:spTree>
      <p:nvGrpSpPr>
        <p:cNvPr id="1" name=""/>
        <p:cNvGrpSpPr/>
        <p:nvPr/>
      </p:nvGrpSpPr>
      <p:grpSpPr>
        <a:xfrm>
          <a:off x="0" y="0"/>
          <a:ext cx="0" cy="0"/>
          <a:chOff x="0" y="0"/>
          <a:chExt cx="0" cy="0"/>
        </a:xfrm>
      </p:grpSpPr>
      <p:sp>
        <p:nvSpPr>
          <p:cNvPr id="8" name="Date Placeholder 7">
            <a:extLst>
              <a:ext uri="{FF2B5EF4-FFF2-40B4-BE49-F238E27FC236}">
                <a16:creationId xmlns:a16="http://schemas.microsoft.com/office/drawing/2014/main" id="{4423FAF6-9A3D-4A49-8294-34DEFD24543E}"/>
              </a:ext>
            </a:extLst>
          </p:cNvPr>
          <p:cNvSpPr>
            <a:spLocks noGrp="1"/>
          </p:cNvSpPr>
          <p:nvPr>
            <p:ph type="dt" sz="half" idx="10"/>
          </p:nvPr>
        </p:nvSpPr>
        <p:spPr/>
        <p:txBody>
          <a:bodyPr/>
          <a:lstStyle/>
          <a:p>
            <a:fld id="{BAC220DA-0129-4424-AA6F-8E4B9543D58F}" type="datetimeFigureOut">
              <a:rPr lang="en-US" smtClean="0"/>
              <a:t>3/8/2023</a:t>
            </a:fld>
            <a:endParaRPr lang="en-US" dirty="0"/>
          </a:p>
        </p:txBody>
      </p:sp>
      <p:sp>
        <p:nvSpPr>
          <p:cNvPr id="10" name="Slide Number Placeholder 9">
            <a:extLst>
              <a:ext uri="{FF2B5EF4-FFF2-40B4-BE49-F238E27FC236}">
                <a16:creationId xmlns:a16="http://schemas.microsoft.com/office/drawing/2014/main" id="{7E126B4D-212E-4350-B508-E51BF49C3503}"/>
              </a:ext>
            </a:extLst>
          </p:cNvPr>
          <p:cNvSpPr>
            <a:spLocks noGrp="1"/>
          </p:cNvSpPr>
          <p:nvPr>
            <p:ph type="sldNum" sz="quarter" idx="12"/>
          </p:nvPr>
        </p:nvSpPr>
        <p:spPr/>
        <p:txBody>
          <a:bodyPr/>
          <a:lstStyle/>
          <a:p>
            <a:fld id="{6E92AE0F-56D7-4910-80FC-2BEB96BAB506}" type="slidenum">
              <a:rPr lang="en-US" smtClean="0"/>
              <a:t>‹#›</a:t>
            </a:fld>
            <a:endParaRPr lang="en-US" dirty="0"/>
          </a:p>
        </p:txBody>
      </p:sp>
      <p:pic>
        <p:nvPicPr>
          <p:cNvPr id="6" name="Picture 5" descr="A close up of a sign&#10;&#10;Description generated with high confidence">
            <a:extLst>
              <a:ext uri="{FF2B5EF4-FFF2-40B4-BE49-F238E27FC236}">
                <a16:creationId xmlns:a16="http://schemas.microsoft.com/office/drawing/2014/main" id="{53388021-6040-4458-AF7B-5D43F25910CD}"/>
              </a:ext>
            </a:extLst>
          </p:cNvPr>
          <p:cNvPicPr/>
          <p:nvPr userDrawn="1"/>
        </p:nvPicPr>
        <p:blipFill rotWithShape="1">
          <a:blip r:embed="rId2">
            <a:extLst>
              <a:ext uri="{28A0092B-C50C-407E-A947-70E740481C1C}">
                <a14:useLocalDpi xmlns:a14="http://schemas.microsoft.com/office/drawing/2010/main" val="0"/>
              </a:ext>
            </a:extLst>
          </a:blip>
          <a:srcRect r="32725"/>
          <a:stretch/>
        </p:blipFill>
        <p:spPr>
          <a:xfrm>
            <a:off x="5732318" y="6369553"/>
            <a:ext cx="727363" cy="351922"/>
          </a:xfrm>
          <a:prstGeom prst="rect">
            <a:avLst/>
          </a:prstGeom>
        </p:spPr>
      </p:pic>
    </p:spTree>
    <p:extLst>
      <p:ext uri="{BB962C8B-B14F-4D97-AF65-F5344CB8AC3E}">
        <p14:creationId xmlns:p14="http://schemas.microsoft.com/office/powerpoint/2010/main" val="327471766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ransition_9_Blue">
    <p:spTree>
      <p:nvGrpSpPr>
        <p:cNvPr id="1" name=""/>
        <p:cNvGrpSpPr/>
        <p:nvPr/>
      </p:nvGrpSpPr>
      <p:grpSpPr>
        <a:xfrm>
          <a:off x="0" y="0"/>
          <a:ext cx="0" cy="0"/>
          <a:chOff x="0" y="0"/>
          <a:chExt cx="0" cy="0"/>
        </a:xfrm>
      </p:grpSpPr>
      <p:pic>
        <p:nvPicPr>
          <p:cNvPr id="24" name="Picture 23">
            <a:extLst>
              <a:ext uri="{FF2B5EF4-FFF2-40B4-BE49-F238E27FC236}">
                <a16:creationId xmlns:a16="http://schemas.microsoft.com/office/drawing/2014/main" id="{8B4C5671-0030-45A8-9C24-1F790C0C7CE2}"/>
              </a:ext>
            </a:extLst>
          </p:cNvPr>
          <p:cNvPicPr>
            <a:picLocks noChangeAspect="1"/>
          </p:cNvPicPr>
          <p:nvPr userDrawn="1"/>
        </p:nvPicPr>
        <p:blipFill>
          <a:blip r:embed="rId2"/>
          <a:stretch>
            <a:fillRect/>
          </a:stretch>
        </p:blipFill>
        <p:spPr>
          <a:xfrm>
            <a:off x="263071" y="311450"/>
            <a:ext cx="11665855" cy="5996774"/>
          </a:xfrm>
          <a:prstGeom prst="rect">
            <a:avLst/>
          </a:prstGeom>
        </p:spPr>
      </p:pic>
      <p:sp>
        <p:nvSpPr>
          <p:cNvPr id="8" name="Date Placeholder 7">
            <a:extLst>
              <a:ext uri="{FF2B5EF4-FFF2-40B4-BE49-F238E27FC236}">
                <a16:creationId xmlns:a16="http://schemas.microsoft.com/office/drawing/2014/main" id="{4423FAF6-9A3D-4A49-8294-34DEFD24543E}"/>
              </a:ext>
            </a:extLst>
          </p:cNvPr>
          <p:cNvSpPr>
            <a:spLocks noGrp="1"/>
          </p:cNvSpPr>
          <p:nvPr>
            <p:ph type="dt" sz="half" idx="10"/>
          </p:nvPr>
        </p:nvSpPr>
        <p:spPr/>
        <p:txBody>
          <a:bodyPr/>
          <a:lstStyle/>
          <a:p>
            <a:fld id="{BAC220DA-0129-4424-AA6F-8E4B9543D58F}" type="datetimeFigureOut">
              <a:rPr lang="en-US" smtClean="0"/>
              <a:t>3/8/2023</a:t>
            </a:fld>
            <a:endParaRPr lang="en-US" dirty="0"/>
          </a:p>
        </p:txBody>
      </p:sp>
      <p:sp>
        <p:nvSpPr>
          <p:cNvPr id="10" name="Slide Number Placeholder 9">
            <a:extLst>
              <a:ext uri="{FF2B5EF4-FFF2-40B4-BE49-F238E27FC236}">
                <a16:creationId xmlns:a16="http://schemas.microsoft.com/office/drawing/2014/main" id="{7E126B4D-212E-4350-B508-E51BF49C3503}"/>
              </a:ext>
            </a:extLst>
          </p:cNvPr>
          <p:cNvSpPr>
            <a:spLocks noGrp="1"/>
          </p:cNvSpPr>
          <p:nvPr>
            <p:ph type="sldNum" sz="quarter" idx="12"/>
          </p:nvPr>
        </p:nvSpPr>
        <p:spPr/>
        <p:txBody>
          <a:bodyPr/>
          <a:lstStyle/>
          <a:p>
            <a:fld id="{6E92AE0F-56D7-4910-80FC-2BEB96BAB506}" type="slidenum">
              <a:rPr lang="en-US" smtClean="0"/>
              <a:t>‹#›</a:t>
            </a:fld>
            <a:endParaRPr lang="en-US" dirty="0"/>
          </a:p>
        </p:txBody>
      </p:sp>
      <p:pic>
        <p:nvPicPr>
          <p:cNvPr id="6" name="Picture 5" descr="A close up of a sign&#10;&#10;Description generated with high confidence">
            <a:extLst>
              <a:ext uri="{FF2B5EF4-FFF2-40B4-BE49-F238E27FC236}">
                <a16:creationId xmlns:a16="http://schemas.microsoft.com/office/drawing/2014/main" id="{53388021-6040-4458-AF7B-5D43F25910CD}"/>
              </a:ext>
            </a:extLst>
          </p:cNvPr>
          <p:cNvPicPr/>
          <p:nvPr userDrawn="1"/>
        </p:nvPicPr>
        <p:blipFill rotWithShape="1">
          <a:blip r:embed="rId3">
            <a:extLst>
              <a:ext uri="{28A0092B-C50C-407E-A947-70E740481C1C}">
                <a14:useLocalDpi xmlns:a14="http://schemas.microsoft.com/office/drawing/2010/main" val="0"/>
              </a:ext>
            </a:extLst>
          </a:blip>
          <a:srcRect r="32725"/>
          <a:stretch/>
        </p:blipFill>
        <p:spPr>
          <a:xfrm>
            <a:off x="5732318" y="6369553"/>
            <a:ext cx="727363" cy="351922"/>
          </a:xfrm>
          <a:prstGeom prst="rect">
            <a:avLst/>
          </a:prstGeom>
        </p:spPr>
      </p:pic>
      <p:sp>
        <p:nvSpPr>
          <p:cNvPr id="21" name="Title 1">
            <a:extLst>
              <a:ext uri="{FF2B5EF4-FFF2-40B4-BE49-F238E27FC236}">
                <a16:creationId xmlns:a16="http://schemas.microsoft.com/office/drawing/2014/main" id="{2BD6279F-17BE-49B4-A3CE-DBA7F0948F75}"/>
              </a:ext>
            </a:extLst>
          </p:cNvPr>
          <p:cNvSpPr>
            <a:spLocks noGrp="1"/>
          </p:cNvSpPr>
          <p:nvPr>
            <p:ph type="title" hasCustomPrompt="1"/>
          </p:nvPr>
        </p:nvSpPr>
        <p:spPr>
          <a:xfrm>
            <a:off x="263072" y="4719552"/>
            <a:ext cx="3795582" cy="1512806"/>
          </a:xfrm>
        </p:spPr>
        <p:txBody>
          <a:bodyPr anchor="t">
            <a:noAutofit/>
          </a:bodyPr>
          <a:lstStyle>
            <a:lvl1pPr>
              <a:defRPr sz="3200">
                <a:solidFill>
                  <a:schemeClr val="accent2"/>
                </a:solidFill>
              </a:defRPr>
            </a:lvl1pPr>
          </a:lstStyle>
          <a:p>
            <a:r>
              <a:rPr lang="en-US"/>
              <a:t>Example of Transition Slide Title</a:t>
            </a:r>
          </a:p>
        </p:txBody>
      </p:sp>
      <p:sp>
        <p:nvSpPr>
          <p:cNvPr id="23" name="Subtitle 2">
            <a:extLst>
              <a:ext uri="{FF2B5EF4-FFF2-40B4-BE49-F238E27FC236}">
                <a16:creationId xmlns:a16="http://schemas.microsoft.com/office/drawing/2014/main" id="{69D8A5EA-2229-4097-A98D-BD269B3E4472}"/>
              </a:ext>
            </a:extLst>
          </p:cNvPr>
          <p:cNvSpPr>
            <a:spLocks noGrp="1"/>
          </p:cNvSpPr>
          <p:nvPr>
            <p:ph type="subTitle" idx="1"/>
          </p:nvPr>
        </p:nvSpPr>
        <p:spPr>
          <a:xfrm>
            <a:off x="261712" y="4387514"/>
            <a:ext cx="3795582" cy="332038"/>
          </a:xfrm>
        </p:spPr>
        <p:txBody>
          <a:bodyPr anchor="b">
            <a:normAutofit/>
          </a:bodyPr>
          <a:lstStyle>
            <a:lvl1pPr marL="0" indent="0" algn="l">
              <a:buNone/>
              <a:defRPr sz="1600">
                <a:solidFill>
                  <a:schemeClr val="accent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a:t>
            </a:r>
          </a:p>
        </p:txBody>
      </p:sp>
    </p:spTree>
    <p:extLst>
      <p:ext uri="{BB962C8B-B14F-4D97-AF65-F5344CB8AC3E}">
        <p14:creationId xmlns:p14="http://schemas.microsoft.com/office/powerpoint/2010/main" val="156978033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ransition_9_B&amp;W">
    <p:spTree>
      <p:nvGrpSpPr>
        <p:cNvPr id="1" name=""/>
        <p:cNvGrpSpPr/>
        <p:nvPr/>
      </p:nvGrpSpPr>
      <p:grpSpPr>
        <a:xfrm>
          <a:off x="0" y="0"/>
          <a:ext cx="0" cy="0"/>
          <a:chOff x="0" y="0"/>
          <a:chExt cx="0" cy="0"/>
        </a:xfrm>
      </p:grpSpPr>
      <p:sp>
        <p:nvSpPr>
          <p:cNvPr id="8" name="Date Placeholder 7">
            <a:extLst>
              <a:ext uri="{FF2B5EF4-FFF2-40B4-BE49-F238E27FC236}">
                <a16:creationId xmlns:a16="http://schemas.microsoft.com/office/drawing/2014/main" id="{4423FAF6-9A3D-4A49-8294-34DEFD24543E}"/>
              </a:ext>
            </a:extLst>
          </p:cNvPr>
          <p:cNvSpPr>
            <a:spLocks noGrp="1"/>
          </p:cNvSpPr>
          <p:nvPr>
            <p:ph type="dt" sz="half" idx="10"/>
          </p:nvPr>
        </p:nvSpPr>
        <p:spPr/>
        <p:txBody>
          <a:bodyPr/>
          <a:lstStyle/>
          <a:p>
            <a:fld id="{BAC220DA-0129-4424-AA6F-8E4B9543D58F}" type="datetimeFigureOut">
              <a:rPr lang="en-US" smtClean="0"/>
              <a:t>3/8/2023</a:t>
            </a:fld>
            <a:endParaRPr lang="en-US" dirty="0"/>
          </a:p>
        </p:txBody>
      </p:sp>
      <p:sp>
        <p:nvSpPr>
          <p:cNvPr id="10" name="Slide Number Placeholder 9">
            <a:extLst>
              <a:ext uri="{FF2B5EF4-FFF2-40B4-BE49-F238E27FC236}">
                <a16:creationId xmlns:a16="http://schemas.microsoft.com/office/drawing/2014/main" id="{7E126B4D-212E-4350-B508-E51BF49C3503}"/>
              </a:ext>
            </a:extLst>
          </p:cNvPr>
          <p:cNvSpPr>
            <a:spLocks noGrp="1"/>
          </p:cNvSpPr>
          <p:nvPr>
            <p:ph type="sldNum" sz="quarter" idx="12"/>
          </p:nvPr>
        </p:nvSpPr>
        <p:spPr/>
        <p:txBody>
          <a:bodyPr/>
          <a:lstStyle/>
          <a:p>
            <a:fld id="{6E92AE0F-56D7-4910-80FC-2BEB96BAB506}" type="slidenum">
              <a:rPr lang="en-US" smtClean="0"/>
              <a:t>‹#›</a:t>
            </a:fld>
            <a:endParaRPr lang="en-US" dirty="0"/>
          </a:p>
        </p:txBody>
      </p:sp>
      <p:pic>
        <p:nvPicPr>
          <p:cNvPr id="6" name="Picture 5" descr="A close up of a sign&#10;&#10;Description generated with high confidence">
            <a:extLst>
              <a:ext uri="{FF2B5EF4-FFF2-40B4-BE49-F238E27FC236}">
                <a16:creationId xmlns:a16="http://schemas.microsoft.com/office/drawing/2014/main" id="{53388021-6040-4458-AF7B-5D43F25910CD}"/>
              </a:ext>
            </a:extLst>
          </p:cNvPr>
          <p:cNvPicPr/>
          <p:nvPr userDrawn="1"/>
        </p:nvPicPr>
        <p:blipFill rotWithShape="1">
          <a:blip r:embed="rId2">
            <a:duotone>
              <a:prstClr val="black"/>
              <a:schemeClr val="accent5">
                <a:tint val="45000"/>
                <a:satMod val="400000"/>
              </a:schemeClr>
            </a:duotone>
            <a:extLst>
              <a:ext uri="{28A0092B-C50C-407E-A947-70E740481C1C}">
                <a14:useLocalDpi xmlns:a14="http://schemas.microsoft.com/office/drawing/2010/main" val="0"/>
              </a:ext>
            </a:extLst>
          </a:blip>
          <a:srcRect r="32725"/>
          <a:stretch/>
        </p:blipFill>
        <p:spPr>
          <a:xfrm>
            <a:off x="5732318" y="6369553"/>
            <a:ext cx="727363" cy="351922"/>
          </a:xfrm>
          <a:prstGeom prst="rect">
            <a:avLst/>
          </a:prstGeom>
        </p:spPr>
      </p:pic>
      <p:sp>
        <p:nvSpPr>
          <p:cNvPr id="21" name="Title 1">
            <a:extLst>
              <a:ext uri="{FF2B5EF4-FFF2-40B4-BE49-F238E27FC236}">
                <a16:creationId xmlns:a16="http://schemas.microsoft.com/office/drawing/2014/main" id="{2BD6279F-17BE-49B4-A3CE-DBA7F0948F75}"/>
              </a:ext>
            </a:extLst>
          </p:cNvPr>
          <p:cNvSpPr>
            <a:spLocks noGrp="1"/>
          </p:cNvSpPr>
          <p:nvPr>
            <p:ph type="title" hasCustomPrompt="1"/>
          </p:nvPr>
        </p:nvSpPr>
        <p:spPr>
          <a:xfrm>
            <a:off x="356574" y="4636334"/>
            <a:ext cx="3722608" cy="1512806"/>
          </a:xfrm>
        </p:spPr>
        <p:txBody>
          <a:bodyPr anchor="t">
            <a:noAutofit/>
          </a:bodyPr>
          <a:lstStyle>
            <a:lvl1pPr>
              <a:defRPr sz="3200">
                <a:solidFill>
                  <a:schemeClr val="accent4">
                    <a:lumMod val="10000"/>
                  </a:schemeClr>
                </a:solidFill>
              </a:defRPr>
            </a:lvl1pPr>
          </a:lstStyle>
          <a:p>
            <a:r>
              <a:rPr lang="en-US"/>
              <a:t>Example of Transition Slide Title</a:t>
            </a:r>
          </a:p>
        </p:txBody>
      </p:sp>
      <p:sp>
        <p:nvSpPr>
          <p:cNvPr id="23" name="Subtitle 2">
            <a:extLst>
              <a:ext uri="{FF2B5EF4-FFF2-40B4-BE49-F238E27FC236}">
                <a16:creationId xmlns:a16="http://schemas.microsoft.com/office/drawing/2014/main" id="{69D8A5EA-2229-4097-A98D-BD269B3E4472}"/>
              </a:ext>
            </a:extLst>
          </p:cNvPr>
          <p:cNvSpPr>
            <a:spLocks noGrp="1"/>
          </p:cNvSpPr>
          <p:nvPr>
            <p:ph type="subTitle" idx="1"/>
          </p:nvPr>
        </p:nvSpPr>
        <p:spPr>
          <a:xfrm>
            <a:off x="356574" y="4304296"/>
            <a:ext cx="3708960" cy="332037"/>
          </a:xfrm>
        </p:spPr>
        <p:txBody>
          <a:bodyPr anchor="b">
            <a:normAutofit/>
          </a:bodyPr>
          <a:lstStyle>
            <a:lvl1pPr marL="0" indent="0" algn="l">
              <a:buNone/>
              <a:defRPr sz="1600">
                <a:solidFill>
                  <a:schemeClr val="accent4">
                    <a:lumMod val="1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a:t>
            </a:r>
          </a:p>
        </p:txBody>
      </p:sp>
      <p:pic>
        <p:nvPicPr>
          <p:cNvPr id="17" name="Picture 16">
            <a:extLst>
              <a:ext uri="{FF2B5EF4-FFF2-40B4-BE49-F238E27FC236}">
                <a16:creationId xmlns:a16="http://schemas.microsoft.com/office/drawing/2014/main" id="{5CFF6ABC-F262-4956-A0D7-7A4BB02D1A1C}"/>
              </a:ext>
            </a:extLst>
          </p:cNvPr>
          <p:cNvPicPr>
            <a:picLocks noChangeAspect="1"/>
          </p:cNvPicPr>
          <p:nvPr userDrawn="1"/>
        </p:nvPicPr>
        <p:blipFill>
          <a:blip r:embed="rId3"/>
          <a:stretch>
            <a:fillRect/>
          </a:stretch>
        </p:blipFill>
        <p:spPr>
          <a:xfrm>
            <a:off x="211365" y="220525"/>
            <a:ext cx="11769267" cy="5990494"/>
          </a:xfrm>
          <a:prstGeom prst="rect">
            <a:avLst/>
          </a:prstGeom>
        </p:spPr>
      </p:pic>
    </p:spTree>
    <p:extLst>
      <p:ext uri="{BB962C8B-B14F-4D97-AF65-F5344CB8AC3E}">
        <p14:creationId xmlns:p14="http://schemas.microsoft.com/office/powerpoint/2010/main" val="309352606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ransition_9:9">
    <p:spTree>
      <p:nvGrpSpPr>
        <p:cNvPr id="1" name=""/>
        <p:cNvGrpSpPr/>
        <p:nvPr/>
      </p:nvGrpSpPr>
      <p:grpSpPr>
        <a:xfrm>
          <a:off x="0" y="0"/>
          <a:ext cx="0" cy="0"/>
          <a:chOff x="0" y="0"/>
          <a:chExt cx="0" cy="0"/>
        </a:xfrm>
      </p:grpSpPr>
      <p:sp>
        <p:nvSpPr>
          <p:cNvPr id="8" name="Date Placeholder 7">
            <a:extLst>
              <a:ext uri="{FF2B5EF4-FFF2-40B4-BE49-F238E27FC236}">
                <a16:creationId xmlns:a16="http://schemas.microsoft.com/office/drawing/2014/main" id="{4423FAF6-9A3D-4A49-8294-34DEFD24543E}"/>
              </a:ext>
            </a:extLst>
          </p:cNvPr>
          <p:cNvSpPr>
            <a:spLocks noGrp="1"/>
          </p:cNvSpPr>
          <p:nvPr>
            <p:ph type="dt" sz="half" idx="10"/>
          </p:nvPr>
        </p:nvSpPr>
        <p:spPr/>
        <p:txBody>
          <a:bodyPr/>
          <a:lstStyle/>
          <a:p>
            <a:fld id="{BAC220DA-0129-4424-AA6F-8E4B9543D58F}" type="datetimeFigureOut">
              <a:rPr lang="en-US" smtClean="0"/>
              <a:t>3/8/2023</a:t>
            </a:fld>
            <a:endParaRPr lang="en-US" dirty="0"/>
          </a:p>
        </p:txBody>
      </p:sp>
      <p:sp>
        <p:nvSpPr>
          <p:cNvPr id="10" name="Slide Number Placeholder 9">
            <a:extLst>
              <a:ext uri="{FF2B5EF4-FFF2-40B4-BE49-F238E27FC236}">
                <a16:creationId xmlns:a16="http://schemas.microsoft.com/office/drawing/2014/main" id="{7E126B4D-212E-4350-B508-E51BF49C3503}"/>
              </a:ext>
            </a:extLst>
          </p:cNvPr>
          <p:cNvSpPr>
            <a:spLocks noGrp="1"/>
          </p:cNvSpPr>
          <p:nvPr>
            <p:ph type="sldNum" sz="quarter" idx="12"/>
          </p:nvPr>
        </p:nvSpPr>
        <p:spPr/>
        <p:txBody>
          <a:bodyPr/>
          <a:lstStyle/>
          <a:p>
            <a:fld id="{6E92AE0F-56D7-4910-80FC-2BEB96BAB506}" type="slidenum">
              <a:rPr lang="en-US" smtClean="0"/>
              <a:t>‹#›</a:t>
            </a:fld>
            <a:endParaRPr lang="en-US" dirty="0"/>
          </a:p>
        </p:txBody>
      </p:sp>
      <p:pic>
        <p:nvPicPr>
          <p:cNvPr id="6" name="Picture 5" descr="A close up of a sign&#10;&#10;Description generated with high confidence">
            <a:extLst>
              <a:ext uri="{FF2B5EF4-FFF2-40B4-BE49-F238E27FC236}">
                <a16:creationId xmlns:a16="http://schemas.microsoft.com/office/drawing/2014/main" id="{53388021-6040-4458-AF7B-5D43F25910CD}"/>
              </a:ext>
            </a:extLst>
          </p:cNvPr>
          <p:cNvPicPr/>
          <p:nvPr userDrawn="1"/>
        </p:nvPicPr>
        <p:blipFill rotWithShape="1">
          <a:blip r:embed="rId2">
            <a:extLst>
              <a:ext uri="{28A0092B-C50C-407E-A947-70E740481C1C}">
                <a14:useLocalDpi xmlns:a14="http://schemas.microsoft.com/office/drawing/2010/main" val="0"/>
              </a:ext>
            </a:extLst>
          </a:blip>
          <a:srcRect r="32725"/>
          <a:stretch/>
        </p:blipFill>
        <p:spPr>
          <a:xfrm>
            <a:off x="5732318" y="6369553"/>
            <a:ext cx="727363" cy="351922"/>
          </a:xfrm>
          <a:prstGeom prst="rect">
            <a:avLst/>
          </a:prstGeom>
        </p:spPr>
      </p:pic>
      <p:graphicFrame>
        <p:nvGraphicFramePr>
          <p:cNvPr id="2" name="Table 2">
            <a:extLst>
              <a:ext uri="{FF2B5EF4-FFF2-40B4-BE49-F238E27FC236}">
                <a16:creationId xmlns:a16="http://schemas.microsoft.com/office/drawing/2014/main" id="{A23E115D-4F6C-4236-A6F9-2EA165A45424}"/>
              </a:ext>
            </a:extLst>
          </p:cNvPr>
          <p:cNvGraphicFramePr>
            <a:graphicFrameLocks noGrp="1"/>
          </p:cNvGraphicFramePr>
          <p:nvPr userDrawn="1">
            <p:extLst>
              <p:ext uri="{D42A27DB-BD31-4B8C-83A1-F6EECF244321}">
                <p14:modId xmlns:p14="http://schemas.microsoft.com/office/powerpoint/2010/main" val="2083146556"/>
              </p:ext>
            </p:extLst>
          </p:nvPr>
        </p:nvGraphicFramePr>
        <p:xfrm>
          <a:off x="272717" y="368969"/>
          <a:ext cx="11405937" cy="5871411"/>
        </p:xfrm>
        <a:graphic>
          <a:graphicData uri="http://schemas.openxmlformats.org/drawingml/2006/table">
            <a:tbl>
              <a:tblPr firstRow="1" bandRow="1">
                <a:tableStyleId>{2D5ABB26-0587-4C30-8999-92F81FD0307C}</a:tableStyleId>
              </a:tblPr>
              <a:tblGrid>
                <a:gridCol w="3801979">
                  <a:extLst>
                    <a:ext uri="{9D8B030D-6E8A-4147-A177-3AD203B41FA5}">
                      <a16:colId xmlns:a16="http://schemas.microsoft.com/office/drawing/2014/main" val="3404453735"/>
                    </a:ext>
                  </a:extLst>
                </a:gridCol>
                <a:gridCol w="3801979">
                  <a:extLst>
                    <a:ext uri="{9D8B030D-6E8A-4147-A177-3AD203B41FA5}">
                      <a16:colId xmlns:a16="http://schemas.microsoft.com/office/drawing/2014/main" val="1033380690"/>
                    </a:ext>
                  </a:extLst>
                </a:gridCol>
                <a:gridCol w="3801979">
                  <a:extLst>
                    <a:ext uri="{9D8B030D-6E8A-4147-A177-3AD203B41FA5}">
                      <a16:colId xmlns:a16="http://schemas.microsoft.com/office/drawing/2014/main" val="1889198909"/>
                    </a:ext>
                  </a:extLst>
                </a:gridCol>
              </a:tblGrid>
              <a:tr h="1957137">
                <a:tc>
                  <a:txBody>
                    <a:bodyPr/>
                    <a:lstStyle/>
                    <a:p>
                      <a:endParaRPr lang="en-US" dirty="0"/>
                    </a:p>
                  </a:txBody>
                  <a:tcP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chemeClr val="accent5">
                        <a:lumMod val="60000"/>
                        <a:lumOff val="40000"/>
                      </a:schemeClr>
                    </a:solidFill>
                  </a:tcPr>
                </a:tc>
                <a:tc>
                  <a:txBody>
                    <a:bodyPr/>
                    <a:lstStyle/>
                    <a:p>
                      <a:endParaRPr lang="en-US" dirty="0"/>
                    </a:p>
                  </a:txBody>
                  <a:tcP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chemeClr val="accent5">
                        <a:lumMod val="60000"/>
                        <a:lumOff val="40000"/>
                      </a:schemeClr>
                    </a:solidFill>
                  </a:tcPr>
                </a:tc>
                <a:tc>
                  <a:txBody>
                    <a:bodyPr/>
                    <a:lstStyle/>
                    <a:p>
                      <a:endParaRPr lang="en-US" dirty="0"/>
                    </a:p>
                  </a:txBody>
                  <a:tcP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chemeClr val="accent5">
                        <a:lumMod val="60000"/>
                        <a:lumOff val="40000"/>
                      </a:schemeClr>
                    </a:solidFill>
                  </a:tcPr>
                </a:tc>
                <a:extLst>
                  <a:ext uri="{0D108BD9-81ED-4DB2-BD59-A6C34878D82A}">
                    <a16:rowId xmlns:a16="http://schemas.microsoft.com/office/drawing/2014/main" val="3073189686"/>
                  </a:ext>
                </a:extLst>
              </a:tr>
              <a:tr h="1957137">
                <a:tc>
                  <a:txBody>
                    <a:bodyPr/>
                    <a:lstStyle/>
                    <a:p>
                      <a:endParaRPr lang="en-US" dirty="0"/>
                    </a:p>
                  </a:txBody>
                  <a:tcP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chemeClr val="accent5">
                        <a:lumMod val="60000"/>
                        <a:lumOff val="40000"/>
                      </a:schemeClr>
                    </a:solidFill>
                  </a:tcPr>
                </a:tc>
                <a:tc>
                  <a:txBody>
                    <a:bodyPr/>
                    <a:lstStyle/>
                    <a:p>
                      <a:endParaRPr lang="en-US" dirty="0"/>
                    </a:p>
                  </a:txBody>
                  <a:tcP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chemeClr val="accent5">
                        <a:lumMod val="60000"/>
                        <a:lumOff val="40000"/>
                      </a:schemeClr>
                    </a:solidFill>
                  </a:tcPr>
                </a:tc>
                <a:tc>
                  <a:txBody>
                    <a:bodyPr/>
                    <a:lstStyle/>
                    <a:p>
                      <a:endParaRPr lang="en-US" dirty="0"/>
                    </a:p>
                  </a:txBody>
                  <a:tcP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chemeClr val="accent5">
                        <a:lumMod val="60000"/>
                        <a:lumOff val="40000"/>
                      </a:schemeClr>
                    </a:solidFill>
                  </a:tcPr>
                </a:tc>
                <a:extLst>
                  <a:ext uri="{0D108BD9-81ED-4DB2-BD59-A6C34878D82A}">
                    <a16:rowId xmlns:a16="http://schemas.microsoft.com/office/drawing/2014/main" val="3947150592"/>
                  </a:ext>
                </a:extLst>
              </a:tr>
              <a:tr h="1957137">
                <a:tc>
                  <a:txBody>
                    <a:bodyPr/>
                    <a:lstStyle/>
                    <a:p>
                      <a:endParaRPr lang="en-US" dirty="0"/>
                    </a:p>
                  </a:txBody>
                  <a:tcP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chemeClr val="accent5">
                        <a:lumMod val="60000"/>
                        <a:lumOff val="40000"/>
                      </a:schemeClr>
                    </a:solidFill>
                  </a:tcPr>
                </a:tc>
                <a:tc>
                  <a:txBody>
                    <a:bodyPr/>
                    <a:lstStyle/>
                    <a:p>
                      <a:endParaRPr lang="en-US" dirty="0"/>
                    </a:p>
                  </a:txBody>
                  <a:tcP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chemeClr val="accent5">
                        <a:lumMod val="60000"/>
                        <a:lumOff val="40000"/>
                      </a:schemeClr>
                    </a:solidFill>
                  </a:tcPr>
                </a:tc>
                <a:tc>
                  <a:txBody>
                    <a:bodyPr/>
                    <a:lstStyle/>
                    <a:p>
                      <a:endParaRPr lang="en-US" dirty="0"/>
                    </a:p>
                  </a:txBody>
                  <a:tcP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chemeClr val="accent5">
                        <a:lumMod val="60000"/>
                        <a:lumOff val="40000"/>
                      </a:schemeClr>
                    </a:solidFill>
                  </a:tcPr>
                </a:tc>
                <a:extLst>
                  <a:ext uri="{0D108BD9-81ED-4DB2-BD59-A6C34878D82A}">
                    <a16:rowId xmlns:a16="http://schemas.microsoft.com/office/drawing/2014/main" val="210389390"/>
                  </a:ext>
                </a:extLst>
              </a:tr>
            </a:tbl>
          </a:graphicData>
        </a:graphic>
      </p:graphicFrame>
    </p:spTree>
    <p:extLst>
      <p:ext uri="{BB962C8B-B14F-4D97-AF65-F5344CB8AC3E}">
        <p14:creationId xmlns:p14="http://schemas.microsoft.com/office/powerpoint/2010/main" val="171691919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8" name="Date Placeholder 7">
            <a:extLst>
              <a:ext uri="{FF2B5EF4-FFF2-40B4-BE49-F238E27FC236}">
                <a16:creationId xmlns:a16="http://schemas.microsoft.com/office/drawing/2014/main" id="{4423FAF6-9A3D-4A49-8294-34DEFD24543E}"/>
              </a:ext>
            </a:extLst>
          </p:cNvPr>
          <p:cNvSpPr>
            <a:spLocks noGrp="1"/>
          </p:cNvSpPr>
          <p:nvPr>
            <p:ph type="dt" sz="half" idx="10"/>
          </p:nvPr>
        </p:nvSpPr>
        <p:spPr/>
        <p:txBody>
          <a:bodyPr/>
          <a:lstStyle/>
          <a:p>
            <a:fld id="{BAC220DA-0129-4424-AA6F-8E4B9543D58F}" type="datetimeFigureOut">
              <a:rPr lang="en-US" smtClean="0"/>
              <a:t>3/8/2023</a:t>
            </a:fld>
            <a:endParaRPr lang="en-US" dirty="0"/>
          </a:p>
        </p:txBody>
      </p:sp>
      <p:sp>
        <p:nvSpPr>
          <p:cNvPr id="9" name="Footer Placeholder 8">
            <a:extLst>
              <a:ext uri="{FF2B5EF4-FFF2-40B4-BE49-F238E27FC236}">
                <a16:creationId xmlns:a16="http://schemas.microsoft.com/office/drawing/2014/main" id="{D95A8D60-8814-4925-8CDF-AD6AEE3E54CA}"/>
              </a:ext>
            </a:extLst>
          </p:cNvPr>
          <p:cNvSpPr>
            <a:spLocks noGrp="1"/>
          </p:cNvSpPr>
          <p:nvPr>
            <p:ph type="ftr" sz="quarter" idx="11"/>
          </p:nvPr>
        </p:nvSpPr>
        <p:spPr/>
        <p:txBody>
          <a:bodyPr/>
          <a:lstStyle/>
          <a:p>
            <a:endParaRPr lang="en-US" dirty="0"/>
          </a:p>
        </p:txBody>
      </p:sp>
      <p:sp>
        <p:nvSpPr>
          <p:cNvPr id="10" name="Slide Number Placeholder 9">
            <a:extLst>
              <a:ext uri="{FF2B5EF4-FFF2-40B4-BE49-F238E27FC236}">
                <a16:creationId xmlns:a16="http://schemas.microsoft.com/office/drawing/2014/main" id="{7E126B4D-212E-4350-B508-E51BF49C3503}"/>
              </a:ext>
            </a:extLst>
          </p:cNvPr>
          <p:cNvSpPr>
            <a:spLocks noGrp="1"/>
          </p:cNvSpPr>
          <p:nvPr>
            <p:ph type="sldNum" sz="quarter" idx="12"/>
          </p:nvPr>
        </p:nvSpPr>
        <p:spPr/>
        <p:txBody>
          <a:bodyPr/>
          <a:lstStyle/>
          <a:p>
            <a:fld id="{6E92AE0F-56D7-4910-80FC-2BEB96BAB506}" type="slidenum">
              <a:rPr lang="en-US" smtClean="0"/>
              <a:t>‹#›</a:t>
            </a:fld>
            <a:endParaRPr lang="en-US" dirty="0"/>
          </a:p>
        </p:txBody>
      </p:sp>
    </p:spTree>
    <p:extLst>
      <p:ext uri="{BB962C8B-B14F-4D97-AF65-F5344CB8AC3E}">
        <p14:creationId xmlns:p14="http://schemas.microsoft.com/office/powerpoint/2010/main" val="54025748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4 Spli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3642B7EB-108C-43D6-AF6A-A7C52AE64BA9}"/>
              </a:ext>
            </a:extLst>
          </p:cNvPr>
          <p:cNvSpPr/>
          <p:nvPr userDrawn="1"/>
        </p:nvSpPr>
        <p:spPr>
          <a:xfrm>
            <a:off x="0" y="0"/>
            <a:ext cx="3352800"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3" name="Content Placeholder 11">
            <a:extLst>
              <a:ext uri="{FF2B5EF4-FFF2-40B4-BE49-F238E27FC236}">
                <a16:creationId xmlns:a16="http://schemas.microsoft.com/office/drawing/2014/main" id="{8563AE54-9AB9-4F4E-8EAD-1B013BC025A8}"/>
              </a:ext>
            </a:extLst>
          </p:cNvPr>
          <p:cNvSpPr>
            <a:spLocks noGrp="1"/>
          </p:cNvSpPr>
          <p:nvPr>
            <p:ph sz="quarter" idx="11"/>
          </p:nvPr>
        </p:nvSpPr>
        <p:spPr>
          <a:xfrm>
            <a:off x="3650673" y="1828654"/>
            <a:ext cx="8243453" cy="4198073"/>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ext Placeholder 2">
            <a:extLst>
              <a:ext uri="{FF2B5EF4-FFF2-40B4-BE49-F238E27FC236}">
                <a16:creationId xmlns:a16="http://schemas.microsoft.com/office/drawing/2014/main" id="{2CA16E73-09D8-4F93-9606-3919C0D0B709}"/>
              </a:ext>
            </a:extLst>
          </p:cNvPr>
          <p:cNvSpPr>
            <a:spLocks noGrp="1"/>
          </p:cNvSpPr>
          <p:nvPr>
            <p:ph type="body" idx="1"/>
          </p:nvPr>
        </p:nvSpPr>
        <p:spPr>
          <a:xfrm>
            <a:off x="297873" y="350700"/>
            <a:ext cx="2777836" cy="2434064"/>
          </a:xfrm>
        </p:spPr>
        <p:txBody>
          <a:bodyPr anchor="t">
            <a:noAutofit/>
          </a:bodyPr>
          <a:lstStyle>
            <a:lvl1pPr marL="0" indent="0">
              <a:buNone/>
              <a:defRPr sz="4000" b="0">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2" name="Text Placeholder 2">
            <a:extLst>
              <a:ext uri="{FF2B5EF4-FFF2-40B4-BE49-F238E27FC236}">
                <a16:creationId xmlns:a16="http://schemas.microsoft.com/office/drawing/2014/main" id="{D7F5BF2C-F19F-48F9-980F-5CAEC8150B5D}"/>
              </a:ext>
            </a:extLst>
          </p:cNvPr>
          <p:cNvSpPr>
            <a:spLocks noGrp="1"/>
          </p:cNvSpPr>
          <p:nvPr>
            <p:ph type="body" idx="12"/>
          </p:nvPr>
        </p:nvSpPr>
        <p:spPr>
          <a:xfrm>
            <a:off x="3650673" y="350700"/>
            <a:ext cx="8243454" cy="1195823"/>
          </a:xfrm>
        </p:spPr>
        <p:txBody>
          <a:bodyPr anchor="b">
            <a:noAutofit/>
          </a:bodyPr>
          <a:lstStyle>
            <a:lvl1pPr marL="0" indent="0">
              <a:buNone/>
              <a:defRPr sz="40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7" name="Date Placeholder 7">
            <a:extLst>
              <a:ext uri="{FF2B5EF4-FFF2-40B4-BE49-F238E27FC236}">
                <a16:creationId xmlns:a16="http://schemas.microsoft.com/office/drawing/2014/main" id="{A09A0047-8A30-4239-BE98-38F3FF8D3748}"/>
              </a:ext>
            </a:extLst>
          </p:cNvPr>
          <p:cNvSpPr>
            <a:spLocks noGrp="1"/>
          </p:cNvSpPr>
          <p:nvPr>
            <p:ph type="dt" sz="half" idx="13"/>
          </p:nvPr>
        </p:nvSpPr>
        <p:spPr>
          <a:xfrm>
            <a:off x="297873" y="6240379"/>
            <a:ext cx="2777836" cy="365125"/>
          </a:xfrm>
        </p:spPr>
        <p:txBody>
          <a:bodyPr/>
          <a:lstStyle>
            <a:lvl1pPr>
              <a:defRPr>
                <a:solidFill>
                  <a:schemeClr val="bg1"/>
                </a:solidFill>
              </a:defRPr>
            </a:lvl1pPr>
          </a:lstStyle>
          <a:p>
            <a:fld id="{BAC220DA-0129-4424-AA6F-8E4B9543D58F}" type="datetimeFigureOut">
              <a:rPr lang="en-US" smtClean="0"/>
              <a:pPr/>
              <a:t>3/8/2023</a:t>
            </a:fld>
            <a:endParaRPr lang="en-US" dirty="0"/>
          </a:p>
        </p:txBody>
      </p:sp>
      <p:sp>
        <p:nvSpPr>
          <p:cNvPr id="9" name="Slide Number Placeholder 9">
            <a:extLst>
              <a:ext uri="{FF2B5EF4-FFF2-40B4-BE49-F238E27FC236}">
                <a16:creationId xmlns:a16="http://schemas.microsoft.com/office/drawing/2014/main" id="{434D52D9-B105-40D8-9C0B-346CE51CC37E}"/>
              </a:ext>
            </a:extLst>
          </p:cNvPr>
          <p:cNvSpPr>
            <a:spLocks noGrp="1"/>
          </p:cNvSpPr>
          <p:nvPr>
            <p:ph type="sldNum" sz="quarter" idx="15"/>
          </p:nvPr>
        </p:nvSpPr>
        <p:spPr>
          <a:xfrm>
            <a:off x="9150926" y="6339947"/>
            <a:ext cx="2743200" cy="365125"/>
          </a:xfrm>
        </p:spPr>
        <p:txBody>
          <a:bodyPr/>
          <a:lstStyle/>
          <a:p>
            <a:fld id="{6E92AE0F-56D7-4910-80FC-2BEB96BAB506}" type="slidenum">
              <a:rPr lang="en-US" smtClean="0"/>
              <a:t>‹#›</a:t>
            </a:fld>
            <a:endParaRPr lang="en-US" dirty="0"/>
          </a:p>
        </p:txBody>
      </p:sp>
    </p:spTree>
    <p:extLst>
      <p:ext uri="{BB962C8B-B14F-4D97-AF65-F5344CB8AC3E}">
        <p14:creationId xmlns:p14="http://schemas.microsoft.com/office/powerpoint/2010/main" val="318156492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Portland Sign">
    <p:bg>
      <p:bgPr>
        <a:solidFill>
          <a:schemeClr val="bg1"/>
        </a:solidFill>
        <a:effectLst/>
      </p:bgPr>
    </p:bg>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8026BC8A-01DD-4B1B-906F-70EC72DA53CB}"/>
              </a:ext>
            </a:extLst>
          </p:cNvPr>
          <p:cNvGrpSpPr/>
          <p:nvPr userDrawn="1"/>
        </p:nvGrpSpPr>
        <p:grpSpPr>
          <a:xfrm>
            <a:off x="0" y="0"/>
            <a:ext cx="12192000" cy="6858000"/>
            <a:chOff x="0" y="0"/>
            <a:chExt cx="12192000" cy="6858000"/>
          </a:xfrm>
        </p:grpSpPr>
        <p:pic>
          <p:nvPicPr>
            <p:cNvPr id="3" name="Picture 2">
              <a:extLst>
                <a:ext uri="{FF2B5EF4-FFF2-40B4-BE49-F238E27FC236}">
                  <a16:creationId xmlns:a16="http://schemas.microsoft.com/office/drawing/2014/main" id="{A7C2EE62-0A67-4EDE-A460-FFD760F3FD02}"/>
                </a:ext>
              </a:extLst>
            </p:cNvPr>
            <p:cNvPicPr>
              <a:picLocks noChangeAspect="1"/>
            </p:cNvPicPr>
            <p:nvPr userDrawn="1"/>
          </p:nvPicPr>
          <p:blipFill rotWithShape="1">
            <a:blip r:embed="rId2">
              <a:duotone>
                <a:schemeClr val="accent3">
                  <a:shade val="45000"/>
                  <a:satMod val="135000"/>
                </a:schemeClr>
                <a:prstClr val="white"/>
              </a:duotone>
              <a:alphaModFix amt="38000"/>
              <a:extLst>
                <a:ext uri="{28A0092B-C50C-407E-A947-70E740481C1C}">
                  <a14:useLocalDpi xmlns:a14="http://schemas.microsoft.com/office/drawing/2010/main" val="0"/>
                </a:ext>
              </a:extLst>
            </a:blip>
            <a:srcRect l="4095" t="7110" r="29983" b="12545"/>
            <a:stretch/>
          </p:blipFill>
          <p:spPr>
            <a:xfrm>
              <a:off x="3415877" y="0"/>
              <a:ext cx="8776123" cy="6858000"/>
            </a:xfrm>
            <a:prstGeom prst="rect">
              <a:avLst/>
            </a:prstGeom>
          </p:spPr>
        </p:pic>
        <p:sp>
          <p:nvSpPr>
            <p:cNvPr id="4" name="Rectangle 3">
              <a:extLst>
                <a:ext uri="{FF2B5EF4-FFF2-40B4-BE49-F238E27FC236}">
                  <a16:creationId xmlns:a16="http://schemas.microsoft.com/office/drawing/2014/main" id="{0BC1BED9-7CE6-4682-852F-539EDBF8C1C7}"/>
                </a:ext>
              </a:extLst>
            </p:cNvPr>
            <p:cNvSpPr/>
            <p:nvPr userDrawn="1"/>
          </p:nvSpPr>
          <p:spPr>
            <a:xfrm>
              <a:off x="0" y="0"/>
              <a:ext cx="3415877" cy="6858000"/>
            </a:xfrm>
            <a:prstGeom prst="rect">
              <a:avLst/>
            </a:prstGeom>
            <a:gradFill flip="none" rotWithShape="1">
              <a:gsLst>
                <a:gs pos="0">
                  <a:srgbClr val="D5E4E8"/>
                </a:gs>
                <a:gs pos="50000">
                  <a:srgbClr val="CFE0E5"/>
                </a:gs>
                <a:gs pos="100000">
                  <a:srgbClr val="C8DBE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D6E5E9"/>
                </a:solidFill>
                <a:effectLst/>
                <a:uLnTx/>
                <a:uFillTx/>
                <a:latin typeface="Franklin Gothic Book"/>
                <a:ea typeface="+mn-ea"/>
                <a:cs typeface="+mn-cs"/>
              </a:endParaRPr>
            </a:p>
          </p:txBody>
        </p:sp>
      </p:grpSp>
    </p:spTree>
    <p:extLst>
      <p:ext uri="{BB962C8B-B14F-4D97-AF65-F5344CB8AC3E}">
        <p14:creationId xmlns:p14="http://schemas.microsoft.com/office/powerpoint/2010/main" val="141727651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Pioneer_Courthouse">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80C5BBB-3085-4176-AABE-0A1ABE9C7D82}"/>
              </a:ext>
            </a:extLst>
          </p:cNvPr>
          <p:cNvPicPr>
            <a:picLocks noChangeAspect="1"/>
          </p:cNvPicPr>
          <p:nvPr userDrawn="1"/>
        </p:nvPicPr>
        <p:blipFill rotWithShape="1">
          <a:blip r:embed="rId2">
            <a:duotone>
              <a:schemeClr val="accent3">
                <a:shade val="45000"/>
                <a:satMod val="135000"/>
              </a:schemeClr>
              <a:prstClr val="white"/>
            </a:duotone>
            <a:alphaModFix amt="23000"/>
            <a:extLst>
              <a:ext uri="{28A0092B-C50C-407E-A947-70E740481C1C}">
                <a14:useLocalDpi xmlns:a14="http://schemas.microsoft.com/office/drawing/2010/main" val="0"/>
              </a:ext>
            </a:extLst>
          </a:blip>
          <a:srcRect t="15625"/>
          <a:stretch/>
        </p:blipFill>
        <p:spPr>
          <a:xfrm>
            <a:off x="0" y="0"/>
            <a:ext cx="12192000" cy="6858000"/>
          </a:xfrm>
          <a:prstGeom prst="rect">
            <a:avLst/>
          </a:prstGeom>
        </p:spPr>
      </p:pic>
    </p:spTree>
    <p:extLst>
      <p:ext uri="{BB962C8B-B14F-4D97-AF65-F5344CB8AC3E}">
        <p14:creationId xmlns:p14="http://schemas.microsoft.com/office/powerpoint/2010/main" val="164187215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Marquam_Bridge">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5E7525B-28A9-41FF-BE74-AA9B79B38746}"/>
              </a:ext>
            </a:extLst>
          </p:cNvPr>
          <p:cNvPicPr>
            <a:picLocks noChangeAspect="1"/>
          </p:cNvPicPr>
          <p:nvPr userDrawn="1"/>
        </p:nvPicPr>
        <p:blipFill rotWithShape="1">
          <a:blip r:embed="rId2">
            <a:duotone>
              <a:schemeClr val="accent3">
                <a:shade val="45000"/>
                <a:satMod val="135000"/>
              </a:schemeClr>
              <a:prstClr val="white"/>
            </a:duotone>
            <a:alphaModFix amt="33000"/>
            <a:extLst>
              <a:ext uri="{28A0092B-C50C-407E-A947-70E740481C1C}">
                <a14:useLocalDpi xmlns:a14="http://schemas.microsoft.com/office/drawing/2010/main" val="0"/>
              </a:ext>
            </a:extLst>
          </a:blip>
          <a:srcRect t="22295" b="36623"/>
          <a:stretch/>
        </p:blipFill>
        <p:spPr>
          <a:xfrm>
            <a:off x="0" y="0"/>
            <a:ext cx="12192000" cy="6858000"/>
          </a:xfrm>
          <a:prstGeom prst="rect">
            <a:avLst/>
          </a:prstGeom>
        </p:spPr>
      </p:pic>
    </p:spTree>
    <p:extLst>
      <p:ext uri="{BB962C8B-B14F-4D97-AF65-F5344CB8AC3E}">
        <p14:creationId xmlns:p14="http://schemas.microsoft.com/office/powerpoint/2010/main" val="231589459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Downtown">
    <p:bg>
      <p:bgPr>
        <a:solidFill>
          <a:schemeClr val="bg1"/>
        </a:solidFill>
        <a:effectLst/>
      </p:bgPr>
    </p:bg>
    <p:spTree>
      <p:nvGrpSpPr>
        <p:cNvPr id="1" name=""/>
        <p:cNvGrpSpPr/>
        <p:nvPr/>
      </p:nvGrpSpPr>
      <p:grpSpPr>
        <a:xfrm>
          <a:off x="0" y="0"/>
          <a:ext cx="0" cy="0"/>
          <a:chOff x="0" y="0"/>
          <a:chExt cx="0" cy="0"/>
        </a:xfrm>
      </p:grpSpPr>
      <p:pic>
        <p:nvPicPr>
          <p:cNvPr id="4" name="Picture 3" descr="A picture containing outdoor, sky, tree, city&#10;&#10;Description automatically generated">
            <a:extLst>
              <a:ext uri="{FF2B5EF4-FFF2-40B4-BE49-F238E27FC236}">
                <a16:creationId xmlns:a16="http://schemas.microsoft.com/office/drawing/2014/main" id="{A9F8E2A5-DD2A-4834-9114-54684B0F3457}"/>
              </a:ext>
            </a:extLst>
          </p:cNvPr>
          <p:cNvPicPr>
            <a:picLocks noChangeAspect="1"/>
          </p:cNvPicPr>
          <p:nvPr userDrawn="1"/>
        </p:nvPicPr>
        <p:blipFill rotWithShape="1">
          <a:blip r:embed="rId2">
            <a:duotone>
              <a:schemeClr val="accent3">
                <a:shade val="45000"/>
                <a:satMod val="135000"/>
              </a:schemeClr>
              <a:prstClr val="white"/>
            </a:duotone>
            <a:alphaModFix amt="53000"/>
            <a:extLst>
              <a:ext uri="{28A0092B-C50C-407E-A947-70E740481C1C}">
                <a14:useLocalDpi xmlns:a14="http://schemas.microsoft.com/office/drawing/2010/main" val="0"/>
              </a:ext>
            </a:extLst>
          </a:blip>
          <a:srcRect t="4654" b="10970"/>
          <a:stretch/>
        </p:blipFill>
        <p:spPr>
          <a:xfrm>
            <a:off x="0" y="0"/>
            <a:ext cx="12192000" cy="6858000"/>
          </a:xfrm>
          <a:prstGeom prst="rect">
            <a:avLst/>
          </a:prstGeom>
        </p:spPr>
      </p:pic>
    </p:spTree>
    <p:extLst>
      <p:ext uri="{BB962C8B-B14F-4D97-AF65-F5344CB8AC3E}">
        <p14:creationId xmlns:p14="http://schemas.microsoft.com/office/powerpoint/2010/main" val="1837461917"/>
      </p:ext>
    </p:extLst>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_FremontBridge">
    <p:bg>
      <p:bgPr>
        <a:solidFill>
          <a:schemeClr val="bg1"/>
        </a:solidFill>
        <a:effectLst/>
      </p:bgPr>
    </p:bg>
    <p:spTree>
      <p:nvGrpSpPr>
        <p:cNvPr id="1" name=""/>
        <p:cNvGrpSpPr/>
        <p:nvPr/>
      </p:nvGrpSpPr>
      <p:grpSpPr>
        <a:xfrm>
          <a:off x="0" y="0"/>
          <a:ext cx="0" cy="0"/>
          <a:chOff x="0" y="0"/>
          <a:chExt cx="0" cy="0"/>
        </a:xfrm>
      </p:grpSpPr>
      <p:pic>
        <p:nvPicPr>
          <p:cNvPr id="8" name="Picture 7" descr="A picture containing sky, outdoor, building, bridge&#10;&#10;Description automatically generated">
            <a:extLst>
              <a:ext uri="{FF2B5EF4-FFF2-40B4-BE49-F238E27FC236}">
                <a16:creationId xmlns:a16="http://schemas.microsoft.com/office/drawing/2014/main" id="{9C06087C-822F-464C-85EF-55B54269CB77}"/>
              </a:ext>
            </a:extLst>
          </p:cNvPr>
          <p:cNvPicPr>
            <a:picLocks noChangeAspect="1"/>
          </p:cNvPicPr>
          <p:nvPr userDrawn="1"/>
        </p:nvPicPr>
        <p:blipFill rotWithShape="1">
          <a:blip r:embed="rId2">
            <a:duotone>
              <a:schemeClr val="accent4">
                <a:shade val="45000"/>
                <a:satMod val="135000"/>
              </a:schemeClr>
              <a:prstClr val="white"/>
            </a:duotone>
            <a:alphaModFix amt="65000"/>
            <a:extLst>
              <a:ext uri="{28A0092B-C50C-407E-A947-70E740481C1C}">
                <a14:useLocalDpi xmlns:a14="http://schemas.microsoft.com/office/drawing/2010/main" val="0"/>
              </a:ext>
            </a:extLst>
          </a:blip>
          <a:srcRect t="8018" b="7795"/>
          <a:stretch/>
        </p:blipFill>
        <p:spPr>
          <a:xfrm>
            <a:off x="-27215" y="0"/>
            <a:ext cx="12219215" cy="6858000"/>
          </a:xfrm>
          <a:prstGeom prst="rect">
            <a:avLst/>
          </a:prstGeom>
        </p:spPr>
      </p:pic>
      <p:sp>
        <p:nvSpPr>
          <p:cNvPr id="9" name="Title 1">
            <a:extLst>
              <a:ext uri="{FF2B5EF4-FFF2-40B4-BE49-F238E27FC236}">
                <a16:creationId xmlns:a16="http://schemas.microsoft.com/office/drawing/2014/main" id="{3CE2DD47-624D-48E3-8846-F942523832D1}"/>
              </a:ext>
            </a:extLst>
          </p:cNvPr>
          <p:cNvSpPr>
            <a:spLocks noGrp="1"/>
          </p:cNvSpPr>
          <p:nvPr>
            <p:ph type="title"/>
          </p:nvPr>
        </p:nvSpPr>
        <p:spPr>
          <a:xfrm>
            <a:off x="847680" y="1464011"/>
            <a:ext cx="4787900" cy="3415043"/>
          </a:xfrm>
        </p:spPr>
        <p:txBody>
          <a:bodyPr anchor="b"/>
          <a:lstStyle>
            <a:lvl1pPr>
              <a:defRPr sz="6000">
                <a:solidFill>
                  <a:schemeClr val="accent4">
                    <a:lumMod val="10000"/>
                  </a:schemeClr>
                </a:solidFill>
              </a:defRPr>
            </a:lvl1pPr>
          </a:lstStyle>
          <a:p>
            <a:r>
              <a:rPr lang="en-US"/>
              <a:t>Click to edit Master title style</a:t>
            </a:r>
          </a:p>
        </p:txBody>
      </p:sp>
      <p:sp>
        <p:nvSpPr>
          <p:cNvPr id="10" name="Text Placeholder 2">
            <a:extLst>
              <a:ext uri="{FF2B5EF4-FFF2-40B4-BE49-F238E27FC236}">
                <a16:creationId xmlns:a16="http://schemas.microsoft.com/office/drawing/2014/main" id="{FE74E309-623A-4210-BBC5-90ABFC2B459F}"/>
              </a:ext>
            </a:extLst>
          </p:cNvPr>
          <p:cNvSpPr>
            <a:spLocks noGrp="1"/>
          </p:cNvSpPr>
          <p:nvPr>
            <p:ph type="body" idx="1"/>
          </p:nvPr>
        </p:nvSpPr>
        <p:spPr>
          <a:xfrm>
            <a:off x="861328" y="4879054"/>
            <a:ext cx="4787900" cy="585787"/>
          </a:xfrm>
        </p:spPr>
        <p:txBody>
          <a:bodyPr/>
          <a:lstStyle>
            <a:lvl1pPr marL="0" indent="0">
              <a:buNone/>
              <a:defRPr sz="2400">
                <a:solidFill>
                  <a:schemeClr val="accent4">
                    <a:lumMod val="1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pic>
        <p:nvPicPr>
          <p:cNvPr id="11" name="Picture 10" descr="A close up of a sign&#10;&#10;Description generated with high confidence">
            <a:extLst>
              <a:ext uri="{FF2B5EF4-FFF2-40B4-BE49-F238E27FC236}">
                <a16:creationId xmlns:a16="http://schemas.microsoft.com/office/drawing/2014/main" id="{49D56D6D-4F14-4596-9D56-AC6D12423F61}"/>
              </a:ext>
            </a:extLst>
          </p:cNvPr>
          <p:cNvPicPr/>
          <p:nvPr userDrawn="1"/>
        </p:nvPicPr>
        <p:blipFill>
          <a:blip r:embed="rId3">
            <a:duotone>
              <a:prstClr val="black"/>
              <a:schemeClr val="accent5">
                <a:tint val="45000"/>
                <a:satMod val="400000"/>
              </a:schemeClr>
            </a:duotone>
            <a:extLst>
              <a:ext uri="{28A0092B-C50C-407E-A947-70E740481C1C}">
                <a14:useLocalDpi xmlns:a14="http://schemas.microsoft.com/office/drawing/2010/main" val="0"/>
              </a:ext>
            </a:extLst>
          </a:blip>
          <a:stretch>
            <a:fillRect/>
          </a:stretch>
        </p:blipFill>
        <p:spPr>
          <a:xfrm>
            <a:off x="9625263" y="5898283"/>
            <a:ext cx="2226580" cy="724746"/>
          </a:xfrm>
          <a:prstGeom prst="rect">
            <a:avLst/>
          </a:prstGeom>
        </p:spPr>
      </p:pic>
      <p:pic>
        <p:nvPicPr>
          <p:cNvPr id="12" name="Picture 2" descr="Seal of Portland, Oregon - Wikipedia">
            <a:extLst>
              <a:ext uri="{FF2B5EF4-FFF2-40B4-BE49-F238E27FC236}">
                <a16:creationId xmlns:a16="http://schemas.microsoft.com/office/drawing/2014/main" id="{2827B0EC-9B25-4FFC-A331-F569471F8469}"/>
              </a:ext>
            </a:extLst>
          </p:cNvPr>
          <p:cNvPicPr>
            <a:picLocks noChangeAspect="1" noChangeArrowheads="1"/>
          </p:cNvPicPr>
          <p:nvPr userDrawn="1"/>
        </p:nvPicPr>
        <p:blipFill>
          <a:blip r:embed="rId4">
            <a:duotone>
              <a:prstClr val="black"/>
              <a:schemeClr val="accent5">
                <a:tint val="45000"/>
                <a:satMod val="400000"/>
              </a:schemeClr>
            </a:duotone>
            <a:extLst>
              <a:ext uri="{28A0092B-C50C-407E-A947-70E740481C1C}">
                <a14:useLocalDpi xmlns:a14="http://schemas.microsoft.com/office/drawing/2010/main" val="0"/>
              </a:ext>
            </a:extLst>
          </a:blip>
          <a:srcRect/>
          <a:stretch>
            <a:fillRect/>
          </a:stretch>
        </p:blipFill>
        <p:spPr bwMode="auto">
          <a:xfrm>
            <a:off x="8768905" y="5898283"/>
            <a:ext cx="724747" cy="724747"/>
          </a:xfrm>
          <a:prstGeom prst="rect">
            <a:avLst/>
          </a:prstGeom>
          <a:noFill/>
          <a:extLst>
            <a:ext uri="{909E8E84-426E-40DD-AFC4-6F175D3DCCD1}">
              <a14:hiddenFill xmlns:a14="http://schemas.microsoft.com/office/drawing/2010/main">
                <a:solidFill>
                  <a:srgbClr val="FFFFFF"/>
                </a:solidFill>
              </a14:hiddenFill>
            </a:ext>
          </a:extLst>
        </p:spPr>
      </p:pic>
      <p:sp>
        <p:nvSpPr>
          <p:cNvPr id="13" name="Text Placeholder 2">
            <a:extLst>
              <a:ext uri="{FF2B5EF4-FFF2-40B4-BE49-F238E27FC236}">
                <a16:creationId xmlns:a16="http://schemas.microsoft.com/office/drawing/2014/main" id="{9EFBD34D-B21A-4ABD-9592-A41F77D3CCC7}"/>
              </a:ext>
            </a:extLst>
          </p:cNvPr>
          <p:cNvSpPr>
            <a:spLocks noGrp="1"/>
          </p:cNvSpPr>
          <p:nvPr>
            <p:ph type="body" idx="10"/>
          </p:nvPr>
        </p:nvSpPr>
        <p:spPr>
          <a:xfrm>
            <a:off x="861328" y="804028"/>
            <a:ext cx="4787900" cy="585787"/>
          </a:xfrm>
        </p:spPr>
        <p:txBody>
          <a:bodyPr anchor="b"/>
          <a:lstStyle>
            <a:lvl1pPr marL="0" indent="0">
              <a:buNone/>
              <a:defRPr sz="2400">
                <a:solidFill>
                  <a:schemeClr val="accent4">
                    <a:lumMod val="1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14" name="Rectangle 13">
            <a:extLst>
              <a:ext uri="{FF2B5EF4-FFF2-40B4-BE49-F238E27FC236}">
                <a16:creationId xmlns:a16="http://schemas.microsoft.com/office/drawing/2014/main" id="{959D562B-0EED-455D-B0F1-8D2D098A4D70}"/>
              </a:ext>
            </a:extLst>
          </p:cNvPr>
          <p:cNvSpPr/>
          <p:nvPr userDrawn="1"/>
        </p:nvSpPr>
        <p:spPr>
          <a:xfrm>
            <a:off x="0" y="0"/>
            <a:ext cx="228600" cy="6858000"/>
          </a:xfrm>
          <a:prstGeom prst="rect">
            <a:avLst/>
          </a:prstGeom>
          <a:solidFill>
            <a:schemeClr val="accent4">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Franklin Gothic Book"/>
              <a:ea typeface="+mn-ea"/>
              <a:cs typeface="+mn-cs"/>
            </a:endParaRPr>
          </a:p>
        </p:txBody>
      </p:sp>
    </p:spTree>
    <p:extLst>
      <p:ext uri="{BB962C8B-B14F-4D97-AF65-F5344CB8AC3E}">
        <p14:creationId xmlns:p14="http://schemas.microsoft.com/office/powerpoint/2010/main" val="1574572018"/>
      </p:ext>
    </p:extLst>
  </p:cSld>
  <p:clrMapOvr>
    <a:overrideClrMapping bg1="lt1" tx1="dk1" bg2="lt2" tx2="dk2" accent1="accent1" accent2="accent2" accent3="accent3" accent4="accent4" accent5="accent5" accent6="accent6" hlink="hlink" folHlink="folHlink"/>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Arlene_Schnitzer">
    <p:bg>
      <p:bgPr>
        <a:solidFill>
          <a:schemeClr val="bg1"/>
        </a:solidFill>
        <a:effectLst/>
      </p:bgPr>
    </p:bg>
    <p:spTree>
      <p:nvGrpSpPr>
        <p:cNvPr id="1" name=""/>
        <p:cNvGrpSpPr/>
        <p:nvPr/>
      </p:nvGrpSpPr>
      <p:grpSpPr>
        <a:xfrm>
          <a:off x="0" y="0"/>
          <a:ext cx="0" cy="0"/>
          <a:chOff x="0" y="0"/>
          <a:chExt cx="0" cy="0"/>
        </a:xfrm>
      </p:grpSpPr>
      <p:pic>
        <p:nvPicPr>
          <p:cNvPr id="3" name="Picture 2" descr="A picture containing text, building, outdoor, street&#10;&#10;Description automatically generated">
            <a:extLst>
              <a:ext uri="{FF2B5EF4-FFF2-40B4-BE49-F238E27FC236}">
                <a16:creationId xmlns:a16="http://schemas.microsoft.com/office/drawing/2014/main" id="{51827C4C-C39D-4B53-B7ED-5FA2966DC445}"/>
              </a:ext>
            </a:extLst>
          </p:cNvPr>
          <p:cNvPicPr>
            <a:picLocks noChangeAspect="1"/>
          </p:cNvPicPr>
          <p:nvPr userDrawn="1"/>
        </p:nvPicPr>
        <p:blipFill rotWithShape="1">
          <a:blip r:embed="rId2">
            <a:duotone>
              <a:schemeClr val="accent3">
                <a:shade val="45000"/>
                <a:satMod val="135000"/>
              </a:schemeClr>
              <a:prstClr val="white"/>
            </a:duotone>
            <a:alphaModFix amt="23000"/>
            <a:extLst>
              <a:ext uri="{28A0092B-C50C-407E-A947-70E740481C1C}">
                <a14:useLocalDpi xmlns:a14="http://schemas.microsoft.com/office/drawing/2010/main" val="0"/>
              </a:ext>
            </a:extLst>
          </a:blip>
          <a:srcRect r="1042" b="10937"/>
          <a:stretch/>
        </p:blipFill>
        <p:spPr>
          <a:xfrm>
            <a:off x="1" y="0"/>
            <a:ext cx="12192000" cy="6858001"/>
          </a:xfrm>
          <a:prstGeom prst="rect">
            <a:avLst/>
          </a:prstGeom>
        </p:spPr>
      </p:pic>
    </p:spTree>
    <p:extLst>
      <p:ext uri="{BB962C8B-B14F-4D97-AF65-F5344CB8AC3E}">
        <p14:creationId xmlns:p14="http://schemas.microsoft.com/office/powerpoint/2010/main" val="316512006"/>
      </p:ext>
    </p:extLst>
  </p:cSld>
  <p:clrMapOvr>
    <a:overrideClrMapping bg1="lt1" tx1="dk1" bg2="lt2" tx2="dk2" accent1="accent1" accent2="accent2" accent3="accent3" accent4="accent4" accent5="accent5" accent6="accent6" hlink="hlink" folHlink="folHlink"/>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Fremont_Bridge">
    <p:bg>
      <p:bgPr>
        <a:solidFill>
          <a:schemeClr val="bg1"/>
        </a:solidFill>
        <a:effectLst/>
      </p:bgPr>
    </p:bg>
    <p:spTree>
      <p:nvGrpSpPr>
        <p:cNvPr id="1" name=""/>
        <p:cNvGrpSpPr/>
        <p:nvPr/>
      </p:nvGrpSpPr>
      <p:grpSpPr>
        <a:xfrm>
          <a:off x="0" y="0"/>
          <a:ext cx="0" cy="0"/>
          <a:chOff x="0" y="0"/>
          <a:chExt cx="0" cy="0"/>
        </a:xfrm>
      </p:grpSpPr>
      <p:pic>
        <p:nvPicPr>
          <p:cNvPr id="8" name="Picture 7" descr="A picture containing sky, outdoor, building, bridge&#10;&#10;Description automatically generated">
            <a:extLst>
              <a:ext uri="{FF2B5EF4-FFF2-40B4-BE49-F238E27FC236}">
                <a16:creationId xmlns:a16="http://schemas.microsoft.com/office/drawing/2014/main" id="{9C06087C-822F-464C-85EF-55B54269CB77}"/>
              </a:ext>
            </a:extLst>
          </p:cNvPr>
          <p:cNvPicPr>
            <a:picLocks noChangeAspect="1"/>
          </p:cNvPicPr>
          <p:nvPr userDrawn="1"/>
        </p:nvPicPr>
        <p:blipFill rotWithShape="1">
          <a:blip r:embed="rId2">
            <a:duotone>
              <a:schemeClr val="accent3">
                <a:shade val="45000"/>
                <a:satMod val="135000"/>
              </a:schemeClr>
              <a:prstClr val="white"/>
            </a:duotone>
            <a:alphaModFix amt="40000"/>
            <a:extLst>
              <a:ext uri="{28A0092B-C50C-407E-A947-70E740481C1C}">
                <a14:useLocalDpi xmlns:a14="http://schemas.microsoft.com/office/drawing/2010/main" val="0"/>
              </a:ext>
            </a:extLst>
          </a:blip>
          <a:srcRect t="8018" b="7795"/>
          <a:stretch/>
        </p:blipFill>
        <p:spPr>
          <a:xfrm>
            <a:off x="-27215" y="0"/>
            <a:ext cx="12219215" cy="6858000"/>
          </a:xfrm>
          <a:prstGeom prst="rect">
            <a:avLst/>
          </a:prstGeom>
        </p:spPr>
      </p:pic>
    </p:spTree>
    <p:extLst>
      <p:ext uri="{BB962C8B-B14F-4D97-AF65-F5344CB8AC3E}">
        <p14:creationId xmlns:p14="http://schemas.microsoft.com/office/powerpoint/2010/main" val="1303723172"/>
      </p:ext>
    </p:extLst>
  </p:cSld>
  <p:clrMapOvr>
    <a:overrideClrMapping bg1="lt1" tx1="dk1" bg2="lt2" tx2="dk2" accent1="accent1" accent2="accent2" accent3="accent3" accent4="accent4" accent5="accent5" accent6="accent6" hlink="hlink" folHlink="folHlink"/>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6" name="Picture 5" descr="A large city&#10;&#10;Description automatically generated">
            <a:extLst>
              <a:ext uri="{FF2B5EF4-FFF2-40B4-BE49-F238E27FC236}">
                <a16:creationId xmlns:a16="http://schemas.microsoft.com/office/drawing/2014/main" id="{8D141B9E-E261-410A-BFF5-DA1854B39AEA}"/>
              </a:ext>
            </a:extLst>
          </p:cNvPr>
          <p:cNvPicPr>
            <a:picLocks noChangeAspect="1"/>
          </p:cNvPicPr>
          <p:nvPr userDrawn="1"/>
        </p:nvPicPr>
        <p:blipFill rotWithShape="1">
          <a:blip r:embed="rId2">
            <a:duotone>
              <a:schemeClr val="accent3">
                <a:shade val="45000"/>
                <a:satMod val="135000"/>
              </a:schemeClr>
              <a:prstClr val="white"/>
            </a:duotone>
            <a:alphaModFix amt="30000"/>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rcRect l="852" r="-1" b="16344"/>
          <a:stretch/>
        </p:blipFill>
        <p:spPr>
          <a:xfrm>
            <a:off x="0" y="0"/>
            <a:ext cx="12192000" cy="6858000"/>
          </a:xfrm>
          <a:prstGeom prst="rect">
            <a:avLst/>
          </a:prstGeom>
        </p:spPr>
      </p:pic>
    </p:spTree>
    <p:extLst>
      <p:ext uri="{BB962C8B-B14F-4D97-AF65-F5344CB8AC3E}">
        <p14:creationId xmlns:p14="http://schemas.microsoft.com/office/powerpoint/2010/main" val="286880448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Fremont_Bridge_2">
    <p:spTree>
      <p:nvGrpSpPr>
        <p:cNvPr id="1" name=""/>
        <p:cNvGrpSpPr/>
        <p:nvPr/>
      </p:nvGrpSpPr>
      <p:grpSpPr>
        <a:xfrm>
          <a:off x="0" y="0"/>
          <a:ext cx="0" cy="0"/>
          <a:chOff x="0" y="0"/>
          <a:chExt cx="0" cy="0"/>
        </a:xfrm>
      </p:grpSpPr>
      <p:pic>
        <p:nvPicPr>
          <p:cNvPr id="3" name="Picture 2" descr="A large building with a mountain in the background&#10;&#10;Description automatically generated">
            <a:extLst>
              <a:ext uri="{FF2B5EF4-FFF2-40B4-BE49-F238E27FC236}">
                <a16:creationId xmlns:a16="http://schemas.microsoft.com/office/drawing/2014/main" id="{086C451C-65D6-4DD3-85DB-C2829011075B}"/>
              </a:ext>
            </a:extLst>
          </p:cNvPr>
          <p:cNvPicPr>
            <a:picLocks noChangeAspect="1"/>
          </p:cNvPicPr>
          <p:nvPr userDrawn="1"/>
        </p:nvPicPr>
        <p:blipFill rotWithShape="1">
          <a:blip r:embed="rId2">
            <a:duotone>
              <a:schemeClr val="accent3">
                <a:shade val="45000"/>
                <a:satMod val="135000"/>
              </a:schemeClr>
              <a:prstClr val="white"/>
            </a:duotone>
            <a:alphaModFix amt="65000"/>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rcRect b="15625"/>
          <a:stretch/>
        </p:blipFill>
        <p:spPr>
          <a:xfrm>
            <a:off x="0" y="0"/>
            <a:ext cx="12192000" cy="6858000"/>
          </a:xfrm>
          <a:prstGeom prst="rect">
            <a:avLst/>
          </a:prstGeom>
        </p:spPr>
      </p:pic>
    </p:spTree>
    <p:extLst>
      <p:ext uri="{BB962C8B-B14F-4D97-AF65-F5344CB8AC3E}">
        <p14:creationId xmlns:p14="http://schemas.microsoft.com/office/powerpoint/2010/main" val="26121451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_FremontBridge_2">
    <p:spTree>
      <p:nvGrpSpPr>
        <p:cNvPr id="1" name=""/>
        <p:cNvGrpSpPr/>
        <p:nvPr/>
      </p:nvGrpSpPr>
      <p:grpSpPr>
        <a:xfrm>
          <a:off x="0" y="0"/>
          <a:ext cx="0" cy="0"/>
          <a:chOff x="0" y="0"/>
          <a:chExt cx="0" cy="0"/>
        </a:xfrm>
      </p:grpSpPr>
      <p:pic>
        <p:nvPicPr>
          <p:cNvPr id="3" name="Picture 2" descr="A large building with a mountain in the background&#10;&#10;Description automatically generated">
            <a:extLst>
              <a:ext uri="{FF2B5EF4-FFF2-40B4-BE49-F238E27FC236}">
                <a16:creationId xmlns:a16="http://schemas.microsoft.com/office/drawing/2014/main" id="{086C451C-65D6-4DD3-85DB-C2829011075B}"/>
              </a:ext>
            </a:extLst>
          </p:cNvPr>
          <p:cNvPicPr>
            <a:picLocks noChangeAspect="1"/>
          </p:cNvPicPr>
          <p:nvPr userDrawn="1"/>
        </p:nvPicPr>
        <p:blipFill rotWithShape="1">
          <a:blip r:embed="rId2">
            <a:duotone>
              <a:schemeClr val="accent3">
                <a:shade val="45000"/>
                <a:satMod val="135000"/>
              </a:schemeClr>
              <a:prstClr val="white"/>
            </a:duotone>
            <a:alphaModFix amt="57000"/>
            <a:extLst>
              <a:ext uri="{BEBA8EAE-BF5A-486C-A8C5-ECC9F3942E4B}">
                <a14:imgProps xmlns:a14="http://schemas.microsoft.com/office/drawing/2010/main">
                  <a14:imgLayer r:embed="rId3">
                    <a14:imgEffect>
                      <a14:brightnessContrast bright="40000"/>
                    </a14:imgEffect>
                  </a14:imgLayer>
                </a14:imgProps>
              </a:ext>
              <a:ext uri="{28A0092B-C50C-407E-A947-70E740481C1C}">
                <a14:useLocalDpi xmlns:a14="http://schemas.microsoft.com/office/drawing/2010/main" val="0"/>
              </a:ext>
            </a:extLst>
          </a:blip>
          <a:srcRect b="15625"/>
          <a:stretch/>
        </p:blipFill>
        <p:spPr>
          <a:xfrm>
            <a:off x="0" y="0"/>
            <a:ext cx="12192000" cy="6858000"/>
          </a:xfrm>
          <a:prstGeom prst="rect">
            <a:avLst/>
          </a:prstGeom>
        </p:spPr>
      </p:pic>
      <p:sp>
        <p:nvSpPr>
          <p:cNvPr id="4" name="Title 1">
            <a:extLst>
              <a:ext uri="{FF2B5EF4-FFF2-40B4-BE49-F238E27FC236}">
                <a16:creationId xmlns:a16="http://schemas.microsoft.com/office/drawing/2014/main" id="{6BDAB3D7-2D81-48A8-AF1E-E32686BFDD11}"/>
              </a:ext>
            </a:extLst>
          </p:cNvPr>
          <p:cNvSpPr>
            <a:spLocks noGrp="1"/>
          </p:cNvSpPr>
          <p:nvPr>
            <p:ph type="title"/>
          </p:nvPr>
        </p:nvSpPr>
        <p:spPr>
          <a:xfrm>
            <a:off x="847680" y="1464011"/>
            <a:ext cx="4787900" cy="3415043"/>
          </a:xfrm>
        </p:spPr>
        <p:txBody>
          <a:bodyPr anchor="b"/>
          <a:lstStyle>
            <a:lvl1pPr>
              <a:defRPr sz="6000">
                <a:solidFill>
                  <a:schemeClr val="tx2"/>
                </a:solidFill>
              </a:defRPr>
            </a:lvl1pPr>
          </a:lstStyle>
          <a:p>
            <a:r>
              <a:rPr lang="en-US"/>
              <a:t>Click to edit Master title style</a:t>
            </a:r>
          </a:p>
        </p:txBody>
      </p:sp>
      <p:sp>
        <p:nvSpPr>
          <p:cNvPr id="5" name="Text Placeholder 2">
            <a:extLst>
              <a:ext uri="{FF2B5EF4-FFF2-40B4-BE49-F238E27FC236}">
                <a16:creationId xmlns:a16="http://schemas.microsoft.com/office/drawing/2014/main" id="{F1CE6C8B-D68B-4C8D-97B7-0F82101CC400}"/>
              </a:ext>
            </a:extLst>
          </p:cNvPr>
          <p:cNvSpPr>
            <a:spLocks noGrp="1"/>
          </p:cNvSpPr>
          <p:nvPr>
            <p:ph type="body" idx="1"/>
          </p:nvPr>
        </p:nvSpPr>
        <p:spPr>
          <a:xfrm>
            <a:off x="861328" y="4879054"/>
            <a:ext cx="4787900" cy="585787"/>
          </a:xfrm>
        </p:spPr>
        <p:txBody>
          <a:bodyPr/>
          <a:lstStyle>
            <a:lvl1pPr marL="0" indent="0">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pic>
        <p:nvPicPr>
          <p:cNvPr id="6" name="Picture 5" descr="A close up of a sign&#10;&#10;Description generated with high confidence">
            <a:extLst>
              <a:ext uri="{FF2B5EF4-FFF2-40B4-BE49-F238E27FC236}">
                <a16:creationId xmlns:a16="http://schemas.microsoft.com/office/drawing/2014/main" id="{4D4A3B37-2FBA-411A-9749-11589069E49D}"/>
              </a:ext>
            </a:extLst>
          </p:cNvPr>
          <p:cNvPicPr/>
          <p:nvPr userDrawn="1"/>
        </p:nvPicPr>
        <p:blipFill>
          <a:blip r:embed="rId4">
            <a:extLst>
              <a:ext uri="{28A0092B-C50C-407E-A947-70E740481C1C}">
                <a14:useLocalDpi xmlns:a14="http://schemas.microsoft.com/office/drawing/2010/main" val="0"/>
              </a:ext>
            </a:extLst>
          </a:blip>
          <a:stretch>
            <a:fillRect/>
          </a:stretch>
        </p:blipFill>
        <p:spPr>
          <a:xfrm>
            <a:off x="9593179" y="441655"/>
            <a:ext cx="2226580" cy="724746"/>
          </a:xfrm>
          <a:prstGeom prst="rect">
            <a:avLst/>
          </a:prstGeom>
        </p:spPr>
      </p:pic>
      <p:pic>
        <p:nvPicPr>
          <p:cNvPr id="7" name="Picture 2" descr="Seal of Portland, Oregon - Wikipedia">
            <a:extLst>
              <a:ext uri="{FF2B5EF4-FFF2-40B4-BE49-F238E27FC236}">
                <a16:creationId xmlns:a16="http://schemas.microsoft.com/office/drawing/2014/main" id="{ACBFF08E-848E-45AB-8C16-A64307B98ED0}"/>
              </a:ext>
            </a:extLst>
          </p:cNvPr>
          <p:cNvPicPr>
            <a:picLocks noChangeAspect="1" noChangeArrowheads="1"/>
          </p:cNvPicPr>
          <p:nvPr userDrawn="1"/>
        </p:nvPicPr>
        <p:blipFill>
          <a:blip r:embed="rId5">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736821" y="441655"/>
            <a:ext cx="724747" cy="724747"/>
          </a:xfrm>
          <a:prstGeom prst="rect">
            <a:avLst/>
          </a:prstGeom>
          <a:noFill/>
          <a:extLst>
            <a:ext uri="{909E8E84-426E-40DD-AFC4-6F175D3DCCD1}">
              <a14:hiddenFill xmlns:a14="http://schemas.microsoft.com/office/drawing/2010/main">
                <a:solidFill>
                  <a:srgbClr val="FFFFFF"/>
                </a:solidFill>
              </a14:hiddenFill>
            </a:ext>
          </a:extLst>
        </p:spPr>
      </p:pic>
      <p:sp>
        <p:nvSpPr>
          <p:cNvPr id="8" name="Text Placeholder 2">
            <a:extLst>
              <a:ext uri="{FF2B5EF4-FFF2-40B4-BE49-F238E27FC236}">
                <a16:creationId xmlns:a16="http://schemas.microsoft.com/office/drawing/2014/main" id="{4508D136-A84E-45C8-AB94-F1164BC6E3FF}"/>
              </a:ext>
            </a:extLst>
          </p:cNvPr>
          <p:cNvSpPr>
            <a:spLocks noGrp="1"/>
          </p:cNvSpPr>
          <p:nvPr>
            <p:ph type="body" idx="10"/>
          </p:nvPr>
        </p:nvSpPr>
        <p:spPr>
          <a:xfrm>
            <a:off x="861328" y="804028"/>
            <a:ext cx="4787900" cy="585787"/>
          </a:xfrm>
        </p:spPr>
        <p:txBody>
          <a:bodyPr anchor="b"/>
          <a:lstStyle>
            <a:lvl1pPr marL="0" indent="0">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9" name="Rectangle 8">
            <a:extLst>
              <a:ext uri="{FF2B5EF4-FFF2-40B4-BE49-F238E27FC236}">
                <a16:creationId xmlns:a16="http://schemas.microsoft.com/office/drawing/2014/main" id="{C2B34F11-534F-44AD-8DA9-350D8EDFC2F4}"/>
              </a:ext>
            </a:extLst>
          </p:cNvPr>
          <p:cNvSpPr/>
          <p:nvPr userDrawn="1"/>
        </p:nvSpPr>
        <p:spPr>
          <a:xfrm>
            <a:off x="0" y="0"/>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Franklin Gothic Book"/>
              <a:ea typeface="+mn-ea"/>
              <a:cs typeface="+mn-cs"/>
            </a:endParaRPr>
          </a:p>
        </p:txBody>
      </p:sp>
    </p:spTree>
    <p:extLst>
      <p:ext uri="{BB962C8B-B14F-4D97-AF65-F5344CB8AC3E}">
        <p14:creationId xmlns:p14="http://schemas.microsoft.com/office/powerpoint/2010/main" val="14534329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ransition_Downtown">
    <p:bg>
      <p:bgPr>
        <a:solidFill>
          <a:schemeClr val="bg1"/>
        </a:solidFill>
        <a:effectLst/>
      </p:bgPr>
    </p:bg>
    <p:spTree>
      <p:nvGrpSpPr>
        <p:cNvPr id="1" name=""/>
        <p:cNvGrpSpPr/>
        <p:nvPr/>
      </p:nvGrpSpPr>
      <p:grpSpPr>
        <a:xfrm>
          <a:off x="0" y="0"/>
          <a:ext cx="0" cy="0"/>
          <a:chOff x="0" y="0"/>
          <a:chExt cx="0" cy="0"/>
        </a:xfrm>
      </p:grpSpPr>
      <p:pic>
        <p:nvPicPr>
          <p:cNvPr id="4" name="Picture 3" descr="A picture containing outdoor, sky, tree, city&#10;&#10;Description automatically generated">
            <a:extLst>
              <a:ext uri="{FF2B5EF4-FFF2-40B4-BE49-F238E27FC236}">
                <a16:creationId xmlns:a16="http://schemas.microsoft.com/office/drawing/2014/main" id="{A9F8E2A5-DD2A-4834-9114-54684B0F3457}"/>
              </a:ext>
            </a:extLst>
          </p:cNvPr>
          <p:cNvPicPr>
            <a:picLocks noChangeAspect="1"/>
          </p:cNvPicPr>
          <p:nvPr userDrawn="1"/>
        </p:nvPicPr>
        <p:blipFill rotWithShape="1">
          <a:blip r:embed="rId2">
            <a:duotone>
              <a:schemeClr val="accent3">
                <a:shade val="45000"/>
                <a:satMod val="135000"/>
              </a:schemeClr>
              <a:prstClr val="white"/>
            </a:duotone>
            <a:alphaModFix amt="66000"/>
            <a:extLst>
              <a:ext uri="{28A0092B-C50C-407E-A947-70E740481C1C}">
                <a14:useLocalDpi xmlns:a14="http://schemas.microsoft.com/office/drawing/2010/main" val="0"/>
              </a:ext>
            </a:extLst>
          </a:blip>
          <a:srcRect t="4654" b="10970"/>
          <a:stretch/>
        </p:blipFill>
        <p:spPr>
          <a:xfrm>
            <a:off x="0" y="0"/>
            <a:ext cx="12192000" cy="6858000"/>
          </a:xfrm>
          <a:prstGeom prst="rect">
            <a:avLst/>
          </a:prstGeom>
        </p:spPr>
      </p:pic>
      <p:sp>
        <p:nvSpPr>
          <p:cNvPr id="5" name="Flowchart: Manual Input 4">
            <a:extLst>
              <a:ext uri="{FF2B5EF4-FFF2-40B4-BE49-F238E27FC236}">
                <a16:creationId xmlns:a16="http://schemas.microsoft.com/office/drawing/2014/main" id="{5164379B-B291-4F36-A994-9DDFAC6F57D5}"/>
              </a:ext>
            </a:extLst>
          </p:cNvPr>
          <p:cNvSpPr/>
          <p:nvPr userDrawn="1"/>
        </p:nvSpPr>
        <p:spPr>
          <a:xfrm rot="10800000">
            <a:off x="0" y="0"/>
            <a:ext cx="12192000" cy="4591050"/>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16 w 10000"/>
              <a:gd name="connsiteY0" fmla="*/ 4615 h 10000"/>
              <a:gd name="connsiteX1" fmla="*/ 10000 w 10000"/>
              <a:gd name="connsiteY1" fmla="*/ 0 h 10000"/>
              <a:gd name="connsiteX2" fmla="*/ 10000 w 10000"/>
              <a:gd name="connsiteY2" fmla="*/ 10000 h 10000"/>
              <a:gd name="connsiteX3" fmla="*/ 0 w 10000"/>
              <a:gd name="connsiteY3" fmla="*/ 10000 h 10000"/>
              <a:gd name="connsiteX4" fmla="*/ 16 w 10000"/>
              <a:gd name="connsiteY4" fmla="*/ 4615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16" y="4615"/>
                </a:moveTo>
                <a:lnTo>
                  <a:pt x="10000" y="0"/>
                </a:lnTo>
                <a:lnTo>
                  <a:pt x="10000" y="10000"/>
                </a:lnTo>
                <a:lnTo>
                  <a:pt x="0" y="10000"/>
                </a:lnTo>
                <a:cubicBezTo>
                  <a:pt x="5" y="8205"/>
                  <a:pt x="11" y="6410"/>
                  <a:pt x="16" y="4615"/>
                </a:cubicBez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1"/>
              </a:solidFill>
            </a:endParaRPr>
          </a:p>
        </p:txBody>
      </p:sp>
      <p:sp>
        <p:nvSpPr>
          <p:cNvPr id="6" name="Text Placeholder 2">
            <a:extLst>
              <a:ext uri="{FF2B5EF4-FFF2-40B4-BE49-F238E27FC236}">
                <a16:creationId xmlns:a16="http://schemas.microsoft.com/office/drawing/2014/main" id="{31965D42-3086-491F-870A-94A33E06D408}"/>
              </a:ext>
            </a:extLst>
          </p:cNvPr>
          <p:cNvSpPr>
            <a:spLocks noGrp="1"/>
          </p:cNvSpPr>
          <p:nvPr>
            <p:ph type="body" idx="1" hasCustomPrompt="1"/>
          </p:nvPr>
        </p:nvSpPr>
        <p:spPr>
          <a:xfrm>
            <a:off x="723755" y="884100"/>
            <a:ext cx="9296545" cy="1363800"/>
          </a:xfrm>
        </p:spPr>
        <p:txBody>
          <a:bodyPr anchor="b">
            <a:noAutofit/>
          </a:bodyPr>
          <a:lstStyle>
            <a:lvl1pPr marL="0" indent="0">
              <a:buNone/>
              <a:defRPr sz="4000" b="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Transition Slide Title</a:t>
            </a:r>
          </a:p>
        </p:txBody>
      </p:sp>
      <p:sp>
        <p:nvSpPr>
          <p:cNvPr id="7" name="Subtitle 2">
            <a:extLst>
              <a:ext uri="{FF2B5EF4-FFF2-40B4-BE49-F238E27FC236}">
                <a16:creationId xmlns:a16="http://schemas.microsoft.com/office/drawing/2014/main" id="{BD50F661-3CF9-4171-BAE8-A5C05B0FA9F4}"/>
              </a:ext>
            </a:extLst>
          </p:cNvPr>
          <p:cNvSpPr>
            <a:spLocks noGrp="1"/>
          </p:cNvSpPr>
          <p:nvPr>
            <p:ph type="subTitle" idx="10" hasCustomPrompt="1"/>
          </p:nvPr>
        </p:nvSpPr>
        <p:spPr>
          <a:xfrm>
            <a:off x="723755" y="2276225"/>
            <a:ext cx="9296545" cy="474776"/>
          </a:xfrm>
        </p:spPr>
        <p:txBody>
          <a:bodyPr anchor="t"/>
          <a:lstStyle>
            <a:lvl1pPr marL="0" indent="0" algn="l">
              <a:buNone/>
              <a:defRPr sz="24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Name of Presenter</a:t>
            </a:r>
          </a:p>
        </p:txBody>
      </p:sp>
      <p:sp>
        <p:nvSpPr>
          <p:cNvPr id="9" name="Rectangle 8">
            <a:extLst>
              <a:ext uri="{FF2B5EF4-FFF2-40B4-BE49-F238E27FC236}">
                <a16:creationId xmlns:a16="http://schemas.microsoft.com/office/drawing/2014/main" id="{699E56EC-BF33-4612-9C78-090E38E291FE}"/>
              </a:ext>
            </a:extLst>
          </p:cNvPr>
          <p:cNvSpPr/>
          <p:nvPr userDrawn="1"/>
        </p:nvSpPr>
        <p:spPr>
          <a:xfrm>
            <a:off x="0" y="0"/>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Franklin Gothic Book"/>
              <a:ea typeface="+mn-ea"/>
              <a:cs typeface="+mn-cs"/>
            </a:endParaRPr>
          </a:p>
        </p:txBody>
      </p:sp>
      <p:sp>
        <p:nvSpPr>
          <p:cNvPr id="12" name="Text Placeholder 2">
            <a:extLst>
              <a:ext uri="{FF2B5EF4-FFF2-40B4-BE49-F238E27FC236}">
                <a16:creationId xmlns:a16="http://schemas.microsoft.com/office/drawing/2014/main" id="{616DAB1F-E46D-4469-896A-0FC4535D8B71}"/>
              </a:ext>
            </a:extLst>
          </p:cNvPr>
          <p:cNvSpPr>
            <a:spLocks noGrp="1"/>
          </p:cNvSpPr>
          <p:nvPr>
            <p:ph type="body" idx="11" hasCustomPrompt="1"/>
          </p:nvPr>
        </p:nvSpPr>
        <p:spPr>
          <a:xfrm>
            <a:off x="723755" y="269988"/>
            <a:ext cx="4787900" cy="585787"/>
          </a:xfrm>
        </p:spPr>
        <p:txBody>
          <a:bodyPr anchor="b">
            <a:normAutofit/>
          </a:bodyPr>
          <a:lstStyle>
            <a:lvl1pPr marL="0" indent="0">
              <a:buNone/>
              <a:defRPr sz="1800" b="0">
                <a:solidFill>
                  <a:schemeClr val="tx2"/>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Section Header</a:t>
            </a:r>
          </a:p>
        </p:txBody>
      </p:sp>
      <p:pic>
        <p:nvPicPr>
          <p:cNvPr id="13" name="Picture 2" descr="Seal of Portland, Oregon - Wikipedia">
            <a:extLst>
              <a:ext uri="{FF2B5EF4-FFF2-40B4-BE49-F238E27FC236}">
                <a16:creationId xmlns:a16="http://schemas.microsoft.com/office/drawing/2014/main" id="{0867CF12-DF5C-4214-90DE-D2A61D7629B2}"/>
              </a:ext>
            </a:extLst>
          </p:cNvPr>
          <p:cNvPicPr>
            <a:picLocks noChangeAspect="1" noChangeArrowheads="1"/>
          </p:cNvPicPr>
          <p:nvPr userDrawn="1"/>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0984058" y="296132"/>
            <a:ext cx="930274" cy="930274"/>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descr="A close up of a sign&#10;&#10;Description generated with high confidence">
            <a:extLst>
              <a:ext uri="{FF2B5EF4-FFF2-40B4-BE49-F238E27FC236}">
                <a16:creationId xmlns:a16="http://schemas.microsoft.com/office/drawing/2014/main" id="{75008F3D-913A-4C7C-9333-58E5FD5E43DF}"/>
              </a:ext>
            </a:extLst>
          </p:cNvPr>
          <p:cNvPicPr/>
          <p:nvPr userDrawn="1"/>
        </p:nvPicPr>
        <p:blipFill rotWithShape="1">
          <a:blip r:embed="rId4">
            <a:extLst>
              <a:ext uri="{28A0092B-C50C-407E-A947-70E740481C1C}">
                <a14:useLocalDpi xmlns:a14="http://schemas.microsoft.com/office/drawing/2010/main" val="0"/>
              </a:ext>
            </a:extLst>
          </a:blip>
          <a:srcRect r="68620"/>
          <a:stretch/>
        </p:blipFill>
        <p:spPr>
          <a:xfrm>
            <a:off x="10020300" y="288175"/>
            <a:ext cx="912177" cy="946188"/>
          </a:xfrm>
          <a:prstGeom prst="rect">
            <a:avLst/>
          </a:prstGeom>
        </p:spPr>
      </p:pic>
    </p:spTree>
    <p:extLst>
      <p:ext uri="{BB962C8B-B14F-4D97-AF65-F5344CB8AC3E}">
        <p14:creationId xmlns:p14="http://schemas.microsoft.com/office/powerpoint/2010/main" val="3179411959"/>
      </p:ext>
    </p:extLst>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ransition_Downtown_2">
    <p:bg>
      <p:bgPr>
        <a:solidFill>
          <a:schemeClr val="bg1"/>
        </a:solidFill>
        <a:effectLst/>
      </p:bgPr>
    </p:bg>
    <p:spTree>
      <p:nvGrpSpPr>
        <p:cNvPr id="1" name=""/>
        <p:cNvGrpSpPr/>
        <p:nvPr/>
      </p:nvGrpSpPr>
      <p:grpSpPr>
        <a:xfrm>
          <a:off x="0" y="0"/>
          <a:ext cx="0" cy="0"/>
          <a:chOff x="0" y="0"/>
          <a:chExt cx="0" cy="0"/>
        </a:xfrm>
      </p:grpSpPr>
      <p:pic>
        <p:nvPicPr>
          <p:cNvPr id="4" name="Picture 3" descr="A picture containing outdoor, sky, tree, city&#10;&#10;Description automatically generated">
            <a:extLst>
              <a:ext uri="{FF2B5EF4-FFF2-40B4-BE49-F238E27FC236}">
                <a16:creationId xmlns:a16="http://schemas.microsoft.com/office/drawing/2014/main" id="{A9F8E2A5-DD2A-4834-9114-54684B0F3457}"/>
              </a:ext>
            </a:extLst>
          </p:cNvPr>
          <p:cNvPicPr>
            <a:picLocks noChangeAspect="1"/>
          </p:cNvPicPr>
          <p:nvPr userDrawn="1"/>
        </p:nvPicPr>
        <p:blipFill rotWithShape="1">
          <a:blip r:embed="rId2">
            <a:duotone>
              <a:schemeClr val="accent5">
                <a:shade val="45000"/>
                <a:satMod val="135000"/>
              </a:schemeClr>
              <a:prstClr val="white"/>
            </a:duotone>
            <a:alphaModFix/>
            <a:extLst>
              <a:ext uri="{28A0092B-C50C-407E-A947-70E740481C1C}">
                <a14:useLocalDpi xmlns:a14="http://schemas.microsoft.com/office/drawing/2010/main" val="0"/>
              </a:ext>
            </a:extLst>
          </a:blip>
          <a:srcRect t="4654" b="10970"/>
          <a:stretch/>
        </p:blipFill>
        <p:spPr>
          <a:xfrm>
            <a:off x="0" y="0"/>
            <a:ext cx="12192000" cy="6858000"/>
          </a:xfrm>
          <a:prstGeom prst="rect">
            <a:avLst/>
          </a:prstGeom>
        </p:spPr>
      </p:pic>
      <p:sp>
        <p:nvSpPr>
          <p:cNvPr id="5" name="Flowchart: Manual Input 4">
            <a:extLst>
              <a:ext uri="{FF2B5EF4-FFF2-40B4-BE49-F238E27FC236}">
                <a16:creationId xmlns:a16="http://schemas.microsoft.com/office/drawing/2014/main" id="{5164379B-B291-4F36-A994-9DDFAC6F57D5}"/>
              </a:ext>
            </a:extLst>
          </p:cNvPr>
          <p:cNvSpPr/>
          <p:nvPr userDrawn="1"/>
        </p:nvSpPr>
        <p:spPr>
          <a:xfrm rot="10800000">
            <a:off x="0" y="0"/>
            <a:ext cx="12192000" cy="4591050"/>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16 w 10000"/>
              <a:gd name="connsiteY0" fmla="*/ 4615 h 10000"/>
              <a:gd name="connsiteX1" fmla="*/ 10000 w 10000"/>
              <a:gd name="connsiteY1" fmla="*/ 0 h 10000"/>
              <a:gd name="connsiteX2" fmla="*/ 10000 w 10000"/>
              <a:gd name="connsiteY2" fmla="*/ 10000 h 10000"/>
              <a:gd name="connsiteX3" fmla="*/ 0 w 10000"/>
              <a:gd name="connsiteY3" fmla="*/ 10000 h 10000"/>
              <a:gd name="connsiteX4" fmla="*/ 16 w 10000"/>
              <a:gd name="connsiteY4" fmla="*/ 4615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16" y="4615"/>
                </a:moveTo>
                <a:lnTo>
                  <a:pt x="10000" y="0"/>
                </a:lnTo>
                <a:lnTo>
                  <a:pt x="10000" y="10000"/>
                </a:lnTo>
                <a:lnTo>
                  <a:pt x="0" y="10000"/>
                </a:lnTo>
                <a:cubicBezTo>
                  <a:pt x="5" y="8205"/>
                  <a:pt x="11" y="6410"/>
                  <a:pt x="16" y="4615"/>
                </a:cubicBez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1"/>
              </a:solidFill>
            </a:endParaRPr>
          </a:p>
        </p:txBody>
      </p:sp>
      <p:sp>
        <p:nvSpPr>
          <p:cNvPr id="9" name="Rectangle 8">
            <a:extLst>
              <a:ext uri="{FF2B5EF4-FFF2-40B4-BE49-F238E27FC236}">
                <a16:creationId xmlns:a16="http://schemas.microsoft.com/office/drawing/2014/main" id="{699E56EC-BF33-4612-9C78-090E38E291FE}"/>
              </a:ext>
            </a:extLst>
          </p:cNvPr>
          <p:cNvSpPr/>
          <p:nvPr userDrawn="1"/>
        </p:nvSpPr>
        <p:spPr>
          <a:xfrm>
            <a:off x="0" y="0"/>
            <a:ext cx="228600" cy="6858000"/>
          </a:xfrm>
          <a:prstGeom prst="rect">
            <a:avLst/>
          </a:prstGeom>
          <a:solidFill>
            <a:schemeClr val="accent4">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Franklin Gothic Book"/>
              <a:ea typeface="+mn-ea"/>
              <a:cs typeface="+mn-cs"/>
            </a:endParaRPr>
          </a:p>
        </p:txBody>
      </p:sp>
      <p:pic>
        <p:nvPicPr>
          <p:cNvPr id="10" name="Picture 2" descr="Seal of Portland, Oregon - Wikipedia">
            <a:extLst>
              <a:ext uri="{FF2B5EF4-FFF2-40B4-BE49-F238E27FC236}">
                <a16:creationId xmlns:a16="http://schemas.microsoft.com/office/drawing/2014/main" id="{F3E017FB-9208-4D44-BCC4-F2C67E29D19A}"/>
              </a:ext>
            </a:extLst>
          </p:cNvPr>
          <p:cNvPicPr>
            <a:picLocks noChangeAspect="1" noChangeArrowheads="1"/>
          </p:cNvPicPr>
          <p:nvPr userDrawn="1"/>
        </p:nvPicPr>
        <p:blipFill>
          <a:blip r:embed="rId3">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auto">
          <a:xfrm>
            <a:off x="10984058" y="279081"/>
            <a:ext cx="930274" cy="930274"/>
          </a:xfrm>
          <a:prstGeom prst="rect">
            <a:avLst/>
          </a:prstGeom>
          <a:noFill/>
          <a:extLst>
            <a:ext uri="{909E8E84-426E-40DD-AFC4-6F175D3DCCD1}">
              <a14:hiddenFill xmlns:a14="http://schemas.microsoft.com/office/drawing/2010/main">
                <a:solidFill>
                  <a:srgbClr val="FFFFFF"/>
                </a:solidFill>
              </a14:hiddenFill>
            </a:ext>
          </a:extLst>
        </p:spPr>
      </p:pic>
      <p:sp>
        <p:nvSpPr>
          <p:cNvPr id="11" name="Text Placeholder 2">
            <a:extLst>
              <a:ext uri="{FF2B5EF4-FFF2-40B4-BE49-F238E27FC236}">
                <a16:creationId xmlns:a16="http://schemas.microsoft.com/office/drawing/2014/main" id="{49952795-587D-4F84-8C0B-2C6C43A03993}"/>
              </a:ext>
            </a:extLst>
          </p:cNvPr>
          <p:cNvSpPr>
            <a:spLocks noGrp="1"/>
          </p:cNvSpPr>
          <p:nvPr>
            <p:ph type="body" idx="1" hasCustomPrompt="1"/>
          </p:nvPr>
        </p:nvSpPr>
        <p:spPr>
          <a:xfrm>
            <a:off x="723755" y="884100"/>
            <a:ext cx="9296545" cy="1363800"/>
          </a:xfrm>
        </p:spPr>
        <p:txBody>
          <a:bodyPr anchor="b">
            <a:noAutofit/>
          </a:bodyPr>
          <a:lstStyle>
            <a:lvl1pPr marL="0" indent="0">
              <a:buNone/>
              <a:defRPr sz="4000" b="0">
                <a:solidFill>
                  <a:schemeClr val="accent4">
                    <a:lumMod val="10000"/>
                  </a:schemeClr>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Transition Slide Title</a:t>
            </a:r>
          </a:p>
        </p:txBody>
      </p:sp>
      <p:sp>
        <p:nvSpPr>
          <p:cNvPr id="12" name="Subtitle 2">
            <a:extLst>
              <a:ext uri="{FF2B5EF4-FFF2-40B4-BE49-F238E27FC236}">
                <a16:creationId xmlns:a16="http://schemas.microsoft.com/office/drawing/2014/main" id="{74A383EE-1D3E-4C22-9E10-2F6326A844B4}"/>
              </a:ext>
            </a:extLst>
          </p:cNvPr>
          <p:cNvSpPr>
            <a:spLocks noGrp="1"/>
          </p:cNvSpPr>
          <p:nvPr>
            <p:ph type="subTitle" idx="10" hasCustomPrompt="1"/>
          </p:nvPr>
        </p:nvSpPr>
        <p:spPr>
          <a:xfrm>
            <a:off x="723755" y="2276225"/>
            <a:ext cx="9296545" cy="474776"/>
          </a:xfrm>
        </p:spPr>
        <p:txBody>
          <a:bodyPr anchor="t"/>
          <a:lstStyle>
            <a:lvl1pPr marL="0" indent="0" algn="l">
              <a:buNone/>
              <a:defRPr sz="2400">
                <a:solidFill>
                  <a:schemeClr val="accent4">
                    <a:lumMod val="1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Name of Presenter</a:t>
            </a:r>
          </a:p>
        </p:txBody>
      </p:sp>
      <p:sp>
        <p:nvSpPr>
          <p:cNvPr id="13" name="Text Placeholder 2">
            <a:extLst>
              <a:ext uri="{FF2B5EF4-FFF2-40B4-BE49-F238E27FC236}">
                <a16:creationId xmlns:a16="http://schemas.microsoft.com/office/drawing/2014/main" id="{FEC6C440-C801-4ACA-A79D-A554E842D0F7}"/>
              </a:ext>
            </a:extLst>
          </p:cNvPr>
          <p:cNvSpPr>
            <a:spLocks noGrp="1"/>
          </p:cNvSpPr>
          <p:nvPr>
            <p:ph type="body" idx="11" hasCustomPrompt="1"/>
          </p:nvPr>
        </p:nvSpPr>
        <p:spPr>
          <a:xfrm>
            <a:off x="723755" y="269988"/>
            <a:ext cx="4787900" cy="585787"/>
          </a:xfrm>
        </p:spPr>
        <p:txBody>
          <a:bodyPr anchor="b">
            <a:normAutofit/>
          </a:bodyPr>
          <a:lstStyle>
            <a:lvl1pPr marL="0" indent="0">
              <a:buNone/>
              <a:defRPr lang="en-US" sz="1800" b="0" kern="1200" dirty="0">
                <a:solidFill>
                  <a:schemeClr val="accent4">
                    <a:lumMod val="10000"/>
                  </a:schemeClr>
                </a:solidFill>
                <a:latin typeface="+mj-lt"/>
                <a:ea typeface="+mn-ea"/>
                <a:cs typeface="+mn-cs"/>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Section Header</a:t>
            </a:r>
          </a:p>
        </p:txBody>
      </p:sp>
      <p:pic>
        <p:nvPicPr>
          <p:cNvPr id="14" name="Picture 13" descr="A close up of a sign&#10;&#10;Description generated with high confidence">
            <a:extLst>
              <a:ext uri="{FF2B5EF4-FFF2-40B4-BE49-F238E27FC236}">
                <a16:creationId xmlns:a16="http://schemas.microsoft.com/office/drawing/2014/main" id="{986EB1E9-6440-476D-ADAC-A8FC0E672229}"/>
              </a:ext>
            </a:extLst>
          </p:cNvPr>
          <p:cNvPicPr/>
          <p:nvPr userDrawn="1"/>
        </p:nvPicPr>
        <p:blipFill rotWithShape="1">
          <a:blip r:embed="rId4">
            <a:duotone>
              <a:prstClr val="black"/>
              <a:schemeClr val="accent5">
                <a:tint val="45000"/>
                <a:satMod val="400000"/>
              </a:schemeClr>
            </a:duotone>
            <a:extLst>
              <a:ext uri="{28A0092B-C50C-407E-A947-70E740481C1C}">
                <a14:useLocalDpi xmlns:a14="http://schemas.microsoft.com/office/drawing/2010/main" val="0"/>
              </a:ext>
            </a:extLst>
          </a:blip>
          <a:srcRect r="68620"/>
          <a:stretch/>
        </p:blipFill>
        <p:spPr>
          <a:xfrm>
            <a:off x="10020300" y="271124"/>
            <a:ext cx="912177" cy="946188"/>
          </a:xfrm>
          <a:prstGeom prst="rect">
            <a:avLst/>
          </a:prstGeom>
        </p:spPr>
      </p:pic>
    </p:spTree>
    <p:extLst>
      <p:ext uri="{BB962C8B-B14F-4D97-AF65-F5344CB8AC3E}">
        <p14:creationId xmlns:p14="http://schemas.microsoft.com/office/powerpoint/2010/main" val="1054644252"/>
      </p:ext>
    </p:extLst>
  </p:cSld>
  <p:clrMapOvr>
    <a:overrideClrMapping bg1="lt1" tx1="dk1" bg2="lt2" tx2="dk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ransition_FremontBridge">
    <p:spTree>
      <p:nvGrpSpPr>
        <p:cNvPr id="1" name=""/>
        <p:cNvGrpSpPr/>
        <p:nvPr/>
      </p:nvGrpSpPr>
      <p:grpSpPr>
        <a:xfrm>
          <a:off x="0" y="0"/>
          <a:ext cx="0" cy="0"/>
          <a:chOff x="0" y="0"/>
          <a:chExt cx="0" cy="0"/>
        </a:xfrm>
      </p:grpSpPr>
      <p:pic>
        <p:nvPicPr>
          <p:cNvPr id="3" name="Picture 2" descr="A large building with a mountain in the background&#10;&#10;Description automatically generated">
            <a:extLst>
              <a:ext uri="{FF2B5EF4-FFF2-40B4-BE49-F238E27FC236}">
                <a16:creationId xmlns:a16="http://schemas.microsoft.com/office/drawing/2014/main" id="{086C451C-65D6-4DD3-85DB-C2829011075B}"/>
              </a:ext>
            </a:extLst>
          </p:cNvPr>
          <p:cNvPicPr>
            <a:picLocks noChangeAspect="1"/>
          </p:cNvPicPr>
          <p:nvPr userDrawn="1"/>
        </p:nvPicPr>
        <p:blipFill rotWithShape="1">
          <a:blip r:embed="rId2">
            <a:duotone>
              <a:schemeClr val="accent3">
                <a:shade val="45000"/>
                <a:satMod val="135000"/>
              </a:schemeClr>
              <a:prstClr val="white"/>
            </a:duotone>
            <a:alphaModFix amt="65000"/>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rcRect b="15625"/>
          <a:stretch/>
        </p:blipFill>
        <p:spPr>
          <a:xfrm>
            <a:off x="0" y="0"/>
            <a:ext cx="12192000" cy="6858000"/>
          </a:xfrm>
          <a:prstGeom prst="rect">
            <a:avLst/>
          </a:prstGeom>
        </p:spPr>
      </p:pic>
      <p:sp>
        <p:nvSpPr>
          <p:cNvPr id="20" name="Flowchart: Manual Input 4">
            <a:extLst>
              <a:ext uri="{FF2B5EF4-FFF2-40B4-BE49-F238E27FC236}">
                <a16:creationId xmlns:a16="http://schemas.microsoft.com/office/drawing/2014/main" id="{93262EF2-6658-432D-BB04-23CF2EFEE0AC}"/>
              </a:ext>
            </a:extLst>
          </p:cNvPr>
          <p:cNvSpPr/>
          <p:nvPr userDrawn="1"/>
        </p:nvSpPr>
        <p:spPr>
          <a:xfrm rot="10800000">
            <a:off x="0" y="0"/>
            <a:ext cx="12192000" cy="4591050"/>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16 w 10000"/>
              <a:gd name="connsiteY0" fmla="*/ 4615 h 10000"/>
              <a:gd name="connsiteX1" fmla="*/ 10000 w 10000"/>
              <a:gd name="connsiteY1" fmla="*/ 0 h 10000"/>
              <a:gd name="connsiteX2" fmla="*/ 10000 w 10000"/>
              <a:gd name="connsiteY2" fmla="*/ 10000 h 10000"/>
              <a:gd name="connsiteX3" fmla="*/ 0 w 10000"/>
              <a:gd name="connsiteY3" fmla="*/ 10000 h 10000"/>
              <a:gd name="connsiteX4" fmla="*/ 16 w 10000"/>
              <a:gd name="connsiteY4" fmla="*/ 4615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16" y="4615"/>
                </a:moveTo>
                <a:lnTo>
                  <a:pt x="10000" y="0"/>
                </a:lnTo>
                <a:lnTo>
                  <a:pt x="10000" y="10000"/>
                </a:lnTo>
                <a:lnTo>
                  <a:pt x="0" y="10000"/>
                </a:lnTo>
                <a:cubicBezTo>
                  <a:pt x="5" y="8205"/>
                  <a:pt x="11" y="6410"/>
                  <a:pt x="16" y="4615"/>
                </a:cubicBez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1"/>
              </a:solidFill>
            </a:endParaRPr>
          </a:p>
        </p:txBody>
      </p:sp>
      <p:sp>
        <p:nvSpPr>
          <p:cNvPr id="21" name="Text Placeholder 2">
            <a:extLst>
              <a:ext uri="{FF2B5EF4-FFF2-40B4-BE49-F238E27FC236}">
                <a16:creationId xmlns:a16="http://schemas.microsoft.com/office/drawing/2014/main" id="{CE1836E4-9D0A-47BA-B9FD-E8F05F535539}"/>
              </a:ext>
            </a:extLst>
          </p:cNvPr>
          <p:cNvSpPr>
            <a:spLocks noGrp="1"/>
          </p:cNvSpPr>
          <p:nvPr>
            <p:ph type="body" idx="1" hasCustomPrompt="1"/>
          </p:nvPr>
        </p:nvSpPr>
        <p:spPr>
          <a:xfrm>
            <a:off x="723755" y="884100"/>
            <a:ext cx="9296545" cy="1363800"/>
          </a:xfrm>
        </p:spPr>
        <p:txBody>
          <a:bodyPr anchor="b">
            <a:noAutofit/>
          </a:bodyPr>
          <a:lstStyle>
            <a:lvl1pPr marL="0" indent="0">
              <a:buNone/>
              <a:defRPr sz="4000" b="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Transition Slide Title</a:t>
            </a:r>
          </a:p>
        </p:txBody>
      </p:sp>
      <p:sp>
        <p:nvSpPr>
          <p:cNvPr id="22" name="Subtitle 2">
            <a:extLst>
              <a:ext uri="{FF2B5EF4-FFF2-40B4-BE49-F238E27FC236}">
                <a16:creationId xmlns:a16="http://schemas.microsoft.com/office/drawing/2014/main" id="{8E2878A3-E967-429C-B94D-CE8EF905BDD6}"/>
              </a:ext>
            </a:extLst>
          </p:cNvPr>
          <p:cNvSpPr>
            <a:spLocks noGrp="1"/>
          </p:cNvSpPr>
          <p:nvPr>
            <p:ph type="subTitle" idx="10" hasCustomPrompt="1"/>
          </p:nvPr>
        </p:nvSpPr>
        <p:spPr>
          <a:xfrm>
            <a:off x="723755" y="2276225"/>
            <a:ext cx="9296545" cy="474776"/>
          </a:xfrm>
        </p:spPr>
        <p:txBody>
          <a:bodyPr anchor="t"/>
          <a:lstStyle>
            <a:lvl1pPr marL="0" indent="0" algn="l">
              <a:buNone/>
              <a:defRPr sz="24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Name of Presenter</a:t>
            </a:r>
          </a:p>
        </p:txBody>
      </p:sp>
      <p:pic>
        <p:nvPicPr>
          <p:cNvPr id="23" name="Picture 2" descr="Seal of Portland, Oregon - Wikipedia">
            <a:extLst>
              <a:ext uri="{FF2B5EF4-FFF2-40B4-BE49-F238E27FC236}">
                <a16:creationId xmlns:a16="http://schemas.microsoft.com/office/drawing/2014/main" id="{62EA85D3-D3D3-4C02-A7FA-94D09D3E470C}"/>
              </a:ext>
            </a:extLst>
          </p:cNvPr>
          <p:cNvPicPr>
            <a:picLocks noChangeAspect="1" noChangeArrowheads="1"/>
          </p:cNvPicPr>
          <p:nvPr userDrawn="1"/>
        </p:nvPicPr>
        <p:blipFill>
          <a:blip r:embed="rId4">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0984058" y="296132"/>
            <a:ext cx="930274" cy="930274"/>
          </a:xfrm>
          <a:prstGeom prst="rect">
            <a:avLst/>
          </a:prstGeom>
          <a:noFill/>
          <a:extLst>
            <a:ext uri="{909E8E84-426E-40DD-AFC4-6F175D3DCCD1}">
              <a14:hiddenFill xmlns:a14="http://schemas.microsoft.com/office/drawing/2010/main">
                <a:solidFill>
                  <a:srgbClr val="FFFFFF"/>
                </a:solidFill>
              </a14:hiddenFill>
            </a:ext>
          </a:extLst>
        </p:spPr>
      </p:pic>
      <p:sp>
        <p:nvSpPr>
          <p:cNvPr id="24" name="Text Placeholder 2">
            <a:extLst>
              <a:ext uri="{FF2B5EF4-FFF2-40B4-BE49-F238E27FC236}">
                <a16:creationId xmlns:a16="http://schemas.microsoft.com/office/drawing/2014/main" id="{F1746CEF-C4BE-4874-918B-9A682D9B9C95}"/>
              </a:ext>
            </a:extLst>
          </p:cNvPr>
          <p:cNvSpPr>
            <a:spLocks noGrp="1"/>
          </p:cNvSpPr>
          <p:nvPr>
            <p:ph type="body" idx="11" hasCustomPrompt="1"/>
          </p:nvPr>
        </p:nvSpPr>
        <p:spPr>
          <a:xfrm>
            <a:off x="723755" y="269988"/>
            <a:ext cx="4787900" cy="585787"/>
          </a:xfrm>
        </p:spPr>
        <p:txBody>
          <a:bodyPr anchor="b">
            <a:normAutofit/>
          </a:bodyPr>
          <a:lstStyle>
            <a:lvl1pPr marL="0" indent="0">
              <a:buNone/>
              <a:defRPr sz="1800" b="0">
                <a:solidFill>
                  <a:schemeClr val="tx2"/>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Section Header</a:t>
            </a:r>
          </a:p>
        </p:txBody>
      </p:sp>
      <p:sp>
        <p:nvSpPr>
          <p:cNvPr id="25" name="Rectangle 24">
            <a:extLst>
              <a:ext uri="{FF2B5EF4-FFF2-40B4-BE49-F238E27FC236}">
                <a16:creationId xmlns:a16="http://schemas.microsoft.com/office/drawing/2014/main" id="{6E479E27-5283-4377-B3C2-82D5E2E16E7F}"/>
              </a:ext>
            </a:extLst>
          </p:cNvPr>
          <p:cNvSpPr/>
          <p:nvPr userDrawn="1"/>
        </p:nvSpPr>
        <p:spPr>
          <a:xfrm>
            <a:off x="0" y="0"/>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Franklin Gothic Book"/>
              <a:ea typeface="+mn-ea"/>
              <a:cs typeface="+mn-cs"/>
            </a:endParaRPr>
          </a:p>
        </p:txBody>
      </p:sp>
      <p:pic>
        <p:nvPicPr>
          <p:cNvPr id="9" name="Picture 8" descr="A close up of a sign&#10;&#10;Description generated with high confidence">
            <a:extLst>
              <a:ext uri="{FF2B5EF4-FFF2-40B4-BE49-F238E27FC236}">
                <a16:creationId xmlns:a16="http://schemas.microsoft.com/office/drawing/2014/main" id="{8F927213-2755-429D-9D13-90B1B87B0946}"/>
              </a:ext>
            </a:extLst>
          </p:cNvPr>
          <p:cNvPicPr/>
          <p:nvPr userDrawn="1"/>
        </p:nvPicPr>
        <p:blipFill rotWithShape="1">
          <a:blip r:embed="rId5">
            <a:extLst>
              <a:ext uri="{28A0092B-C50C-407E-A947-70E740481C1C}">
                <a14:useLocalDpi xmlns:a14="http://schemas.microsoft.com/office/drawing/2010/main" val="0"/>
              </a:ext>
            </a:extLst>
          </a:blip>
          <a:srcRect r="68620"/>
          <a:stretch/>
        </p:blipFill>
        <p:spPr>
          <a:xfrm>
            <a:off x="10020300" y="288175"/>
            <a:ext cx="912177" cy="946188"/>
          </a:xfrm>
          <a:prstGeom prst="rect">
            <a:avLst/>
          </a:prstGeom>
        </p:spPr>
      </p:pic>
    </p:spTree>
    <p:extLst>
      <p:ext uri="{BB962C8B-B14F-4D97-AF65-F5344CB8AC3E}">
        <p14:creationId xmlns:p14="http://schemas.microsoft.com/office/powerpoint/2010/main" val="10146380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ransition_FremontBridge_2">
    <p:spTree>
      <p:nvGrpSpPr>
        <p:cNvPr id="1" name=""/>
        <p:cNvGrpSpPr/>
        <p:nvPr/>
      </p:nvGrpSpPr>
      <p:grpSpPr>
        <a:xfrm>
          <a:off x="0" y="0"/>
          <a:ext cx="0" cy="0"/>
          <a:chOff x="0" y="0"/>
          <a:chExt cx="0" cy="0"/>
        </a:xfrm>
      </p:grpSpPr>
      <p:pic>
        <p:nvPicPr>
          <p:cNvPr id="3" name="Picture 2" descr="A large building with a mountain in the background&#10;&#10;Description automatically generated">
            <a:extLst>
              <a:ext uri="{FF2B5EF4-FFF2-40B4-BE49-F238E27FC236}">
                <a16:creationId xmlns:a16="http://schemas.microsoft.com/office/drawing/2014/main" id="{086C451C-65D6-4DD3-85DB-C2829011075B}"/>
              </a:ext>
            </a:extLst>
          </p:cNvPr>
          <p:cNvPicPr>
            <a:picLocks noChangeAspect="1"/>
          </p:cNvPicPr>
          <p:nvPr userDrawn="1"/>
        </p:nvPicPr>
        <p:blipFill rotWithShape="1">
          <a:blip r:embed="rId2">
            <a:alphaModFix/>
            <a:duotone>
              <a:schemeClr val="accent5">
                <a:shade val="45000"/>
                <a:satMod val="135000"/>
              </a:schemeClr>
              <a:prstClr val="white"/>
            </a:duotone>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rcRect b="15625"/>
          <a:stretch/>
        </p:blipFill>
        <p:spPr>
          <a:xfrm>
            <a:off x="0" y="0"/>
            <a:ext cx="12192000" cy="6858000"/>
          </a:xfrm>
          <a:prstGeom prst="rect">
            <a:avLst/>
          </a:prstGeom>
        </p:spPr>
      </p:pic>
      <p:sp>
        <p:nvSpPr>
          <p:cNvPr id="20" name="Flowchart: Manual Input 4">
            <a:extLst>
              <a:ext uri="{FF2B5EF4-FFF2-40B4-BE49-F238E27FC236}">
                <a16:creationId xmlns:a16="http://schemas.microsoft.com/office/drawing/2014/main" id="{93262EF2-6658-432D-BB04-23CF2EFEE0AC}"/>
              </a:ext>
            </a:extLst>
          </p:cNvPr>
          <p:cNvSpPr/>
          <p:nvPr userDrawn="1"/>
        </p:nvSpPr>
        <p:spPr>
          <a:xfrm rot="10800000">
            <a:off x="0" y="0"/>
            <a:ext cx="12192000" cy="4591050"/>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16 w 10000"/>
              <a:gd name="connsiteY0" fmla="*/ 4615 h 10000"/>
              <a:gd name="connsiteX1" fmla="*/ 10000 w 10000"/>
              <a:gd name="connsiteY1" fmla="*/ 0 h 10000"/>
              <a:gd name="connsiteX2" fmla="*/ 10000 w 10000"/>
              <a:gd name="connsiteY2" fmla="*/ 10000 h 10000"/>
              <a:gd name="connsiteX3" fmla="*/ 0 w 10000"/>
              <a:gd name="connsiteY3" fmla="*/ 10000 h 10000"/>
              <a:gd name="connsiteX4" fmla="*/ 16 w 10000"/>
              <a:gd name="connsiteY4" fmla="*/ 4615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16" y="4615"/>
                </a:moveTo>
                <a:lnTo>
                  <a:pt x="10000" y="0"/>
                </a:lnTo>
                <a:lnTo>
                  <a:pt x="10000" y="10000"/>
                </a:lnTo>
                <a:lnTo>
                  <a:pt x="0" y="10000"/>
                </a:lnTo>
                <a:cubicBezTo>
                  <a:pt x="5" y="8205"/>
                  <a:pt x="11" y="6410"/>
                  <a:pt x="16" y="4615"/>
                </a:cubicBez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1"/>
              </a:solidFill>
            </a:endParaRPr>
          </a:p>
        </p:txBody>
      </p:sp>
      <p:sp>
        <p:nvSpPr>
          <p:cNvPr id="21" name="Text Placeholder 2">
            <a:extLst>
              <a:ext uri="{FF2B5EF4-FFF2-40B4-BE49-F238E27FC236}">
                <a16:creationId xmlns:a16="http://schemas.microsoft.com/office/drawing/2014/main" id="{CE1836E4-9D0A-47BA-B9FD-E8F05F535539}"/>
              </a:ext>
            </a:extLst>
          </p:cNvPr>
          <p:cNvSpPr>
            <a:spLocks noGrp="1"/>
          </p:cNvSpPr>
          <p:nvPr>
            <p:ph type="body" idx="1" hasCustomPrompt="1"/>
          </p:nvPr>
        </p:nvSpPr>
        <p:spPr>
          <a:xfrm>
            <a:off x="723755" y="884100"/>
            <a:ext cx="9296545" cy="1363800"/>
          </a:xfrm>
        </p:spPr>
        <p:txBody>
          <a:bodyPr anchor="b">
            <a:noAutofit/>
          </a:bodyPr>
          <a:lstStyle>
            <a:lvl1pPr marL="0" indent="0">
              <a:buNone/>
              <a:defRPr sz="4000" b="0">
                <a:solidFill>
                  <a:schemeClr val="accent4">
                    <a:lumMod val="10000"/>
                  </a:schemeClr>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Transition Slide Title</a:t>
            </a:r>
          </a:p>
        </p:txBody>
      </p:sp>
      <p:sp>
        <p:nvSpPr>
          <p:cNvPr id="22" name="Subtitle 2">
            <a:extLst>
              <a:ext uri="{FF2B5EF4-FFF2-40B4-BE49-F238E27FC236}">
                <a16:creationId xmlns:a16="http://schemas.microsoft.com/office/drawing/2014/main" id="{8E2878A3-E967-429C-B94D-CE8EF905BDD6}"/>
              </a:ext>
            </a:extLst>
          </p:cNvPr>
          <p:cNvSpPr>
            <a:spLocks noGrp="1"/>
          </p:cNvSpPr>
          <p:nvPr>
            <p:ph type="subTitle" idx="10" hasCustomPrompt="1"/>
          </p:nvPr>
        </p:nvSpPr>
        <p:spPr>
          <a:xfrm>
            <a:off x="723755" y="2276225"/>
            <a:ext cx="9296545" cy="474776"/>
          </a:xfrm>
        </p:spPr>
        <p:txBody>
          <a:bodyPr anchor="t"/>
          <a:lstStyle>
            <a:lvl1pPr marL="0" indent="0" algn="l">
              <a:buNone/>
              <a:defRPr sz="2400">
                <a:solidFill>
                  <a:schemeClr val="accent4">
                    <a:lumMod val="1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Name of Presenter</a:t>
            </a:r>
          </a:p>
        </p:txBody>
      </p:sp>
      <p:sp>
        <p:nvSpPr>
          <p:cNvPr id="24" name="Text Placeholder 2">
            <a:extLst>
              <a:ext uri="{FF2B5EF4-FFF2-40B4-BE49-F238E27FC236}">
                <a16:creationId xmlns:a16="http://schemas.microsoft.com/office/drawing/2014/main" id="{F1746CEF-C4BE-4874-918B-9A682D9B9C95}"/>
              </a:ext>
            </a:extLst>
          </p:cNvPr>
          <p:cNvSpPr>
            <a:spLocks noGrp="1"/>
          </p:cNvSpPr>
          <p:nvPr>
            <p:ph type="body" idx="11" hasCustomPrompt="1"/>
          </p:nvPr>
        </p:nvSpPr>
        <p:spPr>
          <a:xfrm>
            <a:off x="723755" y="269988"/>
            <a:ext cx="4787900" cy="585787"/>
          </a:xfrm>
        </p:spPr>
        <p:txBody>
          <a:bodyPr anchor="b">
            <a:normAutofit/>
          </a:bodyPr>
          <a:lstStyle>
            <a:lvl1pPr marL="0" indent="0">
              <a:buNone/>
              <a:defRPr sz="1800" b="0">
                <a:solidFill>
                  <a:schemeClr val="accent4">
                    <a:lumMod val="10000"/>
                  </a:schemeClr>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Section Header</a:t>
            </a:r>
          </a:p>
        </p:txBody>
      </p:sp>
      <p:sp>
        <p:nvSpPr>
          <p:cNvPr id="25" name="Rectangle 24">
            <a:extLst>
              <a:ext uri="{FF2B5EF4-FFF2-40B4-BE49-F238E27FC236}">
                <a16:creationId xmlns:a16="http://schemas.microsoft.com/office/drawing/2014/main" id="{6E479E27-5283-4377-B3C2-82D5E2E16E7F}"/>
              </a:ext>
            </a:extLst>
          </p:cNvPr>
          <p:cNvSpPr/>
          <p:nvPr userDrawn="1"/>
        </p:nvSpPr>
        <p:spPr>
          <a:xfrm>
            <a:off x="0" y="0"/>
            <a:ext cx="228600" cy="6858000"/>
          </a:xfrm>
          <a:prstGeom prst="rect">
            <a:avLst/>
          </a:prstGeom>
          <a:solidFill>
            <a:schemeClr val="accent4">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Franklin Gothic Book"/>
              <a:ea typeface="+mn-ea"/>
              <a:cs typeface="+mn-cs"/>
            </a:endParaRPr>
          </a:p>
        </p:txBody>
      </p:sp>
      <p:pic>
        <p:nvPicPr>
          <p:cNvPr id="9" name="Picture 2" descr="Seal of Portland, Oregon - Wikipedia">
            <a:extLst>
              <a:ext uri="{FF2B5EF4-FFF2-40B4-BE49-F238E27FC236}">
                <a16:creationId xmlns:a16="http://schemas.microsoft.com/office/drawing/2014/main" id="{CBF194A0-5E9D-4DC3-88BD-30750F07CBF7}"/>
              </a:ext>
            </a:extLst>
          </p:cNvPr>
          <p:cNvPicPr>
            <a:picLocks noChangeAspect="1" noChangeArrowheads="1"/>
          </p:cNvPicPr>
          <p:nvPr userDrawn="1"/>
        </p:nvPicPr>
        <p:blipFill>
          <a:blip r:embed="rId4">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auto">
          <a:xfrm>
            <a:off x="10984058" y="279081"/>
            <a:ext cx="930274" cy="930274"/>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descr="A close up of a sign&#10;&#10;Description generated with high confidence">
            <a:extLst>
              <a:ext uri="{FF2B5EF4-FFF2-40B4-BE49-F238E27FC236}">
                <a16:creationId xmlns:a16="http://schemas.microsoft.com/office/drawing/2014/main" id="{3085D8EB-4905-4FC5-BABD-24B9403C1B10}"/>
              </a:ext>
            </a:extLst>
          </p:cNvPr>
          <p:cNvPicPr/>
          <p:nvPr userDrawn="1"/>
        </p:nvPicPr>
        <p:blipFill rotWithShape="1">
          <a:blip r:embed="rId5">
            <a:duotone>
              <a:prstClr val="black"/>
              <a:schemeClr val="accent5">
                <a:tint val="45000"/>
                <a:satMod val="400000"/>
              </a:schemeClr>
            </a:duotone>
            <a:extLst>
              <a:ext uri="{28A0092B-C50C-407E-A947-70E740481C1C}">
                <a14:useLocalDpi xmlns:a14="http://schemas.microsoft.com/office/drawing/2010/main" val="0"/>
              </a:ext>
            </a:extLst>
          </a:blip>
          <a:srcRect r="68620"/>
          <a:stretch/>
        </p:blipFill>
        <p:spPr>
          <a:xfrm>
            <a:off x="10020300" y="271124"/>
            <a:ext cx="912177" cy="946188"/>
          </a:xfrm>
          <a:prstGeom prst="rect">
            <a:avLst/>
          </a:prstGeom>
        </p:spPr>
      </p:pic>
    </p:spTree>
    <p:extLst>
      <p:ext uri="{BB962C8B-B14F-4D97-AF65-F5344CB8AC3E}">
        <p14:creationId xmlns:p14="http://schemas.microsoft.com/office/powerpoint/2010/main" val="13434440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5_ArleneSchnitzer">
    <p:spTree>
      <p:nvGrpSpPr>
        <p:cNvPr id="1" name=""/>
        <p:cNvGrpSpPr/>
        <p:nvPr/>
      </p:nvGrpSpPr>
      <p:grpSpPr>
        <a:xfrm>
          <a:off x="0" y="0"/>
          <a:ext cx="0" cy="0"/>
          <a:chOff x="0" y="0"/>
          <a:chExt cx="0" cy="0"/>
        </a:xfrm>
      </p:grpSpPr>
      <p:pic>
        <p:nvPicPr>
          <p:cNvPr id="9" name="Picture 8" descr="A picture containing text, building, outdoor, street&#10;&#10;Description automatically generated">
            <a:extLst>
              <a:ext uri="{FF2B5EF4-FFF2-40B4-BE49-F238E27FC236}">
                <a16:creationId xmlns:a16="http://schemas.microsoft.com/office/drawing/2014/main" id="{1586CA04-7E7F-483E-8BC0-7BC12E391DD6}"/>
              </a:ext>
            </a:extLst>
          </p:cNvPr>
          <p:cNvPicPr>
            <a:picLocks noChangeAspect="1"/>
          </p:cNvPicPr>
          <p:nvPr userDrawn="1"/>
        </p:nvPicPr>
        <p:blipFill rotWithShape="1">
          <a:blip r:embed="rId2">
            <a:duotone>
              <a:schemeClr val="accent3">
                <a:shade val="45000"/>
                <a:satMod val="135000"/>
              </a:schemeClr>
              <a:prstClr val="white"/>
            </a:duotone>
            <a:alphaModFix amt="65000"/>
            <a:extLst>
              <a:ext uri="{28A0092B-C50C-407E-A947-70E740481C1C}">
                <a14:useLocalDpi xmlns:a14="http://schemas.microsoft.com/office/drawing/2010/main" val="0"/>
              </a:ext>
            </a:extLst>
          </a:blip>
          <a:srcRect l="40975" r="39233" b="10937"/>
          <a:stretch/>
        </p:blipFill>
        <p:spPr>
          <a:xfrm>
            <a:off x="0" y="0"/>
            <a:ext cx="2438400" cy="6858001"/>
          </a:xfrm>
          <a:prstGeom prst="rect">
            <a:avLst/>
          </a:prstGeom>
        </p:spPr>
      </p:pic>
      <p:sp>
        <p:nvSpPr>
          <p:cNvPr id="14" name="Title 1">
            <a:extLst>
              <a:ext uri="{FF2B5EF4-FFF2-40B4-BE49-F238E27FC236}">
                <a16:creationId xmlns:a16="http://schemas.microsoft.com/office/drawing/2014/main" id="{542A2EF3-3A4D-4746-A312-99E5698BB601}"/>
              </a:ext>
            </a:extLst>
          </p:cNvPr>
          <p:cNvSpPr>
            <a:spLocks noGrp="1"/>
          </p:cNvSpPr>
          <p:nvPr>
            <p:ph type="title" hasCustomPrompt="1"/>
          </p:nvPr>
        </p:nvSpPr>
        <p:spPr>
          <a:xfrm>
            <a:off x="3009900" y="1030287"/>
            <a:ext cx="8763000" cy="1325563"/>
          </a:xfrm>
        </p:spPr>
        <p:txBody>
          <a:bodyPr anchor="t"/>
          <a:lstStyle>
            <a:lvl1pPr>
              <a:defRPr>
                <a:solidFill>
                  <a:schemeClr val="tx2"/>
                </a:solidFill>
              </a:defRPr>
            </a:lvl1pPr>
          </a:lstStyle>
          <a:p>
            <a:r>
              <a:rPr lang="en-US"/>
              <a:t>Example of Slide Title</a:t>
            </a:r>
          </a:p>
        </p:txBody>
      </p:sp>
      <p:sp>
        <p:nvSpPr>
          <p:cNvPr id="15" name="Content Placeholder 2">
            <a:extLst>
              <a:ext uri="{FF2B5EF4-FFF2-40B4-BE49-F238E27FC236}">
                <a16:creationId xmlns:a16="http://schemas.microsoft.com/office/drawing/2014/main" id="{404A520C-103E-4263-BD25-CBA575296AC1}"/>
              </a:ext>
            </a:extLst>
          </p:cNvPr>
          <p:cNvSpPr>
            <a:spLocks noGrp="1"/>
          </p:cNvSpPr>
          <p:nvPr>
            <p:ph idx="1" hasCustomPrompt="1"/>
          </p:nvPr>
        </p:nvSpPr>
        <p:spPr>
          <a:xfrm>
            <a:off x="3009900" y="2355850"/>
            <a:ext cx="8763000" cy="4060825"/>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This is an example of a bullet</a:t>
            </a:r>
          </a:p>
          <a:p>
            <a:pPr lvl="0"/>
            <a:r>
              <a:rPr lang="en-US"/>
              <a:t>This is another example of a bullet</a:t>
            </a:r>
          </a:p>
          <a:p>
            <a:pPr lvl="0"/>
            <a:r>
              <a:rPr lang="en-US"/>
              <a:t>This is third example of a bullet</a:t>
            </a:r>
          </a:p>
          <a:p>
            <a:pPr lvl="0"/>
            <a:endParaRPr lang="en-US"/>
          </a:p>
          <a:p>
            <a:pPr lvl="1"/>
            <a:r>
              <a:rPr lang="en-US"/>
              <a:t>Second level</a:t>
            </a:r>
          </a:p>
          <a:p>
            <a:pPr lvl="2"/>
            <a:r>
              <a:rPr lang="en-US"/>
              <a:t>Third level</a:t>
            </a:r>
          </a:p>
          <a:p>
            <a:pPr lvl="3"/>
            <a:r>
              <a:rPr lang="en-US"/>
              <a:t>Fourth level</a:t>
            </a:r>
          </a:p>
          <a:p>
            <a:pPr lvl="4"/>
            <a:r>
              <a:rPr lang="en-US"/>
              <a:t>Fifth level</a:t>
            </a:r>
          </a:p>
        </p:txBody>
      </p:sp>
      <p:sp>
        <p:nvSpPr>
          <p:cNvPr id="16" name="Subtitle 2">
            <a:extLst>
              <a:ext uri="{FF2B5EF4-FFF2-40B4-BE49-F238E27FC236}">
                <a16:creationId xmlns:a16="http://schemas.microsoft.com/office/drawing/2014/main" id="{EB100856-E334-4612-ADF8-874933C8C402}"/>
              </a:ext>
            </a:extLst>
          </p:cNvPr>
          <p:cNvSpPr>
            <a:spLocks noGrp="1"/>
          </p:cNvSpPr>
          <p:nvPr>
            <p:ph type="subTitle" idx="10" hasCustomPrompt="1"/>
          </p:nvPr>
        </p:nvSpPr>
        <p:spPr>
          <a:xfrm>
            <a:off x="3009900" y="441325"/>
            <a:ext cx="8763000" cy="588962"/>
          </a:xfrm>
        </p:spPr>
        <p:txBody>
          <a:bodyPr anchor="ctr">
            <a:normAutofit/>
          </a:bodyPr>
          <a:lstStyle>
            <a:lvl1pPr marL="0" indent="0" algn="l">
              <a:buNone/>
              <a:defRPr sz="1600">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Section Header</a:t>
            </a:r>
          </a:p>
        </p:txBody>
      </p:sp>
      <p:pic>
        <p:nvPicPr>
          <p:cNvPr id="17" name="Picture 16" descr="A close up of a sign&#10;&#10;Description generated with high confidence">
            <a:extLst>
              <a:ext uri="{FF2B5EF4-FFF2-40B4-BE49-F238E27FC236}">
                <a16:creationId xmlns:a16="http://schemas.microsoft.com/office/drawing/2014/main" id="{F34E19CD-CF06-4166-8880-7F815E8B46CA}"/>
              </a:ext>
            </a:extLst>
          </p:cNvPr>
          <p:cNvPicPr/>
          <p:nvPr userDrawn="1"/>
        </p:nvPicPr>
        <p:blipFill rotWithShape="1">
          <a:blip r:embed="rId3">
            <a:duotone>
              <a:schemeClr val="accent3">
                <a:shade val="45000"/>
                <a:satMod val="135000"/>
              </a:schemeClr>
              <a:prstClr val="white"/>
            </a:duotone>
            <a:extLst>
              <a:ext uri="{28A0092B-C50C-407E-A947-70E740481C1C}">
                <a14:useLocalDpi xmlns:a14="http://schemas.microsoft.com/office/drawing/2010/main" val="0"/>
              </a:ext>
            </a:extLst>
          </a:blip>
          <a:srcRect r="32725"/>
          <a:stretch/>
        </p:blipFill>
        <p:spPr>
          <a:xfrm>
            <a:off x="11199668" y="6331788"/>
            <a:ext cx="727363" cy="351922"/>
          </a:xfrm>
          <a:prstGeom prst="rect">
            <a:avLst/>
          </a:prstGeom>
        </p:spPr>
      </p:pic>
    </p:spTree>
    <p:extLst>
      <p:ext uri="{BB962C8B-B14F-4D97-AF65-F5344CB8AC3E}">
        <p14:creationId xmlns:p14="http://schemas.microsoft.com/office/powerpoint/2010/main" val="5229376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A454A67-10AE-4982-BEC8-0A8C7ACD35D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ABC289B-C4B7-45EF-AEE3-D3084844898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D796D75-7D86-42EE-8857-F147E53118C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AC220DA-0129-4424-AA6F-8E4B9543D58F}" type="datetimeFigureOut">
              <a:rPr lang="en-US" smtClean="0"/>
              <a:t>3/8/2023</a:t>
            </a:fld>
            <a:endParaRPr lang="en-US" dirty="0"/>
          </a:p>
        </p:txBody>
      </p:sp>
      <p:sp>
        <p:nvSpPr>
          <p:cNvPr id="5" name="Footer Placeholder 4">
            <a:extLst>
              <a:ext uri="{FF2B5EF4-FFF2-40B4-BE49-F238E27FC236}">
                <a16:creationId xmlns:a16="http://schemas.microsoft.com/office/drawing/2014/main" id="{FF643FFD-96D3-4863-88F1-55E31698638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55C6CFF1-152B-4DD2-8DA7-05E2B74041B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E92AE0F-56D7-4910-80FC-2BEB96BAB506}" type="slidenum">
              <a:rPr lang="en-US" smtClean="0"/>
              <a:t>‹#›</a:t>
            </a:fld>
            <a:endParaRPr lang="en-US" dirty="0"/>
          </a:p>
        </p:txBody>
      </p:sp>
    </p:spTree>
    <p:extLst>
      <p:ext uri="{BB962C8B-B14F-4D97-AF65-F5344CB8AC3E}">
        <p14:creationId xmlns:p14="http://schemas.microsoft.com/office/powerpoint/2010/main" val="2475932361"/>
      </p:ext>
    </p:extLst>
  </p:cSld>
  <p:clrMap bg1="lt1" tx1="dk1" bg2="lt2" tx2="dk2" accent1="accent1" accent2="accent2" accent3="accent3" accent4="accent4" accent5="accent5" accent6="accent6" hlink="hlink" folHlink="folHlink"/>
  <p:sldLayoutIdLst>
    <p:sldLayoutId id="2147483680" r:id="rId1"/>
    <p:sldLayoutId id="2147483684" r:id="rId2"/>
    <p:sldLayoutId id="2147483679" r:id="rId3"/>
    <p:sldLayoutId id="2147483708" r:id="rId4"/>
    <p:sldLayoutId id="2147483676" r:id="rId5"/>
    <p:sldLayoutId id="2147483688" r:id="rId6"/>
    <p:sldLayoutId id="2147483709" r:id="rId7"/>
    <p:sldLayoutId id="2147483710" r:id="rId8"/>
    <p:sldLayoutId id="2147483689" r:id="rId9"/>
    <p:sldLayoutId id="2147483690" r:id="rId10"/>
    <p:sldLayoutId id="2147483691" r:id="rId11"/>
    <p:sldLayoutId id="2147483674" r:id="rId12"/>
    <p:sldLayoutId id="2147483672" r:id="rId13"/>
    <p:sldLayoutId id="2147483683" r:id="rId14"/>
    <p:sldLayoutId id="2147483668" r:id="rId15"/>
    <p:sldLayoutId id="2147483681" r:id="rId16"/>
    <p:sldLayoutId id="2147483682" r:id="rId17"/>
    <p:sldLayoutId id="2147483649" r:id="rId18"/>
    <p:sldLayoutId id="2147483650" r:id="rId19"/>
    <p:sldLayoutId id="2147483655" r:id="rId20"/>
    <p:sldLayoutId id="2147483712" r:id="rId21"/>
    <p:sldLayoutId id="2147483713" r:id="rId22"/>
    <p:sldLayoutId id="2147483711" r:id="rId23"/>
    <p:sldLayoutId id="2147483665" r:id="rId24"/>
    <p:sldLayoutId id="2147483671" r:id="rId25"/>
    <p:sldLayoutId id="2147483677" r:id="rId26"/>
    <p:sldLayoutId id="2147483663" r:id="rId27"/>
    <p:sldLayoutId id="2147483664" r:id="rId28"/>
    <p:sldLayoutId id="2147483687" r:id="rId29"/>
    <p:sldLayoutId id="2147483678" r:id="rId30"/>
    <p:sldLayoutId id="2147483686" r:id="rId31"/>
    <p:sldLayoutId id="2147483693" r:id="rId32"/>
    <p:sldLayoutId id="2147483707" r:id="rId3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12.xml"/><Relationship Id="rId4" Type="http://schemas.microsoft.com/office/2007/relationships/hdphoto" Target="../media/hdphoto3.wdp"/></Relationships>
</file>

<file path=ppt/slides/_rels/slide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6.xml"/><Relationship Id="rId1" Type="http://schemas.openxmlformats.org/officeDocument/2006/relationships/slideLayout" Target="../slideLayouts/slideLayout30.xml"/><Relationship Id="rId5" Type="http://schemas.openxmlformats.org/officeDocument/2006/relationships/image" Target="../media/image19.jpg"/><Relationship Id="rId4" Type="http://schemas.openxmlformats.org/officeDocument/2006/relationships/image" Target="../media/image18.jpg"/></Relationships>
</file>

<file path=ppt/slides/_rels/slide7.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7.xml"/><Relationship Id="rId1" Type="http://schemas.openxmlformats.org/officeDocument/2006/relationships/slideLayout" Target="../slideLayouts/slideLayout30.xml"/><Relationship Id="rId4" Type="http://schemas.openxmlformats.org/officeDocument/2006/relationships/image" Target="../media/image21.jpg"/></Relationships>
</file>

<file path=ppt/slides/_rels/slide8.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8.xml"/><Relationship Id="rId1" Type="http://schemas.openxmlformats.org/officeDocument/2006/relationships/slideLayout" Target="../slideLayouts/slideLayout30.xml"/><Relationship Id="rId4" Type="http://schemas.openxmlformats.org/officeDocument/2006/relationships/image" Target="../media/image23.jpg"/></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9.xml"/><Relationship Id="rId1" Type="http://schemas.openxmlformats.org/officeDocument/2006/relationships/slideLayout" Target="../slideLayouts/slideLayout1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B256B0-FFA1-497E-9665-7D72E5AC4A1C}"/>
              </a:ext>
            </a:extLst>
          </p:cNvPr>
          <p:cNvSpPr>
            <a:spLocks noGrp="1"/>
          </p:cNvSpPr>
          <p:nvPr>
            <p:ph type="title"/>
          </p:nvPr>
        </p:nvSpPr>
        <p:spPr>
          <a:xfrm>
            <a:off x="847679" y="1464011"/>
            <a:ext cx="6892394" cy="3415043"/>
          </a:xfrm>
        </p:spPr>
        <p:txBody>
          <a:bodyPr>
            <a:normAutofit/>
          </a:bodyPr>
          <a:lstStyle/>
          <a:p>
            <a:r>
              <a:rPr lang="en-US" sz="4800" dirty="0"/>
              <a:t>Appointment of the Salary Commission</a:t>
            </a:r>
          </a:p>
        </p:txBody>
      </p:sp>
      <p:sp>
        <p:nvSpPr>
          <p:cNvPr id="4" name="Text Placeholder 3">
            <a:extLst>
              <a:ext uri="{FF2B5EF4-FFF2-40B4-BE49-F238E27FC236}">
                <a16:creationId xmlns:a16="http://schemas.microsoft.com/office/drawing/2014/main" id="{222902C2-71CB-4658-8539-A63C7D673D67}"/>
              </a:ext>
            </a:extLst>
          </p:cNvPr>
          <p:cNvSpPr>
            <a:spLocks noGrp="1"/>
          </p:cNvSpPr>
          <p:nvPr>
            <p:ph type="body" idx="10"/>
          </p:nvPr>
        </p:nvSpPr>
        <p:spPr/>
        <p:txBody>
          <a:bodyPr/>
          <a:lstStyle/>
          <a:p>
            <a:r>
              <a:rPr lang="en-US"/>
              <a:t>March 8, </a:t>
            </a:r>
            <a:r>
              <a:rPr lang="en-US" dirty="0"/>
              <a:t>2023</a:t>
            </a:r>
          </a:p>
        </p:txBody>
      </p:sp>
    </p:spTree>
    <p:extLst>
      <p:ext uri="{BB962C8B-B14F-4D97-AF65-F5344CB8AC3E}">
        <p14:creationId xmlns:p14="http://schemas.microsoft.com/office/powerpoint/2010/main" val="83666909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8CA548-6873-4A7E-9B2B-4BDC401F7425}"/>
              </a:ext>
            </a:extLst>
          </p:cNvPr>
          <p:cNvSpPr>
            <a:spLocks noGrp="1"/>
          </p:cNvSpPr>
          <p:nvPr>
            <p:ph type="title"/>
          </p:nvPr>
        </p:nvSpPr>
        <p:spPr>
          <a:xfrm>
            <a:off x="3105435" y="3002448"/>
            <a:ext cx="8763000" cy="853104"/>
          </a:xfrm>
        </p:spPr>
        <p:txBody>
          <a:bodyPr/>
          <a:lstStyle/>
          <a:p>
            <a:r>
              <a:rPr lang="en-US" dirty="0"/>
              <a:t>Questions?</a:t>
            </a:r>
          </a:p>
        </p:txBody>
      </p:sp>
      <p:sp>
        <p:nvSpPr>
          <p:cNvPr id="4" name="Subtitle 3">
            <a:extLst>
              <a:ext uri="{FF2B5EF4-FFF2-40B4-BE49-F238E27FC236}">
                <a16:creationId xmlns:a16="http://schemas.microsoft.com/office/drawing/2014/main" id="{5B960F87-4AA1-48DE-BCE0-464642A1C2CD}"/>
              </a:ext>
            </a:extLst>
          </p:cNvPr>
          <p:cNvSpPr>
            <a:spLocks noGrp="1"/>
          </p:cNvSpPr>
          <p:nvPr>
            <p:ph type="subTitle" idx="10"/>
          </p:nvPr>
        </p:nvSpPr>
        <p:spPr/>
        <p:txBody>
          <a:bodyPr vert="horz" lIns="91440" tIns="45720" rIns="91440" bIns="45720" rtlCol="0" anchor="ctr">
            <a:normAutofit/>
          </a:bodyPr>
          <a:lstStyle/>
          <a:p>
            <a:r>
              <a:rPr lang="en-US" dirty="0"/>
              <a:t>Salary Commission</a:t>
            </a:r>
          </a:p>
        </p:txBody>
      </p:sp>
    </p:spTree>
    <p:extLst>
      <p:ext uri="{BB962C8B-B14F-4D97-AF65-F5344CB8AC3E}">
        <p14:creationId xmlns:p14="http://schemas.microsoft.com/office/powerpoint/2010/main" val="274121823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86CA84F-9FE9-4F36-8E17-450527AC47B9}"/>
              </a:ext>
            </a:extLst>
          </p:cNvPr>
          <p:cNvSpPr>
            <a:spLocks noGrp="1"/>
          </p:cNvSpPr>
          <p:nvPr>
            <p:ph type="body" idx="1"/>
          </p:nvPr>
        </p:nvSpPr>
        <p:spPr>
          <a:xfrm>
            <a:off x="723755" y="1255593"/>
            <a:ext cx="9296545" cy="814885"/>
          </a:xfrm>
        </p:spPr>
        <p:txBody>
          <a:bodyPr/>
          <a:lstStyle/>
          <a:p>
            <a:r>
              <a:rPr lang="en-US" dirty="0"/>
              <a:t>Commission Background</a:t>
            </a:r>
          </a:p>
        </p:txBody>
      </p:sp>
      <p:sp>
        <p:nvSpPr>
          <p:cNvPr id="3" name="Subtitle 2">
            <a:extLst>
              <a:ext uri="{FF2B5EF4-FFF2-40B4-BE49-F238E27FC236}">
                <a16:creationId xmlns:a16="http://schemas.microsoft.com/office/drawing/2014/main" id="{6D43F6D5-D683-4509-B3F3-74DFBC38C077}"/>
              </a:ext>
            </a:extLst>
          </p:cNvPr>
          <p:cNvSpPr>
            <a:spLocks noGrp="1"/>
          </p:cNvSpPr>
          <p:nvPr>
            <p:ph type="subTitle" idx="10"/>
          </p:nvPr>
        </p:nvSpPr>
        <p:spPr>
          <a:xfrm>
            <a:off x="1271516" y="2276225"/>
            <a:ext cx="9648967" cy="3496778"/>
          </a:xfrm>
        </p:spPr>
        <p:txBody>
          <a:bodyPr>
            <a:noAutofit/>
          </a:bodyPr>
          <a:lstStyle/>
          <a:p>
            <a:pPr marL="517525" lvl="2" indent="-285750" algn="l">
              <a:buFont typeface="Arial" panose="020B0604020202020204" pitchFamily="34" charset="0"/>
              <a:buChar char="•"/>
              <a:defRPr/>
            </a:pPr>
            <a:r>
              <a:rPr lang="en-US" sz="3200" dirty="0">
                <a:solidFill>
                  <a:schemeClr val="accent1"/>
                </a:solidFill>
              </a:rPr>
              <a:t>Commission made up of </a:t>
            </a:r>
            <a:r>
              <a:rPr lang="en-US" sz="3200" b="1" dirty="0">
                <a:solidFill>
                  <a:schemeClr val="accent1"/>
                </a:solidFill>
              </a:rPr>
              <a:t>5 </a:t>
            </a:r>
            <a:r>
              <a:rPr lang="en-US" sz="3200" dirty="0">
                <a:solidFill>
                  <a:schemeClr val="accent1"/>
                </a:solidFill>
              </a:rPr>
              <a:t>Portland residents (and 2 alternates)</a:t>
            </a:r>
          </a:p>
          <a:p>
            <a:pPr marL="517525" lvl="2" indent="-285750" algn="l">
              <a:buFont typeface="Arial" panose="020B0604020202020204" pitchFamily="34" charset="0"/>
              <a:buChar char="•"/>
              <a:defRPr/>
            </a:pPr>
            <a:endParaRPr lang="en-US" sz="3200" dirty="0">
              <a:solidFill>
                <a:schemeClr val="accent1"/>
              </a:solidFill>
            </a:endParaRPr>
          </a:p>
          <a:p>
            <a:pPr marL="517525" lvl="2" indent="-285750" algn="l">
              <a:buFont typeface="Arial" panose="020B0604020202020204" pitchFamily="34" charset="0"/>
              <a:buChar char="•"/>
              <a:defRPr/>
            </a:pPr>
            <a:r>
              <a:rPr lang="en-US" sz="3200" dirty="0">
                <a:solidFill>
                  <a:schemeClr val="accent1"/>
                </a:solidFill>
              </a:rPr>
              <a:t>Tasked with </a:t>
            </a:r>
            <a:r>
              <a:rPr lang="en-US" sz="3200" b="1" dirty="0">
                <a:solidFill>
                  <a:schemeClr val="accent1"/>
                </a:solidFill>
              </a:rPr>
              <a:t>setting salaries</a:t>
            </a:r>
            <a:r>
              <a:rPr lang="en-US" sz="3200" dirty="0">
                <a:solidFill>
                  <a:schemeClr val="accent1"/>
                </a:solidFill>
              </a:rPr>
              <a:t> for all elected officials including city councilors, mayor, and auditor.</a:t>
            </a:r>
          </a:p>
          <a:p>
            <a:pPr marL="231775" lvl="2" indent="0" algn="l">
              <a:buNone/>
              <a:defRPr/>
            </a:pPr>
            <a:endParaRPr lang="en-US" sz="3200" dirty="0">
              <a:solidFill>
                <a:schemeClr val="accent1"/>
              </a:solidFill>
            </a:endParaRPr>
          </a:p>
          <a:p>
            <a:pPr marL="517525" lvl="2" indent="-285750" algn="l">
              <a:buFont typeface="Arial" panose="020B0604020202020204" pitchFamily="34" charset="0"/>
              <a:buChar char="•"/>
              <a:defRPr/>
            </a:pPr>
            <a:r>
              <a:rPr lang="en-US" sz="3200" dirty="0">
                <a:solidFill>
                  <a:schemeClr val="accent1"/>
                </a:solidFill>
              </a:rPr>
              <a:t>Deadline of </a:t>
            </a:r>
            <a:r>
              <a:rPr lang="en-US" sz="3200" b="1" dirty="0">
                <a:solidFill>
                  <a:schemeClr val="accent1"/>
                </a:solidFill>
              </a:rPr>
              <a:t>August 1, 2023,</a:t>
            </a:r>
            <a:r>
              <a:rPr lang="en-US" sz="3200" dirty="0">
                <a:solidFill>
                  <a:schemeClr val="accent1"/>
                </a:solidFill>
              </a:rPr>
              <a:t> and every 2 years thereafter</a:t>
            </a:r>
            <a:endParaRPr lang="en-US" sz="3200" b="1" dirty="0">
              <a:solidFill>
                <a:schemeClr val="accent1"/>
              </a:solidFill>
            </a:endParaRPr>
          </a:p>
        </p:txBody>
      </p:sp>
      <p:sp>
        <p:nvSpPr>
          <p:cNvPr id="4" name="Text Placeholder 3">
            <a:extLst>
              <a:ext uri="{FF2B5EF4-FFF2-40B4-BE49-F238E27FC236}">
                <a16:creationId xmlns:a16="http://schemas.microsoft.com/office/drawing/2014/main" id="{F6AD90F9-98EA-46E9-8A8D-9382335013C7}"/>
              </a:ext>
            </a:extLst>
          </p:cNvPr>
          <p:cNvSpPr>
            <a:spLocks noGrp="1"/>
          </p:cNvSpPr>
          <p:nvPr>
            <p:ph type="body" idx="11"/>
          </p:nvPr>
        </p:nvSpPr>
        <p:spPr/>
        <p:txBody>
          <a:bodyPr>
            <a:normAutofit/>
          </a:bodyPr>
          <a:lstStyle/>
          <a:p>
            <a:r>
              <a:rPr lang="en-US" sz="2000" dirty="0"/>
              <a:t>Salary Commission	</a:t>
            </a:r>
          </a:p>
        </p:txBody>
      </p:sp>
    </p:spTree>
    <p:extLst>
      <p:ext uri="{BB962C8B-B14F-4D97-AF65-F5344CB8AC3E}">
        <p14:creationId xmlns:p14="http://schemas.microsoft.com/office/powerpoint/2010/main" val="65552874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8CA548-6873-4A7E-9B2B-4BDC401F7425}"/>
              </a:ext>
            </a:extLst>
          </p:cNvPr>
          <p:cNvSpPr>
            <a:spLocks noGrp="1"/>
          </p:cNvSpPr>
          <p:nvPr>
            <p:ph type="title"/>
          </p:nvPr>
        </p:nvSpPr>
        <p:spPr>
          <a:xfrm>
            <a:off x="3009900" y="1030287"/>
            <a:ext cx="8763000" cy="766429"/>
          </a:xfrm>
        </p:spPr>
        <p:txBody>
          <a:bodyPr/>
          <a:lstStyle/>
          <a:p>
            <a:r>
              <a:rPr lang="en-US" dirty="0">
                <a:solidFill>
                  <a:schemeClr val="accent1"/>
                </a:solidFill>
              </a:rPr>
              <a:t>Salary Adoption</a:t>
            </a:r>
          </a:p>
        </p:txBody>
      </p:sp>
      <p:sp>
        <p:nvSpPr>
          <p:cNvPr id="3" name="Content Placeholder 2">
            <a:extLst>
              <a:ext uri="{FF2B5EF4-FFF2-40B4-BE49-F238E27FC236}">
                <a16:creationId xmlns:a16="http://schemas.microsoft.com/office/drawing/2014/main" id="{24ABA9E7-0E1B-409C-8613-443448979AC8}"/>
              </a:ext>
            </a:extLst>
          </p:cNvPr>
          <p:cNvSpPr>
            <a:spLocks noGrp="1"/>
          </p:cNvSpPr>
          <p:nvPr>
            <p:ph idx="1"/>
          </p:nvPr>
        </p:nvSpPr>
        <p:spPr>
          <a:xfrm>
            <a:off x="4315326" y="2211470"/>
            <a:ext cx="7162437" cy="1345866"/>
          </a:xfrm>
        </p:spPr>
        <p:txBody>
          <a:bodyPr>
            <a:normAutofit/>
          </a:bodyPr>
          <a:lstStyle/>
          <a:p>
            <a:pPr marL="0" indent="0">
              <a:buNone/>
            </a:pPr>
            <a:r>
              <a:rPr lang="en-US" sz="3200" dirty="0"/>
              <a:t>If </a:t>
            </a:r>
            <a:r>
              <a:rPr lang="en-US" sz="3200" b="1" dirty="0"/>
              <a:t>3 or more </a:t>
            </a:r>
            <a:r>
              <a:rPr lang="en-US" sz="3200" dirty="0"/>
              <a:t>commissioners approve, the salary proposal is adopted</a:t>
            </a:r>
          </a:p>
        </p:txBody>
      </p:sp>
      <p:sp>
        <p:nvSpPr>
          <p:cNvPr id="4" name="Subtitle 3">
            <a:extLst>
              <a:ext uri="{FF2B5EF4-FFF2-40B4-BE49-F238E27FC236}">
                <a16:creationId xmlns:a16="http://schemas.microsoft.com/office/drawing/2014/main" id="{5B960F87-4AA1-48DE-BCE0-464642A1C2CD}"/>
              </a:ext>
            </a:extLst>
          </p:cNvPr>
          <p:cNvSpPr>
            <a:spLocks noGrp="1"/>
          </p:cNvSpPr>
          <p:nvPr>
            <p:ph type="subTitle" idx="10"/>
          </p:nvPr>
        </p:nvSpPr>
        <p:spPr/>
        <p:txBody>
          <a:bodyPr vert="horz" lIns="91440" tIns="45720" rIns="91440" bIns="45720" rtlCol="0" anchor="b">
            <a:normAutofit/>
          </a:bodyPr>
          <a:lstStyle/>
          <a:p>
            <a:r>
              <a:rPr lang="en-US" dirty="0"/>
              <a:t>Salary Commission	</a:t>
            </a:r>
          </a:p>
        </p:txBody>
      </p:sp>
      <p:sp>
        <p:nvSpPr>
          <p:cNvPr id="10" name="Title 1">
            <a:extLst>
              <a:ext uri="{FF2B5EF4-FFF2-40B4-BE49-F238E27FC236}">
                <a16:creationId xmlns:a16="http://schemas.microsoft.com/office/drawing/2014/main" id="{91BFC913-F941-40BF-8113-AD1C225F13A4}"/>
              </a:ext>
            </a:extLst>
          </p:cNvPr>
          <p:cNvSpPr txBox="1">
            <a:spLocks/>
          </p:cNvSpPr>
          <p:nvPr/>
        </p:nvSpPr>
        <p:spPr>
          <a:xfrm>
            <a:off x="2769268" y="2339806"/>
            <a:ext cx="1225215" cy="1217530"/>
          </a:xfrm>
          <a:prstGeom prst="rect">
            <a:avLst/>
          </a:prstGeom>
        </p:spPr>
        <p:txBody>
          <a:bodyPr vert="horz" lIns="91440" tIns="45720" rIns="91440" bIns="45720" rtlCol="0" anchor="t">
            <a:normAutofit fontScale="92500" lnSpcReduction="10000"/>
          </a:bodyPr>
          <a:lstStyle>
            <a:defPPr>
              <a:defRPr lang="en-US"/>
            </a:defPPr>
            <a:lvl1pPr algn="ctr">
              <a:lnSpc>
                <a:spcPct val="90000"/>
              </a:lnSpc>
              <a:spcBef>
                <a:spcPct val="0"/>
              </a:spcBef>
              <a:buNone/>
              <a:defRPr sz="9600" b="1">
                <a:solidFill>
                  <a:srgbClr val="ECF3F5"/>
                </a:solidFill>
                <a:latin typeface="Bahnschrift SemiBold" panose="020B0502040204020203" pitchFamily="34" charset="0"/>
                <a:ea typeface="+mj-ea"/>
                <a:cs typeface="+mj-cs"/>
              </a:defRPr>
            </a:lvl1pPr>
          </a:lstStyle>
          <a:p>
            <a:r>
              <a:rPr lang="en-US" dirty="0">
                <a:solidFill>
                  <a:srgbClr val="87B2BE"/>
                </a:solidFill>
              </a:rPr>
              <a:t>1</a:t>
            </a:r>
          </a:p>
        </p:txBody>
      </p:sp>
      <p:cxnSp>
        <p:nvCxnSpPr>
          <p:cNvPr id="12" name="Straight Connector 11">
            <a:extLst>
              <a:ext uri="{FF2B5EF4-FFF2-40B4-BE49-F238E27FC236}">
                <a16:creationId xmlns:a16="http://schemas.microsoft.com/office/drawing/2014/main" id="{106D5D8F-C1BB-4F9F-B933-309EDDFF08CA}"/>
              </a:ext>
            </a:extLst>
          </p:cNvPr>
          <p:cNvCxnSpPr>
            <a:cxnSpLocks/>
          </p:cNvCxnSpPr>
          <p:nvPr/>
        </p:nvCxnSpPr>
        <p:spPr>
          <a:xfrm>
            <a:off x="4074694" y="2275638"/>
            <a:ext cx="0" cy="1217530"/>
          </a:xfrm>
          <a:prstGeom prst="line">
            <a:avLst/>
          </a:prstGeom>
          <a:ln w="3175">
            <a:solidFill>
              <a:schemeClr val="accent2"/>
            </a:solidFill>
          </a:ln>
        </p:spPr>
        <p:style>
          <a:lnRef idx="1">
            <a:schemeClr val="accent1"/>
          </a:lnRef>
          <a:fillRef idx="0">
            <a:schemeClr val="accent1"/>
          </a:fillRef>
          <a:effectRef idx="0">
            <a:schemeClr val="accent1"/>
          </a:effectRef>
          <a:fontRef idx="minor">
            <a:schemeClr val="tx1"/>
          </a:fontRef>
        </p:style>
      </p:cxnSp>
      <p:sp>
        <p:nvSpPr>
          <p:cNvPr id="15" name="Title 1">
            <a:extLst>
              <a:ext uri="{FF2B5EF4-FFF2-40B4-BE49-F238E27FC236}">
                <a16:creationId xmlns:a16="http://schemas.microsoft.com/office/drawing/2014/main" id="{ABBDB6A0-8679-453C-A140-742104028531}"/>
              </a:ext>
            </a:extLst>
          </p:cNvPr>
          <p:cNvSpPr txBox="1">
            <a:spLocks/>
          </p:cNvSpPr>
          <p:nvPr/>
        </p:nvSpPr>
        <p:spPr>
          <a:xfrm>
            <a:off x="2769268" y="4500645"/>
            <a:ext cx="1225215" cy="1217530"/>
          </a:xfrm>
          <a:prstGeom prst="rect">
            <a:avLst/>
          </a:prstGeom>
        </p:spPr>
        <p:txBody>
          <a:bodyPr vert="horz" lIns="91440" tIns="45720" rIns="91440" bIns="45720" rtlCol="0" anchor="t">
            <a:normAutofit fontScale="92500" lnSpcReduction="10000"/>
          </a:bodyPr>
          <a:lstStyle>
            <a:defPPr>
              <a:defRPr lang="en-US"/>
            </a:defPPr>
            <a:lvl1pPr algn="ctr">
              <a:lnSpc>
                <a:spcPct val="90000"/>
              </a:lnSpc>
              <a:spcBef>
                <a:spcPct val="0"/>
              </a:spcBef>
              <a:buNone/>
              <a:defRPr sz="9600" b="1">
                <a:solidFill>
                  <a:srgbClr val="87B2BE"/>
                </a:solidFill>
                <a:latin typeface="Bahnschrift SemiBold" panose="020B0502040204020203" pitchFamily="34" charset="0"/>
                <a:ea typeface="+mj-ea"/>
                <a:cs typeface="+mj-cs"/>
              </a:defRPr>
            </a:lvl1pPr>
          </a:lstStyle>
          <a:p>
            <a:r>
              <a:rPr lang="en-US" dirty="0"/>
              <a:t>2</a:t>
            </a:r>
          </a:p>
        </p:txBody>
      </p:sp>
      <p:cxnSp>
        <p:nvCxnSpPr>
          <p:cNvPr id="16" name="Straight Connector 15">
            <a:extLst>
              <a:ext uri="{FF2B5EF4-FFF2-40B4-BE49-F238E27FC236}">
                <a16:creationId xmlns:a16="http://schemas.microsoft.com/office/drawing/2014/main" id="{C700C752-6F8F-485F-8B95-B8A28F16A773}"/>
              </a:ext>
            </a:extLst>
          </p:cNvPr>
          <p:cNvCxnSpPr>
            <a:cxnSpLocks/>
          </p:cNvCxnSpPr>
          <p:nvPr/>
        </p:nvCxnSpPr>
        <p:spPr>
          <a:xfrm>
            <a:off x="4074694" y="4441322"/>
            <a:ext cx="0" cy="1217530"/>
          </a:xfrm>
          <a:prstGeom prst="line">
            <a:avLst/>
          </a:prstGeom>
          <a:ln w="3175">
            <a:solidFill>
              <a:schemeClr val="accent2"/>
            </a:solidFill>
          </a:ln>
        </p:spPr>
        <p:style>
          <a:lnRef idx="1">
            <a:schemeClr val="accent1"/>
          </a:lnRef>
          <a:fillRef idx="0">
            <a:schemeClr val="accent1"/>
          </a:fillRef>
          <a:effectRef idx="0">
            <a:schemeClr val="accent1"/>
          </a:effectRef>
          <a:fontRef idx="minor">
            <a:schemeClr val="tx1"/>
          </a:fontRef>
        </p:style>
      </p:cxnSp>
      <p:sp>
        <p:nvSpPr>
          <p:cNvPr id="17" name="Content Placeholder 2">
            <a:extLst>
              <a:ext uri="{FF2B5EF4-FFF2-40B4-BE49-F238E27FC236}">
                <a16:creationId xmlns:a16="http://schemas.microsoft.com/office/drawing/2014/main" id="{327EF7A8-75B6-492E-93D2-66AD177D0158}"/>
              </a:ext>
            </a:extLst>
          </p:cNvPr>
          <p:cNvSpPr txBox="1">
            <a:spLocks/>
          </p:cNvSpPr>
          <p:nvPr/>
        </p:nvSpPr>
        <p:spPr>
          <a:xfrm>
            <a:off x="4315327" y="4436477"/>
            <a:ext cx="6962274" cy="1345866"/>
          </a:xfrm>
          <a:prstGeom prst="rect">
            <a:avLst/>
          </a:prstGeom>
        </p:spPr>
        <p:txBody>
          <a:bodyPr vert="horz" lIns="91440" tIns="45720" rIns="91440" bIns="45720" rtlCol="0">
            <a:normAutofit lnSpcReduction="10000"/>
          </a:bodyPr>
          <a:lstStyle>
            <a:lvl1pPr indent="0">
              <a:lnSpc>
                <a:spcPct val="90000"/>
              </a:lnSpc>
              <a:spcBef>
                <a:spcPts val="1000"/>
              </a:spcBef>
              <a:buFont typeface="Arial" panose="020B0604020202020204" pitchFamily="34" charset="0"/>
              <a:buNone/>
              <a:defRPr sz="3200">
                <a:solidFill>
                  <a:schemeClr val="tx2"/>
                </a:solidFill>
              </a:defRPr>
            </a:lvl1pPr>
            <a:lvl2pPr marL="685800" indent="-228600">
              <a:lnSpc>
                <a:spcPct val="90000"/>
              </a:lnSpc>
              <a:spcBef>
                <a:spcPts val="500"/>
              </a:spcBef>
              <a:buFont typeface="Arial" panose="020B0604020202020204" pitchFamily="34" charset="0"/>
              <a:buChar char="•"/>
              <a:defRPr sz="2400">
                <a:solidFill>
                  <a:schemeClr val="tx2"/>
                </a:solidFill>
              </a:defRPr>
            </a:lvl2pPr>
            <a:lvl3pPr marL="1143000" indent="-228600">
              <a:lnSpc>
                <a:spcPct val="90000"/>
              </a:lnSpc>
              <a:spcBef>
                <a:spcPts val="500"/>
              </a:spcBef>
              <a:buFont typeface="Arial" panose="020B0604020202020204" pitchFamily="34" charset="0"/>
              <a:buChar char="•"/>
              <a:defRPr sz="2000">
                <a:solidFill>
                  <a:schemeClr val="tx2"/>
                </a:solidFill>
              </a:defRPr>
            </a:lvl3pPr>
            <a:lvl4pPr marL="1600200" indent="-228600">
              <a:lnSpc>
                <a:spcPct val="90000"/>
              </a:lnSpc>
              <a:spcBef>
                <a:spcPts val="500"/>
              </a:spcBef>
              <a:buFont typeface="Arial" panose="020B0604020202020204" pitchFamily="34" charset="0"/>
              <a:buChar char="•"/>
              <a:defRPr>
                <a:solidFill>
                  <a:schemeClr val="tx2"/>
                </a:solidFill>
              </a:defRPr>
            </a:lvl4pPr>
            <a:lvl5pPr marL="2057400" indent="-228600">
              <a:lnSpc>
                <a:spcPct val="90000"/>
              </a:lnSpc>
              <a:spcBef>
                <a:spcPts val="500"/>
              </a:spcBef>
              <a:buFont typeface="Arial" panose="020B0604020202020204" pitchFamily="34" charset="0"/>
              <a:buChar char="•"/>
              <a:defRPr>
                <a:solidFill>
                  <a:schemeClr val="tx2"/>
                </a:solidFill>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US" dirty="0"/>
              <a:t>If </a:t>
            </a:r>
            <a:r>
              <a:rPr lang="en-US" b="1" dirty="0"/>
              <a:t>fewer than 3 </a:t>
            </a:r>
            <a:r>
              <a:rPr lang="en-US" dirty="0"/>
              <a:t>approve, the most recent proposal is sent to Council for consideration</a:t>
            </a:r>
          </a:p>
        </p:txBody>
      </p:sp>
    </p:spTree>
    <p:extLst>
      <p:ext uri="{BB962C8B-B14F-4D97-AF65-F5344CB8AC3E}">
        <p14:creationId xmlns:p14="http://schemas.microsoft.com/office/powerpoint/2010/main" val="2416385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8CA548-6873-4A7E-9B2B-4BDC401F7425}"/>
              </a:ext>
            </a:extLst>
          </p:cNvPr>
          <p:cNvSpPr>
            <a:spLocks noGrp="1"/>
          </p:cNvSpPr>
          <p:nvPr>
            <p:ph type="title"/>
          </p:nvPr>
        </p:nvSpPr>
        <p:spPr/>
        <p:txBody>
          <a:bodyPr/>
          <a:lstStyle/>
          <a:p>
            <a:r>
              <a:rPr lang="en-US" dirty="0"/>
              <a:t>What was the selection process?</a:t>
            </a:r>
          </a:p>
        </p:txBody>
      </p:sp>
      <p:sp>
        <p:nvSpPr>
          <p:cNvPr id="3" name="Content Placeholder 2">
            <a:extLst>
              <a:ext uri="{FF2B5EF4-FFF2-40B4-BE49-F238E27FC236}">
                <a16:creationId xmlns:a16="http://schemas.microsoft.com/office/drawing/2014/main" id="{24ABA9E7-0E1B-409C-8613-443448979AC8}"/>
              </a:ext>
            </a:extLst>
          </p:cNvPr>
          <p:cNvSpPr>
            <a:spLocks noGrp="1"/>
          </p:cNvSpPr>
          <p:nvPr>
            <p:ph idx="1"/>
          </p:nvPr>
        </p:nvSpPr>
        <p:spPr>
          <a:xfrm>
            <a:off x="3009899" y="2355850"/>
            <a:ext cx="9025581" cy="4060825"/>
          </a:xfrm>
        </p:spPr>
        <p:txBody>
          <a:bodyPr>
            <a:normAutofit/>
          </a:bodyPr>
          <a:lstStyle/>
          <a:p>
            <a:r>
              <a:rPr lang="en-US" sz="3200" dirty="0"/>
              <a:t>18 applications were received/</a:t>
            </a:r>
            <a:r>
              <a:rPr lang="en-US" sz="3200" b="1" dirty="0"/>
              <a:t>14 </a:t>
            </a:r>
            <a:r>
              <a:rPr lang="en-US" sz="3200" dirty="0"/>
              <a:t>met residency requirements and other qualifications.</a:t>
            </a:r>
          </a:p>
          <a:p>
            <a:r>
              <a:rPr lang="en-US" sz="3200" dirty="0"/>
              <a:t>Applications were scored on 5 criteria:</a:t>
            </a:r>
          </a:p>
          <a:p>
            <a:pPr marL="800100" lvl="1" indent="-342900" fontAlgn="base">
              <a:spcBef>
                <a:spcPts val="0"/>
              </a:spcBef>
              <a:buSzPts val="1000"/>
              <a:buFont typeface="Symbol" panose="05050102010706020507" pitchFamily="18" charset="2"/>
              <a:buChar char=""/>
              <a:tabLst>
                <a:tab pos="457200" algn="l"/>
              </a:tabLst>
            </a:pPr>
            <a:r>
              <a:rPr lang="en-US" sz="1800" dirty="0">
                <a:solidFill>
                  <a:schemeClr val="accent2">
                    <a:lumMod val="50000"/>
                    <a:lumOff val="50000"/>
                  </a:schemeClr>
                </a:solidFill>
                <a:effectLst/>
                <a:latin typeface="Calibri" panose="020F0502020204030204" pitchFamily="34" charset="0"/>
                <a:ea typeface="Times New Roman" panose="02020603050405020304" pitchFamily="18" charset="0"/>
              </a:rPr>
              <a:t>Qualified HR professional </a:t>
            </a:r>
            <a:endParaRPr lang="en-US" sz="1800" dirty="0">
              <a:solidFill>
                <a:schemeClr val="accent2">
                  <a:lumMod val="50000"/>
                  <a:lumOff val="50000"/>
                </a:schemeClr>
              </a:solidFill>
              <a:effectLst/>
              <a:latin typeface="Times New Roman" panose="02020603050405020304" pitchFamily="18" charset="0"/>
              <a:ea typeface="Times New Roman" panose="02020603050405020304" pitchFamily="18" charset="0"/>
            </a:endParaRPr>
          </a:p>
          <a:p>
            <a:pPr marL="800100" lvl="1" indent="-342900" fontAlgn="base">
              <a:spcBef>
                <a:spcPts val="0"/>
              </a:spcBef>
              <a:buSzPts val="1000"/>
              <a:buFont typeface="Symbol" panose="05050102010706020507" pitchFamily="18" charset="2"/>
              <a:buChar char=""/>
              <a:tabLst>
                <a:tab pos="457200" algn="l"/>
              </a:tabLst>
            </a:pPr>
            <a:r>
              <a:rPr lang="en-US" sz="1800" dirty="0">
                <a:solidFill>
                  <a:schemeClr val="accent2">
                    <a:lumMod val="50000"/>
                    <a:lumOff val="50000"/>
                  </a:schemeClr>
                </a:solidFill>
                <a:effectLst/>
                <a:latin typeface="Calibri" panose="020F0502020204030204" pitchFamily="34" charset="0"/>
                <a:ea typeface="Times New Roman" panose="02020603050405020304" pitchFamily="18" charset="0"/>
              </a:rPr>
              <a:t>Experience setting pay </a:t>
            </a:r>
            <a:endParaRPr lang="en-US" sz="1800" dirty="0">
              <a:solidFill>
                <a:schemeClr val="accent2">
                  <a:lumMod val="50000"/>
                  <a:lumOff val="50000"/>
                </a:schemeClr>
              </a:solidFill>
              <a:effectLst/>
              <a:latin typeface="Times New Roman" panose="02020603050405020304" pitchFamily="18" charset="0"/>
              <a:ea typeface="Times New Roman" panose="02020603050405020304" pitchFamily="18" charset="0"/>
            </a:endParaRPr>
          </a:p>
          <a:p>
            <a:pPr marL="800100" lvl="1" indent="-342900" fontAlgn="base">
              <a:spcBef>
                <a:spcPts val="0"/>
              </a:spcBef>
              <a:buSzPts val="1000"/>
              <a:buFont typeface="Symbol" panose="05050102010706020507" pitchFamily="18" charset="2"/>
              <a:buChar char=""/>
              <a:tabLst>
                <a:tab pos="457200" algn="l"/>
              </a:tabLst>
            </a:pPr>
            <a:r>
              <a:rPr lang="en-US" sz="1800" dirty="0">
                <a:solidFill>
                  <a:schemeClr val="accent2">
                    <a:lumMod val="50000"/>
                    <a:lumOff val="50000"/>
                  </a:schemeClr>
                </a:solidFill>
                <a:effectLst/>
                <a:latin typeface="Calibri" panose="020F0502020204030204" pitchFamily="34" charset="0"/>
                <a:ea typeface="Times New Roman" panose="02020603050405020304" pitchFamily="18" charset="0"/>
              </a:rPr>
              <a:t>Experience working in or with mission-based, non-profit, public, and/or volunteer organizations </a:t>
            </a:r>
            <a:endParaRPr lang="en-US" sz="1800" dirty="0">
              <a:solidFill>
                <a:schemeClr val="accent2">
                  <a:lumMod val="50000"/>
                  <a:lumOff val="50000"/>
                </a:schemeClr>
              </a:solidFill>
              <a:effectLst/>
              <a:latin typeface="Times New Roman" panose="02020603050405020304" pitchFamily="18" charset="0"/>
              <a:ea typeface="Times New Roman" panose="02020603050405020304" pitchFamily="18" charset="0"/>
            </a:endParaRPr>
          </a:p>
          <a:p>
            <a:pPr marL="800100" lvl="1" indent="-342900" fontAlgn="base">
              <a:spcBef>
                <a:spcPts val="0"/>
              </a:spcBef>
              <a:buSzPts val="1000"/>
              <a:buFont typeface="Symbol" panose="05050102010706020507" pitchFamily="18" charset="2"/>
              <a:buChar char=""/>
              <a:tabLst>
                <a:tab pos="457200" algn="l"/>
              </a:tabLst>
            </a:pPr>
            <a:r>
              <a:rPr lang="en-US" sz="1800" dirty="0">
                <a:solidFill>
                  <a:schemeClr val="accent2">
                    <a:lumMod val="50000"/>
                    <a:lumOff val="50000"/>
                  </a:schemeClr>
                </a:solidFill>
                <a:effectLst/>
                <a:latin typeface="Calibri" panose="020F0502020204030204" pitchFamily="34" charset="0"/>
                <a:ea typeface="Times New Roman" panose="02020603050405020304" pitchFamily="18" charset="0"/>
              </a:rPr>
              <a:t>Experience with community engagement or involvement </a:t>
            </a:r>
            <a:endParaRPr lang="en-US" sz="1800" dirty="0">
              <a:solidFill>
                <a:schemeClr val="accent2">
                  <a:lumMod val="50000"/>
                  <a:lumOff val="50000"/>
                </a:schemeClr>
              </a:solidFill>
              <a:effectLst/>
              <a:latin typeface="Times New Roman" panose="02020603050405020304" pitchFamily="18" charset="0"/>
              <a:ea typeface="Times New Roman" panose="02020603050405020304" pitchFamily="18" charset="0"/>
            </a:endParaRPr>
          </a:p>
          <a:p>
            <a:pPr marL="800100" lvl="1" indent="-342900" fontAlgn="base">
              <a:spcBef>
                <a:spcPts val="0"/>
              </a:spcBef>
              <a:buSzPts val="1000"/>
              <a:buFont typeface="Symbol" panose="05050102010706020507" pitchFamily="18" charset="2"/>
              <a:buChar char=""/>
              <a:tabLst>
                <a:tab pos="457200" algn="l"/>
              </a:tabLst>
            </a:pPr>
            <a:r>
              <a:rPr lang="en-US" sz="1800" dirty="0">
                <a:solidFill>
                  <a:schemeClr val="accent2">
                    <a:lumMod val="50000"/>
                    <a:lumOff val="50000"/>
                  </a:schemeClr>
                </a:solidFill>
                <a:effectLst/>
                <a:latin typeface="Calibri" panose="020F0502020204030204" pitchFamily="34" charset="0"/>
                <a:ea typeface="Times New Roman" panose="02020603050405020304" pitchFamily="18" charset="0"/>
              </a:rPr>
              <a:t>Experience engaging with diversity, equity, and inclusion principles and practices </a:t>
            </a:r>
            <a:endParaRPr lang="en-US" sz="1800" dirty="0">
              <a:solidFill>
                <a:schemeClr val="accent2">
                  <a:lumMod val="50000"/>
                  <a:lumOff val="50000"/>
                </a:schemeClr>
              </a:solidFill>
              <a:effectLst/>
              <a:latin typeface="Times New Roman" panose="02020603050405020304" pitchFamily="18" charset="0"/>
              <a:ea typeface="Times New Roman" panose="02020603050405020304" pitchFamily="18" charset="0"/>
            </a:endParaRPr>
          </a:p>
          <a:p>
            <a:r>
              <a:rPr lang="en-US" sz="3200" dirty="0"/>
              <a:t>Council offices selected final list</a:t>
            </a:r>
          </a:p>
        </p:txBody>
      </p:sp>
      <p:sp>
        <p:nvSpPr>
          <p:cNvPr id="4" name="Subtitle 3">
            <a:extLst>
              <a:ext uri="{FF2B5EF4-FFF2-40B4-BE49-F238E27FC236}">
                <a16:creationId xmlns:a16="http://schemas.microsoft.com/office/drawing/2014/main" id="{5B960F87-4AA1-48DE-BCE0-464642A1C2CD}"/>
              </a:ext>
            </a:extLst>
          </p:cNvPr>
          <p:cNvSpPr>
            <a:spLocks noGrp="1"/>
          </p:cNvSpPr>
          <p:nvPr>
            <p:ph type="subTitle" idx="10"/>
          </p:nvPr>
        </p:nvSpPr>
        <p:spPr/>
        <p:txBody>
          <a:bodyPr vert="horz" lIns="91440" tIns="45720" rIns="91440" bIns="45720" rtlCol="0" anchor="ctr">
            <a:normAutofit/>
          </a:bodyPr>
          <a:lstStyle/>
          <a:p>
            <a:pPr marL="0" indent="0">
              <a:buNone/>
            </a:pPr>
            <a:r>
              <a:rPr lang="en-US" dirty="0"/>
              <a:t>Salary Commission</a:t>
            </a:r>
          </a:p>
        </p:txBody>
      </p:sp>
    </p:spTree>
    <p:extLst>
      <p:ext uri="{BB962C8B-B14F-4D97-AF65-F5344CB8AC3E}">
        <p14:creationId xmlns:p14="http://schemas.microsoft.com/office/powerpoint/2010/main" val="66640100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910020-0396-477A-AE9D-0A60DAD86A6C}"/>
              </a:ext>
            </a:extLst>
          </p:cNvPr>
          <p:cNvSpPr>
            <a:spLocks noGrp="1"/>
          </p:cNvSpPr>
          <p:nvPr>
            <p:ph type="ctrTitle"/>
          </p:nvPr>
        </p:nvSpPr>
        <p:spPr>
          <a:xfrm>
            <a:off x="1739596" y="3207865"/>
            <a:ext cx="3096126" cy="2214366"/>
          </a:xfrm>
        </p:spPr>
        <p:txBody>
          <a:bodyPr>
            <a:noAutofit/>
          </a:bodyPr>
          <a:lstStyle/>
          <a:p>
            <a:r>
              <a:rPr lang="en-US" sz="2800" dirty="0">
                <a:solidFill>
                  <a:schemeClr val="tx1">
                    <a:lumMod val="85000"/>
                    <a:lumOff val="15000"/>
                  </a:schemeClr>
                </a:solidFill>
                <a:latin typeface="+mn-lt"/>
              </a:rPr>
              <a:t>Short Timeline – Work must be completed by August 1, 2023</a:t>
            </a:r>
            <a:endParaRPr lang="en-US" sz="2800" dirty="0">
              <a:solidFill>
                <a:schemeClr val="accent6">
                  <a:lumMod val="50000"/>
                </a:schemeClr>
              </a:solidFill>
              <a:latin typeface="+mn-lt"/>
            </a:endParaRPr>
          </a:p>
        </p:txBody>
      </p:sp>
      <p:sp>
        <p:nvSpPr>
          <p:cNvPr id="3" name="Subtitle 2">
            <a:extLst>
              <a:ext uri="{FF2B5EF4-FFF2-40B4-BE49-F238E27FC236}">
                <a16:creationId xmlns:a16="http://schemas.microsoft.com/office/drawing/2014/main" id="{9C31FCDF-C4BD-41B7-A74F-D2BBCB1C45B1}"/>
              </a:ext>
            </a:extLst>
          </p:cNvPr>
          <p:cNvSpPr>
            <a:spLocks noGrp="1"/>
          </p:cNvSpPr>
          <p:nvPr>
            <p:ph type="subTitle" idx="1"/>
          </p:nvPr>
        </p:nvSpPr>
        <p:spPr>
          <a:xfrm>
            <a:off x="1524000" y="1109001"/>
            <a:ext cx="9144000" cy="575519"/>
          </a:xfrm>
        </p:spPr>
        <p:txBody>
          <a:bodyPr>
            <a:noAutofit/>
          </a:bodyPr>
          <a:lstStyle/>
          <a:p>
            <a:r>
              <a:rPr lang="en-US" sz="3600" dirty="0">
                <a:solidFill>
                  <a:schemeClr val="tx1">
                    <a:lumMod val="85000"/>
                    <a:lumOff val="15000"/>
                  </a:schemeClr>
                </a:solidFill>
              </a:rPr>
              <a:t>Why include alternates?</a:t>
            </a:r>
          </a:p>
        </p:txBody>
      </p:sp>
      <p:pic>
        <p:nvPicPr>
          <p:cNvPr id="4" name="Picture 3">
            <a:extLst>
              <a:ext uri="{FF2B5EF4-FFF2-40B4-BE49-F238E27FC236}">
                <a16:creationId xmlns:a16="http://schemas.microsoft.com/office/drawing/2014/main" id="{EE9373D7-F11C-4754-8B91-61AE98584F01}"/>
              </a:ext>
            </a:extLst>
          </p:cNvPr>
          <p:cNvPicPr>
            <a:picLocks noChangeAspect="1"/>
          </p:cNvPicPr>
          <p:nvPr/>
        </p:nvPicPr>
        <p:blipFill rotWithShape="1">
          <a:blip r:embed="rId3">
            <a:duotone>
              <a:schemeClr val="accent6">
                <a:shade val="45000"/>
                <a:satMod val="135000"/>
              </a:schemeClr>
              <a:prstClr val="white"/>
            </a:duotone>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l="8986" t="2724" r="9063" b="16725"/>
          <a:stretch/>
        </p:blipFill>
        <p:spPr>
          <a:xfrm>
            <a:off x="5803246" y="501399"/>
            <a:ext cx="585508" cy="575518"/>
          </a:xfrm>
          <a:prstGeom prst="rect">
            <a:avLst/>
          </a:prstGeom>
        </p:spPr>
      </p:pic>
      <p:sp>
        <p:nvSpPr>
          <p:cNvPr id="5" name="Title 1">
            <a:extLst>
              <a:ext uri="{FF2B5EF4-FFF2-40B4-BE49-F238E27FC236}">
                <a16:creationId xmlns:a16="http://schemas.microsoft.com/office/drawing/2014/main" id="{4633C5DB-3810-4D6E-B185-CDF381C3180E}"/>
              </a:ext>
            </a:extLst>
          </p:cNvPr>
          <p:cNvSpPr txBox="1">
            <a:spLocks/>
          </p:cNvSpPr>
          <p:nvPr/>
        </p:nvSpPr>
        <p:spPr>
          <a:xfrm>
            <a:off x="7045477" y="3207865"/>
            <a:ext cx="3096126" cy="2214366"/>
          </a:xfrm>
          <a:prstGeom prst="rect">
            <a:avLst/>
          </a:prstGeom>
        </p:spPr>
        <p:txBody>
          <a:bodyPr vert="horz" lIns="91440" tIns="45720" rIns="91440" bIns="45720" rtlCol="0" anchor="t">
            <a:noAutofit/>
          </a:bodyPr>
          <a:lstStyle>
            <a:lvl1pPr algn="ctr">
              <a:lnSpc>
                <a:spcPct val="90000"/>
              </a:lnSpc>
              <a:spcBef>
                <a:spcPct val="0"/>
              </a:spcBef>
              <a:buNone/>
              <a:defRPr sz="2800">
                <a:solidFill>
                  <a:schemeClr val="tx1">
                    <a:lumMod val="85000"/>
                    <a:lumOff val="15000"/>
                  </a:schemeClr>
                </a:solidFill>
                <a:ea typeface="+mj-ea"/>
                <a:cs typeface="+mj-cs"/>
              </a:defRPr>
            </a:lvl1pPr>
          </a:lstStyle>
          <a:p>
            <a:r>
              <a:rPr lang="en-US" dirty="0"/>
              <a:t>Additional Connections – increased ability to engage Portlanders</a:t>
            </a:r>
          </a:p>
        </p:txBody>
      </p:sp>
      <p:sp>
        <p:nvSpPr>
          <p:cNvPr id="12" name="Subtitle 2">
            <a:extLst>
              <a:ext uri="{FF2B5EF4-FFF2-40B4-BE49-F238E27FC236}">
                <a16:creationId xmlns:a16="http://schemas.microsoft.com/office/drawing/2014/main" id="{5EB1C54E-A0F9-4A3F-8A52-027FD4DDB390}"/>
              </a:ext>
            </a:extLst>
          </p:cNvPr>
          <p:cNvSpPr txBox="1">
            <a:spLocks/>
          </p:cNvSpPr>
          <p:nvPr/>
        </p:nvSpPr>
        <p:spPr>
          <a:xfrm>
            <a:off x="2671993" y="2304246"/>
            <a:ext cx="1231332" cy="965679"/>
          </a:xfrm>
          <a:prstGeom prst="rect">
            <a:avLst/>
          </a:prstGeom>
        </p:spPr>
        <p:txBody>
          <a:bodyPr vert="horz" lIns="91440" tIns="45720" rIns="91440" bIns="45720" rtlCol="0" anchor="ctr">
            <a:normAutofit lnSpcReduction="10000"/>
          </a:bodyPr>
          <a:lstStyle>
            <a:lvl1pPr marL="0" indent="0" algn="ctr" defTabSz="914400" rtl="0" eaLnBrk="1" latinLnBrk="0" hangingPunct="1">
              <a:lnSpc>
                <a:spcPct val="90000"/>
              </a:lnSpc>
              <a:spcBef>
                <a:spcPts val="1000"/>
              </a:spcBef>
              <a:buFont typeface="Arial" panose="020B0604020202020204" pitchFamily="34" charset="0"/>
              <a:buNone/>
              <a:defRPr sz="20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6600" dirty="0">
                <a:solidFill>
                  <a:schemeClr val="bg1"/>
                </a:solidFill>
                <a:latin typeface="Bahnschrift SemiBold" panose="020B0502040204020203" pitchFamily="34" charset="0"/>
              </a:rPr>
              <a:t>1</a:t>
            </a:r>
          </a:p>
        </p:txBody>
      </p:sp>
      <p:sp>
        <p:nvSpPr>
          <p:cNvPr id="13" name="Subtitle 2">
            <a:extLst>
              <a:ext uri="{FF2B5EF4-FFF2-40B4-BE49-F238E27FC236}">
                <a16:creationId xmlns:a16="http://schemas.microsoft.com/office/drawing/2014/main" id="{963BB67F-FEDA-42B5-A544-8493FF1824D3}"/>
              </a:ext>
            </a:extLst>
          </p:cNvPr>
          <p:cNvSpPr txBox="1">
            <a:spLocks/>
          </p:cNvSpPr>
          <p:nvPr/>
        </p:nvSpPr>
        <p:spPr>
          <a:xfrm>
            <a:off x="7977874" y="2304246"/>
            <a:ext cx="1231332" cy="965679"/>
          </a:xfrm>
          <a:prstGeom prst="rect">
            <a:avLst/>
          </a:prstGeom>
        </p:spPr>
        <p:txBody>
          <a:bodyPr vert="horz" lIns="91440" tIns="45720" rIns="91440" bIns="45720" rtlCol="0" anchor="ctr">
            <a:normAutofit lnSpcReduction="10000"/>
          </a:bodyPr>
          <a:lstStyle>
            <a:defPPr>
              <a:defRPr lang="en-US"/>
            </a:defPPr>
            <a:lvl1pPr indent="0" algn="ctr">
              <a:lnSpc>
                <a:spcPct val="90000"/>
              </a:lnSpc>
              <a:spcBef>
                <a:spcPts val="1000"/>
              </a:spcBef>
              <a:buFont typeface="Arial" panose="020B0604020202020204" pitchFamily="34" charset="0"/>
              <a:buNone/>
              <a:defRPr sz="6600">
                <a:solidFill>
                  <a:schemeClr val="bg1"/>
                </a:solidFill>
                <a:latin typeface="Bahnschrift SemiBold" panose="020B0502040204020203" pitchFamily="34" charset="0"/>
              </a:defRPr>
            </a:lvl1pPr>
            <a:lvl2pPr indent="0" algn="ctr">
              <a:lnSpc>
                <a:spcPct val="90000"/>
              </a:lnSpc>
              <a:spcBef>
                <a:spcPts val="500"/>
              </a:spcBef>
              <a:buFont typeface="Arial" panose="020B0604020202020204" pitchFamily="34" charset="0"/>
              <a:buNone/>
              <a:defRPr sz="2000"/>
            </a:lvl2pPr>
            <a:lvl3pPr indent="0" algn="ctr">
              <a:lnSpc>
                <a:spcPct val="90000"/>
              </a:lnSpc>
              <a:spcBef>
                <a:spcPts val="500"/>
              </a:spcBef>
              <a:buFont typeface="Arial" panose="020B0604020202020204" pitchFamily="34" charset="0"/>
              <a:buNone/>
            </a:lvl3pPr>
            <a:lvl4pPr indent="0" algn="ctr">
              <a:lnSpc>
                <a:spcPct val="90000"/>
              </a:lnSpc>
              <a:spcBef>
                <a:spcPts val="500"/>
              </a:spcBef>
              <a:buFont typeface="Arial" panose="020B0604020202020204" pitchFamily="34" charset="0"/>
              <a:buNone/>
              <a:defRPr sz="1600"/>
            </a:lvl4pPr>
            <a:lvl5pPr indent="0" algn="ctr">
              <a:lnSpc>
                <a:spcPct val="90000"/>
              </a:lnSpc>
              <a:spcBef>
                <a:spcPts val="500"/>
              </a:spcBef>
              <a:buFont typeface="Arial" panose="020B0604020202020204" pitchFamily="34" charset="0"/>
              <a:buNone/>
              <a:defRPr sz="1600"/>
            </a:lvl5pPr>
            <a:lvl6pPr indent="0" algn="ctr">
              <a:lnSpc>
                <a:spcPct val="90000"/>
              </a:lnSpc>
              <a:spcBef>
                <a:spcPts val="500"/>
              </a:spcBef>
              <a:buFont typeface="Arial" panose="020B0604020202020204" pitchFamily="34" charset="0"/>
              <a:buNone/>
              <a:defRPr sz="1600"/>
            </a:lvl6pPr>
            <a:lvl7pPr indent="0" algn="ctr">
              <a:lnSpc>
                <a:spcPct val="90000"/>
              </a:lnSpc>
              <a:spcBef>
                <a:spcPts val="500"/>
              </a:spcBef>
              <a:buFont typeface="Arial" panose="020B0604020202020204" pitchFamily="34" charset="0"/>
              <a:buNone/>
              <a:defRPr sz="1600"/>
            </a:lvl7pPr>
            <a:lvl8pPr indent="0" algn="ctr">
              <a:lnSpc>
                <a:spcPct val="90000"/>
              </a:lnSpc>
              <a:spcBef>
                <a:spcPts val="500"/>
              </a:spcBef>
              <a:buFont typeface="Arial" panose="020B0604020202020204" pitchFamily="34" charset="0"/>
              <a:buNone/>
              <a:defRPr sz="1600"/>
            </a:lvl8pPr>
            <a:lvl9pPr indent="0" algn="ctr">
              <a:lnSpc>
                <a:spcPct val="90000"/>
              </a:lnSpc>
              <a:spcBef>
                <a:spcPts val="500"/>
              </a:spcBef>
              <a:buFont typeface="Arial" panose="020B0604020202020204" pitchFamily="34" charset="0"/>
              <a:buNone/>
              <a:defRPr sz="1600"/>
            </a:lvl9pPr>
          </a:lstStyle>
          <a:p>
            <a:r>
              <a:rPr lang="en-US" dirty="0"/>
              <a:t>2</a:t>
            </a:r>
          </a:p>
        </p:txBody>
      </p:sp>
      <p:cxnSp>
        <p:nvCxnSpPr>
          <p:cNvPr id="8" name="Straight Connector 7">
            <a:extLst>
              <a:ext uri="{FF2B5EF4-FFF2-40B4-BE49-F238E27FC236}">
                <a16:creationId xmlns:a16="http://schemas.microsoft.com/office/drawing/2014/main" id="{B117A013-6887-440F-ACCC-0939CB87BF81}"/>
              </a:ext>
            </a:extLst>
          </p:cNvPr>
          <p:cNvCxnSpPr/>
          <p:nvPr/>
        </p:nvCxnSpPr>
        <p:spPr>
          <a:xfrm>
            <a:off x="6109169" y="2502568"/>
            <a:ext cx="0" cy="291966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6026872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5EA713F-245D-4921-8084-44554409F053}"/>
              </a:ext>
            </a:extLst>
          </p:cNvPr>
          <p:cNvSpPr txBox="1"/>
          <p:nvPr/>
        </p:nvSpPr>
        <p:spPr>
          <a:xfrm>
            <a:off x="517792" y="3285648"/>
            <a:ext cx="3290637" cy="3662541"/>
          </a:xfrm>
          <a:prstGeom prst="rect">
            <a:avLst/>
          </a:prstGeom>
          <a:noFill/>
        </p:spPr>
        <p:txBody>
          <a:bodyPr wrap="square" rtlCol="0">
            <a:spAutoFit/>
          </a:bodyPr>
          <a:lstStyle/>
          <a:p>
            <a:pPr algn="ctr"/>
            <a:r>
              <a:rPr lang="en-US" sz="2400" dirty="0">
                <a:cs typeface="Calibri" panose="020F0502020204030204" pitchFamily="34" charset="0"/>
              </a:rPr>
              <a:t>Joni Marie Johnson</a:t>
            </a:r>
          </a:p>
          <a:p>
            <a:endParaRPr lang="en-US" sz="1000" dirty="0">
              <a:latin typeface="Calibri" panose="020F0502020204030204" pitchFamily="34" charset="0"/>
              <a:cs typeface="Calibri" panose="020F0502020204030204" pitchFamily="34" charset="0"/>
            </a:endParaRPr>
          </a:p>
          <a:p>
            <a:pPr marL="0" marR="0">
              <a:spcBef>
                <a:spcPts val="0"/>
              </a:spcBef>
              <a:spcAft>
                <a:spcPts val="0"/>
              </a:spcAft>
            </a:pPr>
            <a:r>
              <a:rPr lang="en-US" sz="1800" dirty="0">
                <a:effectLst/>
                <a:latin typeface="Calibri" panose="020F0502020204030204" pitchFamily="34" charset="0"/>
                <a:ea typeface="Calibri" panose="020F0502020204030204" pitchFamily="34" charset="0"/>
              </a:rPr>
              <a:t>“Serving on this committee will provide an opportunity to help create a strong, rational compensation structure as the city develops its new positions. Having a transparent process that allows elected and appointed officials to understand the compensation process will both attract strong candidates and inform the public.”</a:t>
            </a:r>
          </a:p>
        </p:txBody>
      </p:sp>
      <p:sp>
        <p:nvSpPr>
          <p:cNvPr id="4" name="TextBox 3">
            <a:extLst>
              <a:ext uri="{FF2B5EF4-FFF2-40B4-BE49-F238E27FC236}">
                <a16:creationId xmlns:a16="http://schemas.microsoft.com/office/drawing/2014/main" id="{EC4880DD-3D07-4915-A164-D0ED61F2DF43}"/>
              </a:ext>
            </a:extLst>
          </p:cNvPr>
          <p:cNvSpPr txBox="1"/>
          <p:nvPr/>
        </p:nvSpPr>
        <p:spPr>
          <a:xfrm>
            <a:off x="4756690" y="3318430"/>
            <a:ext cx="2842352" cy="3231654"/>
          </a:xfrm>
          <a:prstGeom prst="rect">
            <a:avLst/>
          </a:prstGeom>
          <a:noFill/>
        </p:spPr>
        <p:txBody>
          <a:bodyPr wrap="square" rtlCol="0">
            <a:spAutoFit/>
          </a:bodyPr>
          <a:lstStyle/>
          <a:p>
            <a:pPr algn="ctr"/>
            <a:r>
              <a:rPr lang="en-US" sz="2400" dirty="0">
                <a:cs typeface="Calibri" panose="020F0502020204030204" pitchFamily="34" charset="0"/>
              </a:rPr>
              <a:t>Laura Sampson</a:t>
            </a:r>
          </a:p>
          <a:p>
            <a:endParaRPr lang="en-US" dirty="0">
              <a:latin typeface="Calibri" panose="020F0502020204030204" pitchFamily="34" charset="0"/>
              <a:cs typeface="Calibri" panose="020F0502020204030204" pitchFamily="34" charset="0"/>
            </a:endParaRPr>
          </a:p>
          <a:p>
            <a:r>
              <a:rPr lang="en-US" sz="1800" dirty="0">
                <a:effectLst/>
                <a:latin typeface="Calibri" panose="020F0502020204030204" pitchFamily="34" charset="0"/>
                <a:ea typeface="Calibri" panose="020F0502020204030204" pitchFamily="34" charset="0"/>
              </a:rPr>
              <a:t>“I am excited about being part of the team that is serving as the first salary commission, much like I did at Washington County. I am interested in learning more about the City structure and taking part in this important new body of work.”</a:t>
            </a:r>
            <a:endParaRPr lang="en-US" dirty="0">
              <a:latin typeface="Calibri" panose="020F0502020204030204" pitchFamily="34" charset="0"/>
              <a:cs typeface="Calibri" panose="020F0502020204030204" pitchFamily="34" charset="0"/>
            </a:endParaRPr>
          </a:p>
        </p:txBody>
      </p:sp>
      <p:sp>
        <p:nvSpPr>
          <p:cNvPr id="5" name="TextBox 4">
            <a:extLst>
              <a:ext uri="{FF2B5EF4-FFF2-40B4-BE49-F238E27FC236}">
                <a16:creationId xmlns:a16="http://schemas.microsoft.com/office/drawing/2014/main" id="{58ADB1A1-61AE-4FF5-A8EC-1E792B7C0847}"/>
              </a:ext>
            </a:extLst>
          </p:cNvPr>
          <p:cNvSpPr txBox="1"/>
          <p:nvPr/>
        </p:nvSpPr>
        <p:spPr>
          <a:xfrm>
            <a:off x="8766928" y="3285648"/>
            <a:ext cx="3101418" cy="2954655"/>
          </a:xfrm>
          <a:prstGeom prst="rect">
            <a:avLst/>
          </a:prstGeom>
          <a:noFill/>
        </p:spPr>
        <p:txBody>
          <a:bodyPr wrap="square" rtlCol="0">
            <a:spAutoFit/>
          </a:bodyPr>
          <a:lstStyle/>
          <a:p>
            <a:pPr algn="ctr"/>
            <a:r>
              <a:rPr lang="en-US" sz="2400" dirty="0">
                <a:cs typeface="Calibri" panose="020F0502020204030204" pitchFamily="34" charset="0"/>
              </a:rPr>
              <a:t>Abby Engers</a:t>
            </a:r>
          </a:p>
          <a:p>
            <a:endParaRPr lang="en-US" dirty="0">
              <a:latin typeface="Calibri" panose="020F0502020204030204" pitchFamily="34" charset="0"/>
              <a:cs typeface="Calibri" panose="020F0502020204030204" pitchFamily="34" charset="0"/>
            </a:endParaRPr>
          </a:p>
          <a:p>
            <a:pPr marL="0" marR="0">
              <a:spcBef>
                <a:spcPts val="0"/>
              </a:spcBef>
              <a:spcAft>
                <a:spcPts val="0"/>
              </a:spcAft>
            </a:pPr>
            <a:r>
              <a:rPr lang="en-US" sz="1800" dirty="0">
                <a:effectLst/>
                <a:latin typeface="Calibri" panose="020F0502020204030204" pitchFamily="34" charset="0"/>
                <a:ea typeface="Calibri" panose="020F0502020204030204" pitchFamily="34" charset="0"/>
              </a:rPr>
              <a:t>“I believe we all have a duty to give back to our communities, and I think my skills align with the City's needs here. I am also a very curious and resourceful person, happy to challenge my own beliefs and take on other perspectives.”</a:t>
            </a:r>
          </a:p>
        </p:txBody>
      </p:sp>
      <p:sp>
        <p:nvSpPr>
          <p:cNvPr id="6" name="Title 1">
            <a:extLst>
              <a:ext uri="{FF2B5EF4-FFF2-40B4-BE49-F238E27FC236}">
                <a16:creationId xmlns:a16="http://schemas.microsoft.com/office/drawing/2014/main" id="{91ED1DEA-FA90-4D1A-9ED1-C47E2A315BFC}"/>
              </a:ext>
            </a:extLst>
          </p:cNvPr>
          <p:cNvSpPr txBox="1">
            <a:spLocks/>
          </p:cNvSpPr>
          <p:nvPr/>
        </p:nvSpPr>
        <p:spPr>
          <a:xfrm>
            <a:off x="2348889" y="379358"/>
            <a:ext cx="8763000" cy="853104"/>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t>Commission Member Nominees</a:t>
            </a:r>
          </a:p>
        </p:txBody>
      </p:sp>
      <p:sp>
        <p:nvSpPr>
          <p:cNvPr id="7" name="Subtitle 3">
            <a:extLst>
              <a:ext uri="{FF2B5EF4-FFF2-40B4-BE49-F238E27FC236}">
                <a16:creationId xmlns:a16="http://schemas.microsoft.com/office/drawing/2014/main" id="{F943B793-469E-4FD1-AA0D-DB47C3F4A730}"/>
              </a:ext>
            </a:extLst>
          </p:cNvPr>
          <p:cNvSpPr txBox="1">
            <a:spLocks/>
          </p:cNvSpPr>
          <p:nvPr/>
        </p:nvSpPr>
        <p:spPr>
          <a:xfrm>
            <a:off x="304341" y="135945"/>
            <a:ext cx="2251572" cy="368878"/>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050" dirty="0"/>
              <a:t>Salary Commission</a:t>
            </a:r>
          </a:p>
        </p:txBody>
      </p:sp>
      <p:pic>
        <p:nvPicPr>
          <p:cNvPr id="13" name="Picture 12">
            <a:extLst>
              <a:ext uri="{FF2B5EF4-FFF2-40B4-BE49-F238E27FC236}">
                <a16:creationId xmlns:a16="http://schemas.microsoft.com/office/drawing/2014/main" id="{E42FCB92-2FA0-4800-952E-3DA3C9391A06}"/>
              </a:ext>
            </a:extLst>
          </p:cNvPr>
          <p:cNvPicPr>
            <a:picLocks noChangeAspect="1"/>
          </p:cNvPicPr>
          <p:nvPr/>
        </p:nvPicPr>
        <p:blipFill>
          <a:blip r:embed="rId3">
            <a:extLst>
              <a:ext uri="{28A0092B-C50C-407E-A947-70E740481C1C}">
                <a14:useLocalDpi xmlns:a14="http://schemas.microsoft.com/office/drawing/2010/main" val="0"/>
              </a:ext>
            </a:extLst>
          </a:blip>
          <a:srcRect l="2290" r="2290"/>
          <a:stretch/>
        </p:blipFill>
        <p:spPr>
          <a:xfrm>
            <a:off x="5130836" y="981935"/>
            <a:ext cx="2094060" cy="2194560"/>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5" name="Picture 14">
            <a:extLst>
              <a:ext uri="{FF2B5EF4-FFF2-40B4-BE49-F238E27FC236}">
                <a16:creationId xmlns:a16="http://schemas.microsoft.com/office/drawing/2014/main" id="{52609709-31AE-449A-AA79-98E431D1F222}"/>
              </a:ext>
            </a:extLst>
          </p:cNvPr>
          <p:cNvPicPr>
            <a:picLocks noChangeAspect="1"/>
          </p:cNvPicPr>
          <p:nvPr/>
        </p:nvPicPr>
        <p:blipFill>
          <a:blip r:embed="rId4">
            <a:extLst>
              <a:ext uri="{28A0092B-C50C-407E-A947-70E740481C1C}">
                <a14:useLocalDpi xmlns:a14="http://schemas.microsoft.com/office/drawing/2010/main" val="0"/>
              </a:ext>
            </a:extLst>
          </a:blip>
          <a:srcRect t="459" b="459"/>
          <a:stretch/>
        </p:blipFill>
        <p:spPr>
          <a:xfrm>
            <a:off x="9145593" y="981935"/>
            <a:ext cx="2214876" cy="2194560"/>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1" name="Picture 10">
            <a:extLst>
              <a:ext uri="{FF2B5EF4-FFF2-40B4-BE49-F238E27FC236}">
                <a16:creationId xmlns:a16="http://schemas.microsoft.com/office/drawing/2014/main" id="{7380BE29-0721-32C2-3EF1-BF39A9C79A85}"/>
              </a:ext>
            </a:extLst>
          </p:cNvPr>
          <p:cNvPicPr>
            <a:picLocks noChangeAspect="1"/>
          </p:cNvPicPr>
          <p:nvPr/>
        </p:nvPicPr>
        <p:blipFill>
          <a:blip r:embed="rId5">
            <a:extLst>
              <a:ext uri="{28A0092B-C50C-407E-A947-70E740481C1C}">
                <a14:useLocalDpi xmlns:a14="http://schemas.microsoft.com/office/drawing/2010/main" val="0"/>
              </a:ext>
            </a:extLst>
          </a:blip>
          <a:srcRect l="2290" r="2290"/>
          <a:stretch/>
        </p:blipFill>
        <p:spPr>
          <a:xfrm>
            <a:off x="1116080" y="981935"/>
            <a:ext cx="2094060" cy="2194560"/>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363313154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5EA713F-245D-4921-8084-44554409F053}"/>
              </a:ext>
            </a:extLst>
          </p:cNvPr>
          <p:cNvSpPr txBox="1"/>
          <p:nvPr/>
        </p:nvSpPr>
        <p:spPr>
          <a:xfrm>
            <a:off x="2035509" y="3429000"/>
            <a:ext cx="2989168" cy="3108543"/>
          </a:xfrm>
          <a:prstGeom prst="rect">
            <a:avLst/>
          </a:prstGeom>
          <a:noFill/>
        </p:spPr>
        <p:txBody>
          <a:bodyPr wrap="square" rtlCol="0">
            <a:spAutoFit/>
          </a:bodyPr>
          <a:lstStyle/>
          <a:p>
            <a:pPr algn="ctr"/>
            <a:r>
              <a:rPr lang="en-US" sz="2400" dirty="0">
                <a:cs typeface="Calibri" panose="020F0502020204030204" pitchFamily="34" charset="0"/>
              </a:rPr>
              <a:t>Rosanna Gill</a:t>
            </a:r>
          </a:p>
          <a:p>
            <a:endParaRPr lang="en-US" sz="1000" dirty="0">
              <a:latin typeface="Calibri" panose="020F0502020204030204" pitchFamily="34" charset="0"/>
              <a:cs typeface="Calibri" panose="020F0502020204030204" pitchFamily="34" charset="0"/>
            </a:endParaRPr>
          </a:p>
          <a:p>
            <a:pPr marL="0" marR="0">
              <a:spcBef>
                <a:spcPts val="0"/>
              </a:spcBef>
              <a:spcAft>
                <a:spcPts val="0"/>
              </a:spcAft>
            </a:pPr>
            <a:r>
              <a:rPr lang="en-US" sz="1800" dirty="0">
                <a:effectLst/>
                <a:latin typeface="Calibri" panose="020F0502020204030204" pitchFamily="34" charset="0"/>
                <a:ea typeface="Calibri" panose="020F0502020204030204" pitchFamily="34" charset="0"/>
              </a:rPr>
              <a:t>“I'm excited to use my HR skills in a civic manner. My current position is all about listening, synthesizing, and taking into consideration all perspectives in terms of the applicant and employee experience.”</a:t>
            </a:r>
          </a:p>
          <a:p>
            <a:pPr marL="0" marR="0">
              <a:spcBef>
                <a:spcPts val="0"/>
              </a:spcBef>
              <a:spcAft>
                <a:spcPts val="0"/>
              </a:spcAft>
            </a:pPr>
            <a:r>
              <a:rPr lang="en-US" sz="1800" dirty="0">
                <a:effectLst/>
                <a:latin typeface="Calibri" panose="020F0502020204030204" pitchFamily="34" charset="0"/>
                <a:ea typeface="Calibri" panose="020F0502020204030204" pitchFamily="34" charset="0"/>
              </a:rPr>
              <a:t> </a:t>
            </a:r>
          </a:p>
        </p:txBody>
      </p:sp>
      <p:sp>
        <p:nvSpPr>
          <p:cNvPr id="4" name="TextBox 3">
            <a:extLst>
              <a:ext uri="{FF2B5EF4-FFF2-40B4-BE49-F238E27FC236}">
                <a16:creationId xmlns:a16="http://schemas.microsoft.com/office/drawing/2014/main" id="{EC4880DD-3D07-4915-A164-D0ED61F2DF43}"/>
              </a:ext>
            </a:extLst>
          </p:cNvPr>
          <p:cNvSpPr txBox="1"/>
          <p:nvPr/>
        </p:nvSpPr>
        <p:spPr>
          <a:xfrm>
            <a:off x="7549999" y="3361455"/>
            <a:ext cx="2989168" cy="3508653"/>
          </a:xfrm>
          <a:prstGeom prst="rect">
            <a:avLst/>
          </a:prstGeom>
          <a:noFill/>
        </p:spPr>
        <p:txBody>
          <a:bodyPr wrap="square" rtlCol="0">
            <a:spAutoFit/>
          </a:bodyPr>
          <a:lstStyle/>
          <a:p>
            <a:pPr algn="ctr"/>
            <a:r>
              <a:rPr lang="en-US" sz="2400" dirty="0">
                <a:cs typeface="Calibri" panose="020F0502020204030204" pitchFamily="34" charset="0"/>
              </a:rPr>
              <a:t>Maura Cooney</a:t>
            </a:r>
          </a:p>
          <a:p>
            <a:endParaRPr lang="en-US" dirty="0">
              <a:latin typeface="Calibri" panose="020F0502020204030204" pitchFamily="34" charset="0"/>
              <a:cs typeface="Calibri" panose="020F0502020204030204" pitchFamily="34" charset="0"/>
            </a:endParaRPr>
          </a:p>
          <a:p>
            <a:pPr marL="0" marR="0">
              <a:spcBef>
                <a:spcPts val="0"/>
              </a:spcBef>
              <a:spcAft>
                <a:spcPts val="0"/>
              </a:spcAft>
            </a:pPr>
            <a:r>
              <a:rPr lang="en-US" sz="1800" dirty="0">
                <a:effectLst/>
                <a:latin typeface="Calibri" panose="020F0502020204030204" pitchFamily="34" charset="0"/>
                <a:ea typeface="Calibri" panose="020F0502020204030204" pitchFamily="34" charset="0"/>
              </a:rPr>
              <a:t>“The opportunity to work with a diverse group of professionals to determine fair salaries for city officials sounds exciting to me. One of our missions at OHSU is service, and I would welcome the opportunity to give back to Portland by contributing my time.”</a:t>
            </a:r>
          </a:p>
        </p:txBody>
      </p:sp>
      <p:sp>
        <p:nvSpPr>
          <p:cNvPr id="6" name="Title 1">
            <a:extLst>
              <a:ext uri="{FF2B5EF4-FFF2-40B4-BE49-F238E27FC236}">
                <a16:creationId xmlns:a16="http://schemas.microsoft.com/office/drawing/2014/main" id="{91ED1DEA-FA90-4D1A-9ED1-C47E2A315BFC}"/>
              </a:ext>
            </a:extLst>
          </p:cNvPr>
          <p:cNvSpPr txBox="1">
            <a:spLocks/>
          </p:cNvSpPr>
          <p:nvPr/>
        </p:nvSpPr>
        <p:spPr>
          <a:xfrm>
            <a:off x="2348889" y="379358"/>
            <a:ext cx="8763000" cy="853104"/>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t>Commission Member Nominees</a:t>
            </a:r>
          </a:p>
        </p:txBody>
      </p:sp>
      <p:sp>
        <p:nvSpPr>
          <p:cNvPr id="7" name="Subtitle 3">
            <a:extLst>
              <a:ext uri="{FF2B5EF4-FFF2-40B4-BE49-F238E27FC236}">
                <a16:creationId xmlns:a16="http://schemas.microsoft.com/office/drawing/2014/main" id="{F943B793-469E-4FD1-AA0D-DB47C3F4A730}"/>
              </a:ext>
            </a:extLst>
          </p:cNvPr>
          <p:cNvSpPr txBox="1">
            <a:spLocks/>
          </p:cNvSpPr>
          <p:nvPr/>
        </p:nvSpPr>
        <p:spPr>
          <a:xfrm>
            <a:off x="304341" y="135945"/>
            <a:ext cx="2251572" cy="368878"/>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050" dirty="0"/>
              <a:t>Salary Commission</a:t>
            </a:r>
          </a:p>
        </p:txBody>
      </p:sp>
      <p:pic>
        <p:nvPicPr>
          <p:cNvPr id="13" name="Picture 12">
            <a:extLst>
              <a:ext uri="{FF2B5EF4-FFF2-40B4-BE49-F238E27FC236}">
                <a16:creationId xmlns:a16="http://schemas.microsoft.com/office/drawing/2014/main" id="{E42FCB92-2FA0-4800-952E-3DA3C9391A06}"/>
              </a:ext>
            </a:extLst>
          </p:cNvPr>
          <p:cNvPicPr>
            <a:picLocks noChangeAspect="1"/>
          </p:cNvPicPr>
          <p:nvPr/>
        </p:nvPicPr>
        <p:blipFill>
          <a:blip r:embed="rId3">
            <a:extLst>
              <a:ext uri="{28A0092B-C50C-407E-A947-70E740481C1C}">
                <a14:useLocalDpi xmlns:a14="http://schemas.microsoft.com/office/drawing/2010/main" val="0"/>
              </a:ext>
            </a:extLst>
          </a:blip>
          <a:srcRect t="11143" b="11143"/>
          <a:stretch/>
        </p:blipFill>
        <p:spPr>
          <a:xfrm>
            <a:off x="7786446" y="1161775"/>
            <a:ext cx="2094060" cy="2194560"/>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8" name="Picture 7">
            <a:extLst>
              <a:ext uri="{FF2B5EF4-FFF2-40B4-BE49-F238E27FC236}">
                <a16:creationId xmlns:a16="http://schemas.microsoft.com/office/drawing/2014/main" id="{C8A542A5-4A4F-4EA0-2C2F-445E6BDB6EA9}"/>
              </a:ext>
            </a:extLst>
          </p:cNvPr>
          <p:cNvPicPr>
            <a:picLocks noChangeAspect="1"/>
          </p:cNvPicPr>
          <p:nvPr/>
        </p:nvPicPr>
        <p:blipFill>
          <a:blip r:embed="rId4">
            <a:extLst>
              <a:ext uri="{28A0092B-C50C-407E-A947-70E740481C1C}">
                <a14:useLocalDpi xmlns:a14="http://schemas.microsoft.com/office/drawing/2010/main" val="0"/>
              </a:ext>
            </a:extLst>
          </a:blip>
          <a:srcRect t="12658" b="12658"/>
          <a:stretch/>
        </p:blipFill>
        <p:spPr>
          <a:xfrm>
            <a:off x="2348889" y="1234440"/>
            <a:ext cx="2094060" cy="2194560"/>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241871813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5EA713F-245D-4921-8084-44554409F053}"/>
              </a:ext>
            </a:extLst>
          </p:cNvPr>
          <p:cNvSpPr txBox="1"/>
          <p:nvPr/>
        </p:nvSpPr>
        <p:spPr>
          <a:xfrm>
            <a:off x="1652833" y="3382259"/>
            <a:ext cx="3884524" cy="3662413"/>
          </a:xfrm>
          <a:prstGeom prst="rect">
            <a:avLst/>
          </a:prstGeom>
          <a:noFill/>
        </p:spPr>
        <p:txBody>
          <a:bodyPr wrap="square" rtlCol="0">
            <a:spAutoFit/>
          </a:bodyPr>
          <a:lstStyle/>
          <a:p>
            <a:pPr algn="ctr"/>
            <a:r>
              <a:rPr lang="en-US" sz="2400" dirty="0">
                <a:cs typeface="Calibri" panose="020F0502020204030204" pitchFamily="34" charset="0"/>
              </a:rPr>
              <a:t>Moya Wong</a:t>
            </a:r>
          </a:p>
          <a:p>
            <a:endParaRPr lang="en-US" sz="1000" dirty="0">
              <a:latin typeface="Calibri" panose="020F0502020204030204" pitchFamily="34" charset="0"/>
              <a:cs typeface="Calibri" panose="020F0502020204030204" pitchFamily="34" charset="0"/>
            </a:endParaRP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“The opportunity to serve on the Salary Commission Advisory Body is incredibly interesting to me. As an HR Professional who specializes in integrating DEIA tenants into my work, serving on this advisory body would allow me to share my professional and lived experience to help the City further its goals for anti-racism, transparency, and pay equity.”</a:t>
            </a:r>
          </a:p>
          <a:p>
            <a:pPr marL="0" marR="0">
              <a:spcBef>
                <a:spcPts val="0"/>
              </a:spcBef>
              <a:spcAft>
                <a:spcPts val="0"/>
              </a:spcAft>
            </a:pPr>
            <a:r>
              <a:rPr lang="en-US" sz="1800" dirty="0">
                <a:effectLst/>
                <a:latin typeface="Calibri" panose="020F0502020204030204" pitchFamily="34" charset="0"/>
                <a:ea typeface="Calibri" panose="020F0502020204030204" pitchFamily="34" charset="0"/>
              </a:rPr>
              <a:t> </a:t>
            </a:r>
          </a:p>
        </p:txBody>
      </p:sp>
      <p:sp>
        <p:nvSpPr>
          <p:cNvPr id="4" name="TextBox 3">
            <a:extLst>
              <a:ext uri="{FF2B5EF4-FFF2-40B4-BE49-F238E27FC236}">
                <a16:creationId xmlns:a16="http://schemas.microsoft.com/office/drawing/2014/main" id="{EC4880DD-3D07-4915-A164-D0ED61F2DF43}"/>
              </a:ext>
            </a:extLst>
          </p:cNvPr>
          <p:cNvSpPr txBox="1"/>
          <p:nvPr/>
        </p:nvSpPr>
        <p:spPr>
          <a:xfrm>
            <a:off x="7330869" y="3376741"/>
            <a:ext cx="3781020" cy="3392788"/>
          </a:xfrm>
          <a:prstGeom prst="rect">
            <a:avLst/>
          </a:prstGeom>
          <a:noFill/>
        </p:spPr>
        <p:txBody>
          <a:bodyPr wrap="square" rtlCol="0">
            <a:spAutoFit/>
          </a:bodyPr>
          <a:lstStyle/>
          <a:p>
            <a:pPr algn="ctr"/>
            <a:r>
              <a:rPr lang="en-US" sz="2400" dirty="0">
                <a:cs typeface="Calibri" panose="020F0502020204030204" pitchFamily="34" charset="0"/>
              </a:rPr>
              <a:t>Rut Martinez-Alicea</a:t>
            </a:r>
          </a:p>
          <a:p>
            <a:endParaRPr lang="en-US" dirty="0">
              <a:latin typeface="Calibri" panose="020F0502020204030204" pitchFamily="34" charset="0"/>
              <a:cs typeface="Calibri" panose="020F0502020204030204" pitchFamily="34" charset="0"/>
            </a:endParaRP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“As a member of the Portland community, I'm interested in contributing towards a healthy, thriving and inclusive local democracy where our elected officials are fairly compensated with competitive salaries that compensate their labor while also fostering responsible stewardship of public funding.”</a:t>
            </a:r>
          </a:p>
        </p:txBody>
      </p:sp>
      <p:sp>
        <p:nvSpPr>
          <p:cNvPr id="6" name="Title 1">
            <a:extLst>
              <a:ext uri="{FF2B5EF4-FFF2-40B4-BE49-F238E27FC236}">
                <a16:creationId xmlns:a16="http://schemas.microsoft.com/office/drawing/2014/main" id="{91ED1DEA-FA90-4D1A-9ED1-C47E2A315BFC}"/>
              </a:ext>
            </a:extLst>
          </p:cNvPr>
          <p:cNvSpPr txBox="1">
            <a:spLocks/>
          </p:cNvSpPr>
          <p:nvPr/>
        </p:nvSpPr>
        <p:spPr>
          <a:xfrm>
            <a:off x="2348889" y="379358"/>
            <a:ext cx="8763000" cy="853104"/>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t>Alternate Member Nominees</a:t>
            </a:r>
          </a:p>
        </p:txBody>
      </p:sp>
      <p:sp>
        <p:nvSpPr>
          <p:cNvPr id="7" name="Subtitle 3">
            <a:extLst>
              <a:ext uri="{FF2B5EF4-FFF2-40B4-BE49-F238E27FC236}">
                <a16:creationId xmlns:a16="http://schemas.microsoft.com/office/drawing/2014/main" id="{F943B793-469E-4FD1-AA0D-DB47C3F4A730}"/>
              </a:ext>
            </a:extLst>
          </p:cNvPr>
          <p:cNvSpPr txBox="1">
            <a:spLocks/>
          </p:cNvSpPr>
          <p:nvPr/>
        </p:nvSpPr>
        <p:spPr>
          <a:xfrm>
            <a:off x="304341" y="135945"/>
            <a:ext cx="2251572" cy="368878"/>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050" dirty="0"/>
              <a:t>Salary Commission</a:t>
            </a:r>
          </a:p>
        </p:txBody>
      </p:sp>
      <p:pic>
        <p:nvPicPr>
          <p:cNvPr id="13" name="Picture 12">
            <a:extLst>
              <a:ext uri="{FF2B5EF4-FFF2-40B4-BE49-F238E27FC236}">
                <a16:creationId xmlns:a16="http://schemas.microsoft.com/office/drawing/2014/main" id="{E42FCB92-2FA0-4800-952E-3DA3C9391A06}"/>
              </a:ext>
            </a:extLst>
          </p:cNvPr>
          <p:cNvPicPr>
            <a:picLocks noChangeAspect="1"/>
          </p:cNvPicPr>
          <p:nvPr/>
        </p:nvPicPr>
        <p:blipFill>
          <a:blip r:embed="rId3">
            <a:extLst>
              <a:ext uri="{28A0092B-C50C-407E-A947-70E740481C1C}">
                <a14:useLocalDpi xmlns:a14="http://schemas.microsoft.com/office/drawing/2010/main" val="0"/>
              </a:ext>
            </a:extLst>
          </a:blip>
          <a:srcRect l="2290" r="2290"/>
          <a:stretch/>
        </p:blipFill>
        <p:spPr>
          <a:xfrm>
            <a:off x="7786446" y="1161775"/>
            <a:ext cx="2094060" cy="2194560"/>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5" name="Picture 4">
            <a:extLst>
              <a:ext uri="{FF2B5EF4-FFF2-40B4-BE49-F238E27FC236}">
                <a16:creationId xmlns:a16="http://schemas.microsoft.com/office/drawing/2014/main" id="{F3DFC983-3439-64AB-6D03-9F42327482E8}"/>
              </a:ext>
            </a:extLst>
          </p:cNvPr>
          <p:cNvPicPr>
            <a:picLocks noChangeAspect="1"/>
          </p:cNvPicPr>
          <p:nvPr/>
        </p:nvPicPr>
        <p:blipFill>
          <a:blip r:embed="rId4">
            <a:extLst>
              <a:ext uri="{28A0092B-C50C-407E-A947-70E740481C1C}">
                <a14:useLocalDpi xmlns:a14="http://schemas.microsoft.com/office/drawing/2010/main" val="0"/>
              </a:ext>
            </a:extLst>
          </a:blip>
          <a:srcRect t="9043" b="9043"/>
          <a:stretch/>
        </p:blipFill>
        <p:spPr>
          <a:xfrm>
            <a:off x="2555913" y="1232462"/>
            <a:ext cx="2094060" cy="2194560"/>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34655578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a:extLst>
              <a:ext uri="{FF2B5EF4-FFF2-40B4-BE49-F238E27FC236}">
                <a16:creationId xmlns:a16="http://schemas.microsoft.com/office/drawing/2014/main" id="{4852CFF4-5B7F-44ED-92A2-FCDF4B8DD884}"/>
              </a:ext>
            </a:extLst>
          </p:cNvPr>
          <p:cNvCxnSpPr>
            <a:cxnSpLocks/>
          </p:cNvCxnSpPr>
          <p:nvPr/>
        </p:nvCxnSpPr>
        <p:spPr>
          <a:xfrm>
            <a:off x="3980990" y="653143"/>
            <a:ext cx="0" cy="5643154"/>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3A9D65C1-B5F2-457E-B32F-0C9AC3B9A3A3}"/>
              </a:ext>
            </a:extLst>
          </p:cNvPr>
          <p:cNvSpPr txBox="1"/>
          <p:nvPr/>
        </p:nvSpPr>
        <p:spPr>
          <a:xfrm>
            <a:off x="4380205" y="1555886"/>
            <a:ext cx="7156126" cy="584775"/>
          </a:xfrm>
          <a:prstGeom prst="rect">
            <a:avLst/>
          </a:prstGeom>
          <a:noFill/>
        </p:spPr>
        <p:txBody>
          <a:bodyPr wrap="none" rtlCol="0">
            <a:spAutoFit/>
          </a:bodyPr>
          <a:lstStyle/>
          <a:p>
            <a:r>
              <a:rPr lang="en-US" sz="3200" dirty="0">
                <a:solidFill>
                  <a:schemeClr val="tx2"/>
                </a:solidFill>
                <a:latin typeface="+mj-lt"/>
              </a:rPr>
              <a:t>Public meetings – starting March 28th</a:t>
            </a:r>
          </a:p>
        </p:txBody>
      </p:sp>
      <p:grpSp>
        <p:nvGrpSpPr>
          <p:cNvPr id="23" name="Group 22">
            <a:extLst>
              <a:ext uri="{FF2B5EF4-FFF2-40B4-BE49-F238E27FC236}">
                <a16:creationId xmlns:a16="http://schemas.microsoft.com/office/drawing/2014/main" id="{8F1656BD-91C3-4D3B-BD68-91F7AB800FDD}"/>
              </a:ext>
            </a:extLst>
          </p:cNvPr>
          <p:cNvGrpSpPr/>
          <p:nvPr/>
        </p:nvGrpSpPr>
        <p:grpSpPr>
          <a:xfrm>
            <a:off x="4589087" y="4099432"/>
            <a:ext cx="7243847" cy="975929"/>
            <a:chOff x="4400175" y="2413916"/>
            <a:chExt cx="7243847" cy="975929"/>
          </a:xfrm>
        </p:grpSpPr>
        <p:sp>
          <p:nvSpPr>
            <p:cNvPr id="9" name="TextBox 8">
              <a:extLst>
                <a:ext uri="{FF2B5EF4-FFF2-40B4-BE49-F238E27FC236}">
                  <a16:creationId xmlns:a16="http://schemas.microsoft.com/office/drawing/2014/main" id="{D47D0D5D-D0FF-4AE5-B637-BED70BE8B1D5}"/>
                </a:ext>
              </a:extLst>
            </p:cNvPr>
            <p:cNvSpPr txBox="1"/>
            <p:nvPr/>
          </p:nvSpPr>
          <p:spPr>
            <a:xfrm>
              <a:off x="4400176" y="2413916"/>
              <a:ext cx="1713546" cy="584775"/>
            </a:xfrm>
            <a:prstGeom prst="rect">
              <a:avLst/>
            </a:prstGeom>
            <a:noFill/>
          </p:spPr>
          <p:txBody>
            <a:bodyPr wrap="none" rtlCol="0">
              <a:spAutoFit/>
            </a:bodyPr>
            <a:lstStyle/>
            <a:p>
              <a:r>
                <a:rPr lang="en-US" sz="3200" dirty="0">
                  <a:solidFill>
                    <a:schemeClr val="tx2"/>
                  </a:solidFill>
                  <a:latin typeface="+mj-lt"/>
                </a:rPr>
                <a:t>Website</a:t>
              </a:r>
            </a:p>
          </p:txBody>
        </p:sp>
        <p:sp>
          <p:nvSpPr>
            <p:cNvPr id="10" name="TextBox 9">
              <a:extLst>
                <a:ext uri="{FF2B5EF4-FFF2-40B4-BE49-F238E27FC236}">
                  <a16:creationId xmlns:a16="http://schemas.microsoft.com/office/drawing/2014/main" id="{A6DE6363-2E59-4A1C-8268-7AC3D9B7E549}"/>
                </a:ext>
              </a:extLst>
            </p:cNvPr>
            <p:cNvSpPr txBox="1"/>
            <p:nvPr/>
          </p:nvSpPr>
          <p:spPr>
            <a:xfrm>
              <a:off x="4400175" y="2958958"/>
              <a:ext cx="7243847" cy="430887"/>
            </a:xfrm>
            <a:prstGeom prst="rect">
              <a:avLst/>
            </a:prstGeom>
            <a:noFill/>
          </p:spPr>
          <p:txBody>
            <a:bodyPr wrap="square" rtlCol="0">
              <a:spAutoFit/>
            </a:bodyPr>
            <a:lstStyle>
              <a:defPPr>
                <a:defRPr lang="en-US"/>
              </a:defPPr>
              <a:lvl1pPr>
                <a:defRPr sz="2200"/>
              </a:lvl1pPr>
            </a:lstStyle>
            <a:p>
              <a:r>
                <a:rPr lang="en-US" dirty="0"/>
                <a:t>Portland.gov/transition/DistrictCommission</a:t>
              </a:r>
            </a:p>
          </p:txBody>
        </p:sp>
      </p:grpSp>
      <p:grpSp>
        <p:nvGrpSpPr>
          <p:cNvPr id="19" name="Group 18">
            <a:extLst>
              <a:ext uri="{FF2B5EF4-FFF2-40B4-BE49-F238E27FC236}">
                <a16:creationId xmlns:a16="http://schemas.microsoft.com/office/drawing/2014/main" id="{54A6EED0-BEDF-4117-B7A9-12FE27259A26}"/>
              </a:ext>
            </a:extLst>
          </p:cNvPr>
          <p:cNvGrpSpPr/>
          <p:nvPr/>
        </p:nvGrpSpPr>
        <p:grpSpPr>
          <a:xfrm>
            <a:off x="504742" y="2766834"/>
            <a:ext cx="3225627" cy="2963567"/>
            <a:chOff x="465357" y="3025847"/>
            <a:chExt cx="3225627" cy="2963567"/>
          </a:xfrm>
        </p:grpSpPr>
        <p:sp>
          <p:nvSpPr>
            <p:cNvPr id="5" name="TextBox 4">
              <a:extLst>
                <a:ext uri="{FF2B5EF4-FFF2-40B4-BE49-F238E27FC236}">
                  <a16:creationId xmlns:a16="http://schemas.microsoft.com/office/drawing/2014/main" id="{90E4D2C8-3AF0-4C56-928D-473B46771DD5}"/>
                </a:ext>
              </a:extLst>
            </p:cNvPr>
            <p:cNvSpPr txBox="1"/>
            <p:nvPr/>
          </p:nvSpPr>
          <p:spPr>
            <a:xfrm>
              <a:off x="465357" y="3025847"/>
              <a:ext cx="3225627" cy="707886"/>
            </a:xfrm>
            <a:prstGeom prst="rect">
              <a:avLst/>
            </a:prstGeom>
            <a:noFill/>
          </p:spPr>
          <p:txBody>
            <a:bodyPr wrap="square" rtlCol="0">
              <a:spAutoFit/>
            </a:bodyPr>
            <a:lstStyle/>
            <a:p>
              <a:pPr algn="ctr"/>
              <a:r>
                <a:rPr lang="en-US" sz="4000" dirty="0">
                  <a:solidFill>
                    <a:schemeClr val="accent1"/>
                  </a:solidFill>
                  <a:latin typeface="+mj-lt"/>
                </a:rPr>
                <a:t>Next Steps</a:t>
              </a:r>
              <a:endParaRPr lang="en-US" sz="4000" dirty="0">
                <a:solidFill>
                  <a:schemeClr val="accent2"/>
                </a:solidFill>
                <a:latin typeface="+mj-lt"/>
              </a:endParaRPr>
            </a:p>
          </p:txBody>
        </p:sp>
        <p:sp>
          <p:nvSpPr>
            <p:cNvPr id="16" name="TextBox 15">
              <a:extLst>
                <a:ext uri="{FF2B5EF4-FFF2-40B4-BE49-F238E27FC236}">
                  <a16:creationId xmlns:a16="http://schemas.microsoft.com/office/drawing/2014/main" id="{5DD57436-4B96-4C4C-BFF4-F47E05CC41C7}"/>
                </a:ext>
              </a:extLst>
            </p:cNvPr>
            <p:cNvSpPr txBox="1"/>
            <p:nvPr/>
          </p:nvSpPr>
          <p:spPr>
            <a:xfrm>
              <a:off x="1209476" y="5681637"/>
              <a:ext cx="1737399" cy="307777"/>
            </a:xfrm>
            <a:prstGeom prst="rect">
              <a:avLst/>
            </a:prstGeom>
            <a:noFill/>
          </p:spPr>
          <p:txBody>
            <a:bodyPr wrap="none" rtlCol="0">
              <a:spAutoFit/>
            </a:bodyPr>
            <a:lstStyle/>
            <a:p>
              <a:pPr algn="ctr"/>
              <a:r>
                <a:rPr lang="en-US" sz="1400" dirty="0">
                  <a:solidFill>
                    <a:schemeClr val="tx2"/>
                  </a:solidFill>
                </a:rPr>
                <a:t>Salary Commission</a:t>
              </a:r>
            </a:p>
          </p:txBody>
        </p:sp>
      </p:grpSp>
      <p:pic>
        <p:nvPicPr>
          <p:cNvPr id="21" name="Picture 20">
            <a:extLst>
              <a:ext uri="{FF2B5EF4-FFF2-40B4-BE49-F238E27FC236}">
                <a16:creationId xmlns:a16="http://schemas.microsoft.com/office/drawing/2014/main" id="{D298AC74-298D-4395-B65D-14ED8B87E87D}"/>
              </a:ext>
            </a:extLst>
          </p:cNvPr>
          <p:cNvPicPr>
            <a:picLocks noChangeAspect="1"/>
          </p:cNvPicPr>
          <p:nvPr/>
        </p:nvPicPr>
        <p:blipFill>
          <a:blip r:embed="rId3">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a:off x="1791450" y="715262"/>
            <a:ext cx="652213" cy="652213"/>
          </a:xfrm>
          <a:prstGeom prst="rect">
            <a:avLst/>
          </a:prstGeom>
        </p:spPr>
      </p:pic>
    </p:spTree>
    <p:extLst>
      <p:ext uri="{BB962C8B-B14F-4D97-AF65-F5344CB8AC3E}">
        <p14:creationId xmlns:p14="http://schemas.microsoft.com/office/powerpoint/2010/main" val="3096120685"/>
      </p:ext>
    </p:extLst>
  </p:cSld>
  <p:clrMapOvr>
    <a:masterClrMapping/>
  </p:clrMapOvr>
</p:sld>
</file>

<file path=ppt/theme/theme1.xml><?xml version="1.0" encoding="utf-8"?>
<a:theme xmlns:a="http://schemas.openxmlformats.org/drawingml/2006/main" name="Office Theme">
  <a:themeElements>
    <a:clrScheme name="Custom 5">
      <a:dk1>
        <a:srgbClr val="000000"/>
      </a:dk1>
      <a:lt1>
        <a:sysClr val="window" lastClr="FFFFFF"/>
      </a:lt1>
      <a:dk2>
        <a:srgbClr val="022B3A"/>
      </a:dk2>
      <a:lt2>
        <a:srgbClr val="F2F3D9"/>
      </a:lt2>
      <a:accent1>
        <a:srgbClr val="284C5D"/>
      </a:accent1>
      <a:accent2>
        <a:srgbClr val="04080A"/>
      </a:accent2>
      <a:accent3>
        <a:srgbClr val="9CAD98"/>
      </a:accent3>
      <a:accent4>
        <a:srgbClr val="F2F3D9"/>
      </a:accent4>
      <a:accent5>
        <a:srgbClr val="A49CA1"/>
      </a:accent5>
      <a:accent6>
        <a:srgbClr val="F3CA40"/>
      </a:accent6>
      <a:hlink>
        <a:srgbClr val="A3C4BC"/>
      </a:hlink>
      <a:folHlink>
        <a:srgbClr val="A3C4BC"/>
      </a:folHlink>
    </a:clrScheme>
    <a:fontScheme name="Custom 1">
      <a:majorFont>
        <a:latin typeface="Avenir Next LT Pro"/>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B043414DA485DC428E2B1AADCB5A694B" ma:contentTypeVersion="14" ma:contentTypeDescription="Create a new document." ma:contentTypeScope="" ma:versionID="625d57a800f37d130e7505153aad8353">
  <xsd:schema xmlns:xsd="http://www.w3.org/2001/XMLSchema" xmlns:xs="http://www.w3.org/2001/XMLSchema" xmlns:p="http://schemas.microsoft.com/office/2006/metadata/properties" xmlns:ns2="d4b0760f-b0a0-474d-bf73-5b905ed74462" xmlns:ns3="2e67ad9a-d3e4-41b2-80d0-fcef8c3d6cd6" targetNamespace="http://schemas.microsoft.com/office/2006/metadata/properties" ma:root="true" ma:fieldsID="e92bd60e16f4ca22c9aec539b95e8465" ns2:_="" ns3:_="">
    <xsd:import namespace="d4b0760f-b0a0-474d-bf73-5b905ed74462"/>
    <xsd:import namespace="2e67ad9a-d3e4-41b2-80d0-fcef8c3d6cd6"/>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3:SharedWithUsers" minOccurs="0"/>
                <xsd:element ref="ns3:SharedWithDetails" minOccurs="0"/>
                <xsd:element ref="ns2:MediaLengthInSeconds" minOccurs="0"/>
                <xsd:element ref="ns2:lcf76f155ced4ddcb4097134ff3c332f" minOccurs="0"/>
                <xsd:element ref="ns3:TaxCatchAll"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4b0760f-b0a0-474d-bf73-5b905ed7446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element name="MediaLengthInSeconds" ma:index="17" nillable="true" ma:displayName="Length (seconds)" ma:internalName="MediaLengthInSeconds" ma:readOnly="true">
      <xsd:simpleType>
        <xsd:restriction base="dms:Unknown"/>
      </xsd:simpleType>
    </xsd:element>
    <xsd:element name="lcf76f155ced4ddcb4097134ff3c332f" ma:index="19" nillable="true" ma:taxonomy="true" ma:internalName="lcf76f155ced4ddcb4097134ff3c332f" ma:taxonomyFieldName="MediaServiceImageTags" ma:displayName="Image Tags" ma:readOnly="false" ma:fieldId="{5cf76f15-5ced-4ddc-b409-7134ff3c332f}" ma:taxonomyMulti="true" ma:sspId="55effce1-26ce-465d-98f3-ca32301bc2ed" ma:termSetId="09814cd3-568e-fe90-9814-8d621ff8fb84" ma:anchorId="fba54fb3-c3e1-fe81-a776-ca4b69148c4d" ma:open="true" ma:isKeyword="false">
      <xsd:complexType>
        <xsd:sequence>
          <xsd:element ref="pc:Terms" minOccurs="0" maxOccurs="1"/>
        </xsd:sequence>
      </xsd:complexType>
    </xsd:element>
    <xsd:element name="MediaServiceLocation" ma:index="21"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2e67ad9a-d3e4-41b2-80d0-fcef8c3d6cd6" elementFormDefault="qualified">
    <xsd:import namespace="http://schemas.microsoft.com/office/2006/documentManagement/types"/>
    <xsd:import namespace="http://schemas.microsoft.com/office/infopath/2007/PartnerControls"/>
    <xsd:element name="SharedWithUsers" ma:index="1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Shared With Details" ma:internalName="SharedWithDetails" ma:readOnly="true">
      <xsd:simpleType>
        <xsd:restriction base="dms:Note">
          <xsd:maxLength value="255"/>
        </xsd:restriction>
      </xsd:simpleType>
    </xsd:element>
    <xsd:element name="TaxCatchAll" ma:index="20" nillable="true" ma:displayName="Taxonomy Catch All Column" ma:hidden="true" ma:list="{57ebcbca-dcfc-46fb-adb7-fac8eedd219d}" ma:internalName="TaxCatchAll" ma:showField="CatchAllData" ma:web="2e67ad9a-d3e4-41b2-80d0-fcef8c3d6cd6">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SharedWithUsers xmlns="2e67ad9a-d3e4-41b2-80d0-fcef8c3d6cd6">
      <UserInfo>
        <DisplayName>SharingLinks.c190df3c-3827-4002-9d7b-936b2ca047ad.OrganizationEdit.8b899835-8b30-41a7-987b-fa260be8036e</DisplayName>
        <AccountId>19</AccountId>
        <AccountType/>
      </UserInfo>
      <UserInfo>
        <DisplayName>Meier, Julia</DisplayName>
        <AccountId>23</AccountId>
        <AccountType/>
      </UserInfo>
      <UserInfo>
        <DisplayName>Bless, Cathy</DisplayName>
        <AccountId>475</AccountId>
        <AccountType/>
      </UserInfo>
      <UserInfo>
        <DisplayName>Oppenheim, Shoshanah</DisplayName>
        <AccountId>10</AccountId>
        <AccountType/>
      </UserInfo>
      <UserInfo>
        <DisplayName>Siples, Barbara</DisplayName>
        <AccountId>440</AccountId>
        <AccountType/>
      </UserInfo>
      <UserInfo>
        <DisplayName>Duhamel, Jamey</DisplayName>
        <AccountId>393</AccountId>
        <AccountType/>
      </UserInfo>
    </SharedWithUsers>
    <TaxCatchAll xmlns="2e67ad9a-d3e4-41b2-80d0-fcef8c3d6cd6" xsi:nil="true"/>
    <lcf76f155ced4ddcb4097134ff3c332f xmlns="d4b0760f-b0a0-474d-bf73-5b905ed74462">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B97433C6-3B04-419D-8E82-B12EA03EEE3A}">
  <ds:schemaRefs>
    <ds:schemaRef ds:uri="http://schemas.microsoft.com/sharepoint/v3/contenttype/forms"/>
  </ds:schemaRefs>
</ds:datastoreItem>
</file>

<file path=customXml/itemProps2.xml><?xml version="1.0" encoding="utf-8"?>
<ds:datastoreItem xmlns:ds="http://schemas.openxmlformats.org/officeDocument/2006/customXml" ds:itemID="{525B0805-80E2-44E8-B8EF-6997826360B7}">
  <ds:schemaRefs>
    <ds:schemaRef ds:uri="2e67ad9a-d3e4-41b2-80d0-fcef8c3d6cd6"/>
    <ds:schemaRef ds:uri="d4b0760f-b0a0-474d-bf73-5b905ed74462"/>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D502342B-8096-49A3-9081-B9FE434C8011}">
  <ds:schemaRefs>
    <ds:schemaRef ds:uri="http://schemas.microsoft.com/office/2006/documentManagement/types"/>
    <ds:schemaRef ds:uri="http://schemas.microsoft.com/office/2006/metadata/properties"/>
    <ds:schemaRef ds:uri="http://purl.org/dc/elements/1.1/"/>
    <ds:schemaRef ds:uri="http://schemas.openxmlformats.org/package/2006/metadata/core-properties"/>
    <ds:schemaRef ds:uri="d4b0760f-b0a0-474d-bf73-5b905ed74462"/>
    <ds:schemaRef ds:uri="http://schemas.microsoft.com/office/infopath/2007/PartnerControls"/>
    <ds:schemaRef ds:uri="http://purl.org/dc/terms/"/>
    <ds:schemaRef ds:uri="2e67ad9a-d3e4-41b2-80d0-fcef8c3d6cd6"/>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
  <TotalTime>152</TotalTime>
  <Words>1811</Words>
  <Application>Microsoft Office PowerPoint</Application>
  <PresentationFormat>Widescreen</PresentationFormat>
  <Paragraphs>141</Paragraphs>
  <Slides>10</Slides>
  <Notes>10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10</vt:i4>
      </vt:variant>
    </vt:vector>
  </HeadingPairs>
  <TitlesOfParts>
    <vt:vector size="18" baseType="lpstr">
      <vt:lpstr>Arial</vt:lpstr>
      <vt:lpstr>Avenir Next LT Pro</vt:lpstr>
      <vt:lpstr>Bahnschrift SemiBold</vt:lpstr>
      <vt:lpstr>Calibri</vt:lpstr>
      <vt:lpstr>Franklin Gothic Book</vt:lpstr>
      <vt:lpstr>Symbol</vt:lpstr>
      <vt:lpstr>Times New Roman</vt:lpstr>
      <vt:lpstr>Office Theme</vt:lpstr>
      <vt:lpstr>Appointment of the Salary Commission</vt:lpstr>
      <vt:lpstr>PowerPoint Presentation</vt:lpstr>
      <vt:lpstr>Salary Adoption</vt:lpstr>
      <vt:lpstr>What was the selection process?</vt:lpstr>
      <vt:lpstr>Short Timeline – Work must be completed by August 1, 2023</vt:lpstr>
      <vt:lpstr>PowerPoint Presentation</vt:lpstr>
      <vt:lpstr>PowerPoint Presentation</vt:lpstr>
      <vt:lpstr>PowerPoint Presentation</vt:lpstr>
      <vt:lpstr>PowerPoint Presentation</vt:lpstr>
      <vt:lpstr>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Kim, Giyen</dc:creator>
  <cp:lastModifiedBy>Duhamel, Jamey</cp:lastModifiedBy>
  <cp:revision>2</cp:revision>
  <cp:lastPrinted>2023-03-08T05:04:47Z</cp:lastPrinted>
  <dcterms:created xsi:type="dcterms:W3CDTF">2021-01-17T06:46:19Z</dcterms:created>
  <dcterms:modified xsi:type="dcterms:W3CDTF">2023-03-08T17:13:33Z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ediaServiceImageTags">
    <vt:lpwstr/>
  </property>
  <property fmtid="{D5CDD505-2E9C-101B-9397-08002B2CF9AE}" pid="3" name="ContentTypeId">
    <vt:lpwstr>0x010100B043414DA485DC428E2B1AADCB5A694B</vt:lpwstr>
  </property>
</Properties>
</file>