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Cisco Hardware &amp; Software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144588564185374"/>
          <c:y val="6.9818521500519717E-2"/>
          <c:w val="0.68494143392565021"/>
          <c:h val="0.82845300006826139"/>
        </c:manualLayout>
      </c:layout>
      <c:bar3D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FCD-4AB0-A955-37D74BEDE66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FCD-4AB0-A955-37D74BEDE66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FCD-4AB0-A955-37D74BEDE66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FCD-4AB0-A955-37D74BEDE6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Information Security Licenses</c:v>
                </c:pt>
                <c:pt idx="1">
                  <c:v>Enterprise Network Hardware</c:v>
                </c:pt>
                <c:pt idx="2">
                  <c:v>Wide Area Network Hardware</c:v>
                </c:pt>
                <c:pt idx="3">
                  <c:v>Wifi Access Points 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6500</c:v>
                </c:pt>
                <c:pt idx="1">
                  <c:v>784</c:v>
                </c:pt>
                <c:pt idx="2">
                  <c:v>526</c:v>
                </c:pt>
                <c:pt idx="3">
                  <c:v>1449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C-401F-8FB7-F69155F19A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0034944"/>
        <c:axId val="630033632"/>
        <c:axId val="0"/>
      </c:bar3DChart>
      <c:catAx>
        <c:axId val="63003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033632"/>
        <c:crosses val="autoZero"/>
        <c:auto val="1"/>
        <c:lblAlgn val="ctr"/>
        <c:lblOffset val="100"/>
        <c:noMultiLvlLbl val="0"/>
      </c:catAx>
      <c:valAx>
        <c:axId val="630033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03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15549-C008-47F4-9604-D1A6FC65B97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41A72A-47FA-4003-9639-3C856E01E754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11-million-dollar contract funded by 5-year Capital Improvement Project planning and provides an immediate 2.1-million-dollar support savings.</a:t>
          </a:r>
        </a:p>
      </dgm:t>
    </dgm:pt>
    <dgm:pt modelId="{ABCBD49C-93B5-4832-9013-A5D3B2D0664D}" type="parTrans" cxnId="{929043AA-4590-4AF5-8278-1BC50F1E9C60}">
      <dgm:prSet/>
      <dgm:spPr/>
      <dgm:t>
        <a:bodyPr/>
        <a:lstStyle/>
        <a:p>
          <a:endParaRPr lang="en-US"/>
        </a:p>
      </dgm:t>
    </dgm:pt>
    <dgm:pt modelId="{82C01C41-C3BB-4416-9CB8-16AABFCF7257}" type="sibTrans" cxnId="{929043AA-4590-4AF5-8278-1BC50F1E9C60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072C2598-6320-4723-8D9F-C5CEE8DF1BAA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Seeking Council approval for a 5-year agreement with ConvergeOne. </a:t>
          </a:r>
        </a:p>
      </dgm:t>
    </dgm:pt>
    <dgm:pt modelId="{C48CF97A-E9C7-467D-920A-3F80B14E9D18}" type="parTrans" cxnId="{3B4CB867-2533-46E5-B5AE-945CF9DD804B}">
      <dgm:prSet/>
      <dgm:spPr/>
      <dgm:t>
        <a:bodyPr/>
        <a:lstStyle/>
        <a:p>
          <a:endParaRPr lang="en-US"/>
        </a:p>
      </dgm:t>
    </dgm:pt>
    <dgm:pt modelId="{2D111B07-6121-48A9-8E3D-DD82FB96A7E3}" type="sibTrans" cxnId="{3B4CB867-2533-46E5-B5AE-945CF9DD804B}">
      <dgm:prSet/>
      <dgm:spPr/>
      <dgm:t>
        <a:bodyPr/>
        <a:lstStyle/>
        <a:p>
          <a:endParaRPr lang="en-US"/>
        </a:p>
      </dgm:t>
    </dgm:pt>
    <dgm:pt modelId="{5944AD39-08C2-423A-BBF1-F07E7D7E4A29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Price agreement to purchase Cisco hardware and support.</a:t>
          </a:r>
        </a:p>
      </dgm:t>
    </dgm:pt>
    <dgm:pt modelId="{1EE23B57-63BC-46D4-B22E-D0562D8DC7F2}" type="parTrans" cxnId="{1228CEA6-D3B4-4EB8-8323-B562410D3D23}">
      <dgm:prSet/>
      <dgm:spPr/>
      <dgm:t>
        <a:bodyPr/>
        <a:lstStyle/>
        <a:p>
          <a:endParaRPr lang="en-US"/>
        </a:p>
      </dgm:t>
    </dgm:pt>
    <dgm:pt modelId="{7FAE7CA9-8B32-49F0-BFB7-719C81116448}" type="sibTrans" cxnId="{1228CEA6-D3B4-4EB8-8323-B562410D3D23}">
      <dgm:prSet/>
      <dgm:spPr/>
      <dgm:t>
        <a:bodyPr/>
        <a:lstStyle/>
        <a:p>
          <a:endParaRPr lang="en-US"/>
        </a:p>
      </dgm:t>
    </dgm:pt>
    <dgm:pt modelId="{4F5E8B4C-2975-4BEE-90B9-50812F832FDB}" type="pres">
      <dgm:prSet presAssocID="{8AF15549-C008-47F4-9604-D1A6FC65B97C}" presName="outerComposite" presStyleCnt="0">
        <dgm:presLayoutVars>
          <dgm:chMax val="5"/>
          <dgm:dir/>
          <dgm:resizeHandles val="exact"/>
        </dgm:presLayoutVars>
      </dgm:prSet>
      <dgm:spPr/>
    </dgm:pt>
    <dgm:pt modelId="{BD764453-8729-4DDA-B7C2-57898631A4F6}" type="pres">
      <dgm:prSet presAssocID="{8AF15549-C008-47F4-9604-D1A6FC65B97C}" presName="dummyMaxCanvas" presStyleCnt="0">
        <dgm:presLayoutVars/>
      </dgm:prSet>
      <dgm:spPr/>
    </dgm:pt>
    <dgm:pt modelId="{21F3FB0B-152A-4455-AB8A-ECB61B414C3A}" type="pres">
      <dgm:prSet presAssocID="{8AF15549-C008-47F4-9604-D1A6FC65B97C}" presName="ThreeNodes_1" presStyleLbl="node1" presStyleIdx="0" presStyleCnt="3">
        <dgm:presLayoutVars>
          <dgm:bulletEnabled val="1"/>
        </dgm:presLayoutVars>
      </dgm:prSet>
      <dgm:spPr/>
    </dgm:pt>
    <dgm:pt modelId="{4919B506-57C9-4F6E-B791-8D5F4E6C60A1}" type="pres">
      <dgm:prSet presAssocID="{8AF15549-C008-47F4-9604-D1A6FC65B97C}" presName="ThreeNodes_2" presStyleLbl="node1" presStyleIdx="1" presStyleCnt="3">
        <dgm:presLayoutVars>
          <dgm:bulletEnabled val="1"/>
        </dgm:presLayoutVars>
      </dgm:prSet>
      <dgm:spPr/>
    </dgm:pt>
    <dgm:pt modelId="{1DCD776E-AA56-4371-9C3D-04E31CBFA5D7}" type="pres">
      <dgm:prSet presAssocID="{8AF15549-C008-47F4-9604-D1A6FC65B97C}" presName="ThreeNodes_3" presStyleLbl="node1" presStyleIdx="2" presStyleCnt="3" custLinFactNeighborX="149" custLinFactNeighborY="-43">
        <dgm:presLayoutVars>
          <dgm:bulletEnabled val="1"/>
        </dgm:presLayoutVars>
      </dgm:prSet>
      <dgm:spPr/>
    </dgm:pt>
    <dgm:pt modelId="{F424F9B1-0C90-4768-A7FD-3AB36BE9FD52}" type="pres">
      <dgm:prSet presAssocID="{8AF15549-C008-47F4-9604-D1A6FC65B97C}" presName="ThreeConn_1-2" presStyleLbl="fgAccFollowNode1" presStyleIdx="0" presStyleCnt="2">
        <dgm:presLayoutVars>
          <dgm:bulletEnabled val="1"/>
        </dgm:presLayoutVars>
      </dgm:prSet>
      <dgm:spPr/>
    </dgm:pt>
    <dgm:pt modelId="{19EC7327-3D67-4BDF-875E-F1A600628436}" type="pres">
      <dgm:prSet presAssocID="{8AF15549-C008-47F4-9604-D1A6FC65B97C}" presName="ThreeConn_2-3" presStyleLbl="fgAccFollowNode1" presStyleIdx="1" presStyleCnt="2">
        <dgm:presLayoutVars>
          <dgm:bulletEnabled val="1"/>
        </dgm:presLayoutVars>
      </dgm:prSet>
      <dgm:spPr/>
    </dgm:pt>
    <dgm:pt modelId="{265DEC71-1E14-45F8-986F-2CD8A1D942C3}" type="pres">
      <dgm:prSet presAssocID="{8AF15549-C008-47F4-9604-D1A6FC65B97C}" presName="ThreeNodes_1_text" presStyleLbl="node1" presStyleIdx="2" presStyleCnt="3">
        <dgm:presLayoutVars>
          <dgm:bulletEnabled val="1"/>
        </dgm:presLayoutVars>
      </dgm:prSet>
      <dgm:spPr/>
    </dgm:pt>
    <dgm:pt modelId="{E1725066-3385-437B-A886-3FE55DCAF475}" type="pres">
      <dgm:prSet presAssocID="{8AF15549-C008-47F4-9604-D1A6FC65B97C}" presName="ThreeNodes_2_text" presStyleLbl="node1" presStyleIdx="2" presStyleCnt="3">
        <dgm:presLayoutVars>
          <dgm:bulletEnabled val="1"/>
        </dgm:presLayoutVars>
      </dgm:prSet>
      <dgm:spPr/>
    </dgm:pt>
    <dgm:pt modelId="{1FFC2732-20BC-4D49-AC4A-50A023D0AED1}" type="pres">
      <dgm:prSet presAssocID="{8AF15549-C008-47F4-9604-D1A6FC65B97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7F0EE2A-F4F3-4D34-981E-48E0FA647F98}" type="presOf" srcId="{5944AD39-08C2-423A-BBF1-F07E7D7E4A29}" destId="{1DCD776E-AA56-4371-9C3D-04E31CBFA5D7}" srcOrd="0" destOrd="0" presId="urn:microsoft.com/office/officeart/2005/8/layout/vProcess5"/>
    <dgm:cxn modelId="{CA74DE33-DCE5-4114-B0DA-A98A255C72FA}" type="presOf" srcId="{B841A72A-47FA-4003-9639-3C856E01E754}" destId="{E1725066-3385-437B-A886-3FE55DCAF475}" srcOrd="1" destOrd="0" presId="urn:microsoft.com/office/officeart/2005/8/layout/vProcess5"/>
    <dgm:cxn modelId="{D83E4E3B-AAD5-4CCC-BB7F-4B235772D67E}" type="presOf" srcId="{2D111B07-6121-48A9-8E3D-DD82FB96A7E3}" destId="{F424F9B1-0C90-4768-A7FD-3AB36BE9FD52}" srcOrd="0" destOrd="0" presId="urn:microsoft.com/office/officeart/2005/8/layout/vProcess5"/>
    <dgm:cxn modelId="{66525266-A063-4AFD-8B40-9B368E97D7F5}" type="presOf" srcId="{B841A72A-47FA-4003-9639-3C856E01E754}" destId="{4919B506-57C9-4F6E-B791-8D5F4E6C60A1}" srcOrd="0" destOrd="0" presId="urn:microsoft.com/office/officeart/2005/8/layout/vProcess5"/>
    <dgm:cxn modelId="{3B4CB867-2533-46E5-B5AE-945CF9DD804B}" srcId="{8AF15549-C008-47F4-9604-D1A6FC65B97C}" destId="{072C2598-6320-4723-8D9F-C5CEE8DF1BAA}" srcOrd="0" destOrd="0" parTransId="{C48CF97A-E9C7-467D-920A-3F80B14E9D18}" sibTransId="{2D111B07-6121-48A9-8E3D-DD82FB96A7E3}"/>
    <dgm:cxn modelId="{E71A6575-B53D-4330-ABCB-468D77493228}" type="presOf" srcId="{8AF15549-C008-47F4-9604-D1A6FC65B97C}" destId="{4F5E8B4C-2975-4BEE-90B9-50812F832FDB}" srcOrd="0" destOrd="0" presId="urn:microsoft.com/office/officeart/2005/8/layout/vProcess5"/>
    <dgm:cxn modelId="{F844A799-D6F9-471F-803D-B3DEFEF5EA58}" type="presOf" srcId="{072C2598-6320-4723-8D9F-C5CEE8DF1BAA}" destId="{21F3FB0B-152A-4455-AB8A-ECB61B414C3A}" srcOrd="0" destOrd="0" presId="urn:microsoft.com/office/officeart/2005/8/layout/vProcess5"/>
    <dgm:cxn modelId="{1228CEA6-D3B4-4EB8-8323-B562410D3D23}" srcId="{8AF15549-C008-47F4-9604-D1A6FC65B97C}" destId="{5944AD39-08C2-423A-BBF1-F07E7D7E4A29}" srcOrd="2" destOrd="0" parTransId="{1EE23B57-63BC-46D4-B22E-D0562D8DC7F2}" sibTransId="{7FAE7CA9-8B32-49F0-BFB7-719C81116448}"/>
    <dgm:cxn modelId="{929043AA-4590-4AF5-8278-1BC50F1E9C60}" srcId="{8AF15549-C008-47F4-9604-D1A6FC65B97C}" destId="{B841A72A-47FA-4003-9639-3C856E01E754}" srcOrd="1" destOrd="0" parTransId="{ABCBD49C-93B5-4832-9013-A5D3B2D0664D}" sibTransId="{82C01C41-C3BB-4416-9CB8-16AABFCF7257}"/>
    <dgm:cxn modelId="{61FB2AB0-2091-4E5B-A8E4-866501EB72B7}" type="presOf" srcId="{82C01C41-C3BB-4416-9CB8-16AABFCF7257}" destId="{19EC7327-3D67-4BDF-875E-F1A600628436}" srcOrd="0" destOrd="0" presId="urn:microsoft.com/office/officeart/2005/8/layout/vProcess5"/>
    <dgm:cxn modelId="{1DE850F1-88B1-457C-ACD5-F763087141FD}" type="presOf" srcId="{5944AD39-08C2-423A-BBF1-F07E7D7E4A29}" destId="{1FFC2732-20BC-4D49-AC4A-50A023D0AED1}" srcOrd="1" destOrd="0" presId="urn:microsoft.com/office/officeart/2005/8/layout/vProcess5"/>
    <dgm:cxn modelId="{B840B5FF-9BF3-45D8-8BE4-9BA482AB6E60}" type="presOf" srcId="{072C2598-6320-4723-8D9F-C5CEE8DF1BAA}" destId="{265DEC71-1E14-45F8-986F-2CD8A1D942C3}" srcOrd="1" destOrd="0" presId="urn:microsoft.com/office/officeart/2005/8/layout/vProcess5"/>
    <dgm:cxn modelId="{599AF57B-A685-4011-A181-A9C84A939ACC}" type="presParOf" srcId="{4F5E8B4C-2975-4BEE-90B9-50812F832FDB}" destId="{BD764453-8729-4DDA-B7C2-57898631A4F6}" srcOrd="0" destOrd="0" presId="urn:microsoft.com/office/officeart/2005/8/layout/vProcess5"/>
    <dgm:cxn modelId="{B305D413-B0AA-48BA-A773-A7BB5A9397A0}" type="presParOf" srcId="{4F5E8B4C-2975-4BEE-90B9-50812F832FDB}" destId="{21F3FB0B-152A-4455-AB8A-ECB61B414C3A}" srcOrd="1" destOrd="0" presId="urn:microsoft.com/office/officeart/2005/8/layout/vProcess5"/>
    <dgm:cxn modelId="{2F1AF3F2-B5E0-4211-A2D4-EBBA89076DEB}" type="presParOf" srcId="{4F5E8B4C-2975-4BEE-90B9-50812F832FDB}" destId="{4919B506-57C9-4F6E-B791-8D5F4E6C60A1}" srcOrd="2" destOrd="0" presId="urn:microsoft.com/office/officeart/2005/8/layout/vProcess5"/>
    <dgm:cxn modelId="{8BFEF570-0F0D-4727-93E2-B25F4B133E14}" type="presParOf" srcId="{4F5E8B4C-2975-4BEE-90B9-50812F832FDB}" destId="{1DCD776E-AA56-4371-9C3D-04E31CBFA5D7}" srcOrd="3" destOrd="0" presId="urn:microsoft.com/office/officeart/2005/8/layout/vProcess5"/>
    <dgm:cxn modelId="{B65DE9FE-5D73-400F-BEB3-CFD77C1F2941}" type="presParOf" srcId="{4F5E8B4C-2975-4BEE-90B9-50812F832FDB}" destId="{F424F9B1-0C90-4768-A7FD-3AB36BE9FD52}" srcOrd="4" destOrd="0" presId="urn:microsoft.com/office/officeart/2005/8/layout/vProcess5"/>
    <dgm:cxn modelId="{02345E03-130E-49E3-9A75-0ACF5E13796F}" type="presParOf" srcId="{4F5E8B4C-2975-4BEE-90B9-50812F832FDB}" destId="{19EC7327-3D67-4BDF-875E-F1A600628436}" srcOrd="5" destOrd="0" presId="urn:microsoft.com/office/officeart/2005/8/layout/vProcess5"/>
    <dgm:cxn modelId="{84C861AE-56B7-48E3-8FD7-C25DF7818B53}" type="presParOf" srcId="{4F5E8B4C-2975-4BEE-90B9-50812F832FDB}" destId="{265DEC71-1E14-45F8-986F-2CD8A1D942C3}" srcOrd="6" destOrd="0" presId="urn:microsoft.com/office/officeart/2005/8/layout/vProcess5"/>
    <dgm:cxn modelId="{E6264473-084A-4FDC-BFF0-D09FAC604F1C}" type="presParOf" srcId="{4F5E8B4C-2975-4BEE-90B9-50812F832FDB}" destId="{E1725066-3385-437B-A886-3FE55DCAF475}" srcOrd="7" destOrd="0" presId="urn:microsoft.com/office/officeart/2005/8/layout/vProcess5"/>
    <dgm:cxn modelId="{81E619C6-92F5-4E8B-A015-6FC442FD44AF}" type="presParOf" srcId="{4F5E8B4C-2975-4BEE-90B9-50812F832FDB}" destId="{1FFC2732-20BC-4D49-AC4A-50A023D0AE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15549-C008-47F4-9604-D1A6FC65B97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BFB2F1-0F43-4356-B6D0-D6195047AF4A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Carries data across the network for workers to access email, dial tone, internet, and bureau specific applications.</a:t>
          </a:r>
        </a:p>
      </dgm:t>
    </dgm:pt>
    <dgm:pt modelId="{352E7AED-EEA1-48AA-8E1C-C9EAD0CF5E4D}" type="parTrans" cxnId="{D65D09EC-8DE6-4A65-8C21-B5FAADBB0076}">
      <dgm:prSet/>
      <dgm:spPr/>
      <dgm:t>
        <a:bodyPr/>
        <a:lstStyle/>
        <a:p>
          <a:endParaRPr lang="en-US"/>
        </a:p>
      </dgm:t>
    </dgm:pt>
    <dgm:pt modelId="{97D71A3A-DB11-4BF0-9235-0F2BD29BC6C1}" type="sibTrans" cxnId="{D65D09EC-8DE6-4A65-8C21-B5FAADBB0076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B841A72A-47FA-4003-9639-3C856E01E754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Public Safety - First Responders, 800 MHZ radio transmissions and multi-jurisdictional communication.</a:t>
          </a:r>
        </a:p>
      </dgm:t>
    </dgm:pt>
    <dgm:pt modelId="{ABCBD49C-93B5-4832-9013-A5D3B2D0664D}" type="parTrans" cxnId="{929043AA-4590-4AF5-8278-1BC50F1E9C60}">
      <dgm:prSet/>
      <dgm:spPr/>
      <dgm:t>
        <a:bodyPr/>
        <a:lstStyle/>
        <a:p>
          <a:endParaRPr lang="en-US"/>
        </a:p>
      </dgm:t>
    </dgm:pt>
    <dgm:pt modelId="{82C01C41-C3BB-4416-9CB8-16AABFCF7257}" type="sibTrans" cxnId="{929043AA-4590-4AF5-8278-1BC50F1E9C60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FB6A9693-5BD5-4AEA-A5A6-A521E2CA7C5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Cisco information security tools improve the safe transmission of data.</a:t>
          </a:r>
        </a:p>
      </dgm:t>
    </dgm:pt>
    <dgm:pt modelId="{728A41A7-E0B7-4520-AAD2-45BBBCC4EDF7}" type="parTrans" cxnId="{6C2A8E0F-1516-458E-B88B-8D0A6834C3B0}">
      <dgm:prSet/>
      <dgm:spPr/>
      <dgm:t>
        <a:bodyPr/>
        <a:lstStyle/>
        <a:p>
          <a:endParaRPr lang="en-US"/>
        </a:p>
      </dgm:t>
    </dgm:pt>
    <dgm:pt modelId="{1591FF72-9848-4510-A7C8-C3D7D6D63AE3}" type="sibTrans" cxnId="{6C2A8E0F-1516-458E-B88B-8D0A6834C3B0}">
      <dgm:prSet/>
      <dgm:spPr/>
      <dgm:t>
        <a:bodyPr/>
        <a:lstStyle/>
        <a:p>
          <a:endParaRPr lang="en-US"/>
        </a:p>
      </dgm:t>
    </dgm:pt>
    <dgm:pt modelId="{4F5E8B4C-2975-4BEE-90B9-50812F832FDB}" type="pres">
      <dgm:prSet presAssocID="{8AF15549-C008-47F4-9604-D1A6FC65B97C}" presName="outerComposite" presStyleCnt="0">
        <dgm:presLayoutVars>
          <dgm:chMax val="5"/>
          <dgm:dir/>
          <dgm:resizeHandles val="exact"/>
        </dgm:presLayoutVars>
      </dgm:prSet>
      <dgm:spPr/>
    </dgm:pt>
    <dgm:pt modelId="{BD764453-8729-4DDA-B7C2-57898631A4F6}" type="pres">
      <dgm:prSet presAssocID="{8AF15549-C008-47F4-9604-D1A6FC65B97C}" presName="dummyMaxCanvas" presStyleCnt="0">
        <dgm:presLayoutVars/>
      </dgm:prSet>
      <dgm:spPr/>
    </dgm:pt>
    <dgm:pt modelId="{38238DA6-85BC-4F56-A71E-450A51E9D1F4}" type="pres">
      <dgm:prSet presAssocID="{8AF15549-C008-47F4-9604-D1A6FC65B97C}" presName="ThreeNodes_1" presStyleLbl="node1" presStyleIdx="0" presStyleCnt="3">
        <dgm:presLayoutVars>
          <dgm:bulletEnabled val="1"/>
        </dgm:presLayoutVars>
      </dgm:prSet>
      <dgm:spPr/>
    </dgm:pt>
    <dgm:pt modelId="{F6E393AD-BA5C-46F9-9FCC-965CF3CF3184}" type="pres">
      <dgm:prSet presAssocID="{8AF15549-C008-47F4-9604-D1A6FC65B97C}" presName="ThreeNodes_2" presStyleLbl="node1" presStyleIdx="1" presStyleCnt="3">
        <dgm:presLayoutVars>
          <dgm:bulletEnabled val="1"/>
        </dgm:presLayoutVars>
      </dgm:prSet>
      <dgm:spPr/>
    </dgm:pt>
    <dgm:pt modelId="{462A9EC7-5036-4B1A-9675-D257558AA18C}" type="pres">
      <dgm:prSet presAssocID="{8AF15549-C008-47F4-9604-D1A6FC65B97C}" presName="ThreeNodes_3" presStyleLbl="node1" presStyleIdx="2" presStyleCnt="3">
        <dgm:presLayoutVars>
          <dgm:bulletEnabled val="1"/>
        </dgm:presLayoutVars>
      </dgm:prSet>
      <dgm:spPr/>
    </dgm:pt>
    <dgm:pt modelId="{946FE0AE-C399-45D0-90D0-5CF8F161B077}" type="pres">
      <dgm:prSet presAssocID="{8AF15549-C008-47F4-9604-D1A6FC65B97C}" presName="ThreeConn_1-2" presStyleLbl="fgAccFollowNode1" presStyleIdx="0" presStyleCnt="2">
        <dgm:presLayoutVars>
          <dgm:bulletEnabled val="1"/>
        </dgm:presLayoutVars>
      </dgm:prSet>
      <dgm:spPr/>
    </dgm:pt>
    <dgm:pt modelId="{B2242DE1-3D06-47C5-8B18-006C019FD54E}" type="pres">
      <dgm:prSet presAssocID="{8AF15549-C008-47F4-9604-D1A6FC65B97C}" presName="ThreeConn_2-3" presStyleLbl="fgAccFollowNode1" presStyleIdx="1" presStyleCnt="2">
        <dgm:presLayoutVars>
          <dgm:bulletEnabled val="1"/>
        </dgm:presLayoutVars>
      </dgm:prSet>
      <dgm:spPr/>
    </dgm:pt>
    <dgm:pt modelId="{BD12C8F2-C1E3-42EB-BBF8-D612C7F91536}" type="pres">
      <dgm:prSet presAssocID="{8AF15549-C008-47F4-9604-D1A6FC65B97C}" presName="ThreeNodes_1_text" presStyleLbl="node1" presStyleIdx="2" presStyleCnt="3">
        <dgm:presLayoutVars>
          <dgm:bulletEnabled val="1"/>
        </dgm:presLayoutVars>
      </dgm:prSet>
      <dgm:spPr/>
    </dgm:pt>
    <dgm:pt modelId="{9EA28A01-649D-490C-9C01-72D03838463F}" type="pres">
      <dgm:prSet presAssocID="{8AF15549-C008-47F4-9604-D1A6FC65B97C}" presName="ThreeNodes_2_text" presStyleLbl="node1" presStyleIdx="2" presStyleCnt="3">
        <dgm:presLayoutVars>
          <dgm:bulletEnabled val="1"/>
        </dgm:presLayoutVars>
      </dgm:prSet>
      <dgm:spPr/>
    </dgm:pt>
    <dgm:pt modelId="{F26A8786-D107-479D-B80F-2A177D6E5E5A}" type="pres">
      <dgm:prSet presAssocID="{8AF15549-C008-47F4-9604-D1A6FC65B97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C249A09-E9A9-4699-A7AF-CC3CF05CAFA6}" type="presOf" srcId="{97D71A3A-DB11-4BF0-9235-0F2BD29BC6C1}" destId="{946FE0AE-C399-45D0-90D0-5CF8F161B077}" srcOrd="0" destOrd="0" presId="urn:microsoft.com/office/officeart/2005/8/layout/vProcess5"/>
    <dgm:cxn modelId="{6C2A8E0F-1516-458E-B88B-8D0A6834C3B0}" srcId="{8AF15549-C008-47F4-9604-D1A6FC65B97C}" destId="{FB6A9693-5BD5-4AEA-A5A6-A521E2CA7C56}" srcOrd="2" destOrd="0" parTransId="{728A41A7-E0B7-4520-AAD2-45BBBCC4EDF7}" sibTransId="{1591FF72-9848-4510-A7C8-C3D7D6D63AE3}"/>
    <dgm:cxn modelId="{0A8DC86F-F674-424A-AA2E-8AF904F6B601}" type="presOf" srcId="{FB6A9693-5BD5-4AEA-A5A6-A521E2CA7C56}" destId="{F26A8786-D107-479D-B80F-2A177D6E5E5A}" srcOrd="1" destOrd="0" presId="urn:microsoft.com/office/officeart/2005/8/layout/vProcess5"/>
    <dgm:cxn modelId="{730A4B52-54FB-4D6A-A6A6-21FB135C1FF5}" type="presOf" srcId="{B841A72A-47FA-4003-9639-3C856E01E754}" destId="{F6E393AD-BA5C-46F9-9FCC-965CF3CF3184}" srcOrd="0" destOrd="0" presId="urn:microsoft.com/office/officeart/2005/8/layout/vProcess5"/>
    <dgm:cxn modelId="{E71A6575-B53D-4330-ABCB-468D77493228}" type="presOf" srcId="{8AF15549-C008-47F4-9604-D1A6FC65B97C}" destId="{4F5E8B4C-2975-4BEE-90B9-50812F832FDB}" srcOrd="0" destOrd="0" presId="urn:microsoft.com/office/officeart/2005/8/layout/vProcess5"/>
    <dgm:cxn modelId="{AA92D0A5-D5F3-403D-B9B1-DFE47A3724ED}" type="presOf" srcId="{B841A72A-47FA-4003-9639-3C856E01E754}" destId="{9EA28A01-649D-490C-9C01-72D03838463F}" srcOrd="1" destOrd="0" presId="urn:microsoft.com/office/officeart/2005/8/layout/vProcess5"/>
    <dgm:cxn modelId="{2BEAE2A9-896F-4EB3-A569-8BBCB72B072A}" type="presOf" srcId="{FB6A9693-5BD5-4AEA-A5A6-A521E2CA7C56}" destId="{462A9EC7-5036-4B1A-9675-D257558AA18C}" srcOrd="0" destOrd="0" presId="urn:microsoft.com/office/officeart/2005/8/layout/vProcess5"/>
    <dgm:cxn modelId="{929043AA-4590-4AF5-8278-1BC50F1E9C60}" srcId="{8AF15549-C008-47F4-9604-D1A6FC65B97C}" destId="{B841A72A-47FA-4003-9639-3C856E01E754}" srcOrd="1" destOrd="0" parTransId="{ABCBD49C-93B5-4832-9013-A5D3B2D0664D}" sibTransId="{82C01C41-C3BB-4416-9CB8-16AABFCF7257}"/>
    <dgm:cxn modelId="{FA74F8AA-4A07-4CCF-A108-510231DF6EA2}" type="presOf" srcId="{DEBFB2F1-0F43-4356-B6D0-D6195047AF4A}" destId="{38238DA6-85BC-4F56-A71E-450A51E9D1F4}" srcOrd="0" destOrd="0" presId="urn:microsoft.com/office/officeart/2005/8/layout/vProcess5"/>
    <dgm:cxn modelId="{8E83D7C4-2A19-43DB-9B09-A911A022C914}" type="presOf" srcId="{DEBFB2F1-0F43-4356-B6D0-D6195047AF4A}" destId="{BD12C8F2-C1E3-42EB-BBF8-D612C7F91536}" srcOrd="1" destOrd="0" presId="urn:microsoft.com/office/officeart/2005/8/layout/vProcess5"/>
    <dgm:cxn modelId="{D65D09EC-8DE6-4A65-8C21-B5FAADBB0076}" srcId="{8AF15549-C008-47F4-9604-D1A6FC65B97C}" destId="{DEBFB2F1-0F43-4356-B6D0-D6195047AF4A}" srcOrd="0" destOrd="0" parTransId="{352E7AED-EEA1-48AA-8E1C-C9EAD0CF5E4D}" sibTransId="{97D71A3A-DB11-4BF0-9235-0F2BD29BC6C1}"/>
    <dgm:cxn modelId="{85C7C1FB-037E-41AB-9327-FC3B47CEF91E}" type="presOf" srcId="{82C01C41-C3BB-4416-9CB8-16AABFCF7257}" destId="{B2242DE1-3D06-47C5-8B18-006C019FD54E}" srcOrd="0" destOrd="0" presId="urn:microsoft.com/office/officeart/2005/8/layout/vProcess5"/>
    <dgm:cxn modelId="{599AF57B-A685-4011-A181-A9C84A939ACC}" type="presParOf" srcId="{4F5E8B4C-2975-4BEE-90B9-50812F832FDB}" destId="{BD764453-8729-4DDA-B7C2-57898631A4F6}" srcOrd="0" destOrd="0" presId="urn:microsoft.com/office/officeart/2005/8/layout/vProcess5"/>
    <dgm:cxn modelId="{079A998F-7D15-42BF-8395-5AC2F70B5BCC}" type="presParOf" srcId="{4F5E8B4C-2975-4BEE-90B9-50812F832FDB}" destId="{38238DA6-85BC-4F56-A71E-450A51E9D1F4}" srcOrd="1" destOrd="0" presId="urn:microsoft.com/office/officeart/2005/8/layout/vProcess5"/>
    <dgm:cxn modelId="{452C02C3-FA78-49D0-BE76-1608E9AF342C}" type="presParOf" srcId="{4F5E8B4C-2975-4BEE-90B9-50812F832FDB}" destId="{F6E393AD-BA5C-46F9-9FCC-965CF3CF3184}" srcOrd="2" destOrd="0" presId="urn:microsoft.com/office/officeart/2005/8/layout/vProcess5"/>
    <dgm:cxn modelId="{943AD25B-FC2C-4074-983C-6B7855D32AFE}" type="presParOf" srcId="{4F5E8B4C-2975-4BEE-90B9-50812F832FDB}" destId="{462A9EC7-5036-4B1A-9675-D257558AA18C}" srcOrd="3" destOrd="0" presId="urn:microsoft.com/office/officeart/2005/8/layout/vProcess5"/>
    <dgm:cxn modelId="{9B3025C6-89E8-4321-957F-A87446F9B161}" type="presParOf" srcId="{4F5E8B4C-2975-4BEE-90B9-50812F832FDB}" destId="{946FE0AE-C399-45D0-90D0-5CF8F161B077}" srcOrd="4" destOrd="0" presId="urn:microsoft.com/office/officeart/2005/8/layout/vProcess5"/>
    <dgm:cxn modelId="{5240148F-F1DB-4552-8F2B-510BEC60DB2C}" type="presParOf" srcId="{4F5E8B4C-2975-4BEE-90B9-50812F832FDB}" destId="{B2242DE1-3D06-47C5-8B18-006C019FD54E}" srcOrd="5" destOrd="0" presId="urn:microsoft.com/office/officeart/2005/8/layout/vProcess5"/>
    <dgm:cxn modelId="{D6778218-5A55-4FBD-B1D2-DF2AC718CFFC}" type="presParOf" srcId="{4F5E8B4C-2975-4BEE-90B9-50812F832FDB}" destId="{BD12C8F2-C1E3-42EB-BBF8-D612C7F91536}" srcOrd="6" destOrd="0" presId="urn:microsoft.com/office/officeart/2005/8/layout/vProcess5"/>
    <dgm:cxn modelId="{711F3A73-3F2D-4405-ABBC-046728BBABF0}" type="presParOf" srcId="{4F5E8B4C-2975-4BEE-90B9-50812F832FDB}" destId="{9EA28A01-649D-490C-9C01-72D03838463F}" srcOrd="7" destOrd="0" presId="urn:microsoft.com/office/officeart/2005/8/layout/vProcess5"/>
    <dgm:cxn modelId="{5A4FE0F4-76B8-4AC3-AF3A-3E092C2DA2FC}" type="presParOf" srcId="{4F5E8B4C-2975-4BEE-90B9-50812F832FDB}" destId="{F26A8786-D107-479D-B80F-2A177D6E5E5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F15549-C008-47F4-9604-D1A6FC65B97C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BFB2F1-0F43-4356-B6D0-D6195047AF4A}">
      <dgm:prSet/>
      <dgm:spPr>
        <a:solidFill>
          <a:schemeClr val="accent1"/>
        </a:solidFill>
      </dgm:spPr>
      <dgm:t>
        <a:bodyPr/>
        <a:lstStyle/>
        <a:p>
          <a:r>
            <a:rPr lang="en-US" b="0" dirty="0"/>
            <a:t>Leveraging National Cisco Value Point Program allows for additional discounts.</a:t>
          </a:r>
        </a:p>
      </dgm:t>
    </dgm:pt>
    <dgm:pt modelId="{352E7AED-EEA1-48AA-8E1C-C9EAD0CF5E4D}" type="parTrans" cxnId="{D65D09EC-8DE6-4A65-8C21-B5FAADBB0076}">
      <dgm:prSet/>
      <dgm:spPr/>
      <dgm:t>
        <a:bodyPr/>
        <a:lstStyle/>
        <a:p>
          <a:endParaRPr lang="en-US"/>
        </a:p>
      </dgm:t>
    </dgm:pt>
    <dgm:pt modelId="{97D71A3A-DB11-4BF0-9235-0F2BD29BC6C1}" type="sibTrans" cxnId="{D65D09EC-8DE6-4A65-8C21-B5FAADBB0076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B841A72A-47FA-4003-9639-3C856E01E754}">
      <dgm:prSet custT="1"/>
      <dgm:spPr>
        <a:solidFill>
          <a:schemeClr val="tx2"/>
        </a:solidFill>
      </dgm:spPr>
      <dgm:t>
        <a:bodyPr lIns="91440" rIns="0" bIns="91440"/>
        <a:lstStyle/>
        <a:p>
          <a:pPr defTabSz="0">
            <a:spcAft>
              <a:spcPts val="600"/>
            </a:spcAft>
          </a:pPr>
          <a:r>
            <a:rPr lang="en-US" sz="2800" b="1" dirty="0"/>
            <a:t>5-year contract enables us to realize benefits</a:t>
          </a:r>
          <a:endParaRPr lang="en-US" sz="2800" dirty="0"/>
        </a:p>
      </dgm:t>
    </dgm:pt>
    <dgm:pt modelId="{ABCBD49C-93B5-4832-9013-A5D3B2D0664D}" type="parTrans" cxnId="{929043AA-4590-4AF5-8278-1BC50F1E9C60}">
      <dgm:prSet/>
      <dgm:spPr/>
      <dgm:t>
        <a:bodyPr/>
        <a:lstStyle/>
        <a:p>
          <a:endParaRPr lang="en-US"/>
        </a:p>
      </dgm:t>
    </dgm:pt>
    <dgm:pt modelId="{82C01C41-C3BB-4416-9CB8-16AABFCF7257}" type="sibTrans" cxnId="{929043AA-4590-4AF5-8278-1BC50F1E9C60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127FC09D-0275-4495-8B86-85CE053FE7B6}">
      <dgm:prSet custT="1"/>
      <dgm:spPr>
        <a:solidFill>
          <a:schemeClr val="tx2"/>
        </a:solidFill>
      </dgm:spPr>
      <dgm:t>
        <a:bodyPr lIns="91440" rIns="0" bIns="91440"/>
        <a:lstStyle/>
        <a:p>
          <a:pPr defTabSz="889000">
            <a:spcAft>
              <a:spcPct val="15000"/>
            </a:spcAft>
          </a:pPr>
          <a:r>
            <a:rPr lang="en-US" sz="2000" b="1"/>
            <a:t>Address global supply chain constraints</a:t>
          </a:r>
          <a:endParaRPr lang="en-US" sz="2000" dirty="0"/>
        </a:p>
      </dgm:t>
    </dgm:pt>
    <dgm:pt modelId="{E850EC33-1BF8-42F8-A187-DE3B30C4D73E}" type="parTrans" cxnId="{59A81C1F-EEBF-46C3-A87C-D547EBF3A685}">
      <dgm:prSet/>
      <dgm:spPr/>
      <dgm:t>
        <a:bodyPr/>
        <a:lstStyle/>
        <a:p>
          <a:endParaRPr lang="en-US"/>
        </a:p>
      </dgm:t>
    </dgm:pt>
    <dgm:pt modelId="{577D26B2-AC98-4710-BECD-6F807C50A49A}" type="sibTrans" cxnId="{59A81C1F-EEBF-46C3-A87C-D547EBF3A685}">
      <dgm:prSet/>
      <dgm:spPr/>
      <dgm:t>
        <a:bodyPr/>
        <a:lstStyle/>
        <a:p>
          <a:endParaRPr lang="en-US"/>
        </a:p>
      </dgm:t>
    </dgm:pt>
    <dgm:pt modelId="{922A4051-F18B-4F01-91C0-31AE4693AA12}">
      <dgm:prSet custT="1"/>
      <dgm:spPr>
        <a:solidFill>
          <a:schemeClr val="tx2"/>
        </a:solidFill>
      </dgm:spPr>
      <dgm:t>
        <a:bodyPr lIns="91440" rIns="0" bIns="91440"/>
        <a:lstStyle/>
        <a:p>
          <a:pPr defTabSz="889000">
            <a:spcAft>
              <a:spcPct val="15000"/>
            </a:spcAft>
          </a:pPr>
          <a:r>
            <a:rPr lang="en-US" sz="2000" b="1"/>
            <a:t>22% savings on pre-paid maintenance </a:t>
          </a:r>
        </a:p>
        <a:p>
          <a:pPr defTabSz="889000">
            <a:spcAft>
              <a:spcPct val="15000"/>
            </a:spcAft>
          </a:pPr>
          <a:r>
            <a:rPr lang="en-US" sz="2000" b="1"/>
            <a:t> Estimated 2.1 million dollars</a:t>
          </a:r>
          <a:endParaRPr lang="en-US" sz="2000" dirty="0"/>
        </a:p>
      </dgm:t>
    </dgm:pt>
    <dgm:pt modelId="{3A951AF1-A658-45BE-AABD-DA511F8EAA79}" type="parTrans" cxnId="{0BA93178-1296-49FD-B2AE-5AC665EFD6C2}">
      <dgm:prSet/>
      <dgm:spPr/>
      <dgm:t>
        <a:bodyPr/>
        <a:lstStyle/>
        <a:p>
          <a:endParaRPr lang="en-US"/>
        </a:p>
      </dgm:t>
    </dgm:pt>
    <dgm:pt modelId="{4A809CA2-7323-41F6-940D-EECF95A42499}" type="sibTrans" cxnId="{0BA93178-1296-49FD-B2AE-5AC665EFD6C2}">
      <dgm:prSet/>
      <dgm:spPr/>
      <dgm:t>
        <a:bodyPr/>
        <a:lstStyle/>
        <a:p>
          <a:endParaRPr lang="en-US"/>
        </a:p>
      </dgm:t>
    </dgm:pt>
    <dgm:pt modelId="{523674DD-3D87-47ED-9D32-2211404D74F0}">
      <dgm:prSet custT="1"/>
      <dgm:spPr>
        <a:solidFill>
          <a:schemeClr val="accent1"/>
        </a:solidFill>
      </dgm:spPr>
      <dgm:t>
        <a:bodyPr lIns="91440" rIns="0" bIns="91440"/>
        <a:lstStyle/>
        <a:p>
          <a:pPr defTabSz="889000">
            <a:spcAft>
              <a:spcPct val="15000"/>
            </a:spcAft>
          </a:pPr>
          <a:r>
            <a:rPr lang="en-US" sz="2000" b="1"/>
            <a:t>Fixes identified support costs for full term </a:t>
          </a:r>
          <a:endParaRPr lang="en-US" sz="2000" dirty="0"/>
        </a:p>
      </dgm:t>
    </dgm:pt>
    <dgm:pt modelId="{0188A8AF-F8F0-4531-A99C-FD1976E8DA05}" type="parTrans" cxnId="{59F0FA0D-75FB-4F30-8B39-CB3477EABF2A}">
      <dgm:prSet/>
      <dgm:spPr/>
      <dgm:t>
        <a:bodyPr/>
        <a:lstStyle/>
        <a:p>
          <a:endParaRPr lang="en-US"/>
        </a:p>
      </dgm:t>
    </dgm:pt>
    <dgm:pt modelId="{339F7A19-328F-406B-8069-E2C148D13E38}" type="sibTrans" cxnId="{59F0FA0D-75FB-4F30-8B39-CB3477EABF2A}">
      <dgm:prSet/>
      <dgm:spPr/>
      <dgm:t>
        <a:bodyPr/>
        <a:lstStyle/>
        <a:p>
          <a:endParaRPr lang="en-US"/>
        </a:p>
      </dgm:t>
    </dgm:pt>
    <dgm:pt modelId="{BB5CF767-360A-45C9-A741-AB444C907E8D}" type="pres">
      <dgm:prSet presAssocID="{8AF15549-C008-47F4-9604-D1A6FC65B97C}" presName="Name0" presStyleCnt="0">
        <dgm:presLayoutVars>
          <dgm:chMax val="7"/>
          <dgm:dir/>
          <dgm:animOne val="branch"/>
        </dgm:presLayoutVars>
      </dgm:prSet>
      <dgm:spPr/>
    </dgm:pt>
    <dgm:pt modelId="{97082C5B-7CB7-445E-94D6-5A3BAF703AAC}" type="pres">
      <dgm:prSet presAssocID="{DEBFB2F1-0F43-4356-B6D0-D6195047AF4A}" presName="parTx1" presStyleLbl="node1" presStyleIdx="0" presStyleCnt="2"/>
      <dgm:spPr/>
    </dgm:pt>
    <dgm:pt modelId="{DBD4CA94-695E-45FF-A728-B0B14669CC9E}" type="pres">
      <dgm:prSet presAssocID="{B841A72A-47FA-4003-9639-3C856E01E754}" presName="parTx2" presStyleLbl="node1" presStyleIdx="1" presStyleCnt="2"/>
      <dgm:spPr/>
    </dgm:pt>
    <dgm:pt modelId="{65A73E37-21AF-4768-9C41-3773FFD3ABAF}" type="pres">
      <dgm:prSet presAssocID="{B841A72A-47FA-4003-9639-3C856E01E754}" presName="spPre2" presStyleCnt="0"/>
      <dgm:spPr/>
    </dgm:pt>
    <dgm:pt modelId="{81EFD881-B05C-4D8D-91EE-C890008298C8}" type="pres">
      <dgm:prSet presAssocID="{B841A72A-47FA-4003-9639-3C856E01E754}" presName="chLin2" presStyleCnt="0"/>
      <dgm:spPr/>
    </dgm:pt>
    <dgm:pt modelId="{D0B199EF-E2CC-46A4-9E27-2457372CFBA6}" type="pres">
      <dgm:prSet presAssocID="{E850EC33-1BF8-42F8-A187-DE3B30C4D73E}" presName="Name45" presStyleLbl="parChTrans1D1" presStyleIdx="0" presStyleCnt="6"/>
      <dgm:spPr/>
    </dgm:pt>
    <dgm:pt modelId="{71261BD9-D5F4-4E19-9204-2EBB57683D81}" type="pres">
      <dgm:prSet presAssocID="{127FC09D-0275-4495-8B86-85CE053FE7B6}" presName="txAndLines2" presStyleCnt="0"/>
      <dgm:spPr/>
    </dgm:pt>
    <dgm:pt modelId="{4FF6193A-66E4-4E08-8EF7-91048667E78A}" type="pres">
      <dgm:prSet presAssocID="{127FC09D-0275-4495-8B86-85CE053FE7B6}" presName="anchor2" presStyleCnt="0"/>
      <dgm:spPr/>
    </dgm:pt>
    <dgm:pt modelId="{9E227196-8EE0-4610-9B05-BF861353AD8B}" type="pres">
      <dgm:prSet presAssocID="{127FC09D-0275-4495-8B86-85CE053FE7B6}" presName="backup2" presStyleCnt="0"/>
      <dgm:spPr/>
    </dgm:pt>
    <dgm:pt modelId="{B1DD363A-D783-439F-A56E-8DFCEB0B94EE}" type="pres">
      <dgm:prSet presAssocID="{127FC09D-0275-4495-8B86-85CE053FE7B6}" presName="preLine2" presStyleLbl="parChTrans1D1" presStyleIdx="1" presStyleCnt="6"/>
      <dgm:spPr/>
    </dgm:pt>
    <dgm:pt modelId="{932D8BC8-0561-416C-84BA-50D04118DD51}" type="pres">
      <dgm:prSet presAssocID="{127FC09D-0275-4495-8B86-85CE053FE7B6}" presName="desTx2" presStyleLbl="revTx" presStyleIdx="0" presStyleCnt="0">
        <dgm:presLayoutVars>
          <dgm:bulletEnabled val="1"/>
        </dgm:presLayoutVars>
      </dgm:prSet>
      <dgm:spPr/>
    </dgm:pt>
    <dgm:pt modelId="{D06B9602-12F1-42DC-ACA2-B2F1872236F4}" type="pres">
      <dgm:prSet presAssocID="{3A951AF1-A658-45BE-AABD-DA511F8EAA79}" presName="Name45" presStyleLbl="parChTrans1D1" presStyleIdx="2" presStyleCnt="6"/>
      <dgm:spPr/>
    </dgm:pt>
    <dgm:pt modelId="{C2BA2589-8645-4337-8152-3346FF3F7297}" type="pres">
      <dgm:prSet presAssocID="{922A4051-F18B-4F01-91C0-31AE4693AA12}" presName="txAndLines2" presStyleCnt="0"/>
      <dgm:spPr/>
    </dgm:pt>
    <dgm:pt modelId="{A42DB279-8755-4D0B-9573-2954C198746B}" type="pres">
      <dgm:prSet presAssocID="{922A4051-F18B-4F01-91C0-31AE4693AA12}" presName="anchor2" presStyleCnt="0"/>
      <dgm:spPr/>
    </dgm:pt>
    <dgm:pt modelId="{00269477-6A5D-4A71-9848-A337BB802F80}" type="pres">
      <dgm:prSet presAssocID="{922A4051-F18B-4F01-91C0-31AE4693AA12}" presName="backup2" presStyleCnt="0"/>
      <dgm:spPr/>
    </dgm:pt>
    <dgm:pt modelId="{EABD0080-BD2E-4644-856D-515BF3346C7A}" type="pres">
      <dgm:prSet presAssocID="{922A4051-F18B-4F01-91C0-31AE4693AA12}" presName="preLine2" presStyleLbl="parChTrans1D1" presStyleIdx="3" presStyleCnt="6"/>
      <dgm:spPr/>
    </dgm:pt>
    <dgm:pt modelId="{2263A2A1-1E89-44D4-876F-5DED163FD64A}" type="pres">
      <dgm:prSet presAssocID="{922A4051-F18B-4F01-91C0-31AE4693AA12}" presName="desTx2" presStyleLbl="revTx" presStyleIdx="0" presStyleCnt="0">
        <dgm:presLayoutVars>
          <dgm:bulletEnabled val="1"/>
        </dgm:presLayoutVars>
      </dgm:prSet>
      <dgm:spPr/>
    </dgm:pt>
    <dgm:pt modelId="{85D47D85-E890-4021-9B37-43456E9654EF}" type="pres">
      <dgm:prSet presAssocID="{0188A8AF-F8F0-4531-A99C-FD1976E8DA05}" presName="Name45" presStyleLbl="parChTrans1D1" presStyleIdx="4" presStyleCnt="6"/>
      <dgm:spPr/>
    </dgm:pt>
    <dgm:pt modelId="{F7F3AD76-40FC-4002-AC45-775E5AC48A47}" type="pres">
      <dgm:prSet presAssocID="{523674DD-3D87-47ED-9D32-2211404D74F0}" presName="txAndLines2" presStyleCnt="0"/>
      <dgm:spPr/>
    </dgm:pt>
    <dgm:pt modelId="{55D1B692-E6A5-40B9-B1D8-E404E5AC91DF}" type="pres">
      <dgm:prSet presAssocID="{523674DD-3D87-47ED-9D32-2211404D74F0}" presName="anchor2" presStyleCnt="0"/>
      <dgm:spPr/>
    </dgm:pt>
    <dgm:pt modelId="{4F59E5D1-F038-481B-A2E9-A5086789A369}" type="pres">
      <dgm:prSet presAssocID="{523674DD-3D87-47ED-9D32-2211404D74F0}" presName="backup2" presStyleCnt="0"/>
      <dgm:spPr/>
    </dgm:pt>
    <dgm:pt modelId="{23CB45F8-EE10-4D65-A081-EDC74EF0B210}" type="pres">
      <dgm:prSet presAssocID="{523674DD-3D87-47ED-9D32-2211404D74F0}" presName="preLine2" presStyleLbl="parChTrans1D1" presStyleIdx="5" presStyleCnt="6"/>
      <dgm:spPr/>
    </dgm:pt>
    <dgm:pt modelId="{00D05273-0EB6-4676-A0CC-BAF4329C4EB2}" type="pres">
      <dgm:prSet presAssocID="{523674DD-3D87-47ED-9D32-2211404D74F0}" presName="desTx2" presStyleLbl="revTx" presStyleIdx="0" presStyleCnt="0">
        <dgm:presLayoutVars>
          <dgm:bulletEnabled val="1"/>
        </dgm:presLayoutVars>
      </dgm:prSet>
      <dgm:spPr/>
    </dgm:pt>
  </dgm:ptLst>
  <dgm:cxnLst>
    <dgm:cxn modelId="{7A61B806-9838-4629-A196-BEC7B804E7FC}" type="presOf" srcId="{922A4051-F18B-4F01-91C0-31AE4693AA12}" destId="{2263A2A1-1E89-44D4-876F-5DED163FD64A}" srcOrd="0" destOrd="0" presId="urn:microsoft.com/office/officeart/2009/3/layout/SubStepProcess"/>
    <dgm:cxn modelId="{59F0FA0D-75FB-4F30-8B39-CB3477EABF2A}" srcId="{B841A72A-47FA-4003-9639-3C856E01E754}" destId="{523674DD-3D87-47ED-9D32-2211404D74F0}" srcOrd="2" destOrd="0" parTransId="{0188A8AF-F8F0-4531-A99C-FD1976E8DA05}" sibTransId="{339F7A19-328F-406B-8069-E2C148D13E38}"/>
    <dgm:cxn modelId="{E452081C-6EDE-442E-BAEA-A5B432BD8A91}" type="presOf" srcId="{127FC09D-0275-4495-8B86-85CE053FE7B6}" destId="{932D8BC8-0561-416C-84BA-50D04118DD51}" srcOrd="0" destOrd="0" presId="urn:microsoft.com/office/officeart/2009/3/layout/SubStepProcess"/>
    <dgm:cxn modelId="{59A81C1F-EEBF-46C3-A87C-D547EBF3A685}" srcId="{B841A72A-47FA-4003-9639-3C856E01E754}" destId="{127FC09D-0275-4495-8B86-85CE053FE7B6}" srcOrd="0" destOrd="0" parTransId="{E850EC33-1BF8-42F8-A187-DE3B30C4D73E}" sibTransId="{577D26B2-AC98-4710-BECD-6F807C50A49A}"/>
    <dgm:cxn modelId="{F885813C-12DD-4140-B167-03114E9EC026}" type="presOf" srcId="{DEBFB2F1-0F43-4356-B6D0-D6195047AF4A}" destId="{97082C5B-7CB7-445E-94D6-5A3BAF703AAC}" srcOrd="0" destOrd="0" presId="urn:microsoft.com/office/officeart/2009/3/layout/SubStepProcess"/>
    <dgm:cxn modelId="{0BA93178-1296-49FD-B2AE-5AC665EFD6C2}" srcId="{B841A72A-47FA-4003-9639-3C856E01E754}" destId="{922A4051-F18B-4F01-91C0-31AE4693AA12}" srcOrd="1" destOrd="0" parTransId="{3A951AF1-A658-45BE-AABD-DA511F8EAA79}" sibTransId="{4A809CA2-7323-41F6-940D-EECF95A42499}"/>
    <dgm:cxn modelId="{07C4AE97-98DA-433F-AA87-67478B83B26A}" type="presOf" srcId="{8AF15549-C008-47F4-9604-D1A6FC65B97C}" destId="{BB5CF767-360A-45C9-A741-AB444C907E8D}" srcOrd="0" destOrd="0" presId="urn:microsoft.com/office/officeart/2009/3/layout/SubStepProcess"/>
    <dgm:cxn modelId="{CBA6B9A9-32D0-4448-9B04-9A585E99DA9B}" type="presOf" srcId="{523674DD-3D87-47ED-9D32-2211404D74F0}" destId="{00D05273-0EB6-4676-A0CC-BAF4329C4EB2}" srcOrd="0" destOrd="0" presId="urn:microsoft.com/office/officeart/2009/3/layout/SubStepProcess"/>
    <dgm:cxn modelId="{929043AA-4590-4AF5-8278-1BC50F1E9C60}" srcId="{8AF15549-C008-47F4-9604-D1A6FC65B97C}" destId="{B841A72A-47FA-4003-9639-3C856E01E754}" srcOrd="1" destOrd="0" parTransId="{ABCBD49C-93B5-4832-9013-A5D3B2D0664D}" sibTransId="{82C01C41-C3BB-4416-9CB8-16AABFCF7257}"/>
    <dgm:cxn modelId="{ED3C2FC0-AF04-42F3-A307-E289BA049A4F}" type="presOf" srcId="{B841A72A-47FA-4003-9639-3C856E01E754}" destId="{DBD4CA94-695E-45FF-A728-B0B14669CC9E}" srcOrd="0" destOrd="0" presId="urn:microsoft.com/office/officeart/2009/3/layout/SubStepProcess"/>
    <dgm:cxn modelId="{D65D09EC-8DE6-4A65-8C21-B5FAADBB0076}" srcId="{8AF15549-C008-47F4-9604-D1A6FC65B97C}" destId="{DEBFB2F1-0F43-4356-B6D0-D6195047AF4A}" srcOrd="0" destOrd="0" parTransId="{352E7AED-EEA1-48AA-8E1C-C9EAD0CF5E4D}" sibTransId="{97D71A3A-DB11-4BF0-9235-0F2BD29BC6C1}"/>
    <dgm:cxn modelId="{F5A450F8-ABAC-467B-B3C7-C3DE4695A180}" type="presParOf" srcId="{BB5CF767-360A-45C9-A741-AB444C907E8D}" destId="{97082C5B-7CB7-445E-94D6-5A3BAF703AAC}" srcOrd="0" destOrd="0" presId="urn:microsoft.com/office/officeart/2009/3/layout/SubStepProcess"/>
    <dgm:cxn modelId="{957ADA46-6A6E-453C-AB1B-B4FF76CF0296}" type="presParOf" srcId="{BB5CF767-360A-45C9-A741-AB444C907E8D}" destId="{DBD4CA94-695E-45FF-A728-B0B14669CC9E}" srcOrd="1" destOrd="0" presId="urn:microsoft.com/office/officeart/2009/3/layout/SubStepProcess"/>
    <dgm:cxn modelId="{F9733653-B65C-4D5C-96CA-09AAAD8B36AB}" type="presParOf" srcId="{BB5CF767-360A-45C9-A741-AB444C907E8D}" destId="{65A73E37-21AF-4768-9C41-3773FFD3ABAF}" srcOrd="2" destOrd="0" presId="urn:microsoft.com/office/officeart/2009/3/layout/SubStepProcess"/>
    <dgm:cxn modelId="{DD11D787-00BA-4A21-B1FF-1BC840676EC8}" type="presParOf" srcId="{BB5CF767-360A-45C9-A741-AB444C907E8D}" destId="{81EFD881-B05C-4D8D-91EE-C890008298C8}" srcOrd="3" destOrd="0" presId="urn:microsoft.com/office/officeart/2009/3/layout/SubStepProcess"/>
    <dgm:cxn modelId="{C78D3270-B369-4676-9E67-F53EC578F410}" type="presParOf" srcId="{81EFD881-B05C-4D8D-91EE-C890008298C8}" destId="{D0B199EF-E2CC-46A4-9E27-2457372CFBA6}" srcOrd="0" destOrd="0" presId="urn:microsoft.com/office/officeart/2009/3/layout/SubStepProcess"/>
    <dgm:cxn modelId="{A28D4AF3-C74C-4979-826E-2571F607079B}" type="presParOf" srcId="{81EFD881-B05C-4D8D-91EE-C890008298C8}" destId="{71261BD9-D5F4-4E19-9204-2EBB57683D81}" srcOrd="1" destOrd="0" presId="urn:microsoft.com/office/officeart/2009/3/layout/SubStepProcess"/>
    <dgm:cxn modelId="{822A8C42-4CC4-405D-9100-1EFC94DD198F}" type="presParOf" srcId="{71261BD9-D5F4-4E19-9204-2EBB57683D81}" destId="{4FF6193A-66E4-4E08-8EF7-91048667E78A}" srcOrd="0" destOrd="0" presId="urn:microsoft.com/office/officeart/2009/3/layout/SubStepProcess"/>
    <dgm:cxn modelId="{0AB3B547-3D99-40A3-8B0F-3BA637405467}" type="presParOf" srcId="{71261BD9-D5F4-4E19-9204-2EBB57683D81}" destId="{9E227196-8EE0-4610-9B05-BF861353AD8B}" srcOrd="1" destOrd="0" presId="urn:microsoft.com/office/officeart/2009/3/layout/SubStepProcess"/>
    <dgm:cxn modelId="{524919AB-50E5-4B73-996E-C15503248807}" type="presParOf" srcId="{71261BD9-D5F4-4E19-9204-2EBB57683D81}" destId="{B1DD363A-D783-439F-A56E-8DFCEB0B94EE}" srcOrd="2" destOrd="0" presId="urn:microsoft.com/office/officeart/2009/3/layout/SubStepProcess"/>
    <dgm:cxn modelId="{9293D574-4E39-43FF-90A1-F718CCE68A9F}" type="presParOf" srcId="{71261BD9-D5F4-4E19-9204-2EBB57683D81}" destId="{932D8BC8-0561-416C-84BA-50D04118DD51}" srcOrd="3" destOrd="0" presId="urn:microsoft.com/office/officeart/2009/3/layout/SubStepProcess"/>
    <dgm:cxn modelId="{AE5767D1-F7E1-400F-9798-6BAC9E577036}" type="presParOf" srcId="{81EFD881-B05C-4D8D-91EE-C890008298C8}" destId="{D06B9602-12F1-42DC-ACA2-B2F1872236F4}" srcOrd="2" destOrd="0" presId="urn:microsoft.com/office/officeart/2009/3/layout/SubStepProcess"/>
    <dgm:cxn modelId="{A8B5F7FA-5688-4B24-B410-859B1237A2DB}" type="presParOf" srcId="{81EFD881-B05C-4D8D-91EE-C890008298C8}" destId="{C2BA2589-8645-4337-8152-3346FF3F7297}" srcOrd="3" destOrd="0" presId="urn:microsoft.com/office/officeart/2009/3/layout/SubStepProcess"/>
    <dgm:cxn modelId="{3FA7E2E8-68C5-4EF4-AA6B-60FE77BABE1A}" type="presParOf" srcId="{C2BA2589-8645-4337-8152-3346FF3F7297}" destId="{A42DB279-8755-4D0B-9573-2954C198746B}" srcOrd="0" destOrd="0" presId="urn:microsoft.com/office/officeart/2009/3/layout/SubStepProcess"/>
    <dgm:cxn modelId="{06159338-1FB2-4C5C-8E6F-14FD278521C4}" type="presParOf" srcId="{C2BA2589-8645-4337-8152-3346FF3F7297}" destId="{00269477-6A5D-4A71-9848-A337BB802F80}" srcOrd="1" destOrd="0" presId="urn:microsoft.com/office/officeart/2009/3/layout/SubStepProcess"/>
    <dgm:cxn modelId="{9142AE89-056F-4F41-9D37-61FE807165D1}" type="presParOf" srcId="{C2BA2589-8645-4337-8152-3346FF3F7297}" destId="{EABD0080-BD2E-4644-856D-515BF3346C7A}" srcOrd="2" destOrd="0" presId="urn:microsoft.com/office/officeart/2009/3/layout/SubStepProcess"/>
    <dgm:cxn modelId="{C6FF1212-16BC-4FC1-81C5-C53CC345FF3A}" type="presParOf" srcId="{C2BA2589-8645-4337-8152-3346FF3F7297}" destId="{2263A2A1-1E89-44D4-876F-5DED163FD64A}" srcOrd="3" destOrd="0" presId="urn:microsoft.com/office/officeart/2009/3/layout/SubStepProcess"/>
    <dgm:cxn modelId="{63198A25-B782-4689-BFD2-060DD43A012A}" type="presParOf" srcId="{81EFD881-B05C-4D8D-91EE-C890008298C8}" destId="{85D47D85-E890-4021-9B37-43456E9654EF}" srcOrd="4" destOrd="0" presId="urn:microsoft.com/office/officeart/2009/3/layout/SubStepProcess"/>
    <dgm:cxn modelId="{E0D0B0E6-22D1-4436-B7BA-E6177F3175C6}" type="presParOf" srcId="{81EFD881-B05C-4D8D-91EE-C890008298C8}" destId="{F7F3AD76-40FC-4002-AC45-775E5AC48A47}" srcOrd="5" destOrd="0" presId="urn:microsoft.com/office/officeart/2009/3/layout/SubStepProcess"/>
    <dgm:cxn modelId="{1E09982B-6CD9-4C69-A04B-A02306F8E636}" type="presParOf" srcId="{F7F3AD76-40FC-4002-AC45-775E5AC48A47}" destId="{55D1B692-E6A5-40B9-B1D8-E404E5AC91DF}" srcOrd="0" destOrd="0" presId="urn:microsoft.com/office/officeart/2009/3/layout/SubStepProcess"/>
    <dgm:cxn modelId="{F83D3B0B-F9BE-4086-9872-A15D6E99F820}" type="presParOf" srcId="{F7F3AD76-40FC-4002-AC45-775E5AC48A47}" destId="{4F59E5D1-F038-481B-A2E9-A5086789A369}" srcOrd="1" destOrd="0" presId="urn:microsoft.com/office/officeart/2009/3/layout/SubStepProcess"/>
    <dgm:cxn modelId="{8CCF7925-6247-4211-AC09-61C8525C5B20}" type="presParOf" srcId="{F7F3AD76-40FC-4002-AC45-775E5AC48A47}" destId="{23CB45F8-EE10-4D65-A081-EDC74EF0B210}" srcOrd="2" destOrd="0" presId="urn:microsoft.com/office/officeart/2009/3/layout/SubStepProcess"/>
    <dgm:cxn modelId="{77904B25-4F50-4037-A5A3-DD279C052F2C}" type="presParOf" srcId="{F7F3AD76-40FC-4002-AC45-775E5AC48A47}" destId="{00D05273-0EB6-4676-A0CC-BAF4329C4EB2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3FB0B-152A-4455-AB8A-ECB61B414C3A}">
      <dsp:nvSpPr>
        <dsp:cNvPr id="0" name=""/>
        <dsp:cNvSpPr/>
      </dsp:nvSpPr>
      <dsp:spPr>
        <a:xfrm>
          <a:off x="0" y="0"/>
          <a:ext cx="9457870" cy="110682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Seeking Council approval for a 5-year agreement with ConvergeOne. </a:t>
          </a:r>
        </a:p>
      </dsp:txBody>
      <dsp:txXfrm>
        <a:off x="32418" y="32418"/>
        <a:ext cx="8263523" cy="1041985"/>
      </dsp:txXfrm>
    </dsp:sp>
    <dsp:sp modelId="{4919B506-57C9-4F6E-B791-8D5F4E6C60A1}">
      <dsp:nvSpPr>
        <dsp:cNvPr id="0" name=""/>
        <dsp:cNvSpPr/>
      </dsp:nvSpPr>
      <dsp:spPr>
        <a:xfrm>
          <a:off x="834518" y="1291291"/>
          <a:ext cx="9457870" cy="1106821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11-million-dollar contract funded by 5-year Capital Improvement Project planning and provides an immediate 2.1-million-dollar support savings.</a:t>
          </a:r>
        </a:p>
      </dsp:txBody>
      <dsp:txXfrm>
        <a:off x="866936" y="1323709"/>
        <a:ext cx="7839082" cy="1041985"/>
      </dsp:txXfrm>
    </dsp:sp>
    <dsp:sp modelId="{1DCD776E-AA56-4371-9C3D-04E31CBFA5D7}">
      <dsp:nvSpPr>
        <dsp:cNvPr id="0" name=""/>
        <dsp:cNvSpPr/>
      </dsp:nvSpPr>
      <dsp:spPr>
        <a:xfrm>
          <a:off x="1669036" y="2582107"/>
          <a:ext cx="9457870" cy="1106821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Price agreement to purchase Cisco hardware and support.</a:t>
          </a:r>
        </a:p>
      </dsp:txBody>
      <dsp:txXfrm>
        <a:off x="1701454" y="2614525"/>
        <a:ext cx="7839082" cy="1041985"/>
      </dsp:txXfrm>
    </dsp:sp>
    <dsp:sp modelId="{F424F9B1-0C90-4768-A7FD-3AB36BE9FD52}">
      <dsp:nvSpPr>
        <dsp:cNvPr id="0" name=""/>
        <dsp:cNvSpPr/>
      </dsp:nvSpPr>
      <dsp:spPr>
        <a:xfrm>
          <a:off x="8738436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900308" y="839339"/>
        <a:ext cx="395689" cy="541373"/>
      </dsp:txXfrm>
    </dsp:sp>
    <dsp:sp modelId="{19EC7327-3D67-4BDF-875E-F1A600628436}">
      <dsp:nvSpPr>
        <dsp:cNvPr id="0" name=""/>
        <dsp:cNvSpPr/>
      </dsp:nvSpPr>
      <dsp:spPr>
        <a:xfrm>
          <a:off x="9572955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5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734827" y="2123252"/>
        <a:ext cx="395689" cy="541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38DA6-85BC-4F56-A71E-450A51E9D1F4}">
      <dsp:nvSpPr>
        <dsp:cNvPr id="0" name=""/>
        <dsp:cNvSpPr/>
      </dsp:nvSpPr>
      <dsp:spPr>
        <a:xfrm>
          <a:off x="0" y="0"/>
          <a:ext cx="9457870" cy="110682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Carries data across the network for workers to access email, dial tone, internet, and bureau specific applications.</a:t>
          </a:r>
        </a:p>
      </dsp:txBody>
      <dsp:txXfrm>
        <a:off x="32418" y="32418"/>
        <a:ext cx="8263523" cy="1041985"/>
      </dsp:txXfrm>
    </dsp:sp>
    <dsp:sp modelId="{F6E393AD-BA5C-46F9-9FCC-965CF3CF3184}">
      <dsp:nvSpPr>
        <dsp:cNvPr id="0" name=""/>
        <dsp:cNvSpPr/>
      </dsp:nvSpPr>
      <dsp:spPr>
        <a:xfrm>
          <a:off x="834518" y="1291291"/>
          <a:ext cx="9457870" cy="1106821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Public Safety - First Responders, 800 MHZ radio transmissions and multi-jurisdictional communication.</a:t>
          </a:r>
        </a:p>
      </dsp:txBody>
      <dsp:txXfrm>
        <a:off x="866936" y="1323709"/>
        <a:ext cx="7839082" cy="1041985"/>
      </dsp:txXfrm>
    </dsp:sp>
    <dsp:sp modelId="{462A9EC7-5036-4B1A-9675-D257558AA18C}">
      <dsp:nvSpPr>
        <dsp:cNvPr id="0" name=""/>
        <dsp:cNvSpPr/>
      </dsp:nvSpPr>
      <dsp:spPr>
        <a:xfrm>
          <a:off x="1669036" y="2582583"/>
          <a:ext cx="9457870" cy="110682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Cisco information security tools improve the safe transmission of data.</a:t>
          </a:r>
        </a:p>
      </dsp:txBody>
      <dsp:txXfrm>
        <a:off x="1701454" y="2615001"/>
        <a:ext cx="7839082" cy="1041985"/>
      </dsp:txXfrm>
    </dsp:sp>
    <dsp:sp modelId="{946FE0AE-C399-45D0-90D0-5CF8F161B077}">
      <dsp:nvSpPr>
        <dsp:cNvPr id="0" name=""/>
        <dsp:cNvSpPr/>
      </dsp:nvSpPr>
      <dsp:spPr>
        <a:xfrm>
          <a:off x="8738436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900308" y="839339"/>
        <a:ext cx="395689" cy="541373"/>
      </dsp:txXfrm>
    </dsp:sp>
    <dsp:sp modelId="{B2242DE1-3D06-47C5-8B18-006C019FD54E}">
      <dsp:nvSpPr>
        <dsp:cNvPr id="0" name=""/>
        <dsp:cNvSpPr/>
      </dsp:nvSpPr>
      <dsp:spPr>
        <a:xfrm>
          <a:off x="9572955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5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734827" y="2123252"/>
        <a:ext cx="395689" cy="541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82C5B-7CB7-445E-94D6-5A3BAF703AAC}">
      <dsp:nvSpPr>
        <dsp:cNvPr id="0" name=""/>
        <dsp:cNvSpPr/>
      </dsp:nvSpPr>
      <dsp:spPr>
        <a:xfrm>
          <a:off x="5218" y="578531"/>
          <a:ext cx="3248457" cy="3248457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kern="1200" dirty="0"/>
            <a:t>Leveraging National Cisco Value Point Program allows for additional discounts.</a:t>
          </a:r>
        </a:p>
      </dsp:txBody>
      <dsp:txXfrm>
        <a:off x="480944" y="1054257"/>
        <a:ext cx="2297005" cy="2297005"/>
      </dsp:txXfrm>
    </dsp:sp>
    <dsp:sp modelId="{DBD4CA94-695E-45FF-A728-B0B14669CC9E}">
      <dsp:nvSpPr>
        <dsp:cNvPr id="0" name=""/>
        <dsp:cNvSpPr/>
      </dsp:nvSpPr>
      <dsp:spPr>
        <a:xfrm>
          <a:off x="3253676" y="578531"/>
          <a:ext cx="3248457" cy="3248457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0" bIns="91440" numCol="1" spcCol="1270" anchor="ctr" anchorCtr="0">
          <a:noAutofit/>
        </a:bodyPr>
        <a:lstStyle/>
        <a:p>
          <a:pPr marL="0" lvl="0" indent="0" algn="ctr" defTabSz="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b="1" kern="1200" dirty="0"/>
            <a:t>5-year contract enables us to realize benefits</a:t>
          </a:r>
          <a:endParaRPr lang="en-US" sz="2800" kern="1200" dirty="0"/>
        </a:p>
      </dsp:txBody>
      <dsp:txXfrm>
        <a:off x="3729402" y="1054257"/>
        <a:ext cx="2297005" cy="2297005"/>
      </dsp:txXfrm>
    </dsp:sp>
    <dsp:sp modelId="{D0B199EF-E2CC-46A4-9E27-2457372CFBA6}">
      <dsp:nvSpPr>
        <dsp:cNvPr id="0" name=""/>
        <dsp:cNvSpPr/>
      </dsp:nvSpPr>
      <dsp:spPr>
        <a:xfrm rot="19205855">
          <a:off x="6458142" y="1388665"/>
          <a:ext cx="20351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510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D363A-D783-439F-A56E-8DFCEB0B94EE}">
      <dsp:nvSpPr>
        <dsp:cNvPr id="0" name=""/>
        <dsp:cNvSpPr/>
      </dsp:nvSpPr>
      <dsp:spPr>
        <a:xfrm>
          <a:off x="8256301" y="735922"/>
          <a:ext cx="379699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D8BC8-0561-416C-84BA-50D04118DD51}">
      <dsp:nvSpPr>
        <dsp:cNvPr id="0" name=""/>
        <dsp:cNvSpPr/>
      </dsp:nvSpPr>
      <dsp:spPr>
        <a:xfrm>
          <a:off x="8636000" y="2504"/>
          <a:ext cx="2692412" cy="14668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42240" rIns="0" bIns="914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/>
            <a:t>Address global supply chain constraints</a:t>
          </a:r>
          <a:endParaRPr lang="en-US" sz="2000" kern="1200" dirty="0"/>
        </a:p>
      </dsp:txBody>
      <dsp:txXfrm>
        <a:off x="8636000" y="2504"/>
        <a:ext cx="2692412" cy="1466837"/>
      </dsp:txXfrm>
    </dsp:sp>
    <dsp:sp modelId="{D06B9602-12F1-42DC-ACA2-B2F1872236F4}">
      <dsp:nvSpPr>
        <dsp:cNvPr id="0" name=""/>
        <dsp:cNvSpPr/>
      </dsp:nvSpPr>
      <dsp:spPr>
        <a:xfrm>
          <a:off x="6695092" y="2202760"/>
          <a:ext cx="15612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120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D0080-BD2E-4644-856D-515BF3346C7A}">
      <dsp:nvSpPr>
        <dsp:cNvPr id="0" name=""/>
        <dsp:cNvSpPr/>
      </dsp:nvSpPr>
      <dsp:spPr>
        <a:xfrm>
          <a:off x="8256301" y="2202760"/>
          <a:ext cx="379699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3A2A1-1E89-44D4-876F-5DED163FD64A}">
      <dsp:nvSpPr>
        <dsp:cNvPr id="0" name=""/>
        <dsp:cNvSpPr/>
      </dsp:nvSpPr>
      <dsp:spPr>
        <a:xfrm>
          <a:off x="8636000" y="1469341"/>
          <a:ext cx="2692412" cy="14668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42240" rIns="0" bIns="914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/>
            <a:t>22% savings on pre-paid maintenance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/>
            <a:t> Estimated 2.1 million dollars</a:t>
          </a:r>
          <a:endParaRPr lang="en-US" sz="2000" kern="1200" dirty="0"/>
        </a:p>
      </dsp:txBody>
      <dsp:txXfrm>
        <a:off x="8636000" y="1469341"/>
        <a:ext cx="2692412" cy="1466837"/>
      </dsp:txXfrm>
    </dsp:sp>
    <dsp:sp modelId="{85D47D85-E890-4021-9B37-43456E9654EF}">
      <dsp:nvSpPr>
        <dsp:cNvPr id="0" name=""/>
        <dsp:cNvSpPr/>
      </dsp:nvSpPr>
      <dsp:spPr>
        <a:xfrm rot="2394145">
          <a:off x="6458142" y="3016855"/>
          <a:ext cx="20351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510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B45F8-EE10-4D65-A081-EDC74EF0B210}">
      <dsp:nvSpPr>
        <dsp:cNvPr id="0" name=""/>
        <dsp:cNvSpPr/>
      </dsp:nvSpPr>
      <dsp:spPr>
        <a:xfrm>
          <a:off x="8256301" y="3669598"/>
          <a:ext cx="379699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05273-0EB6-4676-A0CC-BAF4329C4EB2}">
      <dsp:nvSpPr>
        <dsp:cNvPr id="0" name=""/>
        <dsp:cNvSpPr/>
      </dsp:nvSpPr>
      <dsp:spPr>
        <a:xfrm>
          <a:off x="8636000" y="2936179"/>
          <a:ext cx="2692412" cy="14668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42240" rIns="0" bIns="914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/>
            <a:t>Fixes identified support costs for full term </a:t>
          </a:r>
          <a:endParaRPr lang="en-US" sz="2000" kern="1200" dirty="0"/>
        </a:p>
      </dsp:txBody>
      <dsp:txXfrm>
        <a:off x="8636000" y="2936179"/>
        <a:ext cx="2692412" cy="14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D8BB-DB6C-4691-8145-C11C4CAD6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0B1E5-CC66-48A2-8318-9AAF6BA5D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01976-8C3C-48FF-8994-7A5A82E9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A8F6-5221-483B-A522-77109F960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B71A-AA8E-4F57-BB68-88BF8DB8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9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8CE3-570A-437B-81F9-6EAD54E9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2EE30-0BE8-497B-9A53-B4FE77B23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DD8BA-B7EC-40AA-AA58-3E8BB19A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2455B-6524-43AF-AF42-B2EFABBD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6EC2F-8C46-4908-8DA8-8F7AF3E6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0A043-F8C1-4BE9-B143-E0CDC79CD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ABDC7-0609-42EF-A44B-8410E97E6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6EFEC-9299-44AB-ABD4-CF430A6E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547B6-97AD-474E-8255-AEF6166E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7F888-07DD-41A1-8484-B2BD0264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7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FBD2-88C4-47B9-A9BB-9346258A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53B0-B5A5-41D8-BF5B-9AE3E4175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7E896-B666-4ABD-9C30-A4B0250E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761A2-C986-4259-B584-5C02A7D6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2CD43-781C-4033-BDEF-BBC1F91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4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2086-5C76-4785-829B-4CBD29FC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814F1-E609-4EF7-BE72-C61F56CDA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55798-44F1-4D79-B8B4-C69149535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EE74-EB1D-41E2-852D-18DCEED07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457FA-D8AC-465D-AF60-9FAEA7E1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91B9-C779-47D8-8402-8E69C969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5D00-78EA-4F3D-9C9D-8C95F6EFE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805E3-BD50-43AD-A699-70369BB15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840BB-0370-4615-ACE2-B0D45927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BC090-DDC0-4287-BD35-A87D698E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6A7B2-F088-446C-81E2-3281456F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A67A-A548-4175-B3CF-C26A40EC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06AB8-72E8-4DDA-89CC-A8F49ECA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18907-C476-41FE-9944-39302DAFC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3D2528-00B3-4805-8C4E-8943CC388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76258-4F1B-4024-9165-BC670467D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D90D8-11ED-4698-9CB2-3F980E55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CEE39-9433-42ED-8738-BD86BCDA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31FA74-0059-4B55-9A4D-6EE810AA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E93B-1513-47AC-87AF-996D9FE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09B3DA-4C70-4592-8EF8-F2834608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38516-08AD-4106-88C8-2283F634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DB632-3A9F-48D4-9E1E-217FE4B6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CF0572-4B3D-45EE-9CA7-F54A83D5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5269C-144B-4F8B-8BB8-EEF40D36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4EDA0-4E94-4515-BA7D-32C065E2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38C2-810A-454F-A2E7-98B53AD8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6CE4-33FB-4D43-9E40-5666B39B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9E51B-46C0-4D83-9DF3-960C96EED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F96DC-40CE-44B0-9C45-1B9F3B20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8A305-D68A-45E4-8DE4-D0117F0F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AA910-CAE0-453C-ACA5-9CC11ACF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8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8ED0-9F9B-4E11-B7E3-6A115B2A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B7721-0F68-43AD-8D32-4143771AF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D0315-F323-4BD0-A0A5-D742B49AA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1B834-B902-4642-B405-CF6A7EA0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2B478-9C58-4E31-89B8-FB8D6EB1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BFF69-4517-466F-9142-89AAAB89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2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8369C-05EC-4DE7-92E0-91FCC190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ACC24-9FCD-411A-9B14-A7021D4B1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87FD5-F1C1-4E72-B4AA-B193D347C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8ABD-BC49-404F-8CA7-2F0AE91F716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605FC-1B45-466B-AC9C-116952A12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AD7B1-3BD2-445B-BB8E-F18059EB4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206D1-88C6-47EF-94D8-E5DA28FE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6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500F51-1D56-4301-BBC3-3A8735B6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765" y="1101293"/>
            <a:ext cx="9014348" cy="14716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ConvergeOne Contract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Cisco fulfillment partner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740055B-ADB9-4E60-9943-0D739A5C5D0A}"/>
              </a:ext>
            </a:extLst>
          </p:cNvPr>
          <p:cNvSpPr txBox="1">
            <a:spLocks/>
          </p:cNvSpPr>
          <p:nvPr/>
        </p:nvSpPr>
        <p:spPr>
          <a:xfrm>
            <a:off x="1329765" y="4892722"/>
            <a:ext cx="6387155" cy="1078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City Council presentation </a:t>
            </a:r>
            <a:r>
              <a:rPr lang="en-US" sz="2400" dirty="0">
                <a:solidFill>
                  <a:srgbClr val="FFFFFF"/>
                </a:solidFill>
              </a:rPr>
              <a:t>11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/16/2022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Bureau of Technology Services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035F36D-7C08-46BA-A4E1-4F4137813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27" y="562033"/>
            <a:ext cx="1268016" cy="11623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739A8A-0F71-446A-8BBF-4A63880FF936}"/>
              </a:ext>
            </a:extLst>
          </p:cNvPr>
          <p:cNvPicPr/>
          <p:nvPr/>
        </p:nvPicPr>
        <p:blipFill rotWithShape="1">
          <a:blip r:embed="rId3"/>
          <a:srcRect t="519" r="2" b="1571"/>
          <a:stretch/>
        </p:blipFill>
        <p:spPr>
          <a:xfrm>
            <a:off x="9422294" y="4374553"/>
            <a:ext cx="2464906" cy="24834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9226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36D0CD-7A22-4C0C-811C-E6CD8A24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348865"/>
            <a:ext cx="11720512" cy="157644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ConvergeOne Contract Ordinance Information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EF279F-8855-2CF5-9510-3E8BF296D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458369"/>
              </p:ext>
            </p:extLst>
          </p:nvPr>
        </p:nvGraphicFramePr>
        <p:xfrm>
          <a:off x="644056" y="2615979"/>
          <a:ext cx="11126907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3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36D0CD-7A22-4C0C-811C-E6CD8A24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348865"/>
            <a:ext cx="11720512" cy="1576446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Cisco hardware and software impact data on the network in many ways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EF279F-8855-2CF5-9510-3E8BF296D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185119"/>
              </p:ext>
            </p:extLst>
          </p:nvPr>
        </p:nvGraphicFramePr>
        <p:xfrm>
          <a:off x="644056" y="2615979"/>
          <a:ext cx="11126907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12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6" name="Rectangle 235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233" name="Rectangle 238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9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Rectangle 240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C1BC91-A76A-4757-A773-132F28BE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19314"/>
            <a:ext cx="9477377" cy="1030515"/>
          </a:xfrm>
        </p:spPr>
        <p:txBody>
          <a:bodyPr anchor="ctr">
            <a:normAutofit/>
          </a:bodyPr>
          <a:lstStyle/>
          <a:p>
            <a:r>
              <a:rPr lang="en-US" sz="3700" b="1" dirty="0">
                <a:solidFill>
                  <a:srgbClr val="FFFFFF"/>
                </a:solidFill>
              </a:rPr>
              <a:t>ConvergeOne Contract for Cisco products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2778-5447-4DB9-A4A2-11DB076A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42281"/>
            <a:ext cx="4486799" cy="2623931"/>
          </a:xfrm>
        </p:spPr>
        <p:txBody>
          <a:bodyPr>
            <a:normAutofit lnSpcReduction="10000"/>
          </a:bodyPr>
          <a:lstStyle/>
          <a:p>
            <a:endParaRPr lang="en-US" sz="1700" dirty="0"/>
          </a:p>
          <a:p>
            <a:pPr marL="0" indent="0" algn="ctr">
              <a:buNone/>
            </a:pPr>
            <a:r>
              <a:rPr lang="en-US" sz="2200" b="1" dirty="0"/>
              <a:t>ConvergeOne is our Value-Added Reseller (VAR) </a:t>
            </a:r>
          </a:p>
          <a:p>
            <a:pPr marL="0" indent="0" algn="ctr">
              <a:buNone/>
            </a:pPr>
            <a:endParaRPr lang="en-US" sz="2200" b="1" dirty="0"/>
          </a:p>
          <a:p>
            <a:pPr algn="ctr"/>
            <a:r>
              <a:rPr lang="en-US" sz="2000" b="1" dirty="0"/>
              <a:t>Pursues additional volume discounts for the City</a:t>
            </a:r>
          </a:p>
          <a:p>
            <a:pPr algn="ctr"/>
            <a:r>
              <a:rPr lang="en-US" sz="2000" b="1" dirty="0"/>
              <a:t>Maintains the City’s Cisco device &amp; license inventory</a:t>
            </a:r>
          </a:p>
          <a:p>
            <a:pPr marL="457200" lvl="1" indent="0">
              <a:buNone/>
            </a:pPr>
            <a:endParaRPr lang="en-US" sz="1700" dirty="0"/>
          </a:p>
        </p:txBody>
      </p:sp>
      <p:graphicFrame>
        <p:nvGraphicFramePr>
          <p:cNvPr id="143" name="Chart 142">
            <a:extLst>
              <a:ext uri="{FF2B5EF4-FFF2-40B4-BE49-F238E27FC236}">
                <a16:creationId xmlns:a16="http://schemas.microsoft.com/office/drawing/2014/main" id="{3CE94BB1-9113-4D82-87E4-F2D0FEC76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313467"/>
              </p:ext>
            </p:extLst>
          </p:nvPr>
        </p:nvGraphicFramePr>
        <p:xfrm>
          <a:off x="4486799" y="1894775"/>
          <a:ext cx="7602012" cy="4643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E382588-8F81-4845-AB0A-0FAA6DAB6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8" y="5535465"/>
            <a:ext cx="1232117" cy="116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36D0CD-7A22-4C0C-811C-E6CD8A24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348865"/>
            <a:ext cx="11720512" cy="1228144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ConvergeOne Contract Highlights</a:t>
            </a:r>
            <a:endParaRPr lang="en-US" sz="28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EF279F-8855-2CF5-9510-3E8BF296D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49283"/>
              </p:ext>
            </p:extLst>
          </p:nvPr>
        </p:nvGraphicFramePr>
        <p:xfrm>
          <a:off x="644056" y="2273574"/>
          <a:ext cx="11333632" cy="4405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4C5CFA7D-2F89-46F3-96EA-A47DBF3B38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959" y="381744"/>
            <a:ext cx="1268016" cy="11623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9603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20005</TotalTime>
  <Words>192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ConvergeOne Contract Cisco fulfillment partner</vt:lpstr>
      <vt:lpstr>ConvergeOne Contract Ordinance Information </vt:lpstr>
      <vt:lpstr>Cisco hardware and software impact data on the network in many ways</vt:lpstr>
      <vt:lpstr>ConvergeOne Contract for Cisco products </vt:lpstr>
      <vt:lpstr>ConvergeOne Contract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ConvergeOne Contract Cisco fulfillment partner  </dc:title>
  <dc:creator>Fox, Beth</dc:creator>
  <cp:lastModifiedBy>Fox, Beth</cp:lastModifiedBy>
  <cp:revision>43</cp:revision>
  <dcterms:created xsi:type="dcterms:W3CDTF">2022-10-14T14:30:51Z</dcterms:created>
  <dcterms:modified xsi:type="dcterms:W3CDTF">2022-11-13T19:56:05Z</dcterms:modified>
</cp:coreProperties>
</file>