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9" r:id="rId2"/>
    <p:sldId id="2472" r:id="rId3"/>
    <p:sldId id="2515" r:id="rId4"/>
    <p:sldId id="2516" r:id="rId5"/>
    <p:sldId id="2517" r:id="rId6"/>
    <p:sldId id="2518" r:id="rId7"/>
    <p:sldId id="251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ppenheim, Shoshanah" userId="ee6af0d2-af21-472b-b9e3-83926cef8767" providerId="ADAL" clId="{5C16D7BC-7328-4BF1-A962-E4CD73F79BE0}"/>
    <pc:docChg chg="delSld modSld">
      <pc:chgData name="Oppenheim, Shoshanah" userId="ee6af0d2-af21-472b-b9e3-83926cef8767" providerId="ADAL" clId="{5C16D7BC-7328-4BF1-A962-E4CD73F79BE0}" dt="2022-11-16T01:23:10.627" v="63" actId="1076"/>
      <pc:docMkLst>
        <pc:docMk/>
      </pc:docMkLst>
      <pc:sldChg chg="modSp mod">
        <pc:chgData name="Oppenheim, Shoshanah" userId="ee6af0d2-af21-472b-b9e3-83926cef8767" providerId="ADAL" clId="{5C16D7BC-7328-4BF1-A962-E4CD73F79BE0}" dt="2022-11-16T01:22:14.042" v="56" actId="1076"/>
        <pc:sldMkLst>
          <pc:docMk/>
          <pc:sldMk cId="517753041" sldId="2472"/>
        </pc:sldMkLst>
        <pc:spChg chg="mod">
          <ac:chgData name="Oppenheim, Shoshanah" userId="ee6af0d2-af21-472b-b9e3-83926cef8767" providerId="ADAL" clId="{5C16D7BC-7328-4BF1-A962-E4CD73F79BE0}" dt="2022-11-16T01:15:59.707" v="0" actId="1076"/>
          <ac:spMkLst>
            <pc:docMk/>
            <pc:sldMk cId="517753041" sldId="2472"/>
            <ac:spMk id="171" creationId="{00000000-0000-0000-0000-000000000000}"/>
          </ac:spMkLst>
        </pc:spChg>
        <pc:spChg chg="mod">
          <ac:chgData name="Oppenheim, Shoshanah" userId="ee6af0d2-af21-472b-b9e3-83926cef8767" providerId="ADAL" clId="{5C16D7BC-7328-4BF1-A962-E4CD73F79BE0}" dt="2022-11-16T01:22:14.042" v="56" actId="1076"/>
          <ac:spMkLst>
            <pc:docMk/>
            <pc:sldMk cId="517753041" sldId="2472"/>
            <ac:spMk id="174" creationId="{00000000-0000-0000-0000-000000000000}"/>
          </ac:spMkLst>
        </pc:spChg>
      </pc:sldChg>
      <pc:sldChg chg="del">
        <pc:chgData name="Oppenheim, Shoshanah" userId="ee6af0d2-af21-472b-b9e3-83926cef8767" providerId="ADAL" clId="{5C16D7BC-7328-4BF1-A962-E4CD73F79BE0}" dt="2022-11-16T01:19:25.847" v="34" actId="47"/>
        <pc:sldMkLst>
          <pc:docMk/>
          <pc:sldMk cId="4082931030" sldId="2506"/>
        </pc:sldMkLst>
      </pc:sldChg>
      <pc:sldChg chg="del">
        <pc:chgData name="Oppenheim, Shoshanah" userId="ee6af0d2-af21-472b-b9e3-83926cef8767" providerId="ADAL" clId="{5C16D7BC-7328-4BF1-A962-E4CD73F79BE0}" dt="2022-11-16T01:19:26.968" v="35" actId="47"/>
        <pc:sldMkLst>
          <pc:docMk/>
          <pc:sldMk cId="4141199032" sldId="2507"/>
        </pc:sldMkLst>
      </pc:sldChg>
      <pc:sldChg chg="del">
        <pc:chgData name="Oppenheim, Shoshanah" userId="ee6af0d2-af21-472b-b9e3-83926cef8767" providerId="ADAL" clId="{5C16D7BC-7328-4BF1-A962-E4CD73F79BE0}" dt="2022-11-16T01:19:27.979" v="36" actId="47"/>
        <pc:sldMkLst>
          <pc:docMk/>
          <pc:sldMk cId="1537721675" sldId="2508"/>
        </pc:sldMkLst>
      </pc:sldChg>
      <pc:sldChg chg="del">
        <pc:chgData name="Oppenheim, Shoshanah" userId="ee6af0d2-af21-472b-b9e3-83926cef8767" providerId="ADAL" clId="{5C16D7BC-7328-4BF1-A962-E4CD73F79BE0}" dt="2022-11-16T01:16:15.282" v="6" actId="47"/>
        <pc:sldMkLst>
          <pc:docMk/>
          <pc:sldMk cId="540514833" sldId="2509"/>
        </pc:sldMkLst>
      </pc:sldChg>
      <pc:sldChg chg="del">
        <pc:chgData name="Oppenheim, Shoshanah" userId="ee6af0d2-af21-472b-b9e3-83926cef8767" providerId="ADAL" clId="{5C16D7BC-7328-4BF1-A962-E4CD73F79BE0}" dt="2022-11-16T01:16:14.298" v="5" actId="47"/>
        <pc:sldMkLst>
          <pc:docMk/>
          <pc:sldMk cId="2833240304" sldId="2510"/>
        </pc:sldMkLst>
      </pc:sldChg>
      <pc:sldChg chg="del">
        <pc:chgData name="Oppenheim, Shoshanah" userId="ee6af0d2-af21-472b-b9e3-83926cef8767" providerId="ADAL" clId="{5C16D7BC-7328-4BF1-A962-E4CD73F79BE0}" dt="2022-11-16T01:16:13.227" v="4" actId="47"/>
        <pc:sldMkLst>
          <pc:docMk/>
          <pc:sldMk cId="983268099" sldId="2511"/>
        </pc:sldMkLst>
      </pc:sldChg>
      <pc:sldChg chg="del">
        <pc:chgData name="Oppenheim, Shoshanah" userId="ee6af0d2-af21-472b-b9e3-83926cef8767" providerId="ADAL" clId="{5C16D7BC-7328-4BF1-A962-E4CD73F79BE0}" dt="2022-11-16T01:16:10.137" v="1" actId="47"/>
        <pc:sldMkLst>
          <pc:docMk/>
          <pc:sldMk cId="2548552715" sldId="2512"/>
        </pc:sldMkLst>
      </pc:sldChg>
      <pc:sldChg chg="del">
        <pc:chgData name="Oppenheim, Shoshanah" userId="ee6af0d2-af21-472b-b9e3-83926cef8767" providerId="ADAL" clId="{5C16D7BC-7328-4BF1-A962-E4CD73F79BE0}" dt="2022-11-16T01:16:12.118" v="3" actId="47"/>
        <pc:sldMkLst>
          <pc:docMk/>
          <pc:sldMk cId="652910137" sldId="2513"/>
        </pc:sldMkLst>
      </pc:sldChg>
      <pc:sldChg chg="del">
        <pc:chgData name="Oppenheim, Shoshanah" userId="ee6af0d2-af21-472b-b9e3-83926cef8767" providerId="ADAL" clId="{5C16D7BC-7328-4BF1-A962-E4CD73F79BE0}" dt="2022-11-16T01:16:11.120" v="2" actId="47"/>
        <pc:sldMkLst>
          <pc:docMk/>
          <pc:sldMk cId="3148582789" sldId="2514"/>
        </pc:sldMkLst>
      </pc:sldChg>
      <pc:sldChg chg="modSp mod">
        <pc:chgData name="Oppenheim, Shoshanah" userId="ee6af0d2-af21-472b-b9e3-83926cef8767" providerId="ADAL" clId="{5C16D7BC-7328-4BF1-A962-E4CD73F79BE0}" dt="2022-11-16T01:22:18.609" v="57" actId="1076"/>
        <pc:sldMkLst>
          <pc:docMk/>
          <pc:sldMk cId="1465326689" sldId="2515"/>
        </pc:sldMkLst>
        <pc:spChg chg="mod">
          <ac:chgData name="Oppenheim, Shoshanah" userId="ee6af0d2-af21-472b-b9e3-83926cef8767" providerId="ADAL" clId="{5C16D7BC-7328-4BF1-A962-E4CD73F79BE0}" dt="2022-11-16T01:18:23.764" v="28" actId="14100"/>
          <ac:spMkLst>
            <pc:docMk/>
            <pc:sldMk cId="1465326689" sldId="2515"/>
            <ac:spMk id="7" creationId="{BC7B3268-A1DC-48C0-9538-5CEC57E39881}"/>
          </ac:spMkLst>
        </pc:spChg>
        <pc:spChg chg="mod">
          <ac:chgData name="Oppenheim, Shoshanah" userId="ee6af0d2-af21-472b-b9e3-83926cef8767" providerId="ADAL" clId="{5C16D7BC-7328-4BF1-A962-E4CD73F79BE0}" dt="2022-11-16T01:22:18.609" v="57" actId="1076"/>
          <ac:spMkLst>
            <pc:docMk/>
            <pc:sldMk cId="1465326689" sldId="2515"/>
            <ac:spMk id="174" creationId="{00000000-0000-0000-0000-000000000000}"/>
          </ac:spMkLst>
        </pc:spChg>
      </pc:sldChg>
      <pc:sldChg chg="modSp mod">
        <pc:chgData name="Oppenheim, Shoshanah" userId="ee6af0d2-af21-472b-b9e3-83926cef8767" providerId="ADAL" clId="{5C16D7BC-7328-4BF1-A962-E4CD73F79BE0}" dt="2022-11-16T01:22:23.161" v="58" actId="1076"/>
        <pc:sldMkLst>
          <pc:docMk/>
          <pc:sldMk cId="856305396" sldId="2516"/>
        </pc:sldMkLst>
        <pc:spChg chg="mod">
          <ac:chgData name="Oppenheim, Shoshanah" userId="ee6af0d2-af21-472b-b9e3-83926cef8767" providerId="ADAL" clId="{5C16D7BC-7328-4BF1-A962-E4CD73F79BE0}" dt="2022-11-16T01:18:53.635" v="30" actId="1076"/>
          <ac:spMkLst>
            <pc:docMk/>
            <pc:sldMk cId="856305396" sldId="2516"/>
            <ac:spMk id="5" creationId="{72B9208F-7FAE-489C-BDB3-1A5598758108}"/>
          </ac:spMkLst>
        </pc:spChg>
        <pc:spChg chg="mod">
          <ac:chgData name="Oppenheim, Shoshanah" userId="ee6af0d2-af21-472b-b9e3-83926cef8767" providerId="ADAL" clId="{5C16D7BC-7328-4BF1-A962-E4CD73F79BE0}" dt="2022-11-16T01:22:23.161" v="58" actId="1076"/>
          <ac:spMkLst>
            <pc:docMk/>
            <pc:sldMk cId="856305396" sldId="2516"/>
            <ac:spMk id="174" creationId="{00000000-0000-0000-0000-000000000000}"/>
          </ac:spMkLst>
        </pc:spChg>
      </pc:sldChg>
      <pc:sldChg chg="modSp mod">
        <pc:chgData name="Oppenheim, Shoshanah" userId="ee6af0d2-af21-472b-b9e3-83926cef8767" providerId="ADAL" clId="{5C16D7BC-7328-4BF1-A962-E4CD73F79BE0}" dt="2022-11-16T01:23:02.190" v="62" actId="1076"/>
        <pc:sldMkLst>
          <pc:docMk/>
          <pc:sldMk cId="3623147340" sldId="2517"/>
        </pc:sldMkLst>
        <pc:spChg chg="mod">
          <ac:chgData name="Oppenheim, Shoshanah" userId="ee6af0d2-af21-472b-b9e3-83926cef8767" providerId="ADAL" clId="{5C16D7BC-7328-4BF1-A962-E4CD73F79BE0}" dt="2022-11-16T01:23:02.190" v="62" actId="1076"/>
          <ac:spMkLst>
            <pc:docMk/>
            <pc:sldMk cId="3623147340" sldId="2517"/>
            <ac:spMk id="6" creationId="{5449ACFF-7ECE-4AC4-AC37-619AAC8A4649}"/>
          </ac:spMkLst>
        </pc:spChg>
        <pc:spChg chg="mod">
          <ac:chgData name="Oppenheim, Shoshanah" userId="ee6af0d2-af21-472b-b9e3-83926cef8767" providerId="ADAL" clId="{5C16D7BC-7328-4BF1-A962-E4CD73F79BE0}" dt="2022-11-16T01:22:27.850" v="59" actId="1076"/>
          <ac:spMkLst>
            <pc:docMk/>
            <pc:sldMk cId="3623147340" sldId="2517"/>
            <ac:spMk id="174" creationId="{00000000-0000-0000-0000-000000000000}"/>
          </ac:spMkLst>
        </pc:spChg>
      </pc:sldChg>
      <pc:sldChg chg="modSp mod">
        <pc:chgData name="Oppenheim, Shoshanah" userId="ee6af0d2-af21-472b-b9e3-83926cef8767" providerId="ADAL" clId="{5C16D7BC-7328-4BF1-A962-E4CD73F79BE0}" dt="2022-11-16T01:23:10.627" v="63" actId="1076"/>
        <pc:sldMkLst>
          <pc:docMk/>
          <pc:sldMk cId="2143742498" sldId="2518"/>
        </pc:sldMkLst>
        <pc:spChg chg="mod">
          <ac:chgData name="Oppenheim, Shoshanah" userId="ee6af0d2-af21-472b-b9e3-83926cef8767" providerId="ADAL" clId="{5C16D7BC-7328-4BF1-A962-E4CD73F79BE0}" dt="2022-11-16T01:23:10.627" v="63" actId="1076"/>
          <ac:spMkLst>
            <pc:docMk/>
            <pc:sldMk cId="2143742498" sldId="2518"/>
            <ac:spMk id="5" creationId="{AB238271-2346-4418-9A02-279C54B84EE2}"/>
          </ac:spMkLst>
        </pc:spChg>
        <pc:spChg chg="mod">
          <ac:chgData name="Oppenheim, Shoshanah" userId="ee6af0d2-af21-472b-b9e3-83926cef8767" providerId="ADAL" clId="{5C16D7BC-7328-4BF1-A962-E4CD73F79BE0}" dt="2022-11-16T01:22:32.188" v="60" actId="1076"/>
          <ac:spMkLst>
            <pc:docMk/>
            <pc:sldMk cId="2143742498" sldId="2518"/>
            <ac:spMk id="174" creationId="{00000000-0000-0000-0000-000000000000}"/>
          </ac:spMkLst>
        </pc:spChg>
      </pc:sldChg>
      <pc:sldChg chg="modSp mod">
        <pc:chgData name="Oppenheim, Shoshanah" userId="ee6af0d2-af21-472b-b9e3-83926cef8767" providerId="ADAL" clId="{5C16D7BC-7328-4BF1-A962-E4CD73F79BE0}" dt="2022-11-16T01:22:38.532" v="61" actId="1076"/>
        <pc:sldMkLst>
          <pc:docMk/>
          <pc:sldMk cId="2525961354" sldId="2519"/>
        </pc:sldMkLst>
        <pc:spChg chg="mod">
          <ac:chgData name="Oppenheim, Shoshanah" userId="ee6af0d2-af21-472b-b9e3-83926cef8767" providerId="ADAL" clId="{5C16D7BC-7328-4BF1-A962-E4CD73F79BE0}" dt="2022-11-16T01:22:38.532" v="61" actId="1076"/>
          <ac:spMkLst>
            <pc:docMk/>
            <pc:sldMk cId="2525961354" sldId="2519"/>
            <ac:spMk id="1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87E19-B936-49CE-9DF3-EA8ABCCDF29C}"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8829C-6618-4D54-A755-4D394F9FA68D}" type="slidenum">
              <a:rPr lang="en-US" smtClean="0"/>
              <a:t>‹#›</a:t>
            </a:fld>
            <a:endParaRPr lang="en-US"/>
          </a:p>
        </p:txBody>
      </p:sp>
    </p:spTree>
    <p:extLst>
      <p:ext uri="{BB962C8B-B14F-4D97-AF65-F5344CB8AC3E}">
        <p14:creationId xmlns:p14="http://schemas.microsoft.com/office/powerpoint/2010/main" val="180630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23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21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64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4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20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7711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bg>
      <p:bgPr>
        <a:blipFill dpi="0" rotWithShape="1">
          <a:blip r:embed="rId2">
            <a:lum/>
          </a:blip>
          <a:srcRect/>
          <a:tile tx="0" ty="0" sx="100000" sy="100000" flip="none" algn="tl"/>
        </a:blipFill>
        <a:effectLst/>
      </p:bgPr>
    </p:bg>
    <p:spTree>
      <p:nvGrpSpPr>
        <p:cNvPr id="1" name="Shape 9"/>
        <p:cNvGrpSpPr/>
        <p:nvPr/>
      </p:nvGrpSpPr>
      <p:grpSpPr>
        <a:xfrm>
          <a:off x="0" y="0"/>
          <a:ext cx="0" cy="0"/>
          <a:chOff x="0" y="0"/>
          <a:chExt cx="0" cy="0"/>
        </a:xfrm>
      </p:grpSpPr>
      <p:sp>
        <p:nvSpPr>
          <p:cNvPr id="10" name="Google Shape;10;p2"/>
          <p:cNvSpPr/>
          <p:nvPr/>
        </p:nvSpPr>
        <p:spPr>
          <a:xfrm>
            <a:off x="-10200" y="4506011"/>
            <a:ext cx="12202200" cy="1435547"/>
          </a:xfrm>
          <a:prstGeom prst="rect">
            <a:avLst/>
          </a:prstGeom>
          <a:solidFill>
            <a:srgbClr val="123C56">
              <a:alpha val="71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a:off x="958900" y="4714874"/>
            <a:ext cx="8797600" cy="1159749"/>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400"/>
              <a:buNone/>
              <a:defRPr sz="4800" b="1">
                <a:solidFill>
                  <a:schemeClr val="lt1"/>
                </a:solidFill>
              </a:defRPr>
            </a:lvl1pPr>
            <a:lvl2pPr lvl="1" algn="ctr">
              <a:spcBef>
                <a:spcPts val="0"/>
              </a:spcBef>
              <a:spcAft>
                <a:spcPts val="0"/>
              </a:spcAft>
              <a:buClr>
                <a:schemeClr val="lt1"/>
              </a:buClr>
              <a:buSzPts val="4400"/>
              <a:buNone/>
              <a:defRPr sz="5867">
                <a:solidFill>
                  <a:schemeClr val="lt1"/>
                </a:solidFill>
              </a:defRPr>
            </a:lvl2pPr>
            <a:lvl3pPr lvl="2" algn="ctr">
              <a:spcBef>
                <a:spcPts val="0"/>
              </a:spcBef>
              <a:spcAft>
                <a:spcPts val="0"/>
              </a:spcAft>
              <a:buClr>
                <a:schemeClr val="lt1"/>
              </a:buClr>
              <a:buSzPts val="4400"/>
              <a:buNone/>
              <a:defRPr sz="5867">
                <a:solidFill>
                  <a:schemeClr val="lt1"/>
                </a:solidFill>
              </a:defRPr>
            </a:lvl3pPr>
            <a:lvl4pPr lvl="3" algn="ctr">
              <a:spcBef>
                <a:spcPts val="0"/>
              </a:spcBef>
              <a:spcAft>
                <a:spcPts val="0"/>
              </a:spcAft>
              <a:buClr>
                <a:schemeClr val="lt1"/>
              </a:buClr>
              <a:buSzPts val="4400"/>
              <a:buNone/>
              <a:defRPr sz="5867">
                <a:solidFill>
                  <a:schemeClr val="lt1"/>
                </a:solidFill>
              </a:defRPr>
            </a:lvl4pPr>
            <a:lvl5pPr lvl="4" algn="ctr">
              <a:spcBef>
                <a:spcPts val="0"/>
              </a:spcBef>
              <a:spcAft>
                <a:spcPts val="0"/>
              </a:spcAft>
              <a:buClr>
                <a:schemeClr val="lt1"/>
              </a:buClr>
              <a:buSzPts val="4400"/>
              <a:buNone/>
              <a:defRPr sz="5867">
                <a:solidFill>
                  <a:schemeClr val="lt1"/>
                </a:solidFill>
              </a:defRPr>
            </a:lvl5pPr>
            <a:lvl6pPr lvl="5" algn="ctr">
              <a:spcBef>
                <a:spcPts val="0"/>
              </a:spcBef>
              <a:spcAft>
                <a:spcPts val="0"/>
              </a:spcAft>
              <a:buClr>
                <a:schemeClr val="lt1"/>
              </a:buClr>
              <a:buSzPts val="4400"/>
              <a:buNone/>
              <a:defRPr sz="5867">
                <a:solidFill>
                  <a:schemeClr val="lt1"/>
                </a:solidFill>
              </a:defRPr>
            </a:lvl6pPr>
            <a:lvl7pPr lvl="6" algn="ctr">
              <a:spcBef>
                <a:spcPts val="0"/>
              </a:spcBef>
              <a:spcAft>
                <a:spcPts val="0"/>
              </a:spcAft>
              <a:buClr>
                <a:schemeClr val="lt1"/>
              </a:buClr>
              <a:buSzPts val="4400"/>
              <a:buNone/>
              <a:defRPr sz="5867">
                <a:solidFill>
                  <a:schemeClr val="lt1"/>
                </a:solidFill>
              </a:defRPr>
            </a:lvl7pPr>
            <a:lvl8pPr lvl="7" algn="ctr">
              <a:spcBef>
                <a:spcPts val="0"/>
              </a:spcBef>
              <a:spcAft>
                <a:spcPts val="0"/>
              </a:spcAft>
              <a:buClr>
                <a:schemeClr val="lt1"/>
              </a:buClr>
              <a:buSzPts val="4400"/>
              <a:buNone/>
              <a:defRPr sz="5867">
                <a:solidFill>
                  <a:schemeClr val="lt1"/>
                </a:solidFill>
              </a:defRPr>
            </a:lvl8pPr>
            <a:lvl9pPr lvl="8" algn="ctr">
              <a:spcBef>
                <a:spcPts val="0"/>
              </a:spcBef>
              <a:spcAft>
                <a:spcPts val="0"/>
              </a:spcAft>
              <a:buClr>
                <a:schemeClr val="lt1"/>
              </a:buClr>
              <a:buSzPts val="4400"/>
              <a:buNone/>
              <a:defRPr sz="5867">
                <a:solidFill>
                  <a:schemeClr val="lt1"/>
                </a:solidFill>
              </a:defRPr>
            </a:lvl9pPr>
          </a:lstStyle>
          <a:p>
            <a:endParaRPr/>
          </a:p>
        </p:txBody>
      </p:sp>
      <p:grpSp>
        <p:nvGrpSpPr>
          <p:cNvPr id="12" name="Google Shape;12;p2"/>
          <p:cNvGrpSpPr/>
          <p:nvPr/>
        </p:nvGrpSpPr>
        <p:grpSpPr>
          <a:xfrm>
            <a:off x="0" y="5687967"/>
            <a:ext cx="12192000" cy="1177908"/>
            <a:chOff x="0" y="5687967"/>
            <a:chExt cx="9197400" cy="1177908"/>
          </a:xfrm>
        </p:grpSpPr>
        <p:sp>
          <p:nvSpPr>
            <p:cNvPr id="13" name="Google Shape;13;p2"/>
            <p:cNvSpPr/>
            <p:nvPr/>
          </p:nvSpPr>
          <p:spPr>
            <a:xfrm>
              <a:off x="0" y="5948175"/>
              <a:ext cx="9197400" cy="91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18800" y="5687967"/>
              <a:ext cx="457800" cy="336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8;p3">
            <a:extLst>
              <a:ext uri="{FF2B5EF4-FFF2-40B4-BE49-F238E27FC236}">
                <a16:creationId xmlns:a16="http://schemas.microsoft.com/office/drawing/2014/main" id="{0E5AB808-DB8E-4533-BCC6-94D0EC97DDE7}"/>
              </a:ext>
            </a:extLst>
          </p:cNvPr>
          <p:cNvSpPr txBox="1">
            <a:spLocks noGrp="1"/>
          </p:cNvSpPr>
          <p:nvPr>
            <p:ph type="subTitle" idx="1"/>
          </p:nvPr>
        </p:nvSpPr>
        <p:spPr>
          <a:xfrm>
            <a:off x="1054150" y="6103136"/>
            <a:ext cx="7546800" cy="580468"/>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400"/>
              <a:buNone/>
              <a:defRPr sz="2400">
                <a:solidFill>
                  <a:schemeClr val="accent1"/>
                </a:solidFill>
              </a:defRPr>
            </a:lvl1pPr>
            <a:lvl2pPr lvl="1" rtl="0">
              <a:spcBef>
                <a:spcPts val="0"/>
              </a:spcBef>
              <a:spcAft>
                <a:spcPts val="0"/>
              </a:spcAft>
              <a:buClr>
                <a:schemeClr val="accent5"/>
              </a:buClr>
              <a:buSzPts val="2400"/>
              <a:buNone/>
              <a:defRPr>
                <a:solidFill>
                  <a:schemeClr val="accent5"/>
                </a:solidFill>
              </a:defRPr>
            </a:lvl2pPr>
            <a:lvl3pPr lvl="2" rtl="0">
              <a:spcBef>
                <a:spcPts val="0"/>
              </a:spcBef>
              <a:spcAft>
                <a:spcPts val="0"/>
              </a:spcAft>
              <a:buClr>
                <a:schemeClr val="accent5"/>
              </a:buClr>
              <a:buSzPts val="2400"/>
              <a:buNone/>
              <a:defRPr>
                <a:solidFill>
                  <a:schemeClr val="accent5"/>
                </a:solidFill>
              </a:defRPr>
            </a:lvl3pPr>
            <a:lvl4pPr lvl="3" rtl="0">
              <a:spcBef>
                <a:spcPts val="0"/>
              </a:spcBef>
              <a:spcAft>
                <a:spcPts val="0"/>
              </a:spcAft>
              <a:buClr>
                <a:schemeClr val="accent5"/>
              </a:buClr>
              <a:buSzPts val="2400"/>
              <a:buNone/>
              <a:defRPr sz="3200">
                <a:solidFill>
                  <a:schemeClr val="accent5"/>
                </a:solidFill>
              </a:defRPr>
            </a:lvl4pPr>
            <a:lvl5pPr lvl="4" rtl="0">
              <a:spcBef>
                <a:spcPts val="0"/>
              </a:spcBef>
              <a:spcAft>
                <a:spcPts val="0"/>
              </a:spcAft>
              <a:buClr>
                <a:schemeClr val="accent5"/>
              </a:buClr>
              <a:buSzPts val="2400"/>
              <a:buNone/>
              <a:defRPr sz="3200">
                <a:solidFill>
                  <a:schemeClr val="accent5"/>
                </a:solidFill>
              </a:defRPr>
            </a:lvl5pPr>
            <a:lvl6pPr lvl="5" rtl="0">
              <a:spcBef>
                <a:spcPts val="0"/>
              </a:spcBef>
              <a:spcAft>
                <a:spcPts val="0"/>
              </a:spcAft>
              <a:buClr>
                <a:schemeClr val="accent5"/>
              </a:buClr>
              <a:buSzPts val="2400"/>
              <a:buNone/>
              <a:defRPr sz="3200">
                <a:solidFill>
                  <a:schemeClr val="accent5"/>
                </a:solidFill>
              </a:defRPr>
            </a:lvl6pPr>
            <a:lvl7pPr lvl="6" rtl="0">
              <a:spcBef>
                <a:spcPts val="0"/>
              </a:spcBef>
              <a:spcAft>
                <a:spcPts val="0"/>
              </a:spcAft>
              <a:buClr>
                <a:schemeClr val="accent5"/>
              </a:buClr>
              <a:buSzPts val="2400"/>
              <a:buNone/>
              <a:defRPr sz="3200">
                <a:solidFill>
                  <a:schemeClr val="accent5"/>
                </a:solidFill>
              </a:defRPr>
            </a:lvl7pPr>
            <a:lvl8pPr lvl="7" rtl="0">
              <a:spcBef>
                <a:spcPts val="0"/>
              </a:spcBef>
              <a:spcAft>
                <a:spcPts val="0"/>
              </a:spcAft>
              <a:buClr>
                <a:schemeClr val="accent5"/>
              </a:buClr>
              <a:buSzPts val="2400"/>
              <a:buNone/>
              <a:defRPr sz="3200">
                <a:solidFill>
                  <a:schemeClr val="accent5"/>
                </a:solidFill>
              </a:defRPr>
            </a:lvl8pPr>
            <a:lvl9pPr lvl="8" rtl="0">
              <a:spcBef>
                <a:spcPts val="0"/>
              </a:spcBef>
              <a:spcAft>
                <a:spcPts val="0"/>
              </a:spcAft>
              <a:buClr>
                <a:schemeClr val="accent5"/>
              </a:buClr>
              <a:buSzPts val="2400"/>
              <a:buNone/>
              <a:defRPr sz="3200">
                <a:solidFill>
                  <a:schemeClr val="accent5"/>
                </a:solidFill>
              </a:defRPr>
            </a:lvl9pPr>
          </a:lstStyle>
          <a:p>
            <a:endParaRPr/>
          </a:p>
        </p:txBody>
      </p:sp>
    </p:spTree>
    <p:extLst>
      <p:ext uri="{BB962C8B-B14F-4D97-AF65-F5344CB8AC3E}">
        <p14:creationId xmlns:p14="http://schemas.microsoft.com/office/powerpoint/2010/main" val="164922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ight Picture">
    <p:spTree>
      <p:nvGrpSpPr>
        <p:cNvPr id="1" name=""/>
        <p:cNvGrpSpPr/>
        <p:nvPr/>
      </p:nvGrpSpPr>
      <p:grpSpPr>
        <a:xfrm>
          <a:off x="0" y="0"/>
          <a:ext cx="0" cy="0"/>
          <a:chOff x="0" y="0"/>
          <a:chExt cx="0" cy="0"/>
        </a:xfrm>
      </p:grpSpPr>
      <p:sp>
        <p:nvSpPr>
          <p:cNvPr id="2" name="Picture Placeholder 13"/>
          <p:cNvSpPr>
            <a:spLocks noGrp="1"/>
          </p:cNvSpPr>
          <p:nvPr userDrawn="1">
            <p:ph type="pic" sz="quarter" idx="13"/>
          </p:nvPr>
        </p:nvSpPr>
        <p:spPr>
          <a:xfrm>
            <a:off x="-20400" y="0"/>
            <a:ext cx="12212400" cy="661931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a:p>
        </p:txBody>
      </p:sp>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 name="Group 4">
            <a:extLst>
              <a:ext uri="{FF2B5EF4-FFF2-40B4-BE49-F238E27FC236}">
                <a16:creationId xmlns:a16="http://schemas.microsoft.com/office/drawing/2014/main" id="{036BFD91-7338-4035-8657-6C4346A20271}"/>
              </a:ext>
            </a:extLst>
          </p:cNvPr>
          <p:cNvGrpSpPr/>
          <p:nvPr userDrawn="1"/>
        </p:nvGrpSpPr>
        <p:grpSpPr>
          <a:xfrm>
            <a:off x="-20400" y="6326532"/>
            <a:ext cx="12212400" cy="531468"/>
            <a:chOff x="-20400" y="6326532"/>
            <a:chExt cx="12212400" cy="531468"/>
          </a:xfrm>
        </p:grpSpPr>
        <p:sp>
          <p:nvSpPr>
            <p:cNvPr id="13" name="Google Shape;13;p2">
              <a:extLst>
                <a:ext uri="{FF2B5EF4-FFF2-40B4-BE49-F238E27FC236}">
                  <a16:creationId xmlns:a16="http://schemas.microsoft.com/office/drawing/2014/main" id="{6A4025F7-0591-4778-9C79-0910BDA83D3B}"/>
                </a:ext>
              </a:extLst>
            </p:cNvPr>
            <p:cNvSpPr/>
            <p:nvPr/>
          </p:nvSpPr>
          <p:spPr>
            <a:xfrm>
              <a:off x="-20400" y="6623975"/>
              <a:ext cx="12212400" cy="234025"/>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a:extLst>
                <a:ext uri="{FF2B5EF4-FFF2-40B4-BE49-F238E27FC236}">
                  <a16:creationId xmlns:a16="http://schemas.microsoft.com/office/drawing/2014/main" id="{69859DCD-5E15-48D4-8F11-5FD25426D0A0}"/>
                </a:ext>
              </a:extLst>
            </p:cNvPr>
            <p:cNvSpPr/>
            <p:nvPr/>
          </p:nvSpPr>
          <p:spPr>
            <a:xfrm>
              <a:off x="51437" y="6326532"/>
              <a:ext cx="607871" cy="298754"/>
            </a:xfrm>
            <a:prstGeom prst="triangle">
              <a:avLst>
                <a:gd name="adj" fmla="val 50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Slide Number Placeholder 4">
            <a:extLst>
              <a:ext uri="{FF2B5EF4-FFF2-40B4-BE49-F238E27FC236}">
                <a16:creationId xmlns:a16="http://schemas.microsoft.com/office/drawing/2014/main" id="{F8CEB847-DEB9-486B-B6A3-8C764DE500AB}"/>
              </a:ext>
            </a:extLst>
          </p:cNvPr>
          <p:cNvSpPr>
            <a:spLocks noGrp="1"/>
          </p:cNvSpPr>
          <p:nvPr userDrawn="1">
            <p:ph type="sldNum" sz="quarter" idx="12"/>
          </p:nvPr>
        </p:nvSpPr>
        <p:spPr>
          <a:xfrm>
            <a:off x="159352" y="6358836"/>
            <a:ext cx="2743200" cy="365125"/>
          </a:xfrm>
          <a:prstGeom prst="rect">
            <a:avLst/>
          </a:prstGeom>
        </p:spPr>
        <p:txBody>
          <a:bodyPr/>
          <a:lstStyle>
            <a:lvl1pPr>
              <a:defRPr>
                <a:solidFill>
                  <a:schemeClr val="bg1"/>
                </a:solidFill>
                <a:latin typeface="Avenir Next LT Pro Demi" panose="020B0704020202020204" pitchFamily="34" charset="0"/>
              </a:defRPr>
            </a:lvl1pPr>
          </a:lstStyle>
          <a:p>
            <a:fld id="{E0FCB4A4-CED6-4F26-B927-D1756657D4E4}" type="slidenum">
              <a:rPr lang="en-US" smtClean="0"/>
              <a:pPr/>
              <a:t>‹#›</a:t>
            </a:fld>
            <a:endParaRPr lang="en-US"/>
          </a:p>
        </p:txBody>
      </p:sp>
      <p:sp>
        <p:nvSpPr>
          <p:cNvPr id="4" name="Google Shape;78;p12">
            <a:extLst>
              <a:ext uri="{FF2B5EF4-FFF2-40B4-BE49-F238E27FC236}">
                <a16:creationId xmlns:a16="http://schemas.microsoft.com/office/drawing/2014/main" id="{C3525699-981D-403E-897B-635C6A100CB2}"/>
              </a:ext>
            </a:extLst>
          </p:cNvPr>
          <p:cNvSpPr txBox="1">
            <a:spLocks noGrp="1"/>
          </p:cNvSpPr>
          <p:nvPr userDrawn="1">
            <p:ph type="title"/>
          </p:nvPr>
        </p:nvSpPr>
        <p:spPr>
          <a:xfrm>
            <a:off x="511797" y="925552"/>
            <a:ext cx="4880335" cy="639297"/>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sz="3200" b="1">
                <a:solidFill>
                  <a:srgbClr val="44546A"/>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10" name="Google Shape;75;p12">
            <a:extLst>
              <a:ext uri="{FF2B5EF4-FFF2-40B4-BE49-F238E27FC236}">
                <a16:creationId xmlns:a16="http://schemas.microsoft.com/office/drawing/2014/main" id="{FF2E4994-2773-4306-9E20-BB0CFAF57772}"/>
              </a:ext>
            </a:extLst>
          </p:cNvPr>
          <p:cNvSpPr txBox="1">
            <a:spLocks noGrp="1"/>
          </p:cNvSpPr>
          <p:nvPr>
            <p:ph type="body" idx="1"/>
          </p:nvPr>
        </p:nvSpPr>
        <p:spPr>
          <a:xfrm>
            <a:off x="511797" y="1653227"/>
            <a:ext cx="4880334" cy="549405"/>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Clr>
                <a:schemeClr val="accent3"/>
              </a:buClr>
              <a:buSzPts val="1400"/>
              <a:buFont typeface="Courier New" panose="02070309020205020404" pitchFamily="49" charset="0"/>
              <a:buChar char="o"/>
              <a:defRPr sz="1800">
                <a:solidFill>
                  <a:schemeClr val="accent1"/>
                </a:solidFill>
              </a:defRPr>
            </a:lvl1pPr>
            <a:lvl2pPr marL="1219170" lvl="1" indent="-423323" rtl="0">
              <a:spcBef>
                <a:spcPts val="0"/>
              </a:spcBef>
              <a:spcAft>
                <a:spcPts val="0"/>
              </a:spcAft>
              <a:buClr>
                <a:schemeClr val="accent3"/>
              </a:buClr>
              <a:buSzPts val="1400"/>
              <a:buChar char="○"/>
              <a:defRPr sz="1867"/>
            </a:lvl2pPr>
            <a:lvl3pPr marL="1828754" lvl="2" indent="-423323" rtl="0">
              <a:spcBef>
                <a:spcPts val="0"/>
              </a:spcBef>
              <a:spcAft>
                <a:spcPts val="0"/>
              </a:spcAft>
              <a:buClr>
                <a:schemeClr val="dk1"/>
              </a:buClr>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cxnSp>
        <p:nvCxnSpPr>
          <p:cNvPr id="18" name="Straight Connector 17">
            <a:extLst>
              <a:ext uri="{FF2B5EF4-FFF2-40B4-BE49-F238E27FC236}">
                <a16:creationId xmlns:a16="http://schemas.microsoft.com/office/drawing/2014/main" id="{B26FBA7C-114F-46BB-A762-3E89A61B6C25}"/>
              </a:ext>
            </a:extLst>
          </p:cNvPr>
          <p:cNvCxnSpPr/>
          <p:nvPr userDrawn="1"/>
        </p:nvCxnSpPr>
        <p:spPr>
          <a:xfrm>
            <a:off x="635622" y="1562100"/>
            <a:ext cx="859803"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41394474"/>
      </p:ext>
    </p:extLst>
  </p:cSld>
  <p:clrMapOvr>
    <a:masterClrMapping/>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10" name="Picture Placeholder 13"/>
          <p:cNvSpPr>
            <a:spLocks noGrp="1"/>
          </p:cNvSpPr>
          <p:nvPr>
            <p:ph type="pic" sz="quarter" idx="20"/>
          </p:nvPr>
        </p:nvSpPr>
        <p:spPr>
          <a:xfrm>
            <a:off x="7897263" y="2018370"/>
            <a:ext cx="2068837" cy="3914077"/>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a:p>
        </p:txBody>
      </p:sp>
      <p:sp>
        <p:nvSpPr>
          <p:cNvPr id="11" name="Picture Placeholder 13"/>
          <p:cNvSpPr>
            <a:spLocks noGrp="1"/>
          </p:cNvSpPr>
          <p:nvPr>
            <p:ph type="pic" sz="quarter" idx="21"/>
          </p:nvPr>
        </p:nvSpPr>
        <p:spPr>
          <a:xfrm>
            <a:off x="10130835" y="2018370"/>
            <a:ext cx="2068837" cy="3914077"/>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a:p>
        </p:txBody>
      </p:sp>
      <p:sp>
        <p:nvSpPr>
          <p:cNvPr id="12" name="Picture Placeholder 13"/>
          <p:cNvSpPr>
            <a:spLocks noGrp="1"/>
          </p:cNvSpPr>
          <p:nvPr>
            <p:ph type="pic" sz="quarter" idx="22"/>
          </p:nvPr>
        </p:nvSpPr>
        <p:spPr>
          <a:xfrm>
            <a:off x="5661229" y="2018370"/>
            <a:ext cx="2068837" cy="3914077"/>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a:p>
        </p:txBody>
      </p:sp>
      <p:sp>
        <p:nvSpPr>
          <p:cNvPr id="5" name="Google Shape;78;p12">
            <a:extLst>
              <a:ext uri="{FF2B5EF4-FFF2-40B4-BE49-F238E27FC236}">
                <a16:creationId xmlns:a16="http://schemas.microsoft.com/office/drawing/2014/main" id="{C583B289-CC01-49ED-ACAB-FD0D49B6EE19}"/>
              </a:ext>
            </a:extLst>
          </p:cNvPr>
          <p:cNvSpPr txBox="1">
            <a:spLocks noGrp="1"/>
          </p:cNvSpPr>
          <p:nvPr>
            <p:ph type="title"/>
          </p:nvPr>
        </p:nvSpPr>
        <p:spPr>
          <a:xfrm>
            <a:off x="511797" y="925552"/>
            <a:ext cx="11290562" cy="639297"/>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2400"/>
              <a:buNone/>
              <a:defRPr sz="3200" b="1">
                <a:solidFill>
                  <a:srgbClr val="44546A"/>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8" name="Google Shape;75;p12">
            <a:extLst>
              <a:ext uri="{FF2B5EF4-FFF2-40B4-BE49-F238E27FC236}">
                <a16:creationId xmlns:a16="http://schemas.microsoft.com/office/drawing/2014/main" id="{3BCC92C5-BC9C-4EF4-B7A3-BCFD9A9DC190}"/>
              </a:ext>
            </a:extLst>
          </p:cNvPr>
          <p:cNvSpPr txBox="1">
            <a:spLocks noGrp="1"/>
          </p:cNvSpPr>
          <p:nvPr>
            <p:ph type="body" idx="1"/>
          </p:nvPr>
        </p:nvSpPr>
        <p:spPr>
          <a:xfrm>
            <a:off x="511797" y="2042967"/>
            <a:ext cx="4880334" cy="549405"/>
          </a:xfrm>
          <a:prstGeom prst="rect">
            <a:avLst/>
          </a:prstGeom>
        </p:spPr>
        <p:txBody>
          <a:bodyPr spcFirstLastPara="1" wrap="square" lIns="91425" tIns="91425" rIns="91425" bIns="91425" anchor="t" anchorCtr="0">
            <a:noAutofit/>
          </a:bodyPr>
          <a:lstStyle>
            <a:lvl1pPr marL="472012" lvl="0" indent="-285750" rtl="0">
              <a:lnSpc>
                <a:spcPct val="100000"/>
              </a:lnSpc>
              <a:spcBef>
                <a:spcPts val="600"/>
              </a:spcBef>
              <a:spcAft>
                <a:spcPts val="600"/>
              </a:spcAft>
              <a:buClr>
                <a:schemeClr val="accent3"/>
              </a:buClr>
              <a:buSzPts val="1400"/>
              <a:buFont typeface="Courier New" panose="02070309020205020404" pitchFamily="49" charset="0"/>
              <a:buChar char="o"/>
              <a:defRPr sz="1800">
                <a:solidFill>
                  <a:schemeClr val="accent1"/>
                </a:solidFill>
              </a:defRPr>
            </a:lvl1pPr>
            <a:lvl2pPr marL="1219170" lvl="1" indent="-423323" rtl="0">
              <a:spcBef>
                <a:spcPts val="0"/>
              </a:spcBef>
              <a:spcAft>
                <a:spcPts val="0"/>
              </a:spcAft>
              <a:buClr>
                <a:schemeClr val="accent3"/>
              </a:buClr>
              <a:buSzPts val="1400"/>
              <a:buChar char="○"/>
              <a:defRPr sz="1867"/>
            </a:lvl2pPr>
            <a:lvl3pPr marL="1828754" lvl="2" indent="-423323" rtl="0">
              <a:spcBef>
                <a:spcPts val="0"/>
              </a:spcBef>
              <a:spcAft>
                <a:spcPts val="0"/>
              </a:spcAft>
              <a:buClr>
                <a:schemeClr val="dk1"/>
              </a:buClr>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18" name="Google Shape;13;p2">
            <a:extLst>
              <a:ext uri="{FF2B5EF4-FFF2-40B4-BE49-F238E27FC236}">
                <a16:creationId xmlns:a16="http://schemas.microsoft.com/office/drawing/2014/main" id="{F106DD2E-8CEF-43D7-821A-B06A958999FC}"/>
              </a:ext>
            </a:extLst>
          </p:cNvPr>
          <p:cNvSpPr/>
          <p:nvPr/>
        </p:nvSpPr>
        <p:spPr>
          <a:xfrm>
            <a:off x="-20400" y="6623975"/>
            <a:ext cx="12212400" cy="234025"/>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4;p2">
            <a:extLst>
              <a:ext uri="{FF2B5EF4-FFF2-40B4-BE49-F238E27FC236}">
                <a16:creationId xmlns:a16="http://schemas.microsoft.com/office/drawing/2014/main" id="{980E42A7-B6D8-430E-8182-440CDACA28AF}"/>
              </a:ext>
            </a:extLst>
          </p:cNvPr>
          <p:cNvSpPr/>
          <p:nvPr/>
        </p:nvSpPr>
        <p:spPr>
          <a:xfrm>
            <a:off x="51437" y="6326532"/>
            <a:ext cx="607871" cy="298754"/>
          </a:xfrm>
          <a:prstGeom prst="triangle">
            <a:avLst>
              <a:gd name="adj" fmla="val 50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Slide Number Placeholder 4">
            <a:extLst>
              <a:ext uri="{FF2B5EF4-FFF2-40B4-BE49-F238E27FC236}">
                <a16:creationId xmlns:a16="http://schemas.microsoft.com/office/drawing/2014/main" id="{E7940AB6-2A00-4548-802C-A63B838AD584}"/>
              </a:ext>
            </a:extLst>
          </p:cNvPr>
          <p:cNvSpPr>
            <a:spLocks noGrp="1"/>
          </p:cNvSpPr>
          <p:nvPr userDrawn="1">
            <p:ph type="sldNum" sz="quarter" idx="12"/>
          </p:nvPr>
        </p:nvSpPr>
        <p:spPr>
          <a:xfrm>
            <a:off x="159352" y="6358836"/>
            <a:ext cx="2743200" cy="365125"/>
          </a:xfrm>
          <a:prstGeom prst="rect">
            <a:avLst/>
          </a:prstGeom>
        </p:spPr>
        <p:txBody>
          <a:bodyPr/>
          <a:lstStyle>
            <a:lvl1pPr>
              <a:defRPr>
                <a:solidFill>
                  <a:schemeClr val="bg1"/>
                </a:solidFill>
                <a:latin typeface="Avenir Next LT Pro Demi" panose="020B0704020202020204" pitchFamily="34" charset="0"/>
              </a:defRPr>
            </a:lvl1pPr>
          </a:lstStyle>
          <a:p>
            <a:fld id="{E0FCB4A4-CED6-4F26-B927-D1756657D4E4}" type="slidenum">
              <a:rPr lang="en-US" smtClean="0"/>
              <a:pPr/>
              <a:t>‹#›</a:t>
            </a:fld>
            <a:endParaRPr lang="en-US"/>
          </a:p>
        </p:txBody>
      </p:sp>
      <p:cxnSp>
        <p:nvCxnSpPr>
          <p:cNvPr id="24" name="Straight Connector 23">
            <a:extLst>
              <a:ext uri="{FF2B5EF4-FFF2-40B4-BE49-F238E27FC236}">
                <a16:creationId xmlns:a16="http://schemas.microsoft.com/office/drawing/2014/main" id="{81B04220-0CE4-42FC-ADD3-6E45CF80E4FE}"/>
              </a:ext>
            </a:extLst>
          </p:cNvPr>
          <p:cNvCxnSpPr>
            <a:cxnSpLocks/>
          </p:cNvCxnSpPr>
          <p:nvPr userDrawn="1"/>
        </p:nvCxnSpPr>
        <p:spPr>
          <a:xfrm>
            <a:off x="5666099" y="1562100"/>
            <a:ext cx="859803"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063527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Google Shape;78;p12">
            <a:extLst>
              <a:ext uri="{FF2B5EF4-FFF2-40B4-BE49-F238E27FC236}">
                <a16:creationId xmlns:a16="http://schemas.microsoft.com/office/drawing/2014/main" id="{D8BCE397-31D7-4D62-8D91-1E67189E1B06}"/>
              </a:ext>
            </a:extLst>
          </p:cNvPr>
          <p:cNvSpPr txBox="1">
            <a:spLocks noGrp="1"/>
          </p:cNvSpPr>
          <p:nvPr>
            <p:ph type="title"/>
          </p:nvPr>
        </p:nvSpPr>
        <p:spPr>
          <a:xfrm>
            <a:off x="511797" y="925552"/>
            <a:ext cx="11139733" cy="639297"/>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2400"/>
              <a:buNone/>
              <a:defRPr sz="4000" b="1">
                <a:solidFill>
                  <a:srgbClr val="44546A"/>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8" name="Google Shape;75;p12">
            <a:extLst>
              <a:ext uri="{FF2B5EF4-FFF2-40B4-BE49-F238E27FC236}">
                <a16:creationId xmlns:a16="http://schemas.microsoft.com/office/drawing/2014/main" id="{2F348DA5-83E7-4410-9C4D-38D91597EC2A}"/>
              </a:ext>
            </a:extLst>
          </p:cNvPr>
          <p:cNvSpPr txBox="1">
            <a:spLocks noGrp="1"/>
          </p:cNvSpPr>
          <p:nvPr>
            <p:ph type="body" idx="1"/>
          </p:nvPr>
        </p:nvSpPr>
        <p:spPr>
          <a:xfrm>
            <a:off x="511797" y="2026330"/>
            <a:ext cx="2735600" cy="4465448"/>
          </a:xfrm>
          <a:prstGeom prst="rect">
            <a:avLst/>
          </a:prstGeom>
        </p:spPr>
        <p:txBody>
          <a:bodyPr spcFirstLastPara="1" wrap="square" lIns="91425" tIns="91425" rIns="91425" bIns="91425" anchor="t" anchorCtr="0">
            <a:noAutofit/>
          </a:bodyPr>
          <a:lstStyle>
            <a:lvl1pPr marL="186262" lvl="0" indent="0" rtl="0">
              <a:spcBef>
                <a:spcPts val="800"/>
              </a:spcBef>
              <a:spcAft>
                <a:spcPts val="0"/>
              </a:spcAft>
              <a:buClr>
                <a:schemeClr val="accent3"/>
              </a:buClr>
              <a:buSzPts val="1400"/>
              <a:buFontTx/>
              <a:buNone/>
              <a:defRPr sz="1600">
                <a:solidFill>
                  <a:schemeClr val="accent1"/>
                </a:solidFill>
              </a:defRPr>
            </a:lvl1pPr>
            <a:lvl2pPr marL="1219170" lvl="1" indent="-423323" rtl="0">
              <a:spcBef>
                <a:spcPts val="0"/>
              </a:spcBef>
              <a:spcAft>
                <a:spcPts val="0"/>
              </a:spcAft>
              <a:buClr>
                <a:schemeClr val="accent3"/>
              </a:buClr>
              <a:buSzPts val="1400"/>
              <a:buChar char="○"/>
              <a:defRPr sz="1867"/>
            </a:lvl2pPr>
            <a:lvl3pPr marL="1828754" lvl="2" indent="-423323" rtl="0">
              <a:spcBef>
                <a:spcPts val="0"/>
              </a:spcBef>
              <a:spcAft>
                <a:spcPts val="0"/>
              </a:spcAft>
              <a:buClr>
                <a:schemeClr val="dk1"/>
              </a:buClr>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cxnSp>
        <p:nvCxnSpPr>
          <p:cNvPr id="9" name="Straight Connector 8">
            <a:extLst>
              <a:ext uri="{FF2B5EF4-FFF2-40B4-BE49-F238E27FC236}">
                <a16:creationId xmlns:a16="http://schemas.microsoft.com/office/drawing/2014/main" id="{AD27199F-1219-44A0-BBEB-D0EA96CD5B86}"/>
              </a:ext>
            </a:extLst>
          </p:cNvPr>
          <p:cNvCxnSpPr>
            <a:cxnSpLocks/>
          </p:cNvCxnSpPr>
          <p:nvPr userDrawn="1"/>
        </p:nvCxnSpPr>
        <p:spPr>
          <a:xfrm>
            <a:off x="5666099" y="1562100"/>
            <a:ext cx="859803" cy="0"/>
          </a:xfrm>
          <a:prstGeom prst="line">
            <a:avLst/>
          </a:prstGeom>
        </p:spPr>
        <p:style>
          <a:lnRef idx="1">
            <a:schemeClr val="accent2"/>
          </a:lnRef>
          <a:fillRef idx="0">
            <a:schemeClr val="accent2"/>
          </a:fillRef>
          <a:effectRef idx="0">
            <a:schemeClr val="accent2"/>
          </a:effectRef>
          <a:fontRef idx="minor">
            <a:schemeClr val="tx1"/>
          </a:fontRef>
        </p:style>
      </p:cxnSp>
      <p:sp>
        <p:nvSpPr>
          <p:cNvPr id="10" name="Google Shape;13;p2">
            <a:extLst>
              <a:ext uri="{FF2B5EF4-FFF2-40B4-BE49-F238E27FC236}">
                <a16:creationId xmlns:a16="http://schemas.microsoft.com/office/drawing/2014/main" id="{5C5FB2B2-5A39-4380-98E7-23B0DC722DF1}"/>
              </a:ext>
            </a:extLst>
          </p:cNvPr>
          <p:cNvSpPr/>
          <p:nvPr userDrawn="1"/>
        </p:nvSpPr>
        <p:spPr>
          <a:xfrm>
            <a:off x="-20400" y="6623975"/>
            <a:ext cx="12212400" cy="234025"/>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4;p2">
            <a:extLst>
              <a:ext uri="{FF2B5EF4-FFF2-40B4-BE49-F238E27FC236}">
                <a16:creationId xmlns:a16="http://schemas.microsoft.com/office/drawing/2014/main" id="{B7361D50-E362-49DE-AD63-B0F624F92964}"/>
              </a:ext>
            </a:extLst>
          </p:cNvPr>
          <p:cNvSpPr/>
          <p:nvPr userDrawn="1"/>
        </p:nvSpPr>
        <p:spPr>
          <a:xfrm>
            <a:off x="51437" y="6326532"/>
            <a:ext cx="607871" cy="298754"/>
          </a:xfrm>
          <a:prstGeom prst="triangle">
            <a:avLst>
              <a:gd name="adj" fmla="val 50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Slide Number Placeholder 4">
            <a:extLst>
              <a:ext uri="{FF2B5EF4-FFF2-40B4-BE49-F238E27FC236}">
                <a16:creationId xmlns:a16="http://schemas.microsoft.com/office/drawing/2014/main" id="{502A0861-D0D1-4310-9534-820BB0CCE913}"/>
              </a:ext>
            </a:extLst>
          </p:cNvPr>
          <p:cNvSpPr>
            <a:spLocks noGrp="1"/>
          </p:cNvSpPr>
          <p:nvPr>
            <p:ph type="sldNum" sz="quarter" idx="12"/>
          </p:nvPr>
        </p:nvSpPr>
        <p:spPr>
          <a:xfrm>
            <a:off x="159352" y="6358836"/>
            <a:ext cx="2743200" cy="365125"/>
          </a:xfrm>
          <a:prstGeom prst="rect">
            <a:avLst/>
          </a:prstGeom>
        </p:spPr>
        <p:txBody>
          <a:bodyPr/>
          <a:lstStyle>
            <a:lvl1pPr>
              <a:defRPr>
                <a:solidFill>
                  <a:schemeClr val="bg1"/>
                </a:solidFill>
                <a:latin typeface="Avenir Next LT Pro Demi" panose="020B0704020202020204" pitchFamily="34" charset="0"/>
              </a:defRPr>
            </a:lvl1pPr>
          </a:lstStyle>
          <a:p>
            <a:fld id="{E0FCB4A4-CED6-4F26-B927-D1756657D4E4}" type="slidenum">
              <a:rPr lang="en-US" smtClean="0"/>
              <a:pPr/>
              <a:t>‹#›</a:t>
            </a:fld>
            <a:endParaRPr lang="en-US"/>
          </a:p>
        </p:txBody>
      </p:sp>
    </p:spTree>
    <p:extLst>
      <p:ext uri="{BB962C8B-B14F-4D97-AF65-F5344CB8AC3E}">
        <p14:creationId xmlns:p14="http://schemas.microsoft.com/office/powerpoint/2010/main" val="199016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Google Shape;78;p12">
            <a:extLst>
              <a:ext uri="{FF2B5EF4-FFF2-40B4-BE49-F238E27FC236}">
                <a16:creationId xmlns:a16="http://schemas.microsoft.com/office/drawing/2014/main" id="{4A306E36-00FC-478E-A54F-8A07561F7488}"/>
              </a:ext>
            </a:extLst>
          </p:cNvPr>
          <p:cNvSpPr txBox="1">
            <a:spLocks noGrp="1"/>
          </p:cNvSpPr>
          <p:nvPr>
            <p:ph type="title"/>
          </p:nvPr>
        </p:nvSpPr>
        <p:spPr>
          <a:xfrm>
            <a:off x="511797" y="925552"/>
            <a:ext cx="11139733" cy="639297"/>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2400"/>
              <a:buNone/>
              <a:defRPr sz="4000" b="1">
                <a:solidFill>
                  <a:srgbClr val="44546A"/>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9" name="Slide Number Placeholder 5">
            <a:extLst>
              <a:ext uri="{FF2B5EF4-FFF2-40B4-BE49-F238E27FC236}">
                <a16:creationId xmlns:a16="http://schemas.microsoft.com/office/drawing/2014/main" id="{F0477BB5-0C5C-47A1-9918-8B519342D404}"/>
              </a:ext>
            </a:extLst>
          </p:cNvPr>
          <p:cNvSpPr>
            <a:spLocks noGrp="1"/>
          </p:cNvSpPr>
          <p:nvPr>
            <p:ph type="sldNum" sz="quarter" idx="4"/>
          </p:nvPr>
        </p:nvSpPr>
        <p:spPr>
          <a:xfrm>
            <a:off x="4724400" y="6309216"/>
            <a:ext cx="27432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E0FCB4A4-CED6-4F26-B927-D1756657D4E4}" type="slidenum">
              <a:rPr lang="en-US" smtClean="0"/>
              <a:pPr/>
              <a:t>‹#›</a:t>
            </a:fld>
            <a:endParaRPr lang="en-US"/>
          </a:p>
        </p:txBody>
      </p:sp>
      <p:cxnSp>
        <p:nvCxnSpPr>
          <p:cNvPr id="10" name="Straight Connector 9">
            <a:extLst>
              <a:ext uri="{FF2B5EF4-FFF2-40B4-BE49-F238E27FC236}">
                <a16:creationId xmlns:a16="http://schemas.microsoft.com/office/drawing/2014/main" id="{282F8AB0-076D-48E9-AAB8-4233FDDB8EBC}"/>
              </a:ext>
            </a:extLst>
          </p:cNvPr>
          <p:cNvCxnSpPr>
            <a:cxnSpLocks/>
          </p:cNvCxnSpPr>
          <p:nvPr userDrawn="1"/>
        </p:nvCxnSpPr>
        <p:spPr>
          <a:xfrm>
            <a:off x="5666099" y="1562100"/>
            <a:ext cx="859803"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386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ortfolio 2 Images">
    <p:spTree>
      <p:nvGrpSpPr>
        <p:cNvPr id="1" name=""/>
        <p:cNvGrpSpPr/>
        <p:nvPr/>
      </p:nvGrpSpPr>
      <p:grpSpPr>
        <a:xfrm>
          <a:off x="0" y="0"/>
          <a:ext cx="0" cy="0"/>
          <a:chOff x="0" y="0"/>
          <a:chExt cx="0" cy="0"/>
        </a:xfrm>
      </p:grpSpPr>
      <p:sp>
        <p:nvSpPr>
          <p:cNvPr id="4" name="Google Shape;78;p12">
            <a:extLst>
              <a:ext uri="{FF2B5EF4-FFF2-40B4-BE49-F238E27FC236}">
                <a16:creationId xmlns:a16="http://schemas.microsoft.com/office/drawing/2014/main" id="{210BDCE3-AB25-4623-98A7-D12E12C8853E}"/>
              </a:ext>
            </a:extLst>
          </p:cNvPr>
          <p:cNvSpPr txBox="1">
            <a:spLocks noGrp="1"/>
          </p:cNvSpPr>
          <p:nvPr>
            <p:ph type="title"/>
          </p:nvPr>
        </p:nvSpPr>
        <p:spPr>
          <a:xfrm>
            <a:off x="511797" y="925552"/>
            <a:ext cx="11139733" cy="639297"/>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2400"/>
              <a:buNone/>
              <a:defRPr sz="4000" b="1">
                <a:solidFill>
                  <a:srgbClr val="44546A"/>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6" name="Google Shape;13;p2">
            <a:extLst>
              <a:ext uri="{FF2B5EF4-FFF2-40B4-BE49-F238E27FC236}">
                <a16:creationId xmlns:a16="http://schemas.microsoft.com/office/drawing/2014/main" id="{07C9A063-1562-46F6-A29C-6964C9F8EE82}"/>
              </a:ext>
            </a:extLst>
          </p:cNvPr>
          <p:cNvSpPr/>
          <p:nvPr/>
        </p:nvSpPr>
        <p:spPr>
          <a:xfrm>
            <a:off x="-20400" y="6623975"/>
            <a:ext cx="12212400" cy="234025"/>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14;p2">
            <a:extLst>
              <a:ext uri="{FF2B5EF4-FFF2-40B4-BE49-F238E27FC236}">
                <a16:creationId xmlns:a16="http://schemas.microsoft.com/office/drawing/2014/main" id="{F8D827CE-F308-4E08-940E-0069899A129F}"/>
              </a:ext>
            </a:extLst>
          </p:cNvPr>
          <p:cNvSpPr/>
          <p:nvPr/>
        </p:nvSpPr>
        <p:spPr>
          <a:xfrm>
            <a:off x="51437" y="6326532"/>
            <a:ext cx="607871" cy="298754"/>
          </a:xfrm>
          <a:prstGeom prst="triangle">
            <a:avLst>
              <a:gd name="adj" fmla="val 50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Slide Number Placeholder 4">
            <a:extLst>
              <a:ext uri="{FF2B5EF4-FFF2-40B4-BE49-F238E27FC236}">
                <a16:creationId xmlns:a16="http://schemas.microsoft.com/office/drawing/2014/main" id="{9DFD3326-80C7-4BE5-BE9A-476097B17C5D}"/>
              </a:ext>
            </a:extLst>
          </p:cNvPr>
          <p:cNvSpPr>
            <a:spLocks noGrp="1"/>
          </p:cNvSpPr>
          <p:nvPr userDrawn="1">
            <p:ph type="sldNum" sz="quarter" idx="12"/>
          </p:nvPr>
        </p:nvSpPr>
        <p:spPr>
          <a:xfrm>
            <a:off x="159352" y="6358836"/>
            <a:ext cx="2743200" cy="365125"/>
          </a:xfrm>
          <a:prstGeom prst="rect">
            <a:avLst/>
          </a:prstGeom>
        </p:spPr>
        <p:txBody>
          <a:bodyPr/>
          <a:lstStyle>
            <a:lvl1pPr>
              <a:defRPr>
                <a:solidFill>
                  <a:schemeClr val="bg1"/>
                </a:solidFill>
                <a:latin typeface="Avenir Next LT Pro Demi" panose="020B0704020202020204" pitchFamily="34" charset="0"/>
              </a:defRPr>
            </a:lvl1pPr>
          </a:lstStyle>
          <a:p>
            <a:fld id="{E0FCB4A4-CED6-4F26-B927-D1756657D4E4}" type="slidenum">
              <a:rPr lang="en-US" smtClean="0"/>
              <a:pPr/>
              <a:t>‹#›</a:t>
            </a:fld>
            <a:endParaRPr lang="en-US"/>
          </a:p>
        </p:txBody>
      </p:sp>
      <p:cxnSp>
        <p:nvCxnSpPr>
          <p:cNvPr id="12" name="Straight Connector 11">
            <a:extLst>
              <a:ext uri="{FF2B5EF4-FFF2-40B4-BE49-F238E27FC236}">
                <a16:creationId xmlns:a16="http://schemas.microsoft.com/office/drawing/2014/main" id="{86E05A1F-B9D7-4900-ACB8-05DE574A37E7}"/>
              </a:ext>
            </a:extLst>
          </p:cNvPr>
          <p:cNvCxnSpPr>
            <a:cxnSpLocks/>
          </p:cNvCxnSpPr>
          <p:nvPr userDrawn="1"/>
        </p:nvCxnSpPr>
        <p:spPr>
          <a:xfrm>
            <a:off x="5666099" y="1562100"/>
            <a:ext cx="859803"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428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sea)" userDrawn="1">
  <p:cSld name="Title + 3 columns (sea)">
    <p:spTree>
      <p:nvGrpSpPr>
        <p:cNvPr id="1" name="Shape 73"/>
        <p:cNvGrpSpPr/>
        <p:nvPr/>
      </p:nvGrpSpPr>
      <p:grpSpPr>
        <a:xfrm>
          <a:off x="0" y="0"/>
          <a:ext cx="0" cy="0"/>
          <a:chOff x="0" y="0"/>
          <a:chExt cx="0" cy="0"/>
        </a:xfrm>
      </p:grpSpPr>
      <p:sp>
        <p:nvSpPr>
          <p:cNvPr id="2" name="Rectangle 1">
            <a:extLst>
              <a:ext uri="{FF2B5EF4-FFF2-40B4-BE49-F238E27FC236}">
                <a16:creationId xmlns:a16="http://schemas.microsoft.com/office/drawing/2014/main" id="{BBE1C8C0-3976-4F33-A1F1-5100F4BD92E4}"/>
              </a:ext>
            </a:extLst>
          </p:cNvPr>
          <p:cNvSpPr/>
          <p:nvPr userDrawn="1"/>
        </p:nvSpPr>
        <p:spPr>
          <a:xfrm>
            <a:off x="0" y="0"/>
            <a:ext cx="25908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Google Shape;75;p12"/>
          <p:cNvSpPr txBox="1">
            <a:spLocks noGrp="1"/>
          </p:cNvSpPr>
          <p:nvPr>
            <p:ph type="body" idx="1"/>
          </p:nvPr>
        </p:nvSpPr>
        <p:spPr>
          <a:xfrm>
            <a:off x="3009901" y="2102177"/>
            <a:ext cx="2735600" cy="4465448"/>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Clr>
                <a:schemeClr val="accent3"/>
              </a:buClr>
              <a:buSzPts val="1400"/>
              <a:buFont typeface="Courier New" panose="02070309020205020404" pitchFamily="49" charset="0"/>
              <a:buChar char="o"/>
              <a:defRPr sz="1600">
                <a:solidFill>
                  <a:schemeClr val="accent1"/>
                </a:solidFill>
              </a:defRPr>
            </a:lvl1pPr>
            <a:lvl2pPr marL="1219170" lvl="1" indent="-423323" rtl="0">
              <a:spcBef>
                <a:spcPts val="0"/>
              </a:spcBef>
              <a:spcAft>
                <a:spcPts val="0"/>
              </a:spcAft>
              <a:buClr>
                <a:schemeClr val="accent3"/>
              </a:buClr>
              <a:buSzPts val="1400"/>
              <a:buChar char="○"/>
              <a:defRPr sz="1867"/>
            </a:lvl2pPr>
            <a:lvl3pPr marL="1828754" lvl="2" indent="-423323" rtl="0">
              <a:spcBef>
                <a:spcPts val="0"/>
              </a:spcBef>
              <a:spcAft>
                <a:spcPts val="0"/>
              </a:spcAft>
              <a:buClr>
                <a:schemeClr val="dk1"/>
              </a:buClr>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dirty="0"/>
          </a:p>
        </p:txBody>
      </p:sp>
      <p:sp>
        <p:nvSpPr>
          <p:cNvPr id="76" name="Google Shape;76;p12"/>
          <p:cNvSpPr txBox="1">
            <a:spLocks noGrp="1"/>
          </p:cNvSpPr>
          <p:nvPr>
            <p:ph type="body" idx="2"/>
          </p:nvPr>
        </p:nvSpPr>
        <p:spPr>
          <a:xfrm>
            <a:off x="5885603" y="2102177"/>
            <a:ext cx="2735600" cy="4465448"/>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Clr>
                <a:schemeClr val="accent3"/>
              </a:buClr>
              <a:buSzPts val="1400"/>
              <a:buFont typeface="Courier New" panose="02070309020205020404" pitchFamily="49" charset="0"/>
              <a:buChar char="o"/>
              <a:defRPr sz="1600">
                <a:solidFill>
                  <a:schemeClr val="accent1"/>
                </a:solidFill>
              </a:defRPr>
            </a:lvl1pPr>
            <a:lvl2pPr marL="1219170" lvl="1" indent="-423323" rtl="0">
              <a:spcBef>
                <a:spcPts val="0"/>
              </a:spcBef>
              <a:spcAft>
                <a:spcPts val="0"/>
              </a:spcAft>
              <a:buClr>
                <a:schemeClr val="accent3"/>
              </a:buClr>
              <a:buSzPts val="1400"/>
              <a:buChar char="○"/>
              <a:defRPr sz="1867"/>
            </a:lvl2pPr>
            <a:lvl3pPr marL="1828754" lvl="2" indent="-423323" rtl="0">
              <a:spcBef>
                <a:spcPts val="0"/>
              </a:spcBef>
              <a:spcAft>
                <a:spcPts val="0"/>
              </a:spcAft>
              <a:buClr>
                <a:schemeClr val="dk1"/>
              </a:buClr>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dirty="0"/>
          </a:p>
        </p:txBody>
      </p:sp>
      <p:sp>
        <p:nvSpPr>
          <p:cNvPr id="77" name="Google Shape;77;p12"/>
          <p:cNvSpPr txBox="1">
            <a:spLocks noGrp="1"/>
          </p:cNvSpPr>
          <p:nvPr>
            <p:ph type="body" idx="3"/>
          </p:nvPr>
        </p:nvSpPr>
        <p:spPr>
          <a:xfrm>
            <a:off x="8761305" y="2102177"/>
            <a:ext cx="2735600" cy="4465448"/>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Clr>
                <a:schemeClr val="accent3"/>
              </a:buClr>
              <a:buSzPts val="1400"/>
              <a:buFont typeface="Courier New" panose="02070309020205020404" pitchFamily="49" charset="0"/>
              <a:buChar char="o"/>
              <a:defRPr sz="1600">
                <a:solidFill>
                  <a:schemeClr val="accent1"/>
                </a:solidFill>
              </a:defRPr>
            </a:lvl1pPr>
            <a:lvl2pPr marL="1219170" lvl="1" indent="-423323" rtl="0">
              <a:spcBef>
                <a:spcPts val="0"/>
              </a:spcBef>
              <a:spcAft>
                <a:spcPts val="0"/>
              </a:spcAft>
              <a:buClr>
                <a:schemeClr val="accent3"/>
              </a:buClr>
              <a:buSzPts val="1400"/>
              <a:buChar char="○"/>
              <a:defRPr sz="1867"/>
            </a:lvl2pPr>
            <a:lvl3pPr marL="1828754" lvl="2" indent="-423323" rtl="0">
              <a:spcBef>
                <a:spcPts val="0"/>
              </a:spcBef>
              <a:spcAft>
                <a:spcPts val="0"/>
              </a:spcAft>
              <a:buClr>
                <a:schemeClr val="dk1"/>
              </a:buClr>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dirty="0"/>
          </a:p>
        </p:txBody>
      </p:sp>
      <p:sp>
        <p:nvSpPr>
          <p:cNvPr id="78" name="Google Shape;78;p12"/>
          <p:cNvSpPr txBox="1">
            <a:spLocks noGrp="1"/>
          </p:cNvSpPr>
          <p:nvPr>
            <p:ph type="title"/>
          </p:nvPr>
        </p:nvSpPr>
        <p:spPr>
          <a:xfrm>
            <a:off x="3009900" y="859467"/>
            <a:ext cx="8487005" cy="1124099"/>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2400"/>
              <a:buNone/>
              <a:defRPr sz="4000" b="1">
                <a:solidFill>
                  <a:srgbClr val="44546A"/>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dirty="0"/>
          </a:p>
        </p:txBody>
      </p:sp>
      <p:sp>
        <p:nvSpPr>
          <p:cNvPr id="11" name="Google Shape;14;p2">
            <a:extLst>
              <a:ext uri="{FF2B5EF4-FFF2-40B4-BE49-F238E27FC236}">
                <a16:creationId xmlns:a16="http://schemas.microsoft.com/office/drawing/2014/main" id="{3FF76EC1-C228-4F04-8E47-1B95DEE8A00C}"/>
              </a:ext>
            </a:extLst>
          </p:cNvPr>
          <p:cNvSpPr/>
          <p:nvPr userDrawn="1"/>
        </p:nvSpPr>
        <p:spPr>
          <a:xfrm>
            <a:off x="2440129" y="1272139"/>
            <a:ext cx="607871" cy="298754"/>
          </a:xfrm>
          <a:prstGeom prst="triangle">
            <a:avLst>
              <a:gd name="adj" fmla="val 50000"/>
            </a:avLst>
          </a:prstGeom>
          <a:solidFill>
            <a:schemeClr val="accent1"/>
          </a:solidFill>
          <a:ln>
            <a:noFill/>
          </a:ln>
          <a:scene3d>
            <a:camera prst="orthographicFront">
              <a:rot lat="0" lon="0" rev="16200000"/>
            </a:camera>
            <a:lightRig rig="threePt" dir="t"/>
          </a:scene3d>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 name="Slide Number Placeholder 4">
            <a:extLst>
              <a:ext uri="{FF2B5EF4-FFF2-40B4-BE49-F238E27FC236}">
                <a16:creationId xmlns:a16="http://schemas.microsoft.com/office/drawing/2014/main" id="{D1336B45-8B8D-4A1B-AA47-55D97717E108}"/>
              </a:ext>
            </a:extLst>
          </p:cNvPr>
          <p:cNvSpPr>
            <a:spLocks noGrp="1"/>
          </p:cNvSpPr>
          <p:nvPr>
            <p:ph type="sldNum" sz="quarter" idx="12"/>
          </p:nvPr>
        </p:nvSpPr>
        <p:spPr>
          <a:xfrm>
            <a:off x="159352" y="6358836"/>
            <a:ext cx="2743200" cy="365125"/>
          </a:xfrm>
          <a:prstGeom prst="rect">
            <a:avLst/>
          </a:prstGeom>
        </p:spPr>
        <p:txBody>
          <a:bodyPr/>
          <a:lstStyle>
            <a:lvl1pPr>
              <a:defRPr>
                <a:solidFill>
                  <a:schemeClr val="bg1"/>
                </a:solidFill>
                <a:latin typeface="Avenir Next LT Pro Demi" panose="020B0704020202020204" pitchFamily="34" charset="0"/>
              </a:defRPr>
            </a:lvl1pPr>
          </a:lstStyle>
          <a:p>
            <a:fld id="{E0FCB4A4-CED6-4F26-B927-D1756657D4E4}" type="slidenum">
              <a:rPr lang="en-US" smtClean="0"/>
              <a:pPr/>
              <a:t>‹#›</a:t>
            </a:fld>
            <a:endParaRPr lang="en-US" dirty="0"/>
          </a:p>
        </p:txBody>
      </p:sp>
      <p:cxnSp>
        <p:nvCxnSpPr>
          <p:cNvPr id="16" name="Straight Connector 15">
            <a:extLst>
              <a:ext uri="{FF2B5EF4-FFF2-40B4-BE49-F238E27FC236}">
                <a16:creationId xmlns:a16="http://schemas.microsoft.com/office/drawing/2014/main" id="{86F5A6D2-FE26-432A-B193-43B104E1B8F1}"/>
              </a:ext>
            </a:extLst>
          </p:cNvPr>
          <p:cNvCxnSpPr/>
          <p:nvPr userDrawn="1"/>
        </p:nvCxnSpPr>
        <p:spPr>
          <a:xfrm>
            <a:off x="3150222" y="1657350"/>
            <a:ext cx="859803" cy="0"/>
          </a:xfrm>
          <a:prstGeom prst="line">
            <a:avLst/>
          </a:prstGeom>
        </p:spPr>
        <p:style>
          <a:lnRef idx="1">
            <a:schemeClr val="accent2"/>
          </a:lnRef>
          <a:fillRef idx="0">
            <a:schemeClr val="accent2"/>
          </a:fillRef>
          <a:effectRef idx="0">
            <a:schemeClr val="accent2"/>
          </a:effectRef>
          <a:fontRef idx="minor">
            <a:schemeClr val="tx1"/>
          </a:fontRef>
        </p:style>
      </p:cxnSp>
      <p:sp>
        <p:nvSpPr>
          <p:cNvPr id="17" name="Picture Placeholder 13">
            <a:extLst>
              <a:ext uri="{FF2B5EF4-FFF2-40B4-BE49-F238E27FC236}">
                <a16:creationId xmlns:a16="http://schemas.microsoft.com/office/drawing/2014/main" id="{EF9691F6-C7D2-41AF-8B0F-73A2D4ABB604}"/>
              </a:ext>
            </a:extLst>
          </p:cNvPr>
          <p:cNvSpPr>
            <a:spLocks noGrp="1"/>
          </p:cNvSpPr>
          <p:nvPr>
            <p:ph type="pic" sz="quarter" idx="22"/>
          </p:nvPr>
        </p:nvSpPr>
        <p:spPr>
          <a:xfrm>
            <a:off x="246180" y="1053904"/>
            <a:ext cx="2068837" cy="3914077"/>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34522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bg>
      <p:bgPr>
        <a:blipFill dpi="0" rotWithShape="1">
          <a:blip r:embed="rId2">
            <a:lum/>
          </a:blip>
          <a:srcRect/>
          <a:tile tx="-2286000" ty="-2197100" sx="100000" sy="100000" flip="none" algn="tl"/>
        </a:blipFill>
        <a:effectLst/>
      </p:bgPr>
    </p:bg>
    <p:spTree>
      <p:nvGrpSpPr>
        <p:cNvPr id="1" name="Shape 15"/>
        <p:cNvGrpSpPr/>
        <p:nvPr/>
      </p:nvGrpSpPr>
      <p:grpSpPr>
        <a:xfrm>
          <a:off x="0" y="0"/>
          <a:ext cx="0" cy="0"/>
          <a:chOff x="0" y="0"/>
          <a:chExt cx="0" cy="0"/>
        </a:xfrm>
      </p:grpSpPr>
      <p:sp>
        <p:nvSpPr>
          <p:cNvPr id="16" name="Google Shape;16;p3"/>
          <p:cNvSpPr/>
          <p:nvPr/>
        </p:nvSpPr>
        <p:spPr>
          <a:xfrm>
            <a:off x="-20400" y="2281287"/>
            <a:ext cx="12212400" cy="4576713"/>
          </a:xfrm>
          <a:custGeom>
            <a:avLst/>
            <a:gdLst/>
            <a:ahLst/>
            <a:cxnLst/>
            <a:rect l="l" t="t" r="r" b="b"/>
            <a:pathLst>
              <a:path w="366372" h="136039" extrusionOk="0">
                <a:moveTo>
                  <a:pt x="0" y="255"/>
                </a:moveTo>
                <a:lnTo>
                  <a:pt x="0" y="136039"/>
                </a:lnTo>
                <a:lnTo>
                  <a:pt x="366372" y="136039"/>
                </a:lnTo>
                <a:lnTo>
                  <a:pt x="366372" y="255"/>
                </a:lnTo>
                <a:lnTo>
                  <a:pt x="54110" y="0"/>
                </a:lnTo>
                <a:lnTo>
                  <a:pt x="45720" y="10462"/>
                </a:lnTo>
                <a:lnTo>
                  <a:pt x="36991" y="611"/>
                </a:lnTo>
                <a:close/>
              </a:path>
            </a:pathLst>
          </a:custGeom>
          <a:solidFill>
            <a:schemeClr val="lt1"/>
          </a:solidFill>
          <a:ln>
            <a:noFill/>
          </a:ln>
        </p:spPr>
      </p:sp>
      <p:sp>
        <p:nvSpPr>
          <p:cNvPr id="17" name="Google Shape;17;p3"/>
          <p:cNvSpPr txBox="1">
            <a:spLocks noGrp="1"/>
          </p:cNvSpPr>
          <p:nvPr>
            <p:ph type="ctrTitle"/>
          </p:nvPr>
        </p:nvSpPr>
        <p:spPr>
          <a:xfrm>
            <a:off x="1178764" y="3238500"/>
            <a:ext cx="9946436" cy="1196316"/>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sz="4800" b="1">
                <a:solidFill>
                  <a:srgbClr val="44546A"/>
                </a:solidFill>
              </a:defRPr>
            </a:lvl1pPr>
            <a:lvl2pPr lvl="1" algn="ctr" rtl="0">
              <a:spcBef>
                <a:spcPts val="0"/>
              </a:spcBef>
              <a:spcAft>
                <a:spcPts val="0"/>
              </a:spcAft>
              <a:buSzPts val="3800"/>
              <a:buNone/>
              <a:defRPr sz="5067"/>
            </a:lvl2pPr>
            <a:lvl3pPr lvl="2" algn="ctr" rtl="0">
              <a:spcBef>
                <a:spcPts val="0"/>
              </a:spcBef>
              <a:spcAft>
                <a:spcPts val="0"/>
              </a:spcAft>
              <a:buSzPts val="3800"/>
              <a:buNone/>
              <a:defRPr sz="5067"/>
            </a:lvl3pPr>
            <a:lvl4pPr lvl="3" algn="ctr" rtl="0">
              <a:spcBef>
                <a:spcPts val="0"/>
              </a:spcBef>
              <a:spcAft>
                <a:spcPts val="0"/>
              </a:spcAft>
              <a:buSzPts val="3800"/>
              <a:buNone/>
              <a:defRPr sz="5067"/>
            </a:lvl4pPr>
            <a:lvl5pPr lvl="4" algn="ctr" rtl="0">
              <a:spcBef>
                <a:spcPts val="0"/>
              </a:spcBef>
              <a:spcAft>
                <a:spcPts val="0"/>
              </a:spcAft>
              <a:buSzPts val="3800"/>
              <a:buNone/>
              <a:defRPr sz="5067"/>
            </a:lvl5pPr>
            <a:lvl6pPr lvl="5" algn="ctr" rtl="0">
              <a:spcBef>
                <a:spcPts val="0"/>
              </a:spcBef>
              <a:spcAft>
                <a:spcPts val="0"/>
              </a:spcAft>
              <a:buSzPts val="3800"/>
              <a:buNone/>
              <a:defRPr sz="5067"/>
            </a:lvl6pPr>
            <a:lvl7pPr lvl="6" algn="ctr" rtl="0">
              <a:spcBef>
                <a:spcPts val="0"/>
              </a:spcBef>
              <a:spcAft>
                <a:spcPts val="0"/>
              </a:spcAft>
              <a:buSzPts val="3800"/>
              <a:buNone/>
              <a:defRPr sz="5067"/>
            </a:lvl7pPr>
            <a:lvl8pPr lvl="7" algn="ctr" rtl="0">
              <a:spcBef>
                <a:spcPts val="0"/>
              </a:spcBef>
              <a:spcAft>
                <a:spcPts val="0"/>
              </a:spcAft>
              <a:buSzPts val="3800"/>
              <a:buNone/>
              <a:defRPr sz="5067"/>
            </a:lvl8pPr>
            <a:lvl9pPr lvl="8" algn="ctr" rtl="0">
              <a:spcBef>
                <a:spcPts val="0"/>
              </a:spcBef>
              <a:spcAft>
                <a:spcPts val="0"/>
              </a:spcAft>
              <a:buSzPts val="3800"/>
              <a:buNone/>
              <a:defRPr sz="5067"/>
            </a:lvl9pPr>
          </a:lstStyle>
          <a:p>
            <a:endParaRPr dirty="0"/>
          </a:p>
        </p:txBody>
      </p:sp>
      <p:sp>
        <p:nvSpPr>
          <p:cNvPr id="18" name="Google Shape;18;p3"/>
          <p:cNvSpPr txBox="1">
            <a:spLocks noGrp="1"/>
          </p:cNvSpPr>
          <p:nvPr>
            <p:ph type="subTitle" idx="1"/>
          </p:nvPr>
        </p:nvSpPr>
        <p:spPr>
          <a:xfrm>
            <a:off x="1178764" y="4367776"/>
            <a:ext cx="9946436"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400"/>
              <a:buNone/>
              <a:defRPr sz="2400">
                <a:solidFill>
                  <a:schemeClr val="accent1"/>
                </a:solidFill>
              </a:defRPr>
            </a:lvl1pPr>
            <a:lvl2pPr lvl="1" rtl="0">
              <a:spcBef>
                <a:spcPts val="0"/>
              </a:spcBef>
              <a:spcAft>
                <a:spcPts val="0"/>
              </a:spcAft>
              <a:buClr>
                <a:schemeClr val="accent5"/>
              </a:buClr>
              <a:buSzPts val="2400"/>
              <a:buNone/>
              <a:defRPr>
                <a:solidFill>
                  <a:schemeClr val="accent5"/>
                </a:solidFill>
              </a:defRPr>
            </a:lvl2pPr>
            <a:lvl3pPr lvl="2" rtl="0">
              <a:spcBef>
                <a:spcPts val="0"/>
              </a:spcBef>
              <a:spcAft>
                <a:spcPts val="0"/>
              </a:spcAft>
              <a:buClr>
                <a:schemeClr val="accent5"/>
              </a:buClr>
              <a:buSzPts val="2400"/>
              <a:buNone/>
              <a:defRPr>
                <a:solidFill>
                  <a:schemeClr val="accent5"/>
                </a:solidFill>
              </a:defRPr>
            </a:lvl3pPr>
            <a:lvl4pPr lvl="3" rtl="0">
              <a:spcBef>
                <a:spcPts val="0"/>
              </a:spcBef>
              <a:spcAft>
                <a:spcPts val="0"/>
              </a:spcAft>
              <a:buClr>
                <a:schemeClr val="accent5"/>
              </a:buClr>
              <a:buSzPts val="2400"/>
              <a:buNone/>
              <a:defRPr sz="3200">
                <a:solidFill>
                  <a:schemeClr val="accent5"/>
                </a:solidFill>
              </a:defRPr>
            </a:lvl4pPr>
            <a:lvl5pPr lvl="4" rtl="0">
              <a:spcBef>
                <a:spcPts val="0"/>
              </a:spcBef>
              <a:spcAft>
                <a:spcPts val="0"/>
              </a:spcAft>
              <a:buClr>
                <a:schemeClr val="accent5"/>
              </a:buClr>
              <a:buSzPts val="2400"/>
              <a:buNone/>
              <a:defRPr sz="3200">
                <a:solidFill>
                  <a:schemeClr val="accent5"/>
                </a:solidFill>
              </a:defRPr>
            </a:lvl5pPr>
            <a:lvl6pPr lvl="5" rtl="0">
              <a:spcBef>
                <a:spcPts val="0"/>
              </a:spcBef>
              <a:spcAft>
                <a:spcPts val="0"/>
              </a:spcAft>
              <a:buClr>
                <a:schemeClr val="accent5"/>
              </a:buClr>
              <a:buSzPts val="2400"/>
              <a:buNone/>
              <a:defRPr sz="3200">
                <a:solidFill>
                  <a:schemeClr val="accent5"/>
                </a:solidFill>
              </a:defRPr>
            </a:lvl6pPr>
            <a:lvl7pPr lvl="6" rtl="0">
              <a:spcBef>
                <a:spcPts val="0"/>
              </a:spcBef>
              <a:spcAft>
                <a:spcPts val="0"/>
              </a:spcAft>
              <a:buClr>
                <a:schemeClr val="accent5"/>
              </a:buClr>
              <a:buSzPts val="2400"/>
              <a:buNone/>
              <a:defRPr sz="3200">
                <a:solidFill>
                  <a:schemeClr val="accent5"/>
                </a:solidFill>
              </a:defRPr>
            </a:lvl7pPr>
            <a:lvl8pPr lvl="7" rtl="0">
              <a:spcBef>
                <a:spcPts val="0"/>
              </a:spcBef>
              <a:spcAft>
                <a:spcPts val="0"/>
              </a:spcAft>
              <a:buClr>
                <a:schemeClr val="accent5"/>
              </a:buClr>
              <a:buSzPts val="2400"/>
              <a:buNone/>
              <a:defRPr sz="3200">
                <a:solidFill>
                  <a:schemeClr val="accent5"/>
                </a:solidFill>
              </a:defRPr>
            </a:lvl8pPr>
            <a:lvl9pPr lvl="8" rtl="0">
              <a:spcBef>
                <a:spcPts val="0"/>
              </a:spcBef>
              <a:spcAft>
                <a:spcPts val="0"/>
              </a:spcAft>
              <a:buClr>
                <a:schemeClr val="accent5"/>
              </a:buClr>
              <a:buSzPts val="2400"/>
              <a:buNone/>
              <a:defRPr sz="3200">
                <a:solidFill>
                  <a:schemeClr val="accent5"/>
                </a:solidFill>
              </a:defRPr>
            </a:lvl9pPr>
          </a:lstStyle>
          <a:p>
            <a:endParaRPr dirty="0"/>
          </a:p>
        </p:txBody>
      </p:sp>
      <p:grpSp>
        <p:nvGrpSpPr>
          <p:cNvPr id="8" name="Group 7">
            <a:extLst>
              <a:ext uri="{FF2B5EF4-FFF2-40B4-BE49-F238E27FC236}">
                <a16:creationId xmlns:a16="http://schemas.microsoft.com/office/drawing/2014/main" id="{86B48B01-5A25-46AD-8824-40A49CF1157C}"/>
              </a:ext>
            </a:extLst>
          </p:cNvPr>
          <p:cNvGrpSpPr/>
          <p:nvPr userDrawn="1"/>
        </p:nvGrpSpPr>
        <p:grpSpPr>
          <a:xfrm>
            <a:off x="-20400" y="6096621"/>
            <a:ext cx="12212400" cy="761379"/>
            <a:chOff x="-20400" y="6096621"/>
            <a:chExt cx="12212400" cy="761379"/>
          </a:xfrm>
        </p:grpSpPr>
        <p:sp>
          <p:nvSpPr>
            <p:cNvPr id="6" name="Google Shape;13;p2">
              <a:extLst>
                <a:ext uri="{FF2B5EF4-FFF2-40B4-BE49-F238E27FC236}">
                  <a16:creationId xmlns:a16="http://schemas.microsoft.com/office/drawing/2014/main" id="{13B5EA19-5A0B-4E18-B0C1-B7FCEA043F0B}"/>
                </a:ext>
              </a:extLst>
            </p:cNvPr>
            <p:cNvSpPr/>
            <p:nvPr/>
          </p:nvSpPr>
          <p:spPr>
            <a:xfrm>
              <a:off x="-20400" y="6395375"/>
              <a:ext cx="12212400" cy="462625"/>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14;p2">
              <a:extLst>
                <a:ext uri="{FF2B5EF4-FFF2-40B4-BE49-F238E27FC236}">
                  <a16:creationId xmlns:a16="http://schemas.microsoft.com/office/drawing/2014/main" id="{ED5626B9-6199-48D5-98FA-752248252211}"/>
                </a:ext>
              </a:extLst>
            </p:cNvPr>
            <p:cNvSpPr/>
            <p:nvPr/>
          </p:nvSpPr>
          <p:spPr>
            <a:xfrm>
              <a:off x="1200161" y="6096621"/>
              <a:ext cx="607871" cy="298754"/>
            </a:xfrm>
            <a:prstGeom prst="triangle">
              <a:avLst>
                <a:gd name="adj" fmla="val 50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482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933D44-AE3A-4A02-A56A-337EEC22A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4125D0-1445-46AF-9F4C-BA0AB9B5E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CFE35EE-B7F3-433A-BC84-135B4DF34CDD}"/>
              </a:ext>
            </a:extLst>
          </p:cNvPr>
          <p:cNvSpPr>
            <a:spLocks noGrp="1"/>
          </p:cNvSpPr>
          <p:nvPr>
            <p:ph type="sldNum" sz="quarter" idx="4"/>
          </p:nvPr>
        </p:nvSpPr>
        <p:spPr>
          <a:xfrm>
            <a:off x="168877" y="6360548"/>
            <a:ext cx="2743200" cy="365125"/>
          </a:xfrm>
          <a:prstGeom prst="rect">
            <a:avLst/>
          </a:prstGeom>
        </p:spPr>
        <p:txBody>
          <a:bodyPr vert="horz" lIns="91440" tIns="45720" rIns="91440" bIns="45720" rtlCol="0" anchor="ctr"/>
          <a:lstStyle>
            <a:lvl1pPr algn="l">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E0FCB4A4-CED6-4F26-B927-D1756657D4E4}" type="slidenum">
              <a:rPr lang="en-US" smtClean="0"/>
              <a:pPr/>
              <a:t>‹#›</a:t>
            </a:fld>
            <a:endParaRPr lang="en-US"/>
          </a:p>
        </p:txBody>
      </p:sp>
    </p:spTree>
    <p:extLst>
      <p:ext uri="{BB962C8B-B14F-4D97-AF65-F5344CB8AC3E}">
        <p14:creationId xmlns:p14="http://schemas.microsoft.com/office/powerpoint/2010/main" val="4153525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400" b="0" kern="1200">
          <a:solidFill>
            <a:srgbClr val="123C56"/>
          </a:solidFill>
          <a:latin typeface="Avenir Next LT Pro Demi" panose="020B0704020202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2">
              <a:lumMod val="25000"/>
            </a:schemeClr>
          </a:solidFill>
          <a:latin typeface="Avenir Next LT Pro" panose="020B0504020202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venir Next LT Pro" panose="020B0504020202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venir Next LT Pro" panose="020B0504020202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venir Next LT Pro" panose="020B0504020202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venir Next LT Pro" panose="020B0504020202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3"/>
          <p:cNvSpPr txBox="1">
            <a:spLocks noGrp="1"/>
          </p:cNvSpPr>
          <p:nvPr>
            <p:ph type="subTitle" idx="1"/>
          </p:nvPr>
        </p:nvSpPr>
        <p:spPr>
          <a:xfrm>
            <a:off x="1122782" y="3120001"/>
            <a:ext cx="9946436" cy="1046400"/>
          </a:xfrm>
          <a:prstGeom prst="rect">
            <a:avLst/>
          </a:prstGeom>
        </p:spPr>
        <p:txBody>
          <a:bodyPr spcFirstLastPara="1" vert="horz" wrap="square" lIns="121900" tIns="121900" rIns="121900" bIns="121900" rtlCol="0" anchor="t" anchorCtr="0">
            <a:noAutofit/>
          </a:bodyPr>
          <a:lstStyle/>
          <a:p>
            <a:pPr marL="0" indent="0"/>
            <a:r>
              <a:rPr lang="en-US" sz="3600" i="0" strike="noStrike" dirty="0">
                <a:solidFill>
                  <a:srgbClr val="4E6E7E"/>
                </a:solidFill>
                <a:effectLst/>
                <a:latin typeface="72 Condensed" panose="020B0506030000000003" pitchFamily="34" charset="0"/>
                <a:cs typeface="72 Condensed" panose="020B0506030000000003" pitchFamily="34" charset="0"/>
              </a:rPr>
              <a:t>Agenda Item 963</a:t>
            </a:r>
          </a:p>
          <a:p>
            <a:pPr marL="0" indent="0"/>
            <a:r>
              <a:rPr lang="en-US" sz="3600" i="0" strike="noStrike" dirty="0">
                <a:solidFill>
                  <a:srgbClr val="4E6E7E"/>
                </a:solidFill>
                <a:effectLst/>
                <a:latin typeface="72 Condensed" panose="020B0506030000000003" pitchFamily="34" charset="0"/>
                <a:cs typeface="72 Condensed" panose="020B0506030000000003" pitchFamily="34" charset="0"/>
              </a:rPr>
              <a:t>* Add Independent District Commission Code to ensure implementation of the voter-approved</a:t>
            </a:r>
            <a:br>
              <a:rPr lang="en-US" sz="3600" i="0" strike="noStrike" dirty="0">
                <a:solidFill>
                  <a:srgbClr val="4E6E7E"/>
                </a:solidFill>
                <a:effectLst/>
                <a:latin typeface="72 Condensed" panose="020B0506030000000003" pitchFamily="34" charset="0"/>
                <a:cs typeface="72 Condensed" panose="020B0506030000000003" pitchFamily="34" charset="0"/>
              </a:rPr>
            </a:br>
            <a:r>
              <a:rPr lang="en-US" sz="3600" i="0" strike="noStrike" dirty="0">
                <a:solidFill>
                  <a:srgbClr val="4E6E7E"/>
                </a:solidFill>
                <a:effectLst/>
                <a:latin typeface="72 Condensed" panose="020B0506030000000003" pitchFamily="34" charset="0"/>
                <a:cs typeface="72 Condensed" panose="020B0506030000000003" pitchFamily="34" charset="0"/>
              </a:rPr>
              <a:t>Charter amendments in Portland Measure 26-228. (Add Code Chapter 3.135)</a:t>
            </a:r>
            <a:endParaRPr sz="3600" dirty="0">
              <a:solidFill>
                <a:schemeClr val="accent1"/>
              </a:solidFill>
            </a:endParaRPr>
          </a:p>
        </p:txBody>
      </p:sp>
      <p:sp>
        <p:nvSpPr>
          <p:cNvPr id="137" name="Google Shape;137;p23"/>
          <p:cNvSpPr txBox="1">
            <a:spLocks noGrp="1"/>
          </p:cNvSpPr>
          <p:nvPr>
            <p:ph type="sldNum" idx="4294967295"/>
          </p:nvPr>
        </p:nvSpPr>
        <p:spPr>
          <a:xfrm>
            <a:off x="11588750" y="6230938"/>
            <a:ext cx="603250" cy="525462"/>
          </a:xfrm>
          <a:prstGeom prst="rect">
            <a:avLst/>
          </a:prstGeom>
        </p:spPr>
        <p:txBody>
          <a:bodyPr spcFirstLastPara="1" vert="horz" wrap="square" lIns="121900" tIns="121900" rIns="121900" bIns="121900" rtlCol="0" anchor="t" anchorCtr="0">
            <a:noAutofit/>
          </a:bodyPr>
          <a:lstStyle/>
          <a:p>
            <a:fld id="{00000000-1234-1234-1234-123412341234}" type="slidenum">
              <a:rPr lang="en"/>
              <a:pPr/>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body" idx="1"/>
          </p:nvPr>
        </p:nvSpPr>
        <p:spPr>
          <a:xfrm>
            <a:off x="3009900" y="1730702"/>
            <a:ext cx="8115300" cy="4465448"/>
          </a:xfrm>
          <a:prstGeom prst="rect">
            <a:avLst/>
          </a:prstGeom>
        </p:spPr>
        <p:txBody>
          <a:bodyPr spcFirstLastPara="1" vert="horz" wrap="square" lIns="121900" tIns="121900" rIns="121900" bIns="121900" rtlCol="0" anchor="t" anchorCtr="0">
            <a:noAutofit/>
          </a:bodyPr>
          <a:lstStyle/>
          <a:p>
            <a:pPr marL="342900" indent="-3429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are four (4) City Council districts.</a:t>
            </a:r>
          </a:p>
          <a:p>
            <a:pPr marL="342900" indent="-342900">
              <a:buFont typeface="Arial" panose="020B0604020202020204" pitchFamily="34" charset="0"/>
              <a:buChar char="•"/>
            </a:pP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Each district is represented by three (3) City Councilors.</a:t>
            </a:r>
          </a:p>
          <a:p>
            <a:pPr marL="342900" indent="-342900">
              <a:buFont typeface="Arial" panose="020B0604020202020204" pitchFamily="34" charset="0"/>
              <a:buChar char="•"/>
            </a:pP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Total of twelve (12) City Councilors</a:t>
            </a:r>
            <a:r>
              <a:rPr lang="en-US" sz="2000" dirty="0">
                <a:latin typeface="Open Sans" panose="020B0606030504020204" pitchFamily="34" charset="0"/>
                <a:ea typeface="Open Sans" panose="020B0606030504020204" pitchFamily="34" charset="0"/>
                <a:cs typeface="Open Sans" panose="020B0606030504020204" pitchFamily="34" charset="0"/>
              </a:rPr>
              <a:t>.</a:t>
            </a:r>
          </a:p>
        </p:txBody>
      </p:sp>
      <p:sp>
        <p:nvSpPr>
          <p:cNvPr id="174" name="Google Shape;174;p28"/>
          <p:cNvSpPr txBox="1">
            <a:spLocks noGrp="1"/>
          </p:cNvSpPr>
          <p:nvPr>
            <p:ph type="title"/>
          </p:nvPr>
        </p:nvSpPr>
        <p:spPr>
          <a:xfrm>
            <a:off x="3009900" y="0"/>
            <a:ext cx="8487005" cy="1124099"/>
          </a:xfrm>
          <a:prstGeom prst="rect">
            <a:avLst/>
          </a:prstGeom>
        </p:spPr>
        <p:txBody>
          <a:bodyPr spcFirstLastPara="1" vert="horz" wrap="square" lIns="121900" tIns="121900" rIns="121900" bIns="121900" rtlCol="0" anchor="ctr" anchorCtr="0">
            <a:noAutofit/>
          </a:bodyPr>
          <a:lstStyle/>
          <a:p>
            <a:b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Section 3-107: </a:t>
            </a:r>
            <a:b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Council Districts</a:t>
            </a:r>
            <a:endPar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5">
            <a:extLst>
              <a:ext uri="{FF2B5EF4-FFF2-40B4-BE49-F238E27FC236}">
                <a16:creationId xmlns:a16="http://schemas.microsoft.com/office/drawing/2014/main" id="{31421DC9-2FE7-482E-9329-D5314A27A99A}"/>
              </a:ext>
            </a:extLst>
          </p:cNvPr>
          <p:cNvSpPr>
            <a:spLocks noGrp="1"/>
          </p:cNvSpPr>
          <p:nvPr>
            <p:ph type="sldNum" sz="quarter" idx="12"/>
          </p:nvPr>
        </p:nvSpPr>
        <p:spPr>
          <a:xfrm>
            <a:off x="228837" y="6360548"/>
            <a:ext cx="2743200" cy="365125"/>
          </a:xfrm>
        </p:spPr>
        <p:txBody>
          <a:bodyPr/>
          <a:lstStyle/>
          <a:p>
            <a:fld id="{E0FCB4A4-CED6-4F26-B927-D1756657D4E4}" type="slidenum">
              <a:rPr lang="en-US" smtClean="0"/>
              <a:pPr/>
              <a:t>2</a:t>
            </a:fld>
            <a:endParaRPr lang="en-US" dirty="0"/>
          </a:p>
        </p:txBody>
      </p:sp>
    </p:spTree>
    <p:extLst>
      <p:ext uri="{BB962C8B-B14F-4D97-AF65-F5344CB8AC3E}">
        <p14:creationId xmlns:p14="http://schemas.microsoft.com/office/powerpoint/2010/main" val="51775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8"/>
          <p:cNvSpPr txBox="1">
            <a:spLocks noGrp="1"/>
          </p:cNvSpPr>
          <p:nvPr>
            <p:ph type="title"/>
          </p:nvPr>
        </p:nvSpPr>
        <p:spPr>
          <a:xfrm>
            <a:off x="2972037" y="0"/>
            <a:ext cx="9029700" cy="1124099"/>
          </a:xfrm>
          <a:prstGeom prst="rect">
            <a:avLst/>
          </a:prstGeom>
        </p:spPr>
        <p:txBody>
          <a:bodyPr spcFirstLastPara="1" vert="horz" wrap="square" lIns="121900" tIns="121900" rIns="121900" bIns="121900" rtlCol="0" anchor="ctr" anchorCtr="0">
            <a:noAutofit/>
          </a:bodyPr>
          <a:lstStyle/>
          <a:p>
            <a:b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Section 3-108: </a:t>
            </a:r>
            <a:b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Independent District Commission</a:t>
            </a:r>
            <a:endPar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5">
            <a:extLst>
              <a:ext uri="{FF2B5EF4-FFF2-40B4-BE49-F238E27FC236}">
                <a16:creationId xmlns:a16="http://schemas.microsoft.com/office/drawing/2014/main" id="{31421DC9-2FE7-482E-9329-D5314A27A99A}"/>
              </a:ext>
            </a:extLst>
          </p:cNvPr>
          <p:cNvSpPr>
            <a:spLocks noGrp="1"/>
          </p:cNvSpPr>
          <p:nvPr>
            <p:ph type="sldNum" sz="quarter" idx="12"/>
          </p:nvPr>
        </p:nvSpPr>
        <p:spPr>
          <a:xfrm>
            <a:off x="228837" y="6360548"/>
            <a:ext cx="2743200" cy="365125"/>
          </a:xfrm>
        </p:spPr>
        <p:txBody>
          <a:bodyPr/>
          <a:lstStyle/>
          <a:p>
            <a:fld id="{E0FCB4A4-CED6-4F26-B927-D1756657D4E4}" type="slidenum">
              <a:rPr lang="en-US" smtClean="0"/>
              <a:pPr/>
              <a:t>3</a:t>
            </a:fld>
            <a:endParaRPr lang="en-US" dirty="0"/>
          </a:p>
        </p:txBody>
      </p:sp>
      <p:sp>
        <p:nvSpPr>
          <p:cNvPr id="7" name="TextBox 6">
            <a:extLst>
              <a:ext uri="{FF2B5EF4-FFF2-40B4-BE49-F238E27FC236}">
                <a16:creationId xmlns:a16="http://schemas.microsoft.com/office/drawing/2014/main" id="{BC7B3268-A1DC-48C0-9538-5CEC57E39881}"/>
              </a:ext>
            </a:extLst>
          </p:cNvPr>
          <p:cNvSpPr txBox="1"/>
          <p:nvPr/>
        </p:nvSpPr>
        <p:spPr>
          <a:xfrm>
            <a:off x="2972037" y="1659716"/>
            <a:ext cx="9219963" cy="541686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Has authority to adopt City Council district boundaries.</a:t>
            </a:r>
          </a:p>
          <a:p>
            <a:pPr marL="342900" indent="-342900">
              <a:spcBef>
                <a:spcPts val="12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Consists of thirteen (13) City residents representing a diversity of race, gender, age and geography. </a:t>
            </a:r>
          </a:p>
          <a:p>
            <a:pPr marL="342900" indent="-342900">
              <a:spcBef>
                <a:spcPts val="12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Prohibited from serving: Elected/appointed City officials, City employees, candidates for elected City office who are qualified for the ballot by the City Elections Office.</a:t>
            </a:r>
          </a:p>
          <a:p>
            <a:pPr marL="342900" indent="-342900">
              <a:spcBef>
                <a:spcPts val="12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Appointed by the Mayor and confirmed by City Council. </a:t>
            </a:r>
          </a:p>
          <a:p>
            <a:pPr marL="342900" indent="-342900">
              <a:spcBef>
                <a:spcPts val="12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First Commission must be confirmed no later than January 31, 2023. Thereafter, must be confirmed by March 31 in every year ending in “1.” </a:t>
            </a:r>
          </a:p>
          <a:p>
            <a:pPr marL="342900" indent="-342900">
              <a:spcBef>
                <a:spcPts val="12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Commission’s term ends upon adoption of a districting plan. </a:t>
            </a:r>
          </a:p>
          <a:p>
            <a:pPr marL="342900" indent="-342900">
              <a:spcBef>
                <a:spcPts val="12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City bureaus and departments will provide technical assistance upon Commission request.</a:t>
            </a:r>
          </a:p>
          <a:p>
            <a:pPr marL="342900" indent="-342900">
              <a:spcBef>
                <a:spcPts val="12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Commission’s budget will be provided by City Council. </a:t>
            </a:r>
          </a:p>
          <a:p>
            <a:endParaRPr lang="en-US" sz="1600" dirty="0"/>
          </a:p>
        </p:txBody>
      </p:sp>
    </p:spTree>
    <p:extLst>
      <p:ext uri="{BB962C8B-B14F-4D97-AF65-F5344CB8AC3E}">
        <p14:creationId xmlns:p14="http://schemas.microsoft.com/office/powerpoint/2010/main" val="146532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8"/>
          <p:cNvSpPr txBox="1">
            <a:spLocks noGrp="1"/>
          </p:cNvSpPr>
          <p:nvPr>
            <p:ph type="title"/>
          </p:nvPr>
        </p:nvSpPr>
        <p:spPr>
          <a:xfrm>
            <a:off x="2972037" y="0"/>
            <a:ext cx="9219963" cy="1124099"/>
          </a:xfrm>
          <a:prstGeom prst="rect">
            <a:avLst/>
          </a:prstGeom>
        </p:spPr>
        <p:txBody>
          <a:bodyPr spcFirstLastPara="1" vert="horz" wrap="square" lIns="121900" tIns="121900" rIns="121900" bIns="121900" rtlCol="0" anchor="ctr" anchorCtr="0">
            <a:noAutofit/>
          </a:bodyPr>
          <a:lstStyle/>
          <a:p>
            <a:b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Section 3-109:</a:t>
            </a:r>
            <a:b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Powers and Duties</a:t>
            </a:r>
            <a:endPar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5">
            <a:extLst>
              <a:ext uri="{FF2B5EF4-FFF2-40B4-BE49-F238E27FC236}">
                <a16:creationId xmlns:a16="http://schemas.microsoft.com/office/drawing/2014/main" id="{31421DC9-2FE7-482E-9329-D5314A27A99A}"/>
              </a:ext>
            </a:extLst>
          </p:cNvPr>
          <p:cNvSpPr>
            <a:spLocks noGrp="1"/>
          </p:cNvSpPr>
          <p:nvPr>
            <p:ph type="sldNum" sz="quarter" idx="12"/>
          </p:nvPr>
        </p:nvSpPr>
        <p:spPr>
          <a:xfrm>
            <a:off x="228837" y="6360548"/>
            <a:ext cx="2743200" cy="365125"/>
          </a:xfrm>
        </p:spPr>
        <p:txBody>
          <a:bodyPr/>
          <a:lstStyle/>
          <a:p>
            <a:fld id="{E0FCB4A4-CED6-4F26-B927-D1756657D4E4}" type="slidenum">
              <a:rPr lang="en-US" smtClean="0"/>
              <a:pPr/>
              <a:t>4</a:t>
            </a:fld>
            <a:endParaRPr lang="en-US" dirty="0"/>
          </a:p>
        </p:txBody>
      </p:sp>
      <p:sp>
        <p:nvSpPr>
          <p:cNvPr id="5" name="TextBox 4">
            <a:extLst>
              <a:ext uri="{FF2B5EF4-FFF2-40B4-BE49-F238E27FC236}">
                <a16:creationId xmlns:a16="http://schemas.microsoft.com/office/drawing/2014/main" id="{72B9208F-7FAE-489C-BDB3-1A5598758108}"/>
              </a:ext>
            </a:extLst>
          </p:cNvPr>
          <p:cNvSpPr txBox="1"/>
          <p:nvPr/>
        </p:nvSpPr>
        <p:spPr>
          <a:xfrm>
            <a:off x="3095862" y="1811655"/>
            <a:ext cx="7317724" cy="4339650"/>
          </a:xfrm>
          <a:prstGeom prst="rect">
            <a:avLst/>
          </a:prstGeom>
          <a:noFill/>
        </p:spPr>
        <p:txBody>
          <a:bodyPr wrap="square" rtlCol="0">
            <a:spAutoFit/>
          </a:bodyPr>
          <a:lstStyle/>
          <a:p>
            <a:r>
              <a:rPr lang="en-US" sz="2000" b="1" dirty="0">
                <a:solidFill>
                  <a:srgbClr val="4E6E7E"/>
                </a:solidFill>
                <a:latin typeface="Open Sans" panose="020B0606030504020204" pitchFamily="34" charset="0"/>
                <a:ea typeface="Open Sans" panose="020B0606030504020204" pitchFamily="34" charset="0"/>
                <a:cs typeface="Open Sans" panose="020B0606030504020204" pitchFamily="34" charset="0"/>
              </a:rPr>
              <a:t>Districting Plan</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 Commission prepares and adopts a districting plan for dividing the City into four (4) districts for the election of City Councilors. </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 plan includes a map and a description of districts. </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 vote of at least nine (9) members of the Commission is required to adopt the districting plan. </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 majority vote of the Commission is required for all other actions. </a:t>
            </a:r>
          </a:p>
          <a:p>
            <a:endParaRPr lang="en-US" sz="1600" dirty="0"/>
          </a:p>
        </p:txBody>
      </p:sp>
    </p:spTree>
    <p:extLst>
      <p:ext uri="{BB962C8B-B14F-4D97-AF65-F5344CB8AC3E}">
        <p14:creationId xmlns:p14="http://schemas.microsoft.com/office/powerpoint/2010/main" val="856305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8"/>
          <p:cNvSpPr txBox="1">
            <a:spLocks noGrp="1"/>
          </p:cNvSpPr>
          <p:nvPr>
            <p:ph type="title"/>
          </p:nvPr>
        </p:nvSpPr>
        <p:spPr>
          <a:xfrm>
            <a:off x="2972037" y="0"/>
            <a:ext cx="9219963" cy="1124099"/>
          </a:xfrm>
          <a:prstGeom prst="rect">
            <a:avLst/>
          </a:prstGeom>
        </p:spPr>
        <p:txBody>
          <a:bodyPr spcFirstLastPara="1" vert="horz" wrap="square" lIns="121900" tIns="121900" rIns="121900" bIns="121900" rtlCol="0" anchor="ctr" anchorCtr="0">
            <a:noAutofit/>
          </a:bodyPr>
          <a:lstStyle/>
          <a:p>
            <a:b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Section 3-109: </a:t>
            </a:r>
            <a:b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Powers and Duties</a:t>
            </a:r>
            <a:endPar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5">
            <a:extLst>
              <a:ext uri="{FF2B5EF4-FFF2-40B4-BE49-F238E27FC236}">
                <a16:creationId xmlns:a16="http://schemas.microsoft.com/office/drawing/2014/main" id="{31421DC9-2FE7-482E-9329-D5314A27A99A}"/>
              </a:ext>
            </a:extLst>
          </p:cNvPr>
          <p:cNvSpPr>
            <a:spLocks noGrp="1"/>
          </p:cNvSpPr>
          <p:nvPr>
            <p:ph type="sldNum" sz="quarter" idx="12"/>
          </p:nvPr>
        </p:nvSpPr>
        <p:spPr>
          <a:xfrm>
            <a:off x="228837" y="6360548"/>
            <a:ext cx="2743200" cy="365125"/>
          </a:xfrm>
        </p:spPr>
        <p:txBody>
          <a:bodyPr/>
          <a:lstStyle/>
          <a:p>
            <a:fld id="{E0FCB4A4-CED6-4F26-B927-D1756657D4E4}" type="slidenum">
              <a:rPr lang="en-US" smtClean="0"/>
              <a:pPr/>
              <a:t>5</a:t>
            </a:fld>
            <a:endParaRPr lang="en-US" dirty="0"/>
          </a:p>
        </p:txBody>
      </p:sp>
      <p:sp>
        <p:nvSpPr>
          <p:cNvPr id="6" name="TextBox 5">
            <a:extLst>
              <a:ext uri="{FF2B5EF4-FFF2-40B4-BE49-F238E27FC236}">
                <a16:creationId xmlns:a16="http://schemas.microsoft.com/office/drawing/2014/main" id="{5449ACFF-7ECE-4AC4-AC37-619AAC8A4649}"/>
              </a:ext>
            </a:extLst>
          </p:cNvPr>
          <p:cNvSpPr txBox="1"/>
          <p:nvPr/>
        </p:nvSpPr>
        <p:spPr>
          <a:xfrm>
            <a:off x="3114912" y="1821167"/>
            <a:ext cx="7317724" cy="4401205"/>
          </a:xfrm>
          <a:prstGeom prst="rect">
            <a:avLst/>
          </a:prstGeom>
          <a:noFill/>
        </p:spPr>
        <p:txBody>
          <a:bodyPr wrap="square" rtlCol="0">
            <a:spAutoFit/>
          </a:bodyPr>
          <a:lstStyle/>
          <a:p>
            <a:r>
              <a:rPr lang="en-US" sz="2000" b="1" dirty="0">
                <a:solidFill>
                  <a:srgbClr val="4E6E7E"/>
                </a:solidFill>
                <a:latin typeface="Open Sans" panose="020B0606030504020204" pitchFamily="34" charset="0"/>
                <a:ea typeface="Open Sans" panose="020B0606030504020204" pitchFamily="34" charset="0"/>
                <a:cs typeface="Open Sans" panose="020B0606030504020204" pitchFamily="34" charset="0"/>
              </a:rPr>
              <a:t>Public Hearings</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Prior to developing the districting plan, the Commission will hold at least one (1) public hearing to seek public comment on which plan criteria should be considered (in addition to the criteria set forth in Section 3-110).</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 Commission will also hold at least two (2) public hearings in each proposed district not less than one (1) month before it votes to adopt the plan. </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 Commission will make its plan available to the public for inspection and comment not less than one (1) month before the public hearings in each proposed district. </a:t>
            </a:r>
            <a:endParaRPr lang="en-US" sz="1600" dirty="0"/>
          </a:p>
        </p:txBody>
      </p:sp>
    </p:spTree>
    <p:extLst>
      <p:ext uri="{BB962C8B-B14F-4D97-AF65-F5344CB8AC3E}">
        <p14:creationId xmlns:p14="http://schemas.microsoft.com/office/powerpoint/2010/main" val="362314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8"/>
          <p:cNvSpPr txBox="1">
            <a:spLocks noGrp="1"/>
          </p:cNvSpPr>
          <p:nvPr>
            <p:ph type="title"/>
          </p:nvPr>
        </p:nvSpPr>
        <p:spPr>
          <a:xfrm>
            <a:off x="2972037" y="18027"/>
            <a:ext cx="9219963" cy="1124099"/>
          </a:xfrm>
          <a:prstGeom prst="rect">
            <a:avLst/>
          </a:prstGeom>
        </p:spPr>
        <p:txBody>
          <a:bodyPr spcFirstLastPara="1" vert="horz" wrap="square" lIns="121900" tIns="121900" rIns="121900" bIns="121900" rtlCol="0" anchor="ctr" anchorCtr="0">
            <a:noAutofit/>
          </a:bodyPr>
          <a:lstStyle/>
          <a:p>
            <a:b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Section 3-109:</a:t>
            </a:r>
            <a:b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Powers and Duties</a:t>
            </a:r>
            <a:endPar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5">
            <a:extLst>
              <a:ext uri="{FF2B5EF4-FFF2-40B4-BE49-F238E27FC236}">
                <a16:creationId xmlns:a16="http://schemas.microsoft.com/office/drawing/2014/main" id="{31421DC9-2FE7-482E-9329-D5314A27A99A}"/>
              </a:ext>
            </a:extLst>
          </p:cNvPr>
          <p:cNvSpPr>
            <a:spLocks noGrp="1"/>
          </p:cNvSpPr>
          <p:nvPr>
            <p:ph type="sldNum" sz="quarter" idx="12"/>
          </p:nvPr>
        </p:nvSpPr>
        <p:spPr>
          <a:xfrm>
            <a:off x="228837" y="6360548"/>
            <a:ext cx="2743200" cy="365125"/>
          </a:xfrm>
        </p:spPr>
        <p:txBody>
          <a:bodyPr/>
          <a:lstStyle/>
          <a:p>
            <a:fld id="{E0FCB4A4-CED6-4F26-B927-D1756657D4E4}" type="slidenum">
              <a:rPr lang="en-US" smtClean="0"/>
              <a:pPr/>
              <a:t>6</a:t>
            </a:fld>
            <a:endParaRPr lang="en-US" dirty="0"/>
          </a:p>
        </p:txBody>
      </p:sp>
      <p:sp>
        <p:nvSpPr>
          <p:cNvPr id="5" name="TextBox 4">
            <a:extLst>
              <a:ext uri="{FF2B5EF4-FFF2-40B4-BE49-F238E27FC236}">
                <a16:creationId xmlns:a16="http://schemas.microsoft.com/office/drawing/2014/main" id="{AB238271-2346-4418-9A02-279C54B84EE2}"/>
              </a:ext>
            </a:extLst>
          </p:cNvPr>
          <p:cNvSpPr txBox="1"/>
          <p:nvPr/>
        </p:nvSpPr>
        <p:spPr>
          <a:xfrm>
            <a:off x="3076812" y="1708915"/>
            <a:ext cx="7317724" cy="5016758"/>
          </a:xfrm>
          <a:prstGeom prst="rect">
            <a:avLst/>
          </a:prstGeom>
          <a:noFill/>
        </p:spPr>
        <p:txBody>
          <a:bodyPr wrap="square" rtlCol="0">
            <a:spAutoFit/>
          </a:bodyPr>
          <a:lstStyle/>
          <a:p>
            <a:r>
              <a:rPr lang="en-US" sz="2000" b="1" dirty="0">
                <a:solidFill>
                  <a:srgbClr val="4E6E7E"/>
                </a:solidFill>
                <a:latin typeface="Open Sans" panose="020B0606030504020204" pitchFamily="34" charset="0"/>
                <a:ea typeface="Open Sans" panose="020B0606030504020204" pitchFamily="34" charset="0"/>
                <a:cs typeface="Open Sans" panose="020B0606030504020204" pitchFamily="34" charset="0"/>
              </a:rPr>
              <a:t>Plan Adoption</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 first Commission adopts its plan by September 1, 2023. Thereafter, the Commission adopts its plan by September 1 in every year ending in “1.” </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If the Commission adopts a plan, no further action by Council is required and the plan is final. </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If the Commission has not adopted a plan after taking two votes, the most recent version of the plan voted on by the Commission passes to the City Council for its consideration and adoption. </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 plan is effective when the Commission or the City Council files it with the City Elections Officer. </a:t>
            </a:r>
            <a:endParaRPr lang="en-US" sz="1600" dirty="0"/>
          </a:p>
        </p:txBody>
      </p:sp>
    </p:spTree>
    <p:extLst>
      <p:ext uri="{BB962C8B-B14F-4D97-AF65-F5344CB8AC3E}">
        <p14:creationId xmlns:p14="http://schemas.microsoft.com/office/powerpoint/2010/main" val="214374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8"/>
          <p:cNvSpPr txBox="1">
            <a:spLocks noGrp="1"/>
          </p:cNvSpPr>
          <p:nvPr>
            <p:ph type="title"/>
          </p:nvPr>
        </p:nvSpPr>
        <p:spPr>
          <a:xfrm>
            <a:off x="2972037" y="0"/>
            <a:ext cx="9219963" cy="1124099"/>
          </a:xfrm>
          <a:prstGeom prst="rect">
            <a:avLst/>
          </a:prstGeom>
        </p:spPr>
        <p:txBody>
          <a:bodyPr spcFirstLastPara="1" vert="horz" wrap="square" lIns="121900" tIns="121900" rIns="121900" bIns="121900" rtlCol="0" anchor="ctr" anchorCtr="0">
            <a:noAutofit/>
          </a:bodyPr>
          <a:lstStyle/>
          <a:p>
            <a:b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Section 3-110: </a:t>
            </a:r>
            <a:b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District Plan Criteria</a:t>
            </a:r>
            <a:br>
              <a:rPr lang="en-US" sz="4000" dirty="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rPr>
            </a:br>
            <a:endPar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5">
            <a:extLst>
              <a:ext uri="{FF2B5EF4-FFF2-40B4-BE49-F238E27FC236}">
                <a16:creationId xmlns:a16="http://schemas.microsoft.com/office/drawing/2014/main" id="{31421DC9-2FE7-482E-9329-D5314A27A99A}"/>
              </a:ext>
            </a:extLst>
          </p:cNvPr>
          <p:cNvSpPr>
            <a:spLocks noGrp="1"/>
          </p:cNvSpPr>
          <p:nvPr>
            <p:ph type="sldNum" sz="quarter" idx="12"/>
          </p:nvPr>
        </p:nvSpPr>
        <p:spPr>
          <a:xfrm>
            <a:off x="228837" y="6360548"/>
            <a:ext cx="2743200" cy="365125"/>
          </a:xfrm>
        </p:spPr>
        <p:txBody>
          <a:bodyPr/>
          <a:lstStyle/>
          <a:p>
            <a:fld id="{E0FCB4A4-CED6-4F26-B927-D1756657D4E4}" type="slidenum">
              <a:rPr lang="en-US" smtClean="0"/>
              <a:pPr/>
              <a:t>7</a:t>
            </a:fld>
            <a:endParaRPr lang="en-US" dirty="0"/>
          </a:p>
        </p:txBody>
      </p:sp>
      <p:sp>
        <p:nvSpPr>
          <p:cNvPr id="7" name="TextBox 6">
            <a:extLst>
              <a:ext uri="{FF2B5EF4-FFF2-40B4-BE49-F238E27FC236}">
                <a16:creationId xmlns:a16="http://schemas.microsoft.com/office/drawing/2014/main" id="{E8B34B02-F484-4D6F-B746-31083B06E1E4}"/>
              </a:ext>
            </a:extLst>
          </p:cNvPr>
          <p:cNvSpPr txBox="1"/>
          <p:nvPr/>
        </p:nvSpPr>
        <p:spPr>
          <a:xfrm>
            <a:off x="2972037" y="1801569"/>
            <a:ext cx="7317724"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 Commission, or the City Council if the Commission is unable to adopt a plan, ensures that each district, as nearly as practicable, will be contiguous and compact, utilize existing geographic or political boundaries, not divide communities of common interest, be connected by transportation links, and be of equal population. </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No district may be drawn for the purpose of favoring any political party, incumbent elected official or other person.</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No district may be drawn for the purpose of diluting the voting strength of any language or ethnic minority group.</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 Additional criteria may be considered, consistent with state and federal law. </a:t>
            </a:r>
          </a:p>
        </p:txBody>
      </p:sp>
    </p:spTree>
    <p:extLst>
      <p:ext uri="{BB962C8B-B14F-4D97-AF65-F5344CB8AC3E}">
        <p14:creationId xmlns:p14="http://schemas.microsoft.com/office/powerpoint/2010/main" val="2525961354"/>
      </p:ext>
    </p:extLst>
  </p:cSld>
  <p:clrMapOvr>
    <a:masterClrMapping/>
  </p:clrMapOvr>
</p:sld>
</file>

<file path=ppt/theme/theme1.xml><?xml version="1.0" encoding="utf-8"?>
<a:theme xmlns:a="http://schemas.openxmlformats.org/drawingml/2006/main" name="1_Office Theme">
  <a:themeElements>
    <a:clrScheme name="Custom 10">
      <a:dk1>
        <a:srgbClr val="023C56"/>
      </a:dk1>
      <a:lt1>
        <a:srgbClr val="FFFFFF"/>
      </a:lt1>
      <a:dk2>
        <a:srgbClr val="5E8396"/>
      </a:dk2>
      <a:lt2>
        <a:srgbClr val="F2F2F2"/>
      </a:lt2>
      <a:accent1>
        <a:srgbClr val="5E8396"/>
      </a:accent1>
      <a:accent2>
        <a:srgbClr val="FDB734"/>
      </a:accent2>
      <a:accent3>
        <a:srgbClr val="055F4A"/>
      </a:accent3>
      <a:accent4>
        <a:srgbClr val="ACC6C3"/>
      </a:accent4>
      <a:accent5>
        <a:srgbClr val="FFEFD3"/>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647</Words>
  <Application>Microsoft Office PowerPoint</Application>
  <PresentationFormat>Widescreen</PresentationFormat>
  <Paragraphs>60</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72 Condensed</vt:lpstr>
      <vt:lpstr>Arial</vt:lpstr>
      <vt:lpstr>Avenir Next LT Pro</vt:lpstr>
      <vt:lpstr>Avenir Next LT Pro Demi</vt:lpstr>
      <vt:lpstr>Calibri</vt:lpstr>
      <vt:lpstr>Courier New</vt:lpstr>
      <vt:lpstr>Lato Light</vt:lpstr>
      <vt:lpstr>Open Sans</vt:lpstr>
      <vt:lpstr>Poppins Light</vt:lpstr>
      <vt:lpstr>1_Office Theme</vt:lpstr>
      <vt:lpstr>PowerPoint Presentation</vt:lpstr>
      <vt:lpstr> Section 3-107:  Council Districts</vt:lpstr>
      <vt:lpstr> Section 3-108:  Independent District Commission</vt:lpstr>
      <vt:lpstr> Section 3-109: Powers and Duties</vt:lpstr>
      <vt:lpstr> Section 3-109:  Powers and Duties</vt:lpstr>
      <vt:lpstr> Section 3-109: Powers and Duties</vt:lpstr>
      <vt:lpstr>  Section 3-110:  District Plan Criteria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Oppenheim, Shoshanah</dc:creator>
  <cp:lastModifiedBy>Oppenheim, Shoshanah</cp:lastModifiedBy>
  <cp:revision>2</cp:revision>
  <dcterms:created xsi:type="dcterms:W3CDTF">2022-11-15T03:17:58Z</dcterms:created>
  <dcterms:modified xsi:type="dcterms:W3CDTF">2022-11-16T01:23:11Z</dcterms:modified>
</cp:coreProperties>
</file>