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3" r:id="rId2"/>
    <p:sldId id="30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76" autoAdjust="0"/>
    <p:restoredTop sz="94624" autoAdjust="0"/>
  </p:normalViewPr>
  <p:slideViewPr>
    <p:cSldViewPr snapToGrid="0">
      <p:cViewPr varScale="1">
        <p:scale>
          <a:sx n="63" d="100"/>
          <a:sy n="63" d="100"/>
        </p:scale>
        <p:origin x="-108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3B943-DCE8-4979-83EB-147150544208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BA70F-5E8F-453B-BDCF-7ADC60C70D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BA70F-5E8F-453B-BDCF-7ADC60C70D9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E99920-438A-4B45-B2BE-075C8C13B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D7E8D9F-A529-4358-AEA1-A1C31E36A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3DE7F4D-7588-4FB2-A82F-D3BAB0614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D94769-77FB-473D-BFB2-79F1ACAE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B54EDB-48B2-477F-9E3B-476D0F678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17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BDF8C-2A1C-4863-87C8-D59586BC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4EBC202-EEF6-4213-BB0A-A156ADC48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0F036D-E47D-4C0E-A982-0E5BD6703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8D180F-5CC4-477D-B0F4-1E3A65C6D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45CEF1-7DE0-42E2-A154-00B69E3B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336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03980EA-731C-4155-A143-EDAD808935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2D6EB1F-E1E7-47A6-B4DE-45B9D7EA7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211B34-8C7E-4BB4-BA04-6A585D693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4888C4-420C-4DE2-A1E8-12DD71A9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E8641A-C05C-4F13-848A-239351D4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934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5D854-7FA0-48E5-BE11-E1E272493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44C1B9-CA57-4D89-9EB0-35B4AC898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FBDFB4-56E4-426A-9A16-1184C9D12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FCFA91-5638-4D44-B7D0-F6184A35E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DEE745-9E29-4624-BA9C-4FA3EBCA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954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D49CA7-1D2A-4465-AA7D-110FC8A91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8CAD88-8FA2-44AD-B279-1CA845C8F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3C7B0D-7F2E-4CF7-BECA-3092EFA42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C90265-76C6-4546-9085-8CA9A2994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06279F-E8B1-4F00-9F81-0AAFF502D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640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DC0DAB-E161-4381-A9CD-17EE3F323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A093A0-8895-4EED-BBE5-173D15517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E6CCFB4-E584-49C3-90D9-C7C9CC6ED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4289EDE-41FB-45C3-98AA-FCBF3B641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3BDB3DB-542E-47F5-89BE-6BF0D2179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5DDB2DE-CF15-4778-BC43-8B8FE2A53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546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D0089D-4E10-4836-8F11-69A3182D8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22D7F00-E567-404A-8791-B688CF8B2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7834518-1475-4B87-A4D5-5800105DF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DC3E6E5-5E17-41D3-9049-96373EDE8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4874E6A-D3E7-440D-953A-7D20C9C2AB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3DC5E45-8AB9-4F1A-A2DF-06FE6C443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1F81DFA-54E6-4781-B6CF-D47957554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2239941-E44F-4155-93B0-2187A0D29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032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2363D6-CE22-4010-AF0C-1AC313A9B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AA2DE34-9514-4743-9E7D-7DD999594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C158787-1484-457C-9A87-2A6A3CD08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71C6CEB-6D07-4E96-8227-1A67528B5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175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7FED21B-0D74-4E12-897F-472AB7AF0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F67C476-A13E-4790-9468-E70E9C6FC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BA7DD48-5B9B-4FAB-A6EC-277A5D3BD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09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981F44-986A-4CE1-9264-68AE5E463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2CE900-12CD-44F4-97F6-0E881462D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773C79-D3AB-4D19-95A5-242E875A3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3645E5F-41C0-4E38-9E3D-E9D4DF16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9481768-B59E-4C02-A552-5729B973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DB4F355-9992-491E-A754-B234E9DD1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302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FC11BF-CC82-4DC9-BD19-7517FE52A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4082D62-4FDD-41E7-BA90-A86B4D22E9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AD4208-6002-415C-88CA-B24F81044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4ADF544-F0EC-4315-AF63-0A8E1D888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E5FEF6-764A-4E1D-B12B-81BDA6EC1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4EE073-B3C4-4B71-81BF-DC0CDFEB8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505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3BDE03B-6FA1-46B5-80DE-1D8735074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3589CE-BA15-4DD3-A68C-963A90600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05BC07-0A49-45DB-A4A7-2815577CE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7BF0A-8E22-4F3D-91A2-C5343D262BBC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CDCBEF-453F-4FB5-9452-6F8EF973D6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032142-B5ED-4057-8172-663B63F53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92E7F-4178-4397-BE09-D08278EB1C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926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83080"/>
            <a:ext cx="10927080" cy="460248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800" u="sng" dirty="0" smtClean="0"/>
          </a:p>
          <a:p>
            <a:pPr>
              <a:buNone/>
            </a:pPr>
            <a:r>
              <a:rPr lang="en-US" sz="2700" u="sng" dirty="0" smtClean="0"/>
              <a:t>Opposes RM2, east side of Milwaukie Avenue</a:t>
            </a:r>
            <a:r>
              <a:rPr lang="en-US" sz="2700" dirty="0" smtClean="0"/>
              <a:t> </a:t>
            </a:r>
          </a:p>
          <a:p>
            <a:pPr lvl="0"/>
            <a:r>
              <a:rPr lang="en-US" sz="2700" dirty="0" smtClean="0"/>
              <a:t>Fails to ensure that new structures complement existing neighborhood. </a:t>
            </a:r>
          </a:p>
          <a:p>
            <a:pPr lvl="0"/>
            <a:r>
              <a:rPr lang="en-US" sz="2700" dirty="0" smtClean="0"/>
              <a:t>Fails to support development of compact, single-family units.</a:t>
            </a:r>
          </a:p>
          <a:p>
            <a:pPr>
              <a:buNone/>
            </a:pPr>
            <a:r>
              <a:rPr lang="en-US" sz="1200" dirty="0" smtClean="0"/>
              <a:t> </a:t>
            </a:r>
          </a:p>
          <a:p>
            <a:pPr>
              <a:buNone/>
            </a:pPr>
            <a:r>
              <a:rPr lang="en-US" sz="2700" u="sng" dirty="0" smtClean="0"/>
              <a:t>Opposes RM4, west side of Milwaukie Avenue</a:t>
            </a:r>
            <a:r>
              <a:rPr lang="en-US" sz="2700" dirty="0" smtClean="0"/>
              <a:t> </a:t>
            </a:r>
          </a:p>
          <a:p>
            <a:pPr lvl="0"/>
            <a:r>
              <a:rPr lang="en-US" sz="2700" dirty="0" smtClean="0"/>
              <a:t>Location is not near the central city, or in a town center or station area.</a:t>
            </a:r>
          </a:p>
          <a:p>
            <a:pPr lvl="0"/>
            <a:r>
              <a:rPr lang="en-US" sz="2700" dirty="0" smtClean="0"/>
              <a:t>Milwaukie Avenue is a Neighborhood Corridor, not a Civic Corridor.</a:t>
            </a:r>
          </a:p>
          <a:p>
            <a:pPr lvl="0"/>
            <a:r>
              <a:rPr lang="en-US" sz="2700" dirty="0" smtClean="0"/>
              <a:t>Fails to uphold many city policies </a:t>
            </a:r>
            <a:r>
              <a:rPr lang="en-US" sz="2700" i="1" dirty="0" smtClean="0"/>
              <a:t>(such as</a:t>
            </a:r>
            <a:r>
              <a:rPr lang="en-US" sz="2700" dirty="0" smtClean="0"/>
              <a:t>, </a:t>
            </a:r>
            <a:r>
              <a:rPr lang="en-US" sz="2700" i="1" dirty="0" smtClean="0"/>
              <a:t>access to light and air, privacy and solar; relationship between building height and street width).</a:t>
            </a:r>
            <a:r>
              <a:rPr lang="en-US" sz="2700" dirty="0" smtClean="0"/>
              <a:t> </a:t>
            </a:r>
            <a:endParaRPr lang="en-US" sz="27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07720" y="487681"/>
            <a:ext cx="10774680" cy="1249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9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5A974D3-5CF5-BBBF-65C5-47E7FB8286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071"/>
          <a:stretch/>
        </p:blipFill>
        <p:spPr>
          <a:xfrm>
            <a:off x="3552453" y="182880"/>
            <a:ext cx="3520438" cy="14020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9887" y="213360"/>
            <a:ext cx="10136349" cy="630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11362</TotalTime>
  <Words>29</Words>
  <Application>Microsoft Office PowerPoint</Application>
  <PresentationFormat>Custom</PresentationFormat>
  <Paragraphs>10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dschoell</dc:creator>
  <cp:lastModifiedBy>Shari</cp:lastModifiedBy>
  <cp:revision>88</cp:revision>
  <dcterms:created xsi:type="dcterms:W3CDTF">2022-01-10T23:21:32Z</dcterms:created>
  <dcterms:modified xsi:type="dcterms:W3CDTF">2022-06-01T17:47:30Z</dcterms:modified>
</cp:coreProperties>
</file>