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2" r:id="rId3"/>
    <p:sldId id="268" r:id="rId4"/>
    <p:sldId id="270" r:id="rId5"/>
    <p:sldId id="266" r:id="rId6"/>
    <p:sldId id="271" r:id="rId7"/>
    <p:sldId id="267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16100-FE67-469D-A7D8-4A4903241311}" v="7" dt="2022-06-09T17:56:52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74150" autoAdjust="0"/>
  </p:normalViewPr>
  <p:slideViewPr>
    <p:cSldViewPr>
      <p:cViewPr varScale="1">
        <p:scale>
          <a:sx n="72" d="100"/>
          <a:sy n="72" d="100"/>
        </p:scale>
        <p:origin x="12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ss, Jeremiah" userId="4f619823-c8d3-4566-be2b-5e3478eefac2" providerId="ADAL" clId="{54E16100-FE67-469D-A7D8-4A4903241311}"/>
    <pc:docChg chg="undo redo custSel addSld delSld modSld sldOrd">
      <pc:chgData name="Hess, Jeremiah" userId="4f619823-c8d3-4566-be2b-5e3478eefac2" providerId="ADAL" clId="{54E16100-FE67-469D-A7D8-4A4903241311}" dt="2022-06-29T17:15:20.624" v="189"/>
      <pc:docMkLst>
        <pc:docMk/>
      </pc:docMkLst>
      <pc:sldChg chg="modSp mod">
        <pc:chgData name="Hess, Jeremiah" userId="4f619823-c8d3-4566-be2b-5e3478eefac2" providerId="ADAL" clId="{54E16100-FE67-469D-A7D8-4A4903241311}" dt="2022-06-28T19:44:03.781" v="153" actId="20577"/>
        <pc:sldMkLst>
          <pc:docMk/>
          <pc:sldMk cId="0" sldId="256"/>
        </pc:sldMkLst>
        <pc:spChg chg="mod">
          <ac:chgData name="Hess, Jeremiah" userId="4f619823-c8d3-4566-be2b-5e3478eefac2" providerId="ADAL" clId="{54E16100-FE67-469D-A7D8-4A4903241311}" dt="2022-06-06T20:22:29.280" v="20" actId="1076"/>
          <ac:spMkLst>
            <pc:docMk/>
            <pc:sldMk cId="0" sldId="256"/>
            <ac:spMk id="5122" creationId="{80E6E66A-6EED-F740-83A0-14F665595D3E}"/>
          </ac:spMkLst>
        </pc:spChg>
        <pc:spChg chg="mod">
          <ac:chgData name="Hess, Jeremiah" userId="4f619823-c8d3-4566-be2b-5e3478eefac2" providerId="ADAL" clId="{54E16100-FE67-469D-A7D8-4A4903241311}" dt="2022-06-28T19:44:03.781" v="153" actId="20577"/>
          <ac:spMkLst>
            <pc:docMk/>
            <pc:sldMk cId="0" sldId="256"/>
            <ac:spMk id="5123" creationId="{6EE6D0B2-E7AA-AE4E-A15D-1014FD9769CB}"/>
          </ac:spMkLst>
        </pc:spChg>
        <pc:picChg chg="mod">
          <ac:chgData name="Hess, Jeremiah" userId="4f619823-c8d3-4566-be2b-5e3478eefac2" providerId="ADAL" clId="{54E16100-FE67-469D-A7D8-4A4903241311}" dt="2022-06-06T20:22:22.907" v="19" actId="1076"/>
          <ac:picMkLst>
            <pc:docMk/>
            <pc:sldMk cId="0" sldId="256"/>
            <ac:picMk id="5121" creationId="{B5487866-6972-0442-9DCC-976BE9ABD0F6}"/>
          </ac:picMkLst>
        </pc:picChg>
      </pc:sldChg>
      <pc:sldChg chg="del">
        <pc:chgData name="Hess, Jeremiah" userId="4f619823-c8d3-4566-be2b-5e3478eefac2" providerId="ADAL" clId="{54E16100-FE67-469D-A7D8-4A4903241311}" dt="2022-06-06T18:49:05.107" v="14" actId="2696"/>
        <pc:sldMkLst>
          <pc:docMk/>
          <pc:sldMk cId="0" sldId="261"/>
        </pc:sldMkLst>
      </pc:sldChg>
      <pc:sldChg chg="modSp mod">
        <pc:chgData name="Hess, Jeremiah" userId="4f619823-c8d3-4566-be2b-5e3478eefac2" providerId="ADAL" clId="{54E16100-FE67-469D-A7D8-4A4903241311}" dt="2022-06-28T20:32:20.269" v="172" actId="5793"/>
        <pc:sldMkLst>
          <pc:docMk/>
          <pc:sldMk cId="0" sldId="266"/>
        </pc:sldMkLst>
        <pc:spChg chg="mod">
          <ac:chgData name="Hess, Jeremiah" userId="4f619823-c8d3-4566-be2b-5e3478eefac2" providerId="ADAL" clId="{54E16100-FE67-469D-A7D8-4A4903241311}" dt="2022-06-28T20:32:20.269" v="172" actId="5793"/>
          <ac:spMkLst>
            <pc:docMk/>
            <pc:sldMk cId="0" sldId="266"/>
            <ac:spMk id="17410" creationId="{17C3BF4F-C77A-1347-9859-8C2EAA316AB1}"/>
          </ac:spMkLst>
        </pc:spChg>
      </pc:sldChg>
      <pc:sldChg chg="delSp modSp mod">
        <pc:chgData name="Hess, Jeremiah" userId="4f619823-c8d3-4566-be2b-5e3478eefac2" providerId="ADAL" clId="{54E16100-FE67-469D-A7D8-4A4903241311}" dt="2022-06-29T15:55:19.509" v="175" actId="122"/>
        <pc:sldMkLst>
          <pc:docMk/>
          <pc:sldMk cId="0" sldId="268"/>
        </pc:sldMkLst>
        <pc:spChg chg="mod">
          <ac:chgData name="Hess, Jeremiah" userId="4f619823-c8d3-4566-be2b-5e3478eefac2" providerId="ADAL" clId="{54E16100-FE67-469D-A7D8-4A4903241311}" dt="2022-06-09T17:56:04.662" v="141" actId="5793"/>
          <ac:spMkLst>
            <pc:docMk/>
            <pc:sldMk cId="0" sldId="268"/>
            <ac:spMk id="9217" creationId="{4721F9CF-CA71-7A44-892D-18CDF09E86A4}"/>
          </ac:spMkLst>
        </pc:spChg>
        <pc:spChg chg="mod">
          <ac:chgData name="Hess, Jeremiah" userId="4f619823-c8d3-4566-be2b-5e3478eefac2" providerId="ADAL" clId="{54E16100-FE67-469D-A7D8-4A4903241311}" dt="2022-06-29T15:55:19.509" v="175" actId="122"/>
          <ac:spMkLst>
            <pc:docMk/>
            <pc:sldMk cId="0" sldId="268"/>
            <ac:spMk id="9219" creationId="{A2F428C8-FFB6-FF40-B81C-39E109AADA72}"/>
          </ac:spMkLst>
        </pc:spChg>
        <pc:picChg chg="del">
          <ac:chgData name="Hess, Jeremiah" userId="4f619823-c8d3-4566-be2b-5e3478eefac2" providerId="ADAL" clId="{54E16100-FE67-469D-A7D8-4A4903241311}" dt="2022-06-09T17:56:08.972" v="143" actId="478"/>
          <ac:picMkLst>
            <pc:docMk/>
            <pc:sldMk cId="0" sldId="268"/>
            <ac:picMk id="5" creationId="{99B2C5D5-8C58-43D7-B880-87280A6048D5}"/>
          </ac:picMkLst>
        </pc:picChg>
        <pc:picChg chg="del">
          <ac:chgData name="Hess, Jeremiah" userId="4f619823-c8d3-4566-be2b-5e3478eefac2" providerId="ADAL" clId="{54E16100-FE67-469D-A7D8-4A4903241311}" dt="2022-06-09T17:56:08.309" v="142" actId="478"/>
          <ac:picMkLst>
            <pc:docMk/>
            <pc:sldMk cId="0" sldId="268"/>
            <ac:picMk id="7" creationId="{AE61CBA5-A754-4D5E-8CEA-CDCF86C11DE7}"/>
          </ac:picMkLst>
        </pc:picChg>
      </pc:sldChg>
      <pc:sldChg chg="modSp mod">
        <pc:chgData name="Hess, Jeremiah" userId="4f619823-c8d3-4566-be2b-5e3478eefac2" providerId="ADAL" clId="{54E16100-FE67-469D-A7D8-4A4903241311}" dt="2022-06-29T17:14:55.904" v="187" actId="115"/>
        <pc:sldMkLst>
          <pc:docMk/>
          <pc:sldMk cId="0" sldId="270"/>
        </pc:sldMkLst>
        <pc:spChg chg="mod">
          <ac:chgData name="Hess, Jeremiah" userId="4f619823-c8d3-4566-be2b-5e3478eefac2" providerId="ADAL" clId="{54E16100-FE67-469D-A7D8-4A4903241311}" dt="2022-06-29T17:14:55.904" v="187" actId="115"/>
          <ac:spMkLst>
            <pc:docMk/>
            <pc:sldMk cId="0" sldId="270"/>
            <ac:spMk id="11267" creationId="{E535E0F9-2C35-EE4A-8D2E-5FF9634A42EE}"/>
          </ac:spMkLst>
        </pc:spChg>
      </pc:sldChg>
      <pc:sldChg chg="modSp mod ord">
        <pc:chgData name="Hess, Jeremiah" userId="4f619823-c8d3-4566-be2b-5e3478eefac2" providerId="ADAL" clId="{54E16100-FE67-469D-A7D8-4A4903241311}" dt="2022-06-29T17:15:20.624" v="189"/>
        <pc:sldMkLst>
          <pc:docMk/>
          <pc:sldMk cId="0" sldId="271"/>
        </pc:sldMkLst>
        <pc:spChg chg="mod">
          <ac:chgData name="Hess, Jeremiah" userId="4f619823-c8d3-4566-be2b-5e3478eefac2" providerId="ADAL" clId="{54E16100-FE67-469D-A7D8-4A4903241311}" dt="2022-06-09T17:47:39.505" v="67" actId="14100"/>
          <ac:spMkLst>
            <pc:docMk/>
            <pc:sldMk cId="0" sldId="271"/>
            <ac:spMk id="13313" creationId="{D62077B5-DAD3-C844-9218-435CA6D3C37B}"/>
          </ac:spMkLst>
        </pc:spChg>
      </pc:sldChg>
      <pc:sldChg chg="add ord">
        <pc:chgData name="Hess, Jeremiah" userId="4f619823-c8d3-4566-be2b-5e3478eefac2" providerId="ADAL" clId="{54E16100-FE67-469D-A7D8-4A4903241311}" dt="2022-06-09T17:55:55.874" v="126"/>
        <pc:sldMkLst>
          <pc:docMk/>
          <pc:sldMk cId="1687451614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1FC86E-4FE1-C549-9EAB-DD4369080A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0AA15-2F21-C848-930A-7261CB00D2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EA77C6-20E8-9B4A-983C-EADD229EDC49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30875-C25D-0845-A866-2A0F13E2F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9B895-A53D-AB41-8C26-CF3520FE04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7C1A080-6461-454F-AA29-2037BB0B9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1C4323-A307-D040-AE11-2590911E4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56293-508F-C94E-9F87-8DCEC68B25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4560B5-1573-764E-B61E-4BE7A445EC93}" type="datetimeFigureOut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EFAF87-E298-3C45-85F3-3A0E787554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0B4271-1FF9-0940-971E-342FF90C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8638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01F2-C703-A747-8C29-945AC4D50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DE298-1547-564D-A3FC-808333C6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5AC15E-4F66-5243-8CD5-C2176B4E7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3C1D3EF5-8ADE-DC4B-BA6E-E575B829D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91055E-1DD4-1141-9C7F-FCFFE8B1A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1780078-8F50-2F40-8FAF-DC3E7DD44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4DB3D4-8912-9C41-BD10-FEEF13C5CD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DE4B71FD-1786-8D4F-8B0C-CF356CD43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152B368C-5D7B-E44D-A92F-63DA033C0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CE4727BD-BEC9-1244-BFD8-085D65EA2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207FA0-9013-E041-A937-69BFB954BA4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27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DE4B71FD-1786-8D4F-8B0C-CF356CD43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152B368C-5D7B-E44D-A92F-63DA033C0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CE4727BD-BEC9-1244-BFD8-085D65EA2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207FA0-9013-E041-A937-69BFB954BA43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A5BD8D2A-B702-0E45-8F6C-B1B4DFF96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ECA82C55-9524-B54A-97D0-7147893AF4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197306B7-C30F-7945-9CF1-1B009AA20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3A805F-F05A-2B4A-A6DB-B21748C7CD6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3116B29-8499-C342-80DB-E3F1975FC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35877C8-BDF2-FE4F-8E97-C7B3CBED1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704FEAC-3699-9249-B639-E3C076B3D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2FAA83-C75F-6B46-B533-7819E9B27A3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6090AC6B-9732-EC44-8BA2-137205130E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A982FECA-D4FB-084B-8CFA-00C440DF8D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E94CB694-CCCF-6F47-8A3E-3950EE203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45FAD-2F81-7949-AC81-CB311FE3C065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8D6E229-1B57-8445-813F-447A53B2C5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28FEB2AC-CD6B-104E-9FAC-DA11B7DFD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5951DC8E-1C8C-FB4B-B290-3CDD385793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1BAF1-E2A9-494D-8F3B-72C156A4CF3D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7" descr="BES-Green PPT COVER">
            <a:extLst>
              <a:ext uri="{FF2B5EF4-FFF2-40B4-BE49-F238E27FC236}">
                <a16:creationId xmlns:a16="http://schemas.microsoft.com/office/drawing/2014/main" id="{5738BF31-7153-594E-9559-497611D0F4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0" y="0"/>
            <a:ext cx="9232900" cy="6921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62400" y="3429000"/>
            <a:ext cx="5029200" cy="16002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1054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978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9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77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21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2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47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846762" cy="530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572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523672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22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C3E210D2-814B-4543-992C-08AAA6AB8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B4F3A74F-ABDE-D54D-B0C7-90D488076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CD526BC9-5630-424C-AF13-76C3EDBE36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477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Presentation Title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b="1" dirty="0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B065A66F-B5E2-174A-91A9-67B71899B8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6BD502DD-0013-BB4A-837F-9F84A8DFB86C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CDA50E4B-9F7A-A14F-AE2B-2E2FE5CBB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F9D095C7-F434-9B49-9B08-72D58DE30D6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10668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08B230D0-37AC-C346-8607-E5CC70DE8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70DE3CB-995B-3A4E-9A8A-C7194A31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9">
            <a:extLst>
              <a:ext uri="{FF2B5EF4-FFF2-40B4-BE49-F238E27FC236}">
                <a16:creationId xmlns:a16="http://schemas.microsoft.com/office/drawing/2014/main" id="{B5487866-6972-0442-9DCC-976BE9AB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0E6E66A-6EED-F740-83A0-14F665595D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359431"/>
            <a:ext cx="7467600" cy="1752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Intergovernmental Agreement with Multnomah County Vector Control</a:t>
            </a:r>
            <a:br>
              <a:rPr lang="en-US" altLang="en-US" sz="3200" dirty="0">
                <a:solidFill>
                  <a:schemeClr val="tx1"/>
                </a:solidFill>
              </a:rPr>
            </a:br>
            <a:br>
              <a:rPr lang="en-US" altLang="en-US" sz="32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E6D0B2-E7AA-AE4E-A15D-1014FD9769C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463641"/>
            <a:ext cx="8183880" cy="631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Jeremiah Hess, P.E.   |   Engineering Supervisor   |   Bureau of Environmental Services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6/29/2022</a:t>
            </a:r>
            <a:endParaRPr lang="en-US" altLang="en-US" sz="1600" dirty="0"/>
          </a:p>
        </p:txBody>
      </p:sp>
      <p:sp>
        <p:nvSpPr>
          <p:cNvPr id="5124" name="TextBox 4">
            <a:extLst>
              <a:ext uri="{FF2B5EF4-FFF2-40B4-BE49-F238E27FC236}">
                <a16:creationId xmlns:a16="http://schemas.microsoft.com/office/drawing/2014/main" id="{C1E800EB-196D-B64F-9A48-08A9C481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2514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MINGUS MAPPS, COMMISSIONER</a:t>
            </a:r>
          </a:p>
          <a:p>
            <a:pPr algn="ctr"/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 UCHIYAMA, INTERIM DIRECTOR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>
            <a:extLst>
              <a:ext uri="{FF2B5EF4-FFF2-40B4-BE49-F238E27FC236}">
                <a16:creationId xmlns:a16="http://schemas.microsoft.com/office/drawing/2014/main" id="{4721F9CF-CA71-7A44-892D-18CDF09E8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Vector Control Services Required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A2F428C8-FFB6-FF40-B81C-39E109AADA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4320" y="1523206"/>
            <a:ext cx="3810000" cy="38115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Rats living in the sewers leave the pipes from street inlets and service branches</a:t>
            </a:r>
          </a:p>
          <a:p>
            <a:pPr marL="0" indent="0"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BES owns over 180 stormwater quality sites requiring mosquito treatment and monitoring </a:t>
            </a:r>
            <a:endParaRPr lang="en-US" altLang="en-US" sz="3200" dirty="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25FD5C0-827C-1441-A25A-E6ACA5D3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2C5D5-8C58-43D7-B880-87280A60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707043"/>
            <a:ext cx="4076517" cy="2693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1CBA5-A754-4D5E-8CEA-CDCF86C11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143000"/>
            <a:ext cx="4076517" cy="25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>
            <a:extLst>
              <a:ext uri="{FF2B5EF4-FFF2-40B4-BE49-F238E27FC236}">
                <a16:creationId xmlns:a16="http://schemas.microsoft.com/office/drawing/2014/main" id="{4721F9CF-CA71-7A44-892D-18CDF09E8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Goals 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A2F428C8-FFB6-FF40-B81C-39E109AADA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791" y="1538909"/>
            <a:ext cx="7995037" cy="3811588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1240"/>
              </a:spcBef>
              <a:spcAft>
                <a:spcPts val="80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JOINT CITY/COUNTY PURPOSES AND GOALS FOR THIS AGREEMENT</a:t>
            </a:r>
          </a:p>
          <a:p>
            <a:pPr marL="0" marR="0" indent="0">
              <a:lnSpc>
                <a:spcPct val="107000"/>
              </a:lnSpc>
              <a:spcBef>
                <a:spcPts val="1240"/>
              </a:spcBef>
              <a:spcAft>
                <a:spcPts val="80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150"/>
              <a:buFont typeface="Arial" panose="020B0604020202020204" pitchFamily="34" charset="0"/>
              <a:buChar char="•"/>
              <a:tabLst>
                <a:tab pos="530225" algn="l"/>
                <a:tab pos="53086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 Public and Environmental Health, and Neighborhood Livability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50"/>
              </a:spcBef>
              <a:spcAft>
                <a:spcPts val="0"/>
              </a:spcAft>
              <a:buClr>
                <a:srgbClr val="3D3D3D"/>
              </a:buClr>
              <a:buSzPts val="1150"/>
              <a:buFont typeface="Arial" panose="020B0604020202020204" pitchFamily="34" charset="0"/>
              <a:buChar char="•"/>
              <a:tabLst>
                <a:tab pos="527050" algn="l"/>
                <a:tab pos="5276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Cost Effective and Efficient Services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150"/>
              <a:buFont typeface="Arial" panose="020B0604020202020204" pitchFamily="34" charset="0"/>
              <a:buChar char="•"/>
              <a:tabLst>
                <a:tab pos="527050" algn="l"/>
                <a:tab pos="527685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 and Control the Vector Population in BES Facilities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 sz="3200" dirty="0"/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F25FD5C0-827C-1441-A25A-E6ACA5D3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>
            <a:extLst>
              <a:ext uri="{FF2B5EF4-FFF2-40B4-BE49-F238E27FC236}">
                <a16:creationId xmlns:a16="http://schemas.microsoft.com/office/drawing/2014/main" id="{81DFE8BD-5790-D147-B860-973FB47C9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" y="311150"/>
            <a:ext cx="5846763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Vector Control Service Provider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E535E0F9-2C35-EE4A-8D2E-5FF9634A42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9560" y="1371600"/>
            <a:ext cx="8305800" cy="4572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Multnomah County has been providing health services to City since 1968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through multi-year Intergovernmental Agreements. 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pPr marL="0" indent="0">
              <a:buNone/>
            </a:pPr>
            <a:r>
              <a:rPr lang="en-US" altLang="en-US" sz="2800" u="sng" dirty="0"/>
              <a:t>Scope</a:t>
            </a:r>
          </a:p>
          <a:p>
            <a:pPr>
              <a:buFontTx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Rodent Control and Surveillance program </a:t>
            </a:r>
          </a:p>
          <a:p>
            <a:pPr lvl="1">
              <a:buFontTx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Mosquito Control and Surveillance program </a:t>
            </a:r>
          </a:p>
          <a:p>
            <a:pPr lvl="1">
              <a:buFontTx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Vector control education and public outreach 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Community driven complaint response and investigation</a:t>
            </a:r>
            <a:endParaRPr lang="en-US" altLang="en-US" sz="1800" dirty="0"/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7E7E3957-0BD6-3446-A6A3-AED8D864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A6AB7E9-C73C-264D-9E2D-C22A10CBE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Project Budget and Schedule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7C3BF4F-C77A-1347-9859-8C2EAA316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3733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BES agrees to pay Multnomah County Vector Control a total not to exceed $1,710,000.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The annual not to exceed amount shall be $342,000.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IGA is for 5-years</a:t>
            </a:r>
          </a:p>
          <a:p>
            <a:pPr lvl="1"/>
            <a:r>
              <a:rPr lang="en-US" altLang="en-US" sz="2000" dirty="0"/>
              <a:t>Effective immediately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>
            <a:extLst>
              <a:ext uri="{FF2B5EF4-FFF2-40B4-BE49-F238E27FC236}">
                <a16:creationId xmlns:a16="http://schemas.microsoft.com/office/drawing/2014/main" id="{D62077B5-DAD3-C844-9218-435CA6D3C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11150"/>
            <a:ext cx="8153400" cy="530225"/>
          </a:xfrm>
        </p:spPr>
        <p:txBody>
          <a:bodyPr/>
          <a:lstStyle/>
          <a:p>
            <a:pPr eaLnBrk="1" hangingPunct="1"/>
            <a:r>
              <a:rPr lang="en-US" altLang="en-US" dirty="0"/>
              <a:t>Revised 5-year Intergovernmental Agreement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2D1D8BC8-DB35-D045-8EAD-9301C01D4C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523206"/>
            <a:ext cx="8153400" cy="38115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Reimbursement based on actual services performed (fully-burdened hourly rate)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Billing rates will be adjusted annually for inflation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Costs tied to assets for Asset Management tracking purposes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Reporting of data and metrics spatially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25FF69C2-A7A0-1040-963D-90DC96D0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9A1D4ED-668F-EB4F-A71D-9CC1751F5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Questions?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3C974CFE-BCB0-B84C-A8A0-254F78E89A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5029200"/>
            <a:ext cx="4876800" cy="15240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altLang="en-US" sz="6600" dirty="0"/>
              <a:t>Thank you</a:t>
            </a:r>
          </a:p>
        </p:txBody>
      </p:sp>
      <p:pic>
        <p:nvPicPr>
          <p:cNvPr id="1026" name="Picture 2" descr="smiling vector control supervisor in a lab">
            <a:extLst>
              <a:ext uri="{FF2B5EF4-FFF2-40B4-BE49-F238E27FC236}">
                <a16:creationId xmlns:a16="http://schemas.microsoft.com/office/drawing/2014/main" id="{BD700DC3-3661-4262-980A-69583621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0214"/>
            <a:ext cx="4046904" cy="31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tyCouncil_PPT Jan21  -  Compatibility Mode" id="{A9FF462D-05D4-0B4E-B476-D0E3B2B0E463}" vid="{C90AD7C6-5B2B-4A4C-97BE-905DA6443A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CityCouncil_PPT Jan21</Template>
  <TotalTime>24202</TotalTime>
  <Words>235</Words>
  <Application>Microsoft Office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Intergovernmental Agreement with Multnomah County Vector Control  </vt:lpstr>
      <vt:lpstr>Vector Control Services Required</vt:lpstr>
      <vt:lpstr>Program Goals </vt:lpstr>
      <vt:lpstr>Vector Control Service Provider</vt:lpstr>
      <vt:lpstr>Project Budget and Schedule</vt:lpstr>
      <vt:lpstr>Revised 5-year Intergovernmental Agreement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Intergovernmental Agreement with Multnomah County Vector Control  (BES Project Number)</dc:title>
  <dc:creator>Hess, Jeremiah</dc:creator>
  <cp:lastModifiedBy>Hess, Jeremiah</cp:lastModifiedBy>
  <cp:revision>11</cp:revision>
  <cp:lastPrinted>2014-10-01T21:25:08Z</cp:lastPrinted>
  <dcterms:created xsi:type="dcterms:W3CDTF">2022-05-04T22:27:37Z</dcterms:created>
  <dcterms:modified xsi:type="dcterms:W3CDTF">2022-06-29T17:15:34Z</dcterms:modified>
</cp:coreProperties>
</file>