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1" r:id="rId3"/>
    <p:sldId id="257" r:id="rId4"/>
    <p:sldId id="1411" r:id="rId5"/>
    <p:sldId id="1412" r:id="rId6"/>
    <p:sldId id="1413" r:id="rId7"/>
    <p:sldId id="1416" r:id="rId8"/>
    <p:sldId id="1414" r:id="rId9"/>
    <p:sldId id="262" r:id="rId10"/>
    <p:sldId id="1415" r:id="rId11"/>
    <p:sldId id="1410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wthorne, Jeff" initials="HJ" lastIdx="1" clrIdx="0">
    <p:extLst>
      <p:ext uri="{19B8F6BF-5375-455C-9EA6-DF929625EA0E}">
        <p15:presenceInfo xmlns:p15="http://schemas.microsoft.com/office/powerpoint/2012/main" userId="S::Jeff.Hawthorne@portlandoregon.gov::adac641b-61a8-4de0-b835-35ca730e47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2828"/>
    <a:srgbClr val="4D161A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D8D237-E532-464B-85D3-0CA903301F3D}" v="12" dt="2022-02-22T22:31:37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wthorne, Jeff" userId="adac641b-61a8-4de0-b835-35ca730e470c" providerId="ADAL" clId="{38D8D237-E532-464B-85D3-0CA903301F3D}"/>
    <pc:docChg chg="custSel addSld delSld modSld sldOrd">
      <pc:chgData name="Hawthorne, Jeff" userId="adac641b-61a8-4de0-b835-35ca730e470c" providerId="ADAL" clId="{38D8D237-E532-464B-85D3-0CA903301F3D}" dt="2022-02-22T22:31:10.492" v="763" actId="1592"/>
      <pc:docMkLst>
        <pc:docMk/>
      </pc:docMkLst>
      <pc:sldChg chg="addSp modSp mod">
        <pc:chgData name="Hawthorne, Jeff" userId="adac641b-61a8-4de0-b835-35ca730e470c" providerId="ADAL" clId="{38D8D237-E532-464B-85D3-0CA903301F3D}" dt="2022-02-22T19:18:36.534" v="56" actId="1076"/>
        <pc:sldMkLst>
          <pc:docMk/>
          <pc:sldMk cId="385667603" sldId="257"/>
        </pc:sldMkLst>
        <pc:spChg chg="add mod">
          <ac:chgData name="Hawthorne, Jeff" userId="adac641b-61a8-4de0-b835-35ca730e470c" providerId="ADAL" clId="{38D8D237-E532-464B-85D3-0CA903301F3D}" dt="2022-02-22T19:18:36.534" v="56" actId="1076"/>
          <ac:spMkLst>
            <pc:docMk/>
            <pc:sldMk cId="385667603" sldId="257"/>
            <ac:spMk id="4" creationId="{E880C7E6-7A4E-40ED-8CB6-9FC147CAF0A0}"/>
          </ac:spMkLst>
        </pc:spChg>
        <pc:picChg chg="add mod">
          <ac:chgData name="Hawthorne, Jeff" userId="adac641b-61a8-4de0-b835-35ca730e470c" providerId="ADAL" clId="{38D8D237-E532-464B-85D3-0CA903301F3D}" dt="2022-02-22T19:16:46.696" v="4" actId="1076"/>
          <ac:picMkLst>
            <pc:docMk/>
            <pc:sldMk cId="385667603" sldId="257"/>
            <ac:picMk id="3" creationId="{3023B9CD-8097-469B-AA8B-509F0B4D7C96}"/>
          </ac:picMkLst>
        </pc:picChg>
      </pc:sldChg>
      <pc:sldChg chg="delSp modSp add mod">
        <pc:chgData name="Hawthorne, Jeff" userId="adac641b-61a8-4de0-b835-35ca730e470c" providerId="ADAL" clId="{38D8D237-E532-464B-85D3-0CA903301F3D}" dt="2022-02-22T20:12:30.891" v="687" actId="20577"/>
        <pc:sldMkLst>
          <pc:docMk/>
          <pc:sldMk cId="3592274243" sldId="259"/>
        </pc:sldMkLst>
        <pc:spChg chg="mod">
          <ac:chgData name="Hawthorne, Jeff" userId="adac641b-61a8-4de0-b835-35ca730e470c" providerId="ADAL" clId="{38D8D237-E532-464B-85D3-0CA903301F3D}" dt="2022-02-22T20:12:30.891" v="687" actId="20577"/>
          <ac:spMkLst>
            <pc:docMk/>
            <pc:sldMk cId="3592274243" sldId="259"/>
            <ac:spMk id="10" creationId="{C2F44BF9-9307-40B6-8CEE-E2545423388A}"/>
          </ac:spMkLst>
        </pc:spChg>
        <pc:spChg chg="del">
          <ac:chgData name="Hawthorne, Jeff" userId="adac641b-61a8-4de0-b835-35ca730e470c" providerId="ADAL" clId="{38D8D237-E532-464B-85D3-0CA903301F3D}" dt="2022-02-22T19:37:03.042" v="515" actId="478"/>
          <ac:spMkLst>
            <pc:docMk/>
            <pc:sldMk cId="3592274243" sldId="259"/>
            <ac:spMk id="36" creationId="{C1B0B1E3-1807-4E99-AA5B-126547DAF6A5}"/>
          </ac:spMkLst>
        </pc:spChg>
        <pc:grpChg chg="del">
          <ac:chgData name="Hawthorne, Jeff" userId="adac641b-61a8-4de0-b835-35ca730e470c" providerId="ADAL" clId="{38D8D237-E532-464B-85D3-0CA903301F3D}" dt="2022-02-22T19:37:03.042" v="515" actId="478"/>
          <ac:grpSpMkLst>
            <pc:docMk/>
            <pc:sldMk cId="3592274243" sldId="259"/>
            <ac:grpSpMk id="14" creationId="{01235257-456C-4D9D-9E62-445B2A656605}"/>
          </ac:grpSpMkLst>
        </pc:grpChg>
        <pc:grpChg chg="del">
          <ac:chgData name="Hawthorne, Jeff" userId="adac641b-61a8-4de0-b835-35ca730e470c" providerId="ADAL" clId="{38D8D237-E532-464B-85D3-0CA903301F3D}" dt="2022-02-22T19:37:03.042" v="515" actId="478"/>
          <ac:grpSpMkLst>
            <pc:docMk/>
            <pc:sldMk cId="3592274243" sldId="259"/>
            <ac:grpSpMk id="27" creationId="{69D8C1D5-2CD4-44E2-BF06-6A0AE75EB325}"/>
          </ac:grpSpMkLst>
        </pc:grpChg>
        <pc:grpChg chg="del">
          <ac:chgData name="Hawthorne, Jeff" userId="adac641b-61a8-4de0-b835-35ca730e470c" providerId="ADAL" clId="{38D8D237-E532-464B-85D3-0CA903301F3D}" dt="2022-02-22T19:37:03.042" v="515" actId="478"/>
          <ac:grpSpMkLst>
            <pc:docMk/>
            <pc:sldMk cId="3592274243" sldId="259"/>
            <ac:grpSpMk id="32" creationId="{39EDCC57-00CC-4CD1-81EA-B8214ED84253}"/>
          </ac:grpSpMkLst>
        </pc:grpChg>
        <pc:grpChg chg="del">
          <ac:chgData name="Hawthorne, Jeff" userId="adac641b-61a8-4de0-b835-35ca730e470c" providerId="ADAL" clId="{38D8D237-E532-464B-85D3-0CA903301F3D}" dt="2022-02-22T19:37:03.042" v="515" actId="478"/>
          <ac:grpSpMkLst>
            <pc:docMk/>
            <pc:sldMk cId="3592274243" sldId="259"/>
            <ac:grpSpMk id="37" creationId="{BB7DF756-3E46-4BC6-8868-A1209C53D42F}"/>
          </ac:grpSpMkLst>
        </pc:grpChg>
        <pc:grpChg chg="del">
          <ac:chgData name="Hawthorne, Jeff" userId="adac641b-61a8-4de0-b835-35ca730e470c" providerId="ADAL" clId="{38D8D237-E532-464B-85D3-0CA903301F3D}" dt="2022-02-22T19:37:03.042" v="515" actId="478"/>
          <ac:grpSpMkLst>
            <pc:docMk/>
            <pc:sldMk cId="3592274243" sldId="259"/>
            <ac:grpSpMk id="44" creationId="{FB27D7D0-B188-4360-898F-7832512D3D42}"/>
          </ac:grpSpMkLst>
        </pc:grpChg>
        <pc:grpChg chg="del">
          <ac:chgData name="Hawthorne, Jeff" userId="adac641b-61a8-4de0-b835-35ca730e470c" providerId="ADAL" clId="{38D8D237-E532-464B-85D3-0CA903301F3D}" dt="2022-02-22T19:37:03.042" v="515" actId="478"/>
          <ac:grpSpMkLst>
            <pc:docMk/>
            <pc:sldMk cId="3592274243" sldId="259"/>
            <ac:grpSpMk id="48" creationId="{929D148E-34F3-4E73-A00D-A5A5AA6E7A3E}"/>
          </ac:grpSpMkLst>
        </pc:grpChg>
        <pc:picChg chg="del">
          <ac:chgData name="Hawthorne, Jeff" userId="adac641b-61a8-4de0-b835-35ca730e470c" providerId="ADAL" clId="{38D8D237-E532-464B-85D3-0CA903301F3D}" dt="2022-02-22T19:37:03.042" v="515" actId="478"/>
          <ac:picMkLst>
            <pc:docMk/>
            <pc:sldMk cId="3592274243" sldId="259"/>
            <ac:picMk id="38" creationId="{0A88C756-E77D-4726-B478-FFDCA5D3ED25}"/>
          </ac:picMkLst>
        </pc:picChg>
      </pc:sldChg>
      <pc:sldChg chg="addSp delSp modSp add mod">
        <pc:chgData name="Hawthorne, Jeff" userId="adac641b-61a8-4de0-b835-35ca730e470c" providerId="ADAL" clId="{38D8D237-E532-464B-85D3-0CA903301F3D}" dt="2022-02-22T20:11:04.884" v="661" actId="6549"/>
        <pc:sldMkLst>
          <pc:docMk/>
          <pc:sldMk cId="962197656" sldId="1411"/>
        </pc:sldMkLst>
        <pc:spChg chg="mod">
          <ac:chgData name="Hawthorne, Jeff" userId="adac641b-61a8-4de0-b835-35ca730e470c" providerId="ADAL" clId="{38D8D237-E532-464B-85D3-0CA903301F3D}" dt="2022-02-22T20:11:04.884" v="661" actId="6549"/>
          <ac:spMkLst>
            <pc:docMk/>
            <pc:sldMk cId="962197656" sldId="1411"/>
            <ac:spMk id="4" creationId="{E880C7E6-7A4E-40ED-8CB6-9FC147CAF0A0}"/>
          </ac:spMkLst>
        </pc:spChg>
        <pc:picChg chg="del">
          <ac:chgData name="Hawthorne, Jeff" userId="adac641b-61a8-4de0-b835-35ca730e470c" providerId="ADAL" clId="{38D8D237-E532-464B-85D3-0CA903301F3D}" dt="2022-02-22T19:19:00.683" v="58" actId="478"/>
          <ac:picMkLst>
            <pc:docMk/>
            <pc:sldMk cId="962197656" sldId="1411"/>
            <ac:picMk id="3" creationId="{3023B9CD-8097-469B-AA8B-509F0B4D7C96}"/>
          </ac:picMkLst>
        </pc:picChg>
        <pc:picChg chg="add mod modCrop">
          <ac:chgData name="Hawthorne, Jeff" userId="adac641b-61a8-4de0-b835-35ca730e470c" providerId="ADAL" clId="{38D8D237-E532-464B-85D3-0CA903301F3D}" dt="2022-02-22T19:25:37.781" v="184" actId="1076"/>
          <ac:picMkLst>
            <pc:docMk/>
            <pc:sldMk cId="962197656" sldId="1411"/>
            <ac:picMk id="5" creationId="{3E2CCC30-07A4-4942-9BAA-041A9FE64D81}"/>
          </ac:picMkLst>
        </pc:picChg>
      </pc:sldChg>
      <pc:sldChg chg="add del">
        <pc:chgData name="Hawthorne, Jeff" userId="adac641b-61a8-4de0-b835-35ca730e470c" providerId="ADAL" clId="{38D8D237-E532-464B-85D3-0CA903301F3D}" dt="2022-02-22T19:17:11.473" v="6" actId="2696"/>
        <pc:sldMkLst>
          <pc:docMk/>
          <pc:sldMk cId="2423401057" sldId="1411"/>
        </pc:sldMkLst>
      </pc:sldChg>
      <pc:sldChg chg="addSp delSp modSp add mod ord">
        <pc:chgData name="Hawthorne, Jeff" userId="adac641b-61a8-4de0-b835-35ca730e470c" providerId="ADAL" clId="{38D8D237-E532-464B-85D3-0CA903301F3D}" dt="2022-02-22T19:21:16.153" v="139" actId="20577"/>
        <pc:sldMkLst>
          <pc:docMk/>
          <pc:sldMk cId="2977095313" sldId="1412"/>
        </pc:sldMkLst>
        <pc:spChg chg="mod">
          <ac:chgData name="Hawthorne, Jeff" userId="adac641b-61a8-4de0-b835-35ca730e470c" providerId="ADAL" clId="{38D8D237-E532-464B-85D3-0CA903301F3D}" dt="2022-02-22T19:21:16.153" v="139" actId="20577"/>
          <ac:spMkLst>
            <pc:docMk/>
            <pc:sldMk cId="2977095313" sldId="1412"/>
            <ac:spMk id="4" creationId="{E880C7E6-7A4E-40ED-8CB6-9FC147CAF0A0}"/>
          </ac:spMkLst>
        </pc:spChg>
        <pc:picChg chg="del">
          <ac:chgData name="Hawthorne, Jeff" userId="adac641b-61a8-4de0-b835-35ca730e470c" providerId="ADAL" clId="{38D8D237-E532-464B-85D3-0CA903301F3D}" dt="2022-02-22T19:20:12.432" v="112" actId="478"/>
          <ac:picMkLst>
            <pc:docMk/>
            <pc:sldMk cId="2977095313" sldId="1412"/>
            <ac:picMk id="3" creationId="{3023B9CD-8097-469B-AA8B-509F0B4D7C96}"/>
          </ac:picMkLst>
        </pc:picChg>
        <pc:picChg chg="add mod">
          <ac:chgData name="Hawthorne, Jeff" userId="adac641b-61a8-4de0-b835-35ca730e470c" providerId="ADAL" clId="{38D8D237-E532-464B-85D3-0CA903301F3D}" dt="2022-02-22T19:20:54.519" v="117" actId="1076"/>
          <ac:picMkLst>
            <pc:docMk/>
            <pc:sldMk cId="2977095313" sldId="1412"/>
            <ac:picMk id="5" creationId="{109E90A1-806B-4991-93C4-1FB44C9D05DC}"/>
          </ac:picMkLst>
        </pc:picChg>
      </pc:sldChg>
      <pc:sldChg chg="addSp delSp modSp add mod">
        <pc:chgData name="Hawthorne, Jeff" userId="adac641b-61a8-4de0-b835-35ca730e470c" providerId="ADAL" clId="{38D8D237-E532-464B-85D3-0CA903301F3D}" dt="2022-02-22T22:27:52.825" v="753" actId="122"/>
        <pc:sldMkLst>
          <pc:docMk/>
          <pc:sldMk cId="1623911653" sldId="1413"/>
        </pc:sldMkLst>
        <pc:spChg chg="mod">
          <ac:chgData name="Hawthorne, Jeff" userId="adac641b-61a8-4de0-b835-35ca730e470c" providerId="ADAL" clId="{38D8D237-E532-464B-85D3-0CA903301F3D}" dt="2022-02-22T22:27:52.825" v="753" actId="122"/>
          <ac:spMkLst>
            <pc:docMk/>
            <pc:sldMk cId="1623911653" sldId="1413"/>
            <ac:spMk id="4" creationId="{E880C7E6-7A4E-40ED-8CB6-9FC147CAF0A0}"/>
          </ac:spMkLst>
        </pc:spChg>
        <pc:picChg chg="add mod">
          <ac:chgData name="Hawthorne, Jeff" userId="adac641b-61a8-4de0-b835-35ca730e470c" providerId="ADAL" clId="{38D8D237-E532-464B-85D3-0CA903301F3D}" dt="2022-02-22T19:26:09.112" v="195" actId="1076"/>
          <ac:picMkLst>
            <pc:docMk/>
            <pc:sldMk cId="1623911653" sldId="1413"/>
            <ac:picMk id="3" creationId="{6C477EAE-8462-4D98-A3EE-188A53F204C7}"/>
          </ac:picMkLst>
        </pc:picChg>
        <pc:picChg chg="del">
          <ac:chgData name="Hawthorne, Jeff" userId="adac641b-61a8-4de0-b835-35ca730e470c" providerId="ADAL" clId="{38D8D237-E532-464B-85D3-0CA903301F3D}" dt="2022-02-22T19:21:41.013" v="141" actId="478"/>
          <ac:picMkLst>
            <pc:docMk/>
            <pc:sldMk cId="1623911653" sldId="1413"/>
            <ac:picMk id="5" creationId="{109E90A1-806B-4991-93C4-1FB44C9D05DC}"/>
          </ac:picMkLst>
        </pc:picChg>
      </pc:sldChg>
      <pc:sldChg chg="delSp add mod">
        <pc:chgData name="Hawthorne, Jeff" userId="adac641b-61a8-4de0-b835-35ca730e470c" providerId="ADAL" clId="{38D8D237-E532-464B-85D3-0CA903301F3D}" dt="2022-02-22T19:23:45.947" v="175" actId="478"/>
        <pc:sldMkLst>
          <pc:docMk/>
          <pc:sldMk cId="3071135267" sldId="1414"/>
        </pc:sldMkLst>
        <pc:spChg chg="del">
          <ac:chgData name="Hawthorne, Jeff" userId="adac641b-61a8-4de0-b835-35ca730e470c" providerId="ADAL" clId="{38D8D237-E532-464B-85D3-0CA903301F3D}" dt="2022-02-22T19:23:45.947" v="175" actId="478"/>
          <ac:spMkLst>
            <pc:docMk/>
            <pc:sldMk cId="3071135267" sldId="1414"/>
            <ac:spMk id="4" creationId="{E880C7E6-7A4E-40ED-8CB6-9FC147CAF0A0}"/>
          </ac:spMkLst>
        </pc:spChg>
        <pc:picChg chg="del">
          <ac:chgData name="Hawthorne, Jeff" userId="adac641b-61a8-4de0-b835-35ca730e470c" providerId="ADAL" clId="{38D8D237-E532-464B-85D3-0CA903301F3D}" dt="2022-02-22T19:23:40.679" v="174" actId="478"/>
          <ac:picMkLst>
            <pc:docMk/>
            <pc:sldMk cId="3071135267" sldId="1414"/>
            <ac:picMk id="3" creationId="{6C477EAE-8462-4D98-A3EE-188A53F204C7}"/>
          </ac:picMkLst>
        </pc:picChg>
      </pc:sldChg>
      <pc:sldChg chg="modSp add mod">
        <pc:chgData name="Hawthorne, Jeff" userId="adac641b-61a8-4de0-b835-35ca730e470c" providerId="ADAL" clId="{38D8D237-E532-464B-85D3-0CA903301F3D}" dt="2022-02-22T20:11:46.357" v="662" actId="14100"/>
        <pc:sldMkLst>
          <pc:docMk/>
          <pc:sldMk cId="1541413138" sldId="1415"/>
        </pc:sldMkLst>
        <pc:spChg chg="mod">
          <ac:chgData name="Hawthorne, Jeff" userId="adac641b-61a8-4de0-b835-35ca730e470c" providerId="ADAL" clId="{38D8D237-E532-464B-85D3-0CA903301F3D}" dt="2022-02-22T20:11:46.357" v="662" actId="14100"/>
          <ac:spMkLst>
            <pc:docMk/>
            <pc:sldMk cId="1541413138" sldId="1415"/>
            <ac:spMk id="8" creationId="{E53BBB8A-80BA-461D-8772-695B9EB151BC}"/>
          </ac:spMkLst>
        </pc:spChg>
      </pc:sldChg>
      <pc:sldChg chg="addSp delSp modSp add mod delAnim modAnim addCm delCm">
        <pc:chgData name="Hawthorne, Jeff" userId="adac641b-61a8-4de0-b835-35ca730e470c" providerId="ADAL" clId="{38D8D237-E532-464B-85D3-0CA903301F3D}" dt="2022-02-22T22:31:10.492" v="763" actId="1592"/>
        <pc:sldMkLst>
          <pc:docMk/>
          <pc:sldMk cId="527747536" sldId="1416"/>
        </pc:sldMkLst>
        <pc:spChg chg="add mod">
          <ac:chgData name="Hawthorne, Jeff" userId="adac641b-61a8-4de0-b835-35ca730e470c" providerId="ADAL" clId="{38D8D237-E532-464B-85D3-0CA903301F3D}" dt="2022-02-22T22:29:10.577" v="758" actId="255"/>
          <ac:spMkLst>
            <pc:docMk/>
            <pc:sldMk cId="527747536" sldId="1416"/>
            <ac:spMk id="2" creationId="{0B516FD7-54DA-4D40-BC63-053C32EFBB3C}"/>
          </ac:spMkLst>
        </pc:spChg>
        <pc:spChg chg="mod">
          <ac:chgData name="Hawthorne, Jeff" userId="adac641b-61a8-4de0-b835-35ca730e470c" providerId="ADAL" clId="{38D8D237-E532-464B-85D3-0CA903301F3D}" dt="2022-02-22T20:20:46.556" v="735" actId="20577"/>
          <ac:spMkLst>
            <pc:docMk/>
            <pc:sldMk cId="527747536" sldId="1416"/>
            <ac:spMk id="4" creationId="{E880C7E6-7A4E-40ED-8CB6-9FC147CAF0A0}"/>
          </ac:spMkLst>
        </pc:spChg>
        <pc:picChg chg="add del mod">
          <ac:chgData name="Hawthorne, Jeff" userId="adac641b-61a8-4de0-b835-35ca730e470c" providerId="ADAL" clId="{38D8D237-E532-464B-85D3-0CA903301F3D}" dt="2022-02-22T20:24:32.062" v="742" actId="478"/>
          <ac:picMkLst>
            <pc:docMk/>
            <pc:sldMk cId="527747536" sldId="1416"/>
            <ac:picMk id="2" creationId="{10558152-1175-4E11-B06B-85EFCF891B97}"/>
          </ac:picMkLst>
        </pc:picChg>
        <pc:picChg chg="del">
          <ac:chgData name="Hawthorne, Jeff" userId="adac641b-61a8-4de0-b835-35ca730e470c" providerId="ADAL" clId="{38D8D237-E532-464B-85D3-0CA903301F3D}" dt="2022-02-22T20:20:51.063" v="736" actId="478"/>
          <ac:picMkLst>
            <pc:docMk/>
            <pc:sldMk cId="527747536" sldId="1416"/>
            <ac:picMk id="3" creationId="{6C477EAE-8462-4D98-A3EE-188A53F204C7}"/>
          </ac:picMkLst>
        </pc:picChg>
        <pc:picChg chg="add del mod">
          <ac:chgData name="Hawthorne, Jeff" userId="adac641b-61a8-4de0-b835-35ca730e470c" providerId="ADAL" clId="{38D8D237-E532-464B-85D3-0CA903301F3D}" dt="2022-02-22T22:30:58.527" v="759" actId="478"/>
          <ac:picMkLst>
            <pc:docMk/>
            <pc:sldMk cId="527747536" sldId="1416"/>
            <ac:picMk id="3" creationId="{BADEA418-8160-4A6E-A668-787879C57D05}"/>
          </ac:picMkLst>
        </pc:picChg>
        <pc:picChg chg="add mod">
          <ac:chgData name="Hawthorne, Jeff" userId="adac641b-61a8-4de0-b835-35ca730e470c" providerId="ADAL" clId="{38D8D237-E532-464B-85D3-0CA903301F3D}" dt="2022-02-22T22:31:06.775" v="762" actId="1076"/>
          <ac:picMkLst>
            <pc:docMk/>
            <pc:sldMk cId="527747536" sldId="1416"/>
            <ac:picMk id="6" creationId="{FF923C16-8DD1-4235-B974-4DC1E009E1D6}"/>
          </ac:picMkLst>
        </pc:picChg>
      </pc:sldChg>
      <pc:sldChg chg="addSp delSp modSp new del">
        <pc:chgData name="Hawthorne, Jeff" userId="adac641b-61a8-4de0-b835-35ca730e470c" providerId="ADAL" clId="{38D8D237-E532-464B-85D3-0CA903301F3D}" dt="2022-02-22T19:36:31.630" v="509" actId="2696"/>
        <pc:sldMkLst>
          <pc:docMk/>
          <pc:sldMk cId="3511013111" sldId="1416"/>
        </pc:sldMkLst>
        <pc:picChg chg="add del mod">
          <ac:chgData name="Hawthorne, Jeff" userId="adac641b-61a8-4de0-b835-35ca730e470c" providerId="ADAL" clId="{38D8D237-E532-464B-85D3-0CA903301F3D}" dt="2022-02-22T19:36:13.458" v="507"/>
          <ac:picMkLst>
            <pc:docMk/>
            <pc:sldMk cId="3511013111" sldId="1416"/>
            <ac:picMk id="2" creationId="{6BB2C922-530E-4B13-84B5-58AE7302C8A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0963E-CBB7-4E36-839D-411C6AF6398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F2F04-458B-47C1-A41D-BD6D996B4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3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5900" y="1847850"/>
            <a:ext cx="8864600" cy="498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37C13-1988-0A46-9100-F9E6A5E660A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9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A5485-4F51-471A-B875-44CB8B976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72AE02-D667-459A-9286-57811DC37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AB09B-F9E0-4F17-957A-A6690E28A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A1B9-B3DE-49DB-BB88-DB1E06B900A8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8E0FC-10E6-4593-B2CF-321833B8D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86341-766B-4581-ADFF-D5026EC66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1817-A266-4C59-83FF-13B2F025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3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5AA51-B98D-4795-8BB2-F9BEC3E4F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7C66B7-9516-4624-8073-D5855558F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8CF4D-52ED-4D08-BBC3-D903D941C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A1B9-B3DE-49DB-BB88-DB1E06B900A8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549D2-02DE-4BC9-B4A5-98E0A497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A68FE-7DD9-48D8-B0FF-926DAEBAF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1817-A266-4C59-83FF-13B2F025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68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B4BD51-ABF3-4957-8FF1-1C6296A39A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3F96A3-BF65-4BFA-9936-F442F9A30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12AB0-B093-4E8D-9551-1A13F2F56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A1B9-B3DE-49DB-BB88-DB1E06B900A8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021EE-D99D-4679-BAC5-A1FD37104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1D73B-9565-45BB-B929-44A98505B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1817-A266-4C59-83FF-13B2F025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03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F334D-F481-41CA-9FC1-5DAB5C627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FDF00-3303-4C5F-93D8-6A21645DC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EA358-6234-4858-A321-70172649B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A1B9-B3DE-49DB-BB88-DB1E06B900A8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449AC-F5C5-4002-B91A-29A13704A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70CE9-9133-4444-AAE2-853FC612B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1817-A266-4C59-83FF-13B2F025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6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FA33C-D460-4301-BEBF-45E04332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D496F-B6AB-43A2-8C5E-EFCE0C1AB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77984-1372-47B6-8212-A6958EF4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A1B9-B3DE-49DB-BB88-DB1E06B900A8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A1F38-72F4-45BF-A209-A652C3B7C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FE677-FDA1-4C02-BAD8-D00DD666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1817-A266-4C59-83FF-13B2F025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8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978D-FA6B-4254-9884-530C3DE9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5F126-A87F-4198-B3C5-1A9B1033D3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731CA8-2F6D-41D0-86CF-2E7C486A7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CDBC4-39D8-4A99-BE1F-89B71635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A1B9-B3DE-49DB-BB88-DB1E06B900A8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B9EE4-71E2-44A9-908F-D120854BB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64087-97F4-4FD7-98A3-753E8BE52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1817-A266-4C59-83FF-13B2F025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96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62097-8071-4761-9C01-A77408068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18D83-1BAB-487A-AD10-213FEBCBA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3013EF-259A-4951-802A-97E279649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AE09B9-5282-454C-BB89-996964EE2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279AA1-6743-48AB-AEB7-282E2DB04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6A3D32-8444-40D3-BAAD-2345E152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A1B9-B3DE-49DB-BB88-DB1E06B900A8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F00BE4-257B-45D3-8972-94D7B71F7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9D3ADB-09E7-4108-9A08-0C1A2C31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1817-A266-4C59-83FF-13B2F025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51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B480C-EF00-4EB4-9A3E-E97410D3B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9FF683-8604-490F-BCE0-8E346891E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A1B9-B3DE-49DB-BB88-DB1E06B900A8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F523A4-A016-4A3B-8283-0D703B9C4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80C549-1607-4405-AEF1-DF55B09B3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1817-A266-4C59-83FF-13B2F025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9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9F09C5-6369-48C4-B5D4-0A5CAEEBF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A1B9-B3DE-49DB-BB88-DB1E06B900A8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55A1A-38BD-4E9A-BAA5-70038270F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ADC82-67E6-4F8D-B23B-2F2AC0C70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1817-A266-4C59-83FF-13B2F025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44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4458-4918-46FA-B1B1-10CF0D9C8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66D9E-CD44-47ED-8847-AFA0CDF6B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0F47B-1E43-48C4-806A-0DA11D62C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15CB8-7615-43A5-B3F0-61CCF8318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A1B9-B3DE-49DB-BB88-DB1E06B900A8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F23E33-508D-4C7C-9CB7-EF8C23BB6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04F9C-4765-44CA-A37C-413FE77C9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1817-A266-4C59-83FF-13B2F025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97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DBE1-0B74-442C-A3AF-C9F639A2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0C31DA-0BE0-4E40-9438-9E909FD022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C7DBD-60B6-4BD5-ACD4-116BDC1DE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B8C76-A98B-49B8-AD2B-9A34C69A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A1B9-B3DE-49DB-BB88-DB1E06B900A8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B8E58-2D60-4781-97B2-37A3C8D87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5504B-6377-4417-AE1A-1A1092A7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1817-A266-4C59-83FF-13B2F025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A6E30B-04E8-437F-99DC-C5568802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B3FE9-006F-4D7C-9527-FD975DB00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45988-38EB-471C-8369-15B411CAA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5A1B9-B3DE-49DB-BB88-DB1E06B900A8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F7190-572B-4772-9996-A1A7882B2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62B64-CC45-4ADB-A753-99583F43B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B1817-A266-4C59-83FF-13B2F025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5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rN3SCmaeoI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e chart&#10;&#10;Description automatically generated with low confidence">
            <a:extLst>
              <a:ext uri="{FF2B5EF4-FFF2-40B4-BE49-F238E27FC236}">
                <a16:creationId xmlns:a16="http://schemas.microsoft.com/office/drawing/2014/main" id="{B76B1B2A-8F0D-4CFD-B4C0-6E01BD78B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3BBB8A-80BA-461D-8772-695B9EB151BC}"/>
              </a:ext>
            </a:extLst>
          </p:cNvPr>
          <p:cNvSpPr txBox="1"/>
          <p:nvPr/>
        </p:nvSpPr>
        <p:spPr>
          <a:xfrm>
            <a:off x="4396153" y="1454349"/>
            <a:ext cx="7022124" cy="4852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9999"/>
                </a:solidFill>
              </a:rPr>
              <a:t>Total budget: $239,959</a:t>
            </a:r>
          </a:p>
          <a:p>
            <a:endParaRPr lang="en-US" sz="3200" b="1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 of Portland:</a:t>
            </a:r>
          </a:p>
          <a:p>
            <a:pPr marL="800100" lvl="1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eneral Fund (spring BMP), $100,000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 Arts Program, $20,000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Office of Community and Civic Life, $20,000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Emergency Coordination Center, $10,000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Oregon Community Foundation, $25,000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 F. &amp; Marion L. Miller Foundation, $25,000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 Arts Program redeployment of PDX CARES money, $39,959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59464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e chart&#10;&#10;Description automatically generated with low confidence">
            <a:extLst>
              <a:ext uri="{FF2B5EF4-FFF2-40B4-BE49-F238E27FC236}">
                <a16:creationId xmlns:a16="http://schemas.microsoft.com/office/drawing/2014/main" id="{B76B1B2A-8F0D-4CFD-B4C0-6E01BD78B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3BBB8A-80BA-461D-8772-695B9EB151BC}"/>
              </a:ext>
            </a:extLst>
          </p:cNvPr>
          <p:cNvSpPr txBox="1"/>
          <p:nvPr/>
        </p:nvSpPr>
        <p:spPr>
          <a:xfrm>
            <a:off x="4396152" y="1454349"/>
            <a:ext cx="7369127" cy="4842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9999"/>
                </a:solidFill>
              </a:rPr>
              <a:t>Still to come:</a:t>
            </a:r>
          </a:p>
          <a:p>
            <a:endParaRPr lang="en-US" sz="3200" b="1" dirty="0"/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rgbClr val="15191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APANO presents HUG (Heal * Unite * Gather)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rgbClr val="15191E"/>
                </a:solidFill>
                <a:effectLst/>
                <a:ea typeface="Times New Roman" panose="02020603050405020304" pitchFamily="18" charset="0"/>
              </a:rPr>
              <a:t>Morpheus Youth Project </a:t>
            </a:r>
            <a:r>
              <a:rPr lang="en-US" sz="2200" dirty="0">
                <a:solidFill>
                  <a:srgbClr val="15191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presents a new mural in the Cully Neighborhood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rgbClr val="15191E"/>
                </a:solidFill>
                <a:effectLst/>
                <a:ea typeface="Times New Roman" panose="02020603050405020304" pitchFamily="18" charset="0"/>
              </a:rPr>
              <a:t>Black Sun Collective presents Black Arts Summer Showcase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200" dirty="0" err="1">
                <a:solidFill>
                  <a:srgbClr val="15191E"/>
                </a:solidFill>
                <a:ea typeface="Times New Roman" panose="02020603050405020304" pitchFamily="18" charset="0"/>
              </a:rPr>
              <a:t>Uwu</a:t>
            </a:r>
            <a:r>
              <a:rPr lang="en-US" sz="2200" dirty="0">
                <a:solidFill>
                  <a:srgbClr val="15191E"/>
                </a:solidFill>
                <a:ea typeface="Times New Roman" panose="02020603050405020304" pitchFamily="18" charset="0"/>
              </a:rPr>
              <a:t> Collective presents </a:t>
            </a:r>
            <a:r>
              <a:rPr lang="en-US" sz="2200" dirty="0" err="1">
                <a:solidFill>
                  <a:srgbClr val="15191E"/>
                </a:solidFill>
                <a:effectLst/>
                <a:ea typeface="Times New Roman" panose="02020603050405020304" pitchFamily="18" charset="0"/>
              </a:rPr>
              <a:t>UwUnoco</a:t>
            </a:r>
            <a:r>
              <a:rPr lang="en-US" sz="2200" dirty="0">
                <a:solidFill>
                  <a:srgbClr val="15191E"/>
                </a:solidFill>
                <a:effectLst/>
                <a:ea typeface="Times New Roman" panose="02020603050405020304" pitchFamily="18" charset="0"/>
              </a:rPr>
              <a:t> Flo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rgbClr val="15191E"/>
                </a:solidFill>
                <a:ea typeface="Times New Roman" panose="02020603050405020304" pitchFamily="18" charset="0"/>
              </a:rPr>
              <a:t>East Portland Collective presents </a:t>
            </a:r>
            <a:r>
              <a:rPr lang="en-US" sz="2200" dirty="0">
                <a:solidFill>
                  <a:srgbClr val="15191E"/>
                </a:solidFill>
                <a:effectLst/>
                <a:ea typeface="Times New Roman" panose="02020603050405020304" pitchFamily="18" charset="0"/>
              </a:rPr>
              <a:t>Graves into Gardens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rgbClr val="15191E"/>
                </a:solidFill>
                <a:ea typeface="Times New Roman" panose="02020603050405020304" pitchFamily="18" charset="0"/>
              </a:rPr>
              <a:t>Joe Kye presents</a:t>
            </a:r>
            <a:r>
              <a:rPr lang="en-US" sz="2200" dirty="0">
                <a:solidFill>
                  <a:srgbClr val="15191E"/>
                </a:solidFill>
                <a:effectLst/>
                <a:ea typeface="Times New Roman" panose="02020603050405020304" pitchFamily="18" charset="0"/>
              </a:rPr>
              <a:t> KIMJANG! Nourish Your Soul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rgbClr val="15191E"/>
                </a:solidFill>
                <a:ea typeface="Times New Roman" panose="02020603050405020304" pitchFamily="18" charset="0"/>
              </a:rPr>
              <a:t>YGB Portland presents </a:t>
            </a:r>
            <a:r>
              <a:rPr lang="en-US" sz="2200" dirty="0">
                <a:solidFill>
                  <a:srgbClr val="15191E"/>
                </a:solidFill>
                <a:effectLst/>
                <a:ea typeface="Times New Roman" panose="02020603050405020304" pitchFamily="18" charset="0"/>
              </a:rPr>
              <a:t>BIPOC Ritual Time Capsule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rgbClr val="15191E"/>
                </a:solidFill>
                <a:ea typeface="Times New Roman" panose="02020603050405020304" pitchFamily="18" charset="0"/>
              </a:rPr>
              <a:t>Ariel Hernandez presents </a:t>
            </a:r>
            <a:r>
              <a:rPr lang="en-US" sz="2200" dirty="0">
                <a:solidFill>
                  <a:srgbClr val="15191E"/>
                </a:solidFill>
                <a:effectLst/>
                <a:ea typeface="Times New Roman" panose="02020603050405020304" pitchFamily="18" charset="0"/>
              </a:rPr>
              <a:t>Black Feast</a:t>
            </a:r>
            <a:endParaRPr lang="en-US" sz="2200" dirty="0">
              <a:solidFill>
                <a:srgbClr val="15191E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413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4E32BB-2DCB-480C-B77B-E444B1A7BEB2}"/>
              </a:ext>
            </a:extLst>
          </p:cNvPr>
          <p:cNvSpPr txBox="1"/>
          <p:nvPr/>
        </p:nvSpPr>
        <p:spPr>
          <a:xfrm>
            <a:off x="6445283" y="2706642"/>
            <a:ext cx="46845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99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Indigenous Public Art ($500,000)</a:t>
            </a:r>
          </a:p>
          <a:p>
            <a:r>
              <a:rPr lang="en-US" sz="1400" dirty="0">
                <a:solidFill>
                  <a:srgbClr val="15191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Procuring and installing artworks that celebrate Indigenous culture in the Cully neighborhood.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0321F-184A-4306-AF15-D39C9894057D}"/>
              </a:ext>
            </a:extLst>
          </p:cNvPr>
          <p:cNvSpPr txBox="1"/>
          <p:nvPr/>
        </p:nvSpPr>
        <p:spPr>
          <a:xfrm>
            <a:off x="1248227" y="2706642"/>
            <a:ext cx="48477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99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Activating the IFCC ($500,000)</a:t>
            </a:r>
          </a:p>
          <a:p>
            <a:r>
              <a:rPr lang="en-US" sz="1400" dirty="0">
                <a:solidFill>
                  <a:srgbClr val="15191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Providing free space and r</a:t>
            </a:r>
            <a:r>
              <a:rPr lang="en-US" sz="1400" b="0" i="0" dirty="0">
                <a:solidFill>
                  <a:srgbClr val="15191E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esidency grants to artists to present public </a:t>
            </a:r>
            <a:r>
              <a:rPr lang="en-US" sz="1400" dirty="0">
                <a:solidFill>
                  <a:srgbClr val="15191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programs at the Interstate Firehouse Cultural Center, which is emerging as a Center for Black Arts and Culture.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AEDCC-6D14-4541-A609-56B72E08904B}"/>
              </a:ext>
            </a:extLst>
          </p:cNvPr>
          <p:cNvSpPr txBox="1"/>
          <p:nvPr/>
        </p:nvSpPr>
        <p:spPr>
          <a:xfrm>
            <a:off x="6445284" y="3748615"/>
            <a:ext cx="434279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99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Resiliency Grants for Cultural Organizations ($500,000)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5191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Grants to community-based cultural nonprofit organizations that are led by and serving Black, Indigenous, other People of Color and/or other historically under-served and under-represented communities. This also includes, but is not limited to, organizations led by and serving LGBTQIA+ communities and with people with disabilities. These grants are designed to reinvigorate artistic programming in these communities.</a:t>
            </a:r>
          </a:p>
          <a:p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84975-3DF1-4484-8058-58BC761B79FE}"/>
              </a:ext>
            </a:extLst>
          </p:cNvPr>
          <p:cNvSpPr txBox="1"/>
          <p:nvPr/>
        </p:nvSpPr>
        <p:spPr>
          <a:xfrm>
            <a:off x="1246528" y="4166545"/>
            <a:ext cx="46660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99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 for Artists in Under-represented Communities ($500,000)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5191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Grants for under-represented Black, Indigenous, other People of Color (BIPOC) artists and/or other historically under-served and under-represented artists. This also includes, but is not limited to, LGBTQIA+ artists and artist with disabilities. These grants are designed to support underrepresented BIPOC artists most negatively impacted due to Covid impacts.</a:t>
            </a:r>
          </a:p>
        </p:txBody>
      </p:sp>
      <p:pic>
        <p:nvPicPr>
          <p:cNvPr id="11" name="Picture 10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4194035-4113-4DC0-B75F-90D71811B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3" y="406399"/>
            <a:ext cx="994228" cy="9942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AAC993-D7CE-4DF7-A76D-22EE0591D293}"/>
              </a:ext>
            </a:extLst>
          </p:cNvPr>
          <p:cNvSpPr txBox="1"/>
          <p:nvPr/>
        </p:nvSpPr>
        <p:spPr>
          <a:xfrm>
            <a:off x="1745341" y="718847"/>
            <a:ext cx="5138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AMERICAN RESCUE PLAN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0BA5DF-B86A-42A8-BE0E-98741DF8193D}"/>
              </a:ext>
            </a:extLst>
          </p:cNvPr>
          <p:cNvSpPr txBox="1"/>
          <p:nvPr/>
        </p:nvSpPr>
        <p:spPr>
          <a:xfrm>
            <a:off x="1909931" y="1706331"/>
            <a:ext cx="8372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$2M to be deployed by the City Arts Program in 2022-2024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399E4E-684A-4F3A-A89A-22595624C97C}"/>
              </a:ext>
            </a:extLst>
          </p:cNvPr>
          <p:cNvSpPr txBox="1"/>
          <p:nvPr/>
        </p:nvSpPr>
        <p:spPr>
          <a:xfrm>
            <a:off x="1548178" y="1160309"/>
            <a:ext cx="9345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Relief and Recovery for Artists of Color</a:t>
            </a:r>
          </a:p>
        </p:txBody>
      </p:sp>
    </p:spTree>
    <p:extLst>
      <p:ext uri="{BB962C8B-B14F-4D97-AF65-F5344CB8AC3E}">
        <p14:creationId xmlns:p14="http://schemas.microsoft.com/office/powerpoint/2010/main" val="3531561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orful scribbles">
            <a:extLst>
              <a:ext uri="{FF2B5EF4-FFF2-40B4-BE49-F238E27FC236}">
                <a16:creationId xmlns:a16="http://schemas.microsoft.com/office/drawing/2014/main" id="{87BDB29D-C408-4789-9098-E9BDAE1A8C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331"/>
          <a:stretch/>
        </p:blipFill>
        <p:spPr>
          <a:xfrm>
            <a:off x="3492" y="0"/>
            <a:ext cx="4800346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E2FD75-B95A-274C-B0DD-540DBC160631}"/>
              </a:ext>
            </a:extLst>
          </p:cNvPr>
          <p:cNvSpPr txBox="1"/>
          <p:nvPr/>
        </p:nvSpPr>
        <p:spPr>
          <a:xfrm>
            <a:off x="77504" y="6174817"/>
            <a:ext cx="4545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Georgia" panose="02040502050405020303" pitchFamily="18" charset="0"/>
              </a:rPr>
              <a:t>A new cultural plan for the Portland metro region</a:t>
            </a:r>
          </a:p>
          <a:p>
            <a:endParaRPr lang="en-US" sz="1400" i="1" dirty="0">
              <a:latin typeface="Georgia" panose="02040502050405020303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194C0AC-8F96-AD4D-B4A3-EC8C2C403746}"/>
              </a:ext>
            </a:extLst>
          </p:cNvPr>
          <p:cNvSpPr txBox="1"/>
          <p:nvPr/>
        </p:nvSpPr>
        <p:spPr>
          <a:xfrm>
            <a:off x="108734" y="4836772"/>
            <a:ext cx="5332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CREATING</a:t>
            </a:r>
          </a:p>
          <a:p>
            <a:r>
              <a:rPr lang="en-US" sz="4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OUR FUTURE: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F44BF9-9307-40B6-8CEE-E2545423388A}"/>
              </a:ext>
            </a:extLst>
          </p:cNvPr>
          <p:cNvSpPr txBox="1"/>
          <p:nvPr/>
        </p:nvSpPr>
        <p:spPr>
          <a:xfrm>
            <a:off x="5120342" y="636233"/>
            <a:ext cx="6751428" cy="5909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b="1" dirty="0"/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B92828"/>
                </a:solidFill>
              </a:rPr>
              <a:t>Coming this summer!</a:t>
            </a:r>
          </a:p>
          <a:p>
            <a:pPr>
              <a:spcAft>
                <a:spcPts val="1200"/>
              </a:spcAft>
            </a:pPr>
            <a:r>
              <a:rPr lang="en-US" sz="2800" b="1" dirty="0"/>
              <a:t>A new cultural planning process to: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assess the state of arts and culture in the Portland metro region,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identify opportunities,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address inequities, and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develop a clear vision, goals and strategies for arts </a:t>
            </a:r>
            <a:r>
              <a:rPr lang="en-US" sz="2800" b="1"/>
              <a:t>and culture.</a:t>
            </a:r>
            <a:endParaRPr lang="en-US" sz="2800" b="1" dirty="0"/>
          </a:p>
          <a:p>
            <a:pPr>
              <a:spcAft>
                <a:spcPts val="1200"/>
              </a:spcAft>
            </a:pPr>
            <a:endParaRPr lang="en-US" sz="2800" b="1" dirty="0"/>
          </a:p>
          <a:p>
            <a:pPr>
              <a:spcAft>
                <a:spcPts val="1200"/>
              </a:spcAft>
            </a:pP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2274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e chart&#10;&#10;Description automatically generated with low confidence">
            <a:extLst>
              <a:ext uri="{FF2B5EF4-FFF2-40B4-BE49-F238E27FC236}">
                <a16:creationId xmlns:a16="http://schemas.microsoft.com/office/drawing/2014/main" id="{B76B1B2A-8F0D-4CFD-B4C0-6E01BD78B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3BBB8A-80BA-461D-8772-695B9EB151BC}"/>
              </a:ext>
            </a:extLst>
          </p:cNvPr>
          <p:cNvSpPr txBox="1"/>
          <p:nvPr/>
        </p:nvSpPr>
        <p:spPr>
          <a:xfrm>
            <a:off x="4396153" y="1454349"/>
            <a:ext cx="7022124" cy="338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9999"/>
                </a:solidFill>
              </a:rPr>
              <a:t>Total served</a:t>
            </a:r>
          </a:p>
          <a:p>
            <a:endParaRPr lang="en-US" sz="3200" b="1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artists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 nonprofit organizations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5,000 Portlanders (estimate)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7857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e chart&#10;&#10;Description automatically generated with low confidence">
            <a:extLst>
              <a:ext uri="{FF2B5EF4-FFF2-40B4-BE49-F238E27FC236}">
                <a16:creationId xmlns:a16="http://schemas.microsoft.com/office/drawing/2014/main" id="{B76B1B2A-8F0D-4CFD-B4C0-6E01BD78B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furniture&#10;&#10;Description automatically generated">
            <a:extLst>
              <a:ext uri="{FF2B5EF4-FFF2-40B4-BE49-F238E27FC236}">
                <a16:creationId xmlns:a16="http://schemas.microsoft.com/office/drawing/2014/main" id="{3023B9CD-8097-469B-AA8B-509F0B4D7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05" y="131884"/>
            <a:ext cx="4945673" cy="65942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80C7E6-7A4E-40ED-8CB6-9FC147CAF0A0}"/>
              </a:ext>
            </a:extLst>
          </p:cNvPr>
          <p:cNvSpPr txBox="1"/>
          <p:nvPr/>
        </p:nvSpPr>
        <p:spPr>
          <a:xfrm>
            <a:off x="304798" y="2242108"/>
            <a:ext cx="4030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Soul Restoration Project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</a:rPr>
              <a:t>Darrell Grant</a:t>
            </a:r>
          </a:p>
        </p:txBody>
      </p:sp>
    </p:spTree>
    <p:extLst>
      <p:ext uri="{BB962C8B-B14F-4D97-AF65-F5344CB8AC3E}">
        <p14:creationId xmlns:p14="http://schemas.microsoft.com/office/powerpoint/2010/main" val="385667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e chart&#10;&#10;Description automatically generated with low confidence">
            <a:extLst>
              <a:ext uri="{FF2B5EF4-FFF2-40B4-BE49-F238E27FC236}">
                <a16:creationId xmlns:a16="http://schemas.microsoft.com/office/drawing/2014/main" id="{B76B1B2A-8F0D-4CFD-B4C0-6E01BD78B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80C7E6-7A4E-40ED-8CB6-9FC147CAF0A0}"/>
              </a:ext>
            </a:extLst>
          </p:cNvPr>
          <p:cNvSpPr txBox="1"/>
          <p:nvPr/>
        </p:nvSpPr>
        <p:spPr>
          <a:xfrm>
            <a:off x="304798" y="2242108"/>
            <a:ext cx="4030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Ten Tiny Dances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</a:rPr>
              <a:t>featuring Adrian Lobo</a:t>
            </a:r>
          </a:p>
        </p:txBody>
      </p:sp>
      <p:pic>
        <p:nvPicPr>
          <p:cNvPr id="5" name="Picture 4" descr="A picture containing tree, outdoor, grass&#10;&#10;Description automatically generated">
            <a:extLst>
              <a:ext uri="{FF2B5EF4-FFF2-40B4-BE49-F238E27FC236}">
                <a16:creationId xmlns:a16="http://schemas.microsoft.com/office/drawing/2014/main" id="{3E2CCC30-07A4-4942-9BAA-041A9FE64D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48"/>
          <a:stretch/>
        </p:blipFill>
        <p:spPr>
          <a:xfrm>
            <a:off x="4344605" y="1494264"/>
            <a:ext cx="7024929" cy="449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97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e chart&#10;&#10;Description automatically generated with low confidence">
            <a:extLst>
              <a:ext uri="{FF2B5EF4-FFF2-40B4-BE49-F238E27FC236}">
                <a16:creationId xmlns:a16="http://schemas.microsoft.com/office/drawing/2014/main" id="{B76B1B2A-8F0D-4CFD-B4C0-6E01BD78B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80C7E6-7A4E-40ED-8CB6-9FC147CAF0A0}"/>
              </a:ext>
            </a:extLst>
          </p:cNvPr>
          <p:cNvSpPr txBox="1"/>
          <p:nvPr/>
        </p:nvSpPr>
        <p:spPr>
          <a:xfrm>
            <a:off x="304798" y="2242108"/>
            <a:ext cx="4030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Poetry is a Prompt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</a:rPr>
              <a:t>IPRC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09E90A1-806B-4991-93C4-1FB44C9D0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32" y="1618653"/>
            <a:ext cx="7467930" cy="461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95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e chart&#10;&#10;Description automatically generated with low confidence">
            <a:extLst>
              <a:ext uri="{FF2B5EF4-FFF2-40B4-BE49-F238E27FC236}">
                <a16:creationId xmlns:a16="http://schemas.microsoft.com/office/drawing/2014/main" id="{B76B1B2A-8F0D-4CFD-B4C0-6E01BD78B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80C7E6-7A4E-40ED-8CB6-9FC147CAF0A0}"/>
              </a:ext>
            </a:extLst>
          </p:cNvPr>
          <p:cNvSpPr txBox="1"/>
          <p:nvPr/>
        </p:nvSpPr>
        <p:spPr>
          <a:xfrm>
            <a:off x="304798" y="2242108"/>
            <a:ext cx="40301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Soup and Tea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chemeClr val="bg1"/>
                </a:solidFill>
              </a:rPr>
              <a:t>Celesté</a:t>
            </a:r>
            <a:r>
              <a:rPr lang="en-US" sz="3000" dirty="0">
                <a:solidFill>
                  <a:schemeClr val="bg1"/>
                </a:solidFill>
              </a:rPr>
              <a:t> Macias,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chemeClr val="bg1"/>
                </a:solidFill>
              </a:rPr>
              <a:t>Sia Hanna &amp;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chemeClr val="bg1"/>
                </a:solidFill>
              </a:rPr>
              <a:t>Ridhi D'Cruz</a:t>
            </a:r>
          </a:p>
        </p:txBody>
      </p:sp>
      <p:pic>
        <p:nvPicPr>
          <p:cNvPr id="3" name="Picture 2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6C477EAE-8462-4D98-A3EE-188A53F20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32" y="873757"/>
            <a:ext cx="7286034" cy="545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11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e chart&#10;&#10;Description automatically generated with low confidence">
            <a:extLst>
              <a:ext uri="{FF2B5EF4-FFF2-40B4-BE49-F238E27FC236}">
                <a16:creationId xmlns:a16="http://schemas.microsoft.com/office/drawing/2014/main" id="{B76B1B2A-8F0D-4CFD-B4C0-6E01BD78B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80C7E6-7A4E-40ED-8CB6-9FC147CAF0A0}"/>
              </a:ext>
            </a:extLst>
          </p:cNvPr>
          <p:cNvSpPr txBox="1"/>
          <p:nvPr/>
        </p:nvSpPr>
        <p:spPr>
          <a:xfrm>
            <a:off x="304798" y="2242108"/>
            <a:ext cx="4030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“Black Clouds”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</a:rPr>
              <a:t>Belise Nishimwe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516FD7-54DA-4D40-BC63-053C32EFBB3C}"/>
              </a:ext>
            </a:extLst>
          </p:cNvPr>
          <p:cNvSpPr txBox="1"/>
          <p:nvPr/>
        </p:nvSpPr>
        <p:spPr>
          <a:xfrm>
            <a:off x="4466236" y="5881255"/>
            <a:ext cx="3358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3"/>
              </a:rPr>
              <a:t>https://www.youtube.com/watch?v=7rN3SCmaeoI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923C16-8DD1-4235-B974-4DC1E009E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236" y="1330037"/>
            <a:ext cx="7167116" cy="445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47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e chart&#10;&#10;Description automatically generated with low confidence">
            <a:extLst>
              <a:ext uri="{FF2B5EF4-FFF2-40B4-BE49-F238E27FC236}">
                <a16:creationId xmlns:a16="http://schemas.microsoft.com/office/drawing/2014/main" id="{B76B1B2A-8F0D-4CFD-B4C0-6E01BD78B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35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e chart&#10;&#10;Description automatically generated with low confidence">
            <a:extLst>
              <a:ext uri="{FF2B5EF4-FFF2-40B4-BE49-F238E27FC236}">
                <a16:creationId xmlns:a16="http://schemas.microsoft.com/office/drawing/2014/main" id="{B76B1B2A-8F0D-4CFD-B4C0-6E01BD78B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3BBB8A-80BA-461D-8772-695B9EB151BC}"/>
              </a:ext>
            </a:extLst>
          </p:cNvPr>
          <p:cNvSpPr txBox="1"/>
          <p:nvPr/>
        </p:nvSpPr>
        <p:spPr>
          <a:xfrm>
            <a:off x="4396153" y="1454349"/>
            <a:ext cx="70221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9999"/>
                </a:solidFill>
              </a:rPr>
              <a:t>Demographics</a:t>
            </a:r>
          </a:p>
          <a:p>
            <a:endParaRPr lang="en-US" sz="3200" b="1" dirty="0"/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15191E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5% American </a:t>
            </a:r>
            <a:r>
              <a:rPr lang="en-US" dirty="0">
                <a:solidFill>
                  <a:srgbClr val="15191E"/>
                </a:solidFill>
                <a:latin typeface="Open Sans" panose="020B0606030504020204" pitchFamily="34" charset="0"/>
                <a:cs typeface="Times New Roman" panose="02020603050405020304" pitchFamily="18" charset="0"/>
              </a:rPr>
              <a:t>Indian or Alaska Native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15191E"/>
                </a:solidFill>
                <a:latin typeface="Open Sans" panose="020B0606030504020204" pitchFamily="34" charset="0"/>
                <a:cs typeface="Times New Roman" panose="02020603050405020304" pitchFamily="18" charset="0"/>
              </a:rPr>
              <a:t>23% Asian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15191E"/>
                </a:solidFill>
                <a:latin typeface="Open Sans" panose="020B0606030504020204" pitchFamily="34" charset="0"/>
                <a:cs typeface="Times New Roman" panose="02020603050405020304" pitchFamily="18" charset="0"/>
              </a:rPr>
              <a:t>27% Black or African American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15191E"/>
                </a:solidFill>
                <a:latin typeface="Open Sans" panose="020B0606030504020204" pitchFamily="34" charset="0"/>
                <a:cs typeface="Times New Roman" panose="02020603050405020304" pitchFamily="18" charset="0"/>
              </a:rPr>
              <a:t>9% Latinx or Hispanic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15191E"/>
                </a:solidFill>
                <a:latin typeface="Open Sans" panose="020B0606030504020204" pitchFamily="34" charset="0"/>
                <a:cs typeface="Times New Roman" panose="02020603050405020304" pitchFamily="18" charset="0"/>
              </a:rPr>
              <a:t>5% Middle Eastern or North African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15191E"/>
                </a:solidFill>
                <a:latin typeface="Open Sans" panose="020B0606030504020204" pitchFamily="34" charset="0"/>
                <a:cs typeface="Times New Roman" panose="02020603050405020304" pitchFamily="18" charset="0"/>
              </a:rPr>
              <a:t>9% White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15191E"/>
                </a:solidFill>
                <a:latin typeface="Open Sans" panose="020B0606030504020204" pitchFamily="34" charset="0"/>
                <a:cs typeface="Times New Roman" panose="02020603050405020304" pitchFamily="18" charset="0"/>
              </a:rPr>
              <a:t>22% Multiracial or other</a:t>
            </a:r>
          </a:p>
          <a:p>
            <a:pPr marR="0" lvl="0"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rgbClr val="15191E"/>
              </a:solidFill>
              <a:latin typeface="Open Sans" panose="020B0606030504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15191E"/>
                </a:solidFill>
                <a:latin typeface="Open Sans" panose="020B0606030504020204" pitchFamily="34" charset="0"/>
                <a:cs typeface="Times New Roman" panose="02020603050405020304" pitchFamily="18" charset="0"/>
              </a:rPr>
              <a:t>41% LGBTQIA   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15191E"/>
                </a:solidFill>
                <a:latin typeface="Open Sans" panose="020B0606030504020204" pitchFamily="34" charset="0"/>
                <a:cs typeface="Times New Roman" panose="02020603050405020304" pitchFamily="18" charset="0"/>
              </a:rPr>
              <a:t>36% Living with a disability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15191E"/>
                </a:solidFill>
                <a:latin typeface="Open Sans" panose="020B0606030504020204" pitchFamily="34" charset="0"/>
                <a:cs typeface="Times New Roman" panose="02020603050405020304" pitchFamily="18" charset="0"/>
              </a:rPr>
              <a:t>27% Immigrant or refugee</a:t>
            </a:r>
          </a:p>
        </p:txBody>
      </p:sp>
    </p:spTree>
    <p:extLst>
      <p:ext uri="{BB962C8B-B14F-4D97-AF65-F5344CB8AC3E}">
        <p14:creationId xmlns:p14="http://schemas.microsoft.com/office/powerpoint/2010/main" val="1719844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521</Words>
  <Application>Microsoft Office PowerPoint</Application>
  <PresentationFormat>Widescreen</PresentationFormat>
  <Paragraphs>75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Georgia</vt:lpstr>
      <vt:lpstr>Open Sans</vt:lpstr>
      <vt:lpstr>Open Sans Bold</vt:lpstr>
      <vt:lpstr>Open Sans ExtraBold</vt:lpstr>
      <vt:lpstr>Open Sans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Hawthorne, Jeff</dc:creator>
  <cp:lastModifiedBy>Hawthorne, Jeff</cp:lastModifiedBy>
  <cp:revision>3</cp:revision>
  <dcterms:created xsi:type="dcterms:W3CDTF">2022-02-22T16:07:25Z</dcterms:created>
  <dcterms:modified xsi:type="dcterms:W3CDTF">2022-02-22T22:31:47Z</dcterms:modified>
</cp:coreProperties>
</file>