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91" r:id="rId3"/>
    <p:sldId id="292" r:id="rId4"/>
    <p:sldId id="2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4280" autoAdjust="0"/>
  </p:normalViewPr>
  <p:slideViewPr>
    <p:cSldViewPr snapToGrid="0">
      <p:cViewPr varScale="1">
        <p:scale>
          <a:sx n="36" d="100"/>
          <a:sy n="36" d="100"/>
        </p:scale>
        <p:origin x="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FCA9-5D6C-490F-BFDB-98699FBA43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22BEE-3E6E-4137-8B7D-113362D92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4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047B-561A-4E2D-8E31-8F5F2E5EB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1057B-5EC5-48E2-AB64-A6E5DEB2C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748C5-76F5-4D12-9435-28D8FE9E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09CB-FD42-43D5-B46F-99E63FE2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7039-D6B8-450B-B8CC-41ED1441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4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C8BC-3B5E-425D-BE52-921D0FE5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10020-DF04-4BB8-AFDD-5BFAA6E5F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76890-935D-4C19-BDF5-B7ED51A3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F6A98-839E-4EB7-BCDE-3F036285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7C60E-DB64-4D1F-81DF-24F8DC9B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E0AA11-5E1A-4C65-AD8C-69A9DF78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DA9BA-DB0B-42AF-BCEA-7B54182C9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80793-AC79-4F86-86A3-08DE8650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BAB2E-9A64-4A50-BD7E-9F25FD6F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EADCB-6036-4B35-9D74-1BEEF40B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8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F87E-A07F-4200-A711-E9C4F90E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F57A-A642-440B-B584-CC24A599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F1B52-DA4D-4835-BD7A-D99AF6DC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6C197-A7E4-40E8-86E2-65E60A0A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F551D-29C1-4ACC-999D-CBFE4696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3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4825-BA06-4885-8955-F18661F7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DD27-525D-4444-9694-4ADABC618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2C6F2-1446-4FEC-8BD1-CDC5F06D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41CF2-476C-46DF-946A-A97EDD17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583D-8376-4923-ADD8-D8FE2943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24BC-DF10-449E-B04E-A8B38AA7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FF75-961D-4153-B10F-17526A8A3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1B2E1-22AD-481B-A922-ED9DDC4F4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5E2E3-B399-4B36-BF46-02B677FB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B98B2-EB00-4F92-AA6D-584E7A2C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00333-26A9-4ABB-B2ED-36D7CFD1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5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7FA8-4027-41B0-AF22-03C7C6EE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E5614-B06C-4700-BD0E-A4A9220E3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7F195-2954-48F6-82DE-89CE92E9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37D61-480D-46F1-B72F-D614B1187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AD1BC-9B79-4A80-9C5B-F036DD3BF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2E652F-9E9F-4966-82D2-D065B535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8D960-5A8F-414C-AA5B-1E5C6CBE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1C7F8-6A57-4797-9AA9-1BA7668E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2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EBEC-B700-4A3A-9A40-8925632A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1A0EB-B95D-4CD2-840E-85591EF0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282EA-0588-4042-ABC4-1DE1989A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1FABD-B99D-4901-AFAE-2B59BBD5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01CD1-19FD-489A-96CC-A8662919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163DB-C047-4155-8CBE-FEDCB51A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4A99E-D31B-4D5A-993A-D0197292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F824-A20B-4DDC-9128-D8DDA33D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E1B7-99E3-4B3F-9A2E-3CD1D52FD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37B5C-A5D7-478B-9B06-7C7AE690F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30024-0DC7-44E0-9CE4-949514AF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BD4C6-4891-477F-B849-86415B83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BC2A9-789F-4E41-B5FA-0A7F2944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9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4E7B-2533-487F-B1AC-4261E4083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6DDCE-C919-4E1D-A462-F8DE40A07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6CDF0-F12C-4D57-8AFA-7CC95AA3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E7E4D-7CAF-4C39-B0C6-38C37E22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2653F-9DA9-4C01-A68A-E24ECE57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98159-CE5D-4D54-8C64-17DD6AB6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9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8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3651D-6458-425F-9679-1365BD3E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CE874-5AFC-448D-A150-E6DB009F1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5B7AC-600D-48B7-A411-D911FC8F9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D53A-2562-4DC8-B241-F33FBABF4F15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CF4DC-425F-46B4-9F2F-962E2D7CC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98BD-0176-4CC7-8DEF-5618D9C5E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2C81-8F05-420D-A47E-A8A8D4F0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AB5085B-C0C5-40F5-BDB3-F7AC2D090FEB}"/>
              </a:ext>
            </a:extLst>
          </p:cNvPr>
          <p:cNvSpPr txBox="1">
            <a:spLocks/>
          </p:cNvSpPr>
          <p:nvPr/>
        </p:nvSpPr>
        <p:spPr>
          <a:xfrm>
            <a:off x="838200" y="293175"/>
            <a:ext cx="10515600" cy="785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2020 CARES Act: tech kit partners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4D11267-47D7-4C16-B6AA-28D5858FF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45954"/>
              </p:ext>
            </p:extLst>
          </p:nvPr>
        </p:nvGraphicFramePr>
        <p:xfrm>
          <a:off x="648929" y="1104796"/>
          <a:ext cx="1095313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568">
                  <a:extLst>
                    <a:ext uri="{9D8B030D-6E8A-4147-A177-3AD203B41FA5}">
                      <a16:colId xmlns:a16="http://schemas.microsoft.com/office/drawing/2014/main" val="187018384"/>
                    </a:ext>
                  </a:extLst>
                </a:gridCol>
                <a:gridCol w="5476568">
                  <a:extLst>
                    <a:ext uri="{9D8B030D-6E8A-4147-A177-3AD203B41FA5}">
                      <a16:colId xmlns:a16="http://schemas.microsoft.com/office/drawing/2014/main" val="196925604"/>
                    </a:ext>
                  </a:extLst>
                </a:gridCol>
              </a:tblGrid>
              <a:tr h="51485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2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MIRacle</a:t>
                      </a: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Foundation, Inc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 Refugee Immigrant Organization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Asian Pacific American Network of Oregon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Education Achievement Movement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Mental Health Oregon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Bradley Angle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Brown Hope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Ethiopian and Eritrean Cultural and Resources Center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Hacienda Community Development Corporation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Immigrant and Refugee Community Organization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KairosPDX</a:t>
                      </a: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Latino Network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Native American Youth and Family Center</a:t>
                      </a:r>
                      <a:endParaRPr lang="en-US" sz="2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by Northeast Community Health Center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Portland Indigenous Marketplace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Portland Opportunities Industrialization Center, Inc.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Enhancement, Inc.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Somali American Council of Oregon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Arc of Multnomah-Clackamas Counties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Islamic Center of Portland, Masjed As-Saber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National Association for Black Veterans, Inc. Portland Chapter #0032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Rosewood Initiative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League of Portland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Verde</a:t>
                      </a:r>
                      <a:endParaRPr lang="en-US" sz="2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744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3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C1CFD-8952-437D-879F-0C751D60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91"/>
            <a:ext cx="10515600" cy="78524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2020 CARES Act: unmet needs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130A3F0A-2915-47C8-A4F4-F8C2A9B4E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59" y="694969"/>
            <a:ext cx="5356770" cy="2179025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99814651-5C5F-4F61-B5B7-A7DDE65A4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59" y="4009095"/>
            <a:ext cx="5384816" cy="2179025"/>
          </a:xfrm>
          <a:prstGeom prst="rect">
            <a:avLst/>
          </a:prstGeom>
        </p:spPr>
      </p:pic>
      <p:pic>
        <p:nvPicPr>
          <p:cNvPr id="16" name="Picture 15" descr="Chart, bubble chart&#10;&#10;Description automatically generated">
            <a:extLst>
              <a:ext uri="{FF2B5EF4-FFF2-40B4-BE49-F238E27FC236}">
                <a16:creationId xmlns:a16="http://schemas.microsoft.com/office/drawing/2014/main" id="{7CC476E1-46DE-490D-A3AB-61486A8CD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072" y="2289610"/>
            <a:ext cx="5631331" cy="227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600B979-3A19-4340-95FA-D9EE0D93A7BB}"/>
              </a:ext>
            </a:extLst>
          </p:cNvPr>
          <p:cNvSpPr txBox="1">
            <a:spLocks/>
          </p:cNvSpPr>
          <p:nvPr/>
        </p:nvSpPr>
        <p:spPr>
          <a:xfrm>
            <a:off x="838200" y="293175"/>
            <a:ext cx="10515600" cy="785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2021 phone and online surveys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DF875023-D396-4C2A-BEAA-948717321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29658"/>
              </p:ext>
            </p:extLst>
          </p:nvPr>
        </p:nvGraphicFramePr>
        <p:xfrm>
          <a:off x="648929" y="1104796"/>
          <a:ext cx="1095313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568">
                  <a:extLst>
                    <a:ext uri="{9D8B030D-6E8A-4147-A177-3AD203B41FA5}">
                      <a16:colId xmlns:a16="http://schemas.microsoft.com/office/drawing/2014/main" val="187018384"/>
                    </a:ext>
                  </a:extLst>
                </a:gridCol>
                <a:gridCol w="5476568">
                  <a:extLst>
                    <a:ext uri="{9D8B030D-6E8A-4147-A177-3AD203B41FA5}">
                      <a16:colId xmlns:a16="http://schemas.microsoft.com/office/drawing/2014/main" val="196925604"/>
                    </a:ext>
                  </a:extLst>
                </a:gridCol>
              </a:tblGrid>
              <a:tr h="5148520">
                <a:tc>
                  <a:txBody>
                    <a:bodyPr/>
                    <a:lstStyle/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Hacienda CDC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Coalition of Black Men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Educational Achievement Movement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Rose Community Bridge and Holistic Wellness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POIC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League of Portland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Togo Community Organization of Oregon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Rosewood Initiative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Portland Indigenous Marketplace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HAKI Community Organization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Community of Portland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 Organized and United to Help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 Refugee Immigrant Organization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Slavic Community Center of NW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Latino Network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Circles Willamette Valley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NAYA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Constructing Hope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Southwest Somali Community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Somali American Council of Oregon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Ethiopian and Eritrean Cultural and Resource Center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APANO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 </a:t>
                      </a:r>
                      <a:r>
                        <a:rPr lang="en-US" sz="18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Elso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Risen Community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Equitable Giving Circle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by Northeast Community Health Center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 Oregon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Islamic Center of Portland, Masjed As-Saber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YWCA of Greater Portland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IRCO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Arc Portland Metro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Bradley Angle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 Become Legends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 Parkrose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NAMI Multnomah</a:t>
                      </a:r>
                      <a:endParaRPr lang="en-US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Signal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744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2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6E24B0F3-1D75-4F5D-AEA3-F4640FB19263}"/>
              </a:ext>
            </a:extLst>
          </p:cNvPr>
          <p:cNvSpPr txBox="1">
            <a:spLocks/>
          </p:cNvSpPr>
          <p:nvPr/>
        </p:nvSpPr>
        <p:spPr>
          <a:xfrm>
            <a:off x="838200" y="293175"/>
            <a:ext cx="10515600" cy="785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survey results: priorities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712300A-2DEF-4291-BBDA-B67B4D85F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1157287"/>
            <a:ext cx="101536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2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3515</TotalTime>
  <Words>260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2020 CARES Act: unmet needs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Hipolito</dc:creator>
  <cp:lastModifiedBy>Schwartz, Mona</cp:lastModifiedBy>
  <cp:revision>179</cp:revision>
  <dcterms:created xsi:type="dcterms:W3CDTF">2019-04-01T04:12:58Z</dcterms:created>
  <dcterms:modified xsi:type="dcterms:W3CDTF">2021-07-28T00:11:24Z</dcterms:modified>
</cp:coreProperties>
</file>