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300" r:id="rId4"/>
    <p:sldId id="301" r:id="rId5"/>
    <p:sldId id="297" r:id="rId6"/>
    <p:sldId id="299" r:id="rId7"/>
    <p:sldId id="302" r:id="rId8"/>
    <p:sldId id="30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021" autoAdjust="0"/>
  </p:normalViewPr>
  <p:slideViewPr>
    <p:cSldViewPr snapToGrid="0">
      <p:cViewPr varScale="1">
        <p:scale>
          <a:sx n="60" d="100"/>
          <a:sy n="60" d="100"/>
        </p:scale>
        <p:origin x="10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00689F-E3B8-46B3-837C-F6A4544C3FC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06E1E8-B497-48B6-9F26-40EA9DE5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1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93" y="1447801"/>
            <a:ext cx="11037194" cy="955766"/>
          </a:xfrm>
        </p:spPr>
        <p:txBody>
          <a:bodyPr/>
          <a:lstStyle/>
          <a:p>
            <a:r>
              <a:rPr lang="en-US" sz="6000" dirty="0"/>
              <a:t>Mobility Hub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43" y="4847049"/>
            <a:ext cx="5472268" cy="8614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Staff presentation to The City Council </a:t>
            </a:r>
          </a:p>
          <a:p>
            <a:r>
              <a:rPr lang="en-US">
                <a:solidFill>
                  <a:schemeClr val="tx1"/>
                </a:solidFill>
              </a:rPr>
              <a:t>November 20, </a:t>
            </a:r>
            <a:r>
              <a:rPr lang="en-US" dirty="0">
                <a:solidFill>
                  <a:schemeClr val="tx1"/>
                </a:solidFill>
              </a:rPr>
              <a:t>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81A7C-9DA5-48B0-809D-A9874F27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358" y="1472534"/>
            <a:ext cx="5654500" cy="42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0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4B3DE-E5E7-417A-82CA-47F6EEB8EE9C}"/>
              </a:ext>
            </a:extLst>
          </p:cNvPr>
          <p:cNvSpPr txBox="1">
            <a:spLocks/>
          </p:cNvSpPr>
          <p:nvPr/>
        </p:nvSpPr>
        <p:spPr>
          <a:xfrm>
            <a:off x="436965" y="629266"/>
            <a:ext cx="4486820" cy="5949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/>
                </a:solidFill>
              </a:rPr>
              <a:t>PGE Mobility Hub Concept:</a:t>
            </a:r>
            <a:endParaRPr lang="en-US" sz="2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000" dirty="0">
                <a:solidFill>
                  <a:schemeClr val="tx1"/>
                </a:solidFill>
              </a:rPr>
              <a:t>Integrate different modes of transportation, multi-modal supportive infrastructure, and place-making strategies to create activity centers and maximize first/last mile connectivity.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E2AEB-75DE-447C-B7F5-4F3DDED23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2569" y="647698"/>
            <a:ext cx="4352734" cy="5562601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1"/>
          <p:cNvSpPr txBox="1">
            <a:spLocks/>
          </p:cNvSpPr>
          <p:nvPr/>
        </p:nvSpPr>
        <p:spPr>
          <a:xfrm>
            <a:off x="569910" y="1460500"/>
            <a:ext cx="6066021" cy="529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large green bus parked on the side of a road&#10;&#10;Description automatically generated">
            <a:extLst>
              <a:ext uri="{FF2B5EF4-FFF2-40B4-BE49-F238E27FC236}">
                <a16:creationId xmlns:a16="http://schemas.microsoft.com/office/drawing/2014/main" id="{586DBB45-8CC9-4797-8BC0-7CE3D141A7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2431"/>
          <a:stretch/>
        </p:blipFill>
        <p:spPr>
          <a:xfrm>
            <a:off x="8875467" y="4451350"/>
            <a:ext cx="1904827" cy="1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7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1" y="401918"/>
            <a:ext cx="11164889" cy="817282"/>
          </a:xfrm>
        </p:spPr>
        <p:txBody>
          <a:bodyPr/>
          <a:lstStyle/>
          <a:p>
            <a:r>
              <a:rPr lang="en-US" dirty="0"/>
              <a:t>Mobility Hub Components</a:t>
            </a:r>
            <a:br>
              <a:rPr lang="en-US" dirty="0"/>
            </a:b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9910" y="1460500"/>
            <a:ext cx="6066021" cy="529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B8DEE-3608-4DE9-8C6E-CBFEE9A0E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224" y="1219200"/>
            <a:ext cx="7226551" cy="541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94B3DE-E5E7-417A-82CA-47F6EEB8EE9C}"/>
              </a:ext>
            </a:extLst>
          </p:cNvPr>
          <p:cNvSpPr txBox="1">
            <a:spLocks/>
          </p:cNvSpPr>
          <p:nvPr/>
        </p:nvSpPr>
        <p:spPr>
          <a:xfrm>
            <a:off x="260225" y="1219201"/>
            <a:ext cx="3651375" cy="5148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Mobility proposal includes: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Electrified micro-mobility;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EV smart car-share;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Public transit;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Bike parking/valet; 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Electric wheelchair charging</a:t>
            </a:r>
          </a:p>
        </p:txBody>
      </p:sp>
    </p:spTree>
    <p:extLst>
      <p:ext uri="{BB962C8B-B14F-4D97-AF65-F5344CB8AC3E}">
        <p14:creationId xmlns:p14="http://schemas.microsoft.com/office/powerpoint/2010/main" val="93644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1" y="401918"/>
            <a:ext cx="11164889" cy="817282"/>
          </a:xfrm>
        </p:spPr>
        <p:txBody>
          <a:bodyPr/>
          <a:lstStyle/>
          <a:p>
            <a:r>
              <a:rPr lang="en-US" dirty="0"/>
              <a:t>Mobility Hub Components</a:t>
            </a:r>
            <a:br>
              <a:rPr lang="en-US" dirty="0"/>
            </a:b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9910" y="1460500"/>
            <a:ext cx="6066021" cy="529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B8DEE-3608-4DE9-8C6E-CBFEE9A0E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224" y="1219200"/>
            <a:ext cx="7226551" cy="541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94B3DE-E5E7-417A-82CA-47F6EEB8EE9C}"/>
              </a:ext>
            </a:extLst>
          </p:cNvPr>
          <p:cNvSpPr txBox="1">
            <a:spLocks/>
          </p:cNvSpPr>
          <p:nvPr/>
        </p:nvSpPr>
        <p:spPr>
          <a:xfrm>
            <a:off x="260225" y="1219201"/>
            <a:ext cx="4146675" cy="5148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Placemaking proposal: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Smart furniture;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</a:t>
            </a:r>
            <a:r>
              <a:rPr lang="en-US" sz="2800" dirty="0" err="1"/>
              <a:t>WiFi</a:t>
            </a:r>
            <a:r>
              <a:rPr lang="en-US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Ballot drop box;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Attended restroom;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Job training on charging infrastructure maintenance;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Food carts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912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30201"/>
            <a:ext cx="3575958" cy="6037942"/>
          </a:xfrm>
        </p:spPr>
        <p:txBody>
          <a:bodyPr/>
          <a:lstStyle/>
          <a:p>
            <a:r>
              <a:rPr lang="en-US" sz="3200" dirty="0"/>
              <a:t>Site: SE 8</a:t>
            </a:r>
            <a:r>
              <a:rPr lang="en-US" sz="3200" baseline="30000" dirty="0"/>
              <a:t>th</a:t>
            </a:r>
            <a:r>
              <a:rPr lang="en-US" sz="3200" dirty="0"/>
              <a:t> Avenue and SE Stark Street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Zoning: IG1 (General Industrial 1) in Central City Plan District/Central Eastside Subdistrict</a:t>
            </a:r>
            <a:br>
              <a:rPr lang="en-US" dirty="0"/>
            </a:b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9910" y="1460500"/>
            <a:ext cx="6066021" cy="529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D730F-91C9-49A2-A67F-63C4C28F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095" y="355600"/>
            <a:ext cx="4772731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7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1" y="401918"/>
            <a:ext cx="11164889" cy="817282"/>
          </a:xfrm>
        </p:spPr>
        <p:txBody>
          <a:bodyPr/>
          <a:lstStyle/>
          <a:p>
            <a:r>
              <a:rPr lang="en-US" dirty="0"/>
              <a:t>Zoning Issues</a:t>
            </a:r>
            <a:br>
              <a:rPr lang="en-US" dirty="0"/>
            </a:br>
            <a:br>
              <a:rPr lang="en-US" dirty="0"/>
            </a:b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9910" y="1460500"/>
            <a:ext cx="10618790" cy="529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Use is categorized as Retail Sales and Service;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Retail uses are limited to 5,000 square feet of building or exterior activity area in the Central Eastside;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Temporary uses are limited to 2 weeks; and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Permanent site changes would be required.</a:t>
            </a:r>
          </a:p>
        </p:txBody>
      </p:sp>
    </p:spTree>
    <p:extLst>
      <p:ext uri="{BB962C8B-B14F-4D97-AF65-F5344CB8AC3E}">
        <p14:creationId xmlns:p14="http://schemas.microsoft.com/office/powerpoint/2010/main" val="132813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1" y="401918"/>
            <a:ext cx="11164889" cy="817282"/>
          </a:xfrm>
        </p:spPr>
        <p:txBody>
          <a:bodyPr/>
          <a:lstStyle/>
          <a:p>
            <a:r>
              <a:rPr lang="en-US" dirty="0"/>
              <a:t>Ordinance</a:t>
            </a:r>
            <a:br>
              <a:rPr lang="en-US" dirty="0"/>
            </a:br>
            <a:br>
              <a:rPr lang="en-US" dirty="0"/>
            </a:b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9911" y="1219200"/>
            <a:ext cx="10618790" cy="5401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Extend temporary activity allowance from 2 weeks to until June 30, 2021 (but only for a mobility hub);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Waive prohibition on new permanent development to allow 10,000 square feet of Retail Sales and Service; 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Waive screening requirement for mechanical equipment and garbage/</a:t>
            </a:r>
            <a:r>
              <a:rPr lang="en-US" sz="2800"/>
              <a:t>recycling; and</a:t>
            </a:r>
            <a:endParaRPr lang="en-US" sz="2800" dirty="0"/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Request BPS scope future effort to update City Code including Title 33 to address changing mobility needs.</a:t>
            </a:r>
          </a:p>
        </p:txBody>
      </p:sp>
    </p:spTree>
    <p:extLst>
      <p:ext uri="{BB962C8B-B14F-4D97-AF65-F5344CB8AC3E}">
        <p14:creationId xmlns:p14="http://schemas.microsoft.com/office/powerpoint/2010/main" val="284725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93" y="1447801"/>
            <a:ext cx="11037194" cy="955766"/>
          </a:xfrm>
        </p:spPr>
        <p:txBody>
          <a:bodyPr/>
          <a:lstStyle/>
          <a:p>
            <a:r>
              <a:rPr lang="en-US" sz="6000" dirty="0"/>
              <a:t>Mobility Hub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43" y="4847049"/>
            <a:ext cx="5472268" cy="8614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Staff presentation to The City Council </a:t>
            </a:r>
          </a:p>
          <a:p>
            <a:r>
              <a:rPr lang="en-US" dirty="0">
                <a:solidFill>
                  <a:schemeClr val="tx1"/>
                </a:solidFill>
              </a:rPr>
              <a:t>November 20,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81A7C-9DA5-48B0-809D-A9874F27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358" y="1472534"/>
            <a:ext cx="5654500" cy="42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03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2466</TotalTime>
  <Words>241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Mobility Hub</vt:lpstr>
      <vt:lpstr>         </vt:lpstr>
      <vt:lpstr>Mobility Hub Components         </vt:lpstr>
      <vt:lpstr>Mobility Hub Components         </vt:lpstr>
      <vt:lpstr>Site: SE 8th Avenue and SE Stark Street  Zoning: IG1 (General Industrial 1) in Central City Plan District/Central Eastside Subdistrict         </vt:lpstr>
      <vt:lpstr>Zoning Issues          </vt:lpstr>
      <vt:lpstr>Ordinance          </vt:lpstr>
      <vt:lpstr>Mobility Hub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Adjustment Review</dc:title>
  <dc:creator>Frugoli, Sheila</dc:creator>
  <cp:lastModifiedBy>Wickstrom, Matt</cp:lastModifiedBy>
  <cp:revision>162</cp:revision>
  <cp:lastPrinted>2017-09-20T23:27:45Z</cp:lastPrinted>
  <dcterms:created xsi:type="dcterms:W3CDTF">2014-07-31T15:40:41Z</dcterms:created>
  <dcterms:modified xsi:type="dcterms:W3CDTF">2019-11-19T23:16:34Z</dcterms:modified>
</cp:coreProperties>
</file>