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9" r:id="rId2"/>
  </p:sldMasterIdLst>
  <p:notesMasterIdLst>
    <p:notesMasterId r:id="rId22"/>
  </p:notesMasterIdLst>
  <p:sldIdLst>
    <p:sldId id="275" r:id="rId3"/>
    <p:sldId id="258" r:id="rId4"/>
    <p:sldId id="289" r:id="rId5"/>
    <p:sldId id="290" r:id="rId6"/>
    <p:sldId id="276" r:id="rId7"/>
    <p:sldId id="283" r:id="rId8"/>
    <p:sldId id="284" r:id="rId9"/>
    <p:sldId id="278" r:id="rId10"/>
    <p:sldId id="274" r:id="rId11"/>
    <p:sldId id="277" r:id="rId12"/>
    <p:sldId id="292" r:id="rId13"/>
    <p:sldId id="281" r:id="rId14"/>
    <p:sldId id="285" r:id="rId15"/>
    <p:sldId id="296" r:id="rId16"/>
    <p:sldId id="297" r:id="rId17"/>
    <p:sldId id="298" r:id="rId18"/>
    <p:sldId id="299" r:id="rId19"/>
    <p:sldId id="300" r:id="rId20"/>
    <p:sldId id="294" r:id="rId21"/>
  </p:sldIdLst>
  <p:sldSz cx="12192000" cy="6858000"/>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1" clrIdx="0">
    <p:extLst>
      <p:ext uri="{19B8F6BF-5375-455C-9EA6-DF929625EA0E}">
        <p15:presenceInfo xmlns:p15="http://schemas.microsoft.com/office/powerpoint/2012/main" userId="S::urn:spo:anon#bcd45257516f25e5d86487cad038639e46dfd9ca329d01fe36fac5dd6e6b763a::" providerId="AD"/>
      </p:ext>
    </p:extLst>
  </p:cmAuthor>
  <p:cmAuthor id="2" name="Sagor, Emma" initials="SE" lastIdx="5" clrIdx="1">
    <p:extLst>
      <p:ext uri="{19B8F6BF-5375-455C-9EA6-DF929625EA0E}">
        <p15:presenceInfo xmlns:p15="http://schemas.microsoft.com/office/powerpoint/2012/main" userId="S::emma.sagor@portlandoregon.gov::db44be5a-071b-4fa0-b5bd-8e760ebed21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EFF"/>
    <a:srgbClr val="93BE7B"/>
    <a:srgbClr val="FCF600"/>
    <a:srgbClr val="FFFF66"/>
    <a:srgbClr val="FFFF99"/>
    <a:srgbClr val="F06A6A"/>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7427" autoAdjust="0"/>
  </p:normalViewPr>
  <p:slideViewPr>
    <p:cSldViewPr snapToGrid="0">
      <p:cViewPr varScale="1">
        <p:scale>
          <a:sx n="49" d="100"/>
          <a:sy n="49" d="100"/>
        </p:scale>
        <p:origin x="924"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sagor_z\AppData\Local\Microsoft\Windows\INetCache\Content.Outlook\JODCM8Y1\CO2%20and%20Energy%20summary%201990-2017_DRAFT_5_14-1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Esagor_z\AppData\Local\Microsoft\Windows\INetCache\Content.Outlook\JODCM8Y1\CO2%20and%20Energy%20summary%201990-2017_DRAFT_5_14-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Change</a:t>
            </a:r>
            <a:r>
              <a:rPr lang="en-US" baseline="0" dirty="0"/>
              <a:t> in Carbon Emissions – Multnomah County v. U.S. (2017)</a:t>
            </a:r>
            <a:endParaRPr lang="en-US" dirty="0"/>
          </a:p>
        </c:rich>
      </c:tx>
      <c:overlay val="0"/>
    </c:title>
    <c:autoTitleDeleted val="0"/>
    <c:plotArea>
      <c:layout/>
      <c:lineChart>
        <c:grouping val="standard"/>
        <c:varyColors val="0"/>
        <c:ser>
          <c:idx val="1"/>
          <c:order val="0"/>
          <c:tx>
            <c:v>Multnomah County</c:v>
          </c:tx>
          <c:spPr>
            <a:ln w="63500" cap="rnd">
              <a:solidFill>
                <a:schemeClr val="accent2"/>
              </a:solidFill>
              <a:round/>
            </a:ln>
            <a:effectLst/>
          </c:spPr>
          <c:marker>
            <c:symbol val="circle"/>
            <c:size val="5"/>
            <c:spPr>
              <a:solidFill>
                <a:schemeClr val="accent2"/>
              </a:solidFill>
              <a:ln w="9525">
                <a:solidFill>
                  <a:schemeClr val="accent2"/>
                </a:solidFill>
              </a:ln>
              <a:effectLst/>
            </c:spPr>
          </c:marker>
          <c:cat>
            <c:numRef>
              <c:f>'Emissions Trend Chart'!$B$7:$AC$7</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'Emissions Trend Chart'!$B$9:$AC$9</c:f>
              <c:numCache>
                <c:formatCode>0%</c:formatCode>
                <c:ptCount val="28"/>
                <c:pt idx="0">
                  <c:v>0</c:v>
                </c:pt>
                <c:pt idx="1">
                  <c:v>1.3463129668942576E-2</c:v>
                </c:pt>
                <c:pt idx="2">
                  <c:v>2.6926259337885127E-2</c:v>
                </c:pt>
                <c:pt idx="3">
                  <c:v>4.0389389006827703E-2</c:v>
                </c:pt>
                <c:pt idx="4">
                  <c:v>5.3852518675770254E-2</c:v>
                </c:pt>
                <c:pt idx="5" formatCode="0.0%">
                  <c:v>6.7315648344712833E-2</c:v>
                </c:pt>
                <c:pt idx="6" formatCode="0.0%">
                  <c:v>7.8439175422449658E-2</c:v>
                </c:pt>
                <c:pt idx="7" formatCode="0.0%">
                  <c:v>8.9562702500186539E-2</c:v>
                </c:pt>
                <c:pt idx="8" formatCode="0.0%">
                  <c:v>0.10068622957792338</c:v>
                </c:pt>
                <c:pt idx="9" formatCode="0.0%">
                  <c:v>0.11180975665566018</c:v>
                </c:pt>
                <c:pt idx="10" formatCode="0.0%">
                  <c:v>0.14978048487404816</c:v>
                </c:pt>
                <c:pt idx="11" formatCode="0.0%">
                  <c:v>0.11716601867344667</c:v>
                </c:pt>
                <c:pt idx="12" formatCode="0.0%">
                  <c:v>0.10388534802093388</c:v>
                </c:pt>
                <c:pt idx="13" formatCode="0.0%">
                  <c:v>5.4913193103602445E-2</c:v>
                </c:pt>
                <c:pt idx="14" formatCode="0.0%">
                  <c:v>7.4548173274324725E-3</c:v>
                </c:pt>
                <c:pt idx="15" formatCode="0.0%">
                  <c:v>-1.5192894255871447E-2</c:v>
                </c:pt>
                <c:pt idx="16" formatCode="0.0%">
                  <c:v>1.6241065427877961E-2</c:v>
                </c:pt>
                <c:pt idx="17" formatCode="0.0%">
                  <c:v>-8.3840415966723904E-3</c:v>
                </c:pt>
                <c:pt idx="18" formatCode="0.0%">
                  <c:v>-3.9997030200120694E-2</c:v>
                </c:pt>
                <c:pt idx="19" formatCode="0.0%">
                  <c:v>-7.1716019857383212E-2</c:v>
                </c:pt>
                <c:pt idx="20" formatCode="0.0%">
                  <c:v>-0.11286998849036572</c:v>
                </c:pt>
                <c:pt idx="21" formatCode="0.0%">
                  <c:v>-9.6906650249412266E-2</c:v>
                </c:pt>
                <c:pt idx="22" formatCode="0.0%">
                  <c:v>-0.19553642618885492</c:v>
                </c:pt>
                <c:pt idx="23" formatCode="0.0%">
                  <c:v>-0.19664490067435703</c:v>
                </c:pt>
                <c:pt idx="24" formatCode="0.0%">
                  <c:v>-9.9270982731565316E-2</c:v>
                </c:pt>
                <c:pt idx="25" formatCode="0.0%">
                  <c:v>-0.10361116157902187</c:v>
                </c:pt>
                <c:pt idx="26" formatCode="0.0%">
                  <c:v>-0.19597636375666849</c:v>
                </c:pt>
                <c:pt idx="27" formatCode="0.0%">
                  <c:v>-0.14788430527152754</c:v>
                </c:pt>
              </c:numCache>
            </c:numRef>
          </c:val>
          <c:smooth val="0"/>
          <c:extLst>
            <c:ext xmlns:c16="http://schemas.microsoft.com/office/drawing/2014/chart" uri="{C3380CC4-5D6E-409C-BE32-E72D297353CC}">
              <c16:uniqueId val="{00000000-D7FF-41DF-B8D6-199D2DA0A833}"/>
            </c:ext>
          </c:extLst>
        </c:ser>
        <c:ser>
          <c:idx val="4"/>
          <c:order val="1"/>
          <c:tx>
            <c:v>U.S. Emissions</c:v>
          </c:tx>
          <c:spPr>
            <a:ln w="63500" cap="rnd">
              <a:solidFill>
                <a:schemeClr val="accent5"/>
              </a:solidFill>
              <a:round/>
            </a:ln>
            <a:effectLst/>
          </c:spPr>
          <c:marker>
            <c:symbol val="circle"/>
            <c:size val="5"/>
            <c:spPr>
              <a:solidFill>
                <a:schemeClr val="accent5"/>
              </a:solidFill>
              <a:ln w="9525">
                <a:solidFill>
                  <a:schemeClr val="accent5"/>
                </a:solidFill>
              </a:ln>
              <a:effectLst/>
            </c:spPr>
          </c:marker>
          <c:cat>
            <c:numRef>
              <c:f>'Emissions Trend Chart'!$B$7:$AC$7</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'Emissions Trend Chart'!$B$18:$AC$18</c:f>
              <c:numCache>
                <c:formatCode>0%</c:formatCode>
                <c:ptCount val="28"/>
                <c:pt idx="0">
                  <c:v>0</c:v>
                </c:pt>
                <c:pt idx="1">
                  <c:v>-1.0186491145588455E-2</c:v>
                </c:pt>
                <c:pt idx="2">
                  <c:v>7.679047171289758E-3</c:v>
                </c:pt>
                <c:pt idx="3">
                  <c:v>2.6798307475317328E-2</c:v>
                </c:pt>
                <c:pt idx="4">
                  <c:v>4.090267983074751E-2</c:v>
                </c:pt>
                <c:pt idx="5">
                  <c:v>5.6104058924933323E-2</c:v>
                </c:pt>
                <c:pt idx="6">
                  <c:v>8.9797837329572291E-2</c:v>
                </c:pt>
                <c:pt idx="7">
                  <c:v>9.810374549443672E-2</c:v>
                </c:pt>
                <c:pt idx="8">
                  <c:v>0.10954395862717449</c:v>
                </c:pt>
                <c:pt idx="9">
                  <c:v>0.11487227707255923</c:v>
                </c:pt>
                <c:pt idx="10">
                  <c:v>0.1443347437705689</c:v>
                </c:pt>
                <c:pt idx="11">
                  <c:v>0.1250587682181476</c:v>
                </c:pt>
                <c:pt idx="12">
                  <c:v>0.13477511361855504</c:v>
                </c:pt>
                <c:pt idx="13">
                  <c:v>0.13979000156715257</c:v>
                </c:pt>
                <c:pt idx="14">
                  <c:v>0.1640808650681711</c:v>
                </c:pt>
                <c:pt idx="15">
                  <c:v>0.16423758031656482</c:v>
                </c:pt>
                <c:pt idx="16">
                  <c:v>0.15405108917097643</c:v>
                </c:pt>
                <c:pt idx="17">
                  <c:v>0.17223005798464186</c:v>
                </c:pt>
                <c:pt idx="18">
                  <c:v>0.1382228490832158</c:v>
                </c:pt>
                <c:pt idx="19">
                  <c:v>6.8171133051245794E-2</c:v>
                </c:pt>
                <c:pt idx="20">
                  <c:v>8.4939664629368514E-2</c:v>
                </c:pt>
                <c:pt idx="21">
                  <c:v>6.1118946873530713E-2</c:v>
                </c:pt>
                <c:pt idx="22" formatCode="0.00%">
                  <c:v>2.3193856762262929E-2</c:v>
                </c:pt>
                <c:pt idx="23" formatCode="0.00%">
                  <c:v>5.1402601473123297E-2</c:v>
                </c:pt>
                <c:pt idx="24" formatCode="0.00%">
                  <c:v>5.98652248863814E-2</c:v>
                </c:pt>
                <c:pt idx="25" formatCode="0.00%">
                  <c:v>4.0275818837172774E-2</c:v>
                </c:pt>
                <c:pt idx="26" formatCode="0.00%">
                  <c:v>2.0372982291176907E-2</c:v>
                </c:pt>
                <c:pt idx="27" formatCode="0.00%">
                  <c:v>1.1910358877918806E-2</c:v>
                </c:pt>
              </c:numCache>
            </c:numRef>
          </c:val>
          <c:smooth val="0"/>
          <c:extLst>
            <c:ext xmlns:c16="http://schemas.microsoft.com/office/drawing/2014/chart" uri="{C3380CC4-5D6E-409C-BE32-E72D297353CC}">
              <c16:uniqueId val="{00000001-D7FF-41DF-B8D6-199D2DA0A833}"/>
            </c:ext>
          </c:extLst>
        </c:ser>
        <c:dLbls>
          <c:showLegendKey val="0"/>
          <c:showVal val="0"/>
          <c:showCatName val="0"/>
          <c:showSerName val="0"/>
          <c:showPercent val="0"/>
          <c:showBubbleSize val="0"/>
        </c:dLbls>
        <c:marker val="1"/>
        <c:smooth val="0"/>
        <c:axId val="31172864"/>
        <c:axId val="32247808"/>
      </c:lineChart>
      <c:catAx>
        <c:axId val="3117286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32247808"/>
        <c:crosses val="autoZero"/>
        <c:auto val="1"/>
        <c:lblAlgn val="ctr"/>
        <c:lblOffset val="100"/>
        <c:noMultiLvlLbl val="0"/>
      </c:catAx>
      <c:valAx>
        <c:axId val="32247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rebuchet MS" panose="020B0603020202020204" pitchFamily="34" charset="0"/>
                    <a:ea typeface="+mn-ea"/>
                    <a:cs typeface="+mn-cs"/>
                  </a:defRPr>
                </a:pPr>
                <a:r>
                  <a:rPr lang="en-US"/>
                  <a:t>Percent Change from 1990 Level</a:t>
                </a:r>
              </a:p>
            </c:rich>
          </c:tx>
          <c:layout>
            <c:manualLayout>
              <c:xMode val="edge"/>
              <c:yMode val="edge"/>
              <c:x val="7.6518412242945998E-3"/>
              <c:y val="0.16985490522839897"/>
            </c:manualLayout>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311728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legend>
    <c:plotVisOnly val="1"/>
    <c:dispBlanksAs val="gap"/>
    <c:showDLblsOverMax val="0"/>
  </c:chart>
  <c:spPr>
    <a:solidFill>
      <a:schemeClr val="bg1"/>
    </a:solidFill>
    <a:ln>
      <a:noFill/>
    </a:ln>
    <a:effectLst/>
  </c:spPr>
  <c:txPr>
    <a:bodyPr/>
    <a:lstStyle/>
    <a:p>
      <a:pPr>
        <a:defRPr>
          <a:latin typeface="Trebuchet MS" panose="020B0603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pPr>
            <a:r>
              <a:rPr lang="en-US" dirty="0"/>
              <a:t>Multnomah County Emissions by Sector, 1990-2017</a:t>
            </a:r>
          </a:p>
        </c:rich>
      </c:tx>
      <c:overlay val="0"/>
    </c:title>
    <c:autoTitleDeleted val="0"/>
    <c:plotArea>
      <c:layout>
        <c:manualLayout>
          <c:layoutTarget val="inner"/>
          <c:xMode val="edge"/>
          <c:yMode val="edge"/>
          <c:x val="9.7874249310851633E-2"/>
          <c:y val="7.7087895446522448E-2"/>
          <c:w val="0.88376291995034806"/>
          <c:h val="0.80060116401156745"/>
        </c:manualLayout>
      </c:layout>
      <c:barChart>
        <c:barDir val="col"/>
        <c:grouping val="stacked"/>
        <c:varyColors val="0"/>
        <c:ser>
          <c:idx val="1"/>
          <c:order val="1"/>
          <c:tx>
            <c:strRef>
              <c:f>'CO2 4th Assessment'!$A$9</c:f>
              <c:strCache>
                <c:ptCount val="1"/>
                <c:pt idx="0">
                  <c:v>Residential</c:v>
                </c:pt>
              </c:strCache>
            </c:strRef>
          </c:tx>
          <c:spPr>
            <a:solidFill>
              <a:schemeClr val="accent1">
                <a:shade val="48000"/>
              </a:schemeClr>
            </a:solidFill>
            <a:ln>
              <a:noFill/>
            </a:ln>
            <a:effectLst/>
          </c:spPr>
          <c:invertIfNegative val="0"/>
          <c:cat>
            <c:numRef>
              <c:f>'CO2 4th Assessment'!$B$7:$V$7</c:f>
              <c:numCache>
                <c:formatCode>General</c:formatCode>
                <c:ptCount val="21"/>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f>'CO2 4th Assessment'!$B$9:$V$9</c:f>
              <c:numCache>
                <c:formatCode>_(* #,##0_);_(* \(#,##0\);_(* "-"??_);_(@_)</c:formatCode>
                <c:ptCount val="21"/>
                <c:pt idx="0">
                  <c:v>1725287</c:v>
                </c:pt>
                <c:pt idx="1">
                  <c:v>1755648</c:v>
                </c:pt>
                <c:pt idx="2">
                  <c:v>1849527</c:v>
                </c:pt>
                <c:pt idx="3">
                  <c:v>2007213</c:v>
                </c:pt>
                <c:pt idx="4">
                  <c:v>1997722</c:v>
                </c:pt>
                <c:pt idx="5">
                  <c:v>1934359</c:v>
                </c:pt>
                <c:pt idx="6">
                  <c:v>1836547</c:v>
                </c:pt>
                <c:pt idx="7">
                  <c:v>1690227</c:v>
                </c:pt>
                <c:pt idx="8">
                  <c:v>1639341</c:v>
                </c:pt>
                <c:pt idx="9">
                  <c:v>1675219</c:v>
                </c:pt>
                <c:pt idx="10">
                  <c:v>1616336</c:v>
                </c:pt>
                <c:pt idx="11">
                  <c:v>1653947</c:v>
                </c:pt>
                <c:pt idx="12">
                  <c:v>1658144</c:v>
                </c:pt>
                <c:pt idx="13">
                  <c:v>1553278</c:v>
                </c:pt>
                <c:pt idx="14">
                  <c:v>1635196</c:v>
                </c:pt>
                <c:pt idx="15">
                  <c:v>1342445</c:v>
                </c:pt>
                <c:pt idx="16">
                  <c:v>1367385</c:v>
                </c:pt>
                <c:pt idx="17">
                  <c:v>1593732</c:v>
                </c:pt>
                <c:pt idx="18">
                  <c:v>1437719</c:v>
                </c:pt>
                <c:pt idx="19">
                  <c:v>1189650</c:v>
                </c:pt>
                <c:pt idx="20">
                  <c:v>1396551</c:v>
                </c:pt>
              </c:numCache>
            </c:numRef>
          </c:val>
          <c:extLst>
            <c:ext xmlns:c16="http://schemas.microsoft.com/office/drawing/2014/chart" uri="{C3380CC4-5D6E-409C-BE32-E72D297353CC}">
              <c16:uniqueId val="{00000000-FD0D-4119-ADEC-AA91F491631A}"/>
            </c:ext>
          </c:extLst>
        </c:ser>
        <c:ser>
          <c:idx val="3"/>
          <c:order val="3"/>
          <c:tx>
            <c:strRef>
              <c:f>'CO2 4th Assessment'!$A$11</c:f>
              <c:strCache>
                <c:ptCount val="1"/>
                <c:pt idx="0">
                  <c:v>Commercial</c:v>
                </c:pt>
              </c:strCache>
            </c:strRef>
          </c:tx>
          <c:spPr>
            <a:solidFill>
              <a:schemeClr val="accent1">
                <a:shade val="67000"/>
              </a:schemeClr>
            </a:solidFill>
            <a:ln>
              <a:noFill/>
            </a:ln>
            <a:effectLst/>
          </c:spPr>
          <c:invertIfNegative val="0"/>
          <c:cat>
            <c:numRef>
              <c:f>'CO2 4th Assessment'!$B$7:$V$7</c:f>
              <c:numCache>
                <c:formatCode>General</c:formatCode>
                <c:ptCount val="21"/>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f>'CO2 4th Assessment'!$B$11:$V$11</c:f>
              <c:numCache>
                <c:formatCode>_(* #,##0_);_(* \(#,##0\);_(* "-"??_);_(@_)</c:formatCode>
                <c:ptCount val="21"/>
                <c:pt idx="0">
                  <c:v>1876596</c:v>
                </c:pt>
                <c:pt idx="1">
                  <c:v>2042152</c:v>
                </c:pt>
                <c:pt idx="2">
                  <c:v>2134542</c:v>
                </c:pt>
                <c:pt idx="3">
                  <c:v>2393380</c:v>
                </c:pt>
                <c:pt idx="4">
                  <c:v>2399566</c:v>
                </c:pt>
                <c:pt idx="5">
                  <c:v>2285352</c:v>
                </c:pt>
                <c:pt idx="6">
                  <c:v>2181299</c:v>
                </c:pt>
                <c:pt idx="7">
                  <c:v>2035008</c:v>
                </c:pt>
                <c:pt idx="8">
                  <c:v>2005587</c:v>
                </c:pt>
                <c:pt idx="9">
                  <c:v>2067089</c:v>
                </c:pt>
                <c:pt idx="10">
                  <c:v>2004971</c:v>
                </c:pt>
                <c:pt idx="11">
                  <c:v>2024914</c:v>
                </c:pt>
                <c:pt idx="12">
                  <c:v>1933092</c:v>
                </c:pt>
                <c:pt idx="13">
                  <c:v>1891863</c:v>
                </c:pt>
                <c:pt idx="14">
                  <c:v>1923245</c:v>
                </c:pt>
                <c:pt idx="15">
                  <c:v>1574688</c:v>
                </c:pt>
                <c:pt idx="16">
                  <c:v>1584840</c:v>
                </c:pt>
                <c:pt idx="17">
                  <c:v>2009853</c:v>
                </c:pt>
                <c:pt idx="18">
                  <c:v>2004309</c:v>
                </c:pt>
                <c:pt idx="19">
                  <c:v>1579286</c:v>
                </c:pt>
                <c:pt idx="20">
                  <c:v>1679696</c:v>
                </c:pt>
              </c:numCache>
            </c:numRef>
          </c:val>
          <c:extLst>
            <c:ext xmlns:c16="http://schemas.microsoft.com/office/drawing/2014/chart" uri="{C3380CC4-5D6E-409C-BE32-E72D297353CC}">
              <c16:uniqueId val="{00000001-FD0D-4119-ADEC-AA91F491631A}"/>
            </c:ext>
          </c:extLst>
        </c:ser>
        <c:ser>
          <c:idx val="5"/>
          <c:order val="5"/>
          <c:tx>
            <c:strRef>
              <c:f>'CO2 4th Assessment'!$A$13</c:f>
              <c:strCache>
                <c:ptCount val="1"/>
                <c:pt idx="0">
                  <c:v>Industrial</c:v>
                </c:pt>
              </c:strCache>
            </c:strRef>
          </c:tx>
          <c:spPr>
            <a:solidFill>
              <a:schemeClr val="accent1">
                <a:shade val="86000"/>
              </a:schemeClr>
            </a:solidFill>
            <a:ln>
              <a:noFill/>
            </a:ln>
            <a:effectLst/>
          </c:spPr>
          <c:invertIfNegative val="0"/>
          <c:cat>
            <c:numRef>
              <c:f>'CO2 4th Assessment'!$B$7:$V$7</c:f>
              <c:numCache>
                <c:formatCode>General</c:formatCode>
                <c:ptCount val="21"/>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f>'CO2 4th Assessment'!$B$13:$V$13</c:f>
              <c:numCache>
                <c:formatCode>_(* #,##0_);_(* \(#,##0\);_(* "-"??_);_(@_)</c:formatCode>
                <c:ptCount val="21"/>
                <c:pt idx="0">
                  <c:v>1891448</c:v>
                </c:pt>
                <c:pt idx="1">
                  <c:v>2103634</c:v>
                </c:pt>
                <c:pt idx="2">
                  <c:v>2314244</c:v>
                </c:pt>
                <c:pt idx="3">
                  <c:v>2298917</c:v>
                </c:pt>
                <c:pt idx="4">
                  <c:v>2039112</c:v>
                </c:pt>
                <c:pt idx="5">
                  <c:v>1852853</c:v>
                </c:pt>
                <c:pt idx="6">
                  <c:v>1634145</c:v>
                </c:pt>
                <c:pt idx="7">
                  <c:v>1543706</c:v>
                </c:pt>
                <c:pt idx="8">
                  <c:v>1469937</c:v>
                </c:pt>
                <c:pt idx="9">
                  <c:v>1526306</c:v>
                </c:pt>
                <c:pt idx="10">
                  <c:v>1415186</c:v>
                </c:pt>
                <c:pt idx="11">
                  <c:v>1420897</c:v>
                </c:pt>
                <c:pt idx="12">
                  <c:v>1295088</c:v>
                </c:pt>
                <c:pt idx="13">
                  <c:v>1334571</c:v>
                </c:pt>
                <c:pt idx="14">
                  <c:v>1432393</c:v>
                </c:pt>
                <c:pt idx="15">
                  <c:v>1237297</c:v>
                </c:pt>
                <c:pt idx="16">
                  <c:v>1192860</c:v>
                </c:pt>
                <c:pt idx="17">
                  <c:v>1396629</c:v>
                </c:pt>
                <c:pt idx="18">
                  <c:v>1391288</c:v>
                </c:pt>
                <c:pt idx="19">
                  <c:v>1173003</c:v>
                </c:pt>
                <c:pt idx="20">
                  <c:v>1098880</c:v>
                </c:pt>
              </c:numCache>
            </c:numRef>
          </c:val>
          <c:extLst>
            <c:ext xmlns:c16="http://schemas.microsoft.com/office/drawing/2014/chart" uri="{C3380CC4-5D6E-409C-BE32-E72D297353CC}">
              <c16:uniqueId val="{00000002-FD0D-4119-ADEC-AA91F491631A}"/>
            </c:ext>
          </c:extLst>
        </c:ser>
        <c:ser>
          <c:idx val="7"/>
          <c:order val="7"/>
          <c:tx>
            <c:strRef>
              <c:f>'CO2 4th Assessment'!$A$15</c:f>
              <c:strCache>
                <c:ptCount val="1"/>
                <c:pt idx="0">
                  <c:v>Transportation</c:v>
                </c:pt>
              </c:strCache>
            </c:strRef>
          </c:tx>
          <c:spPr>
            <a:solidFill>
              <a:srgbClr val="F06A6A"/>
            </a:solidFill>
            <a:ln>
              <a:noFill/>
            </a:ln>
            <a:effectLst/>
          </c:spPr>
          <c:invertIfNegative val="0"/>
          <c:cat>
            <c:numRef>
              <c:f>'CO2 4th Assessment'!$B$7:$V$7</c:f>
              <c:numCache>
                <c:formatCode>General</c:formatCode>
                <c:ptCount val="21"/>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f>'CO2 4th Assessment'!$B$15:$V$15</c:f>
              <c:numCache>
                <c:formatCode>_(* #,##0_);_(* \(#,##0\);_(* "-"??_);_(@_)</c:formatCode>
                <c:ptCount val="21"/>
                <c:pt idx="0">
                  <c:v>2979109</c:v>
                </c:pt>
                <c:pt idx="1">
                  <c:v>3155462</c:v>
                </c:pt>
                <c:pt idx="2">
                  <c:v>3168355</c:v>
                </c:pt>
                <c:pt idx="3">
                  <c:v>3120090</c:v>
                </c:pt>
                <c:pt idx="4">
                  <c:v>3103385</c:v>
                </c:pt>
                <c:pt idx="5">
                  <c:v>3299531</c:v>
                </c:pt>
                <c:pt idx="6">
                  <c:v>3223904</c:v>
                </c:pt>
                <c:pt idx="7">
                  <c:v>3203745</c:v>
                </c:pt>
                <c:pt idx="8">
                  <c:v>3144837</c:v>
                </c:pt>
                <c:pt idx="9">
                  <c:v>3237242</c:v>
                </c:pt>
                <c:pt idx="10">
                  <c:v>3275821</c:v>
                </c:pt>
                <c:pt idx="11">
                  <c:v>2945592</c:v>
                </c:pt>
                <c:pt idx="12">
                  <c:v>2931841</c:v>
                </c:pt>
                <c:pt idx="13">
                  <c:v>2940484</c:v>
                </c:pt>
                <c:pt idx="14">
                  <c:v>2874495</c:v>
                </c:pt>
                <c:pt idx="15">
                  <c:v>2814737</c:v>
                </c:pt>
                <c:pt idx="16">
                  <c:v>2823294</c:v>
                </c:pt>
                <c:pt idx="17">
                  <c:v>2846345</c:v>
                </c:pt>
                <c:pt idx="18">
                  <c:v>2948761</c:v>
                </c:pt>
                <c:pt idx="19">
                  <c:v>3007898</c:v>
                </c:pt>
                <c:pt idx="20">
                  <c:v>3215984</c:v>
                </c:pt>
              </c:numCache>
            </c:numRef>
          </c:val>
          <c:extLst>
            <c:ext xmlns:c16="http://schemas.microsoft.com/office/drawing/2014/chart" uri="{C3380CC4-5D6E-409C-BE32-E72D297353CC}">
              <c16:uniqueId val="{00000003-FD0D-4119-ADEC-AA91F491631A}"/>
            </c:ext>
          </c:extLst>
        </c:ser>
        <c:ser>
          <c:idx val="9"/>
          <c:order val="9"/>
          <c:tx>
            <c:strRef>
              <c:f>'CO2 4th Assessment'!$A$17</c:f>
              <c:strCache>
                <c:ptCount val="1"/>
                <c:pt idx="0">
                  <c:v>Solid Waste</c:v>
                </c:pt>
              </c:strCache>
            </c:strRef>
          </c:tx>
          <c:spPr>
            <a:solidFill>
              <a:schemeClr val="accent1">
                <a:tint val="77000"/>
              </a:schemeClr>
            </a:solidFill>
            <a:ln>
              <a:noFill/>
            </a:ln>
            <a:effectLst/>
          </c:spPr>
          <c:invertIfNegative val="0"/>
          <c:cat>
            <c:numRef>
              <c:f>'CO2 4th Assessment'!$B$7:$V$7</c:f>
              <c:numCache>
                <c:formatCode>General</c:formatCode>
                <c:ptCount val="21"/>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f>'CO2 4th Assessment'!$B$17:$V$17</c:f>
              <c:numCache>
                <c:formatCode>_(* #,##0_);_(* \(#,##0\);_(* "-"??_);_(@_)</c:formatCode>
                <c:ptCount val="21"/>
                <c:pt idx="0">
                  <c:v>510022</c:v>
                </c:pt>
                <c:pt idx="1">
                  <c:v>490021</c:v>
                </c:pt>
                <c:pt idx="2">
                  <c:v>432202</c:v>
                </c:pt>
                <c:pt idx="3">
                  <c:v>423228</c:v>
                </c:pt>
                <c:pt idx="4">
                  <c:v>401309</c:v>
                </c:pt>
                <c:pt idx="5">
                  <c:v>446122</c:v>
                </c:pt>
                <c:pt idx="6">
                  <c:v>498451</c:v>
                </c:pt>
                <c:pt idx="7">
                  <c:v>470213</c:v>
                </c:pt>
                <c:pt idx="8">
                  <c:v>474260</c:v>
                </c:pt>
                <c:pt idx="9">
                  <c:v>502516</c:v>
                </c:pt>
                <c:pt idx="10">
                  <c:v>461769</c:v>
                </c:pt>
                <c:pt idx="11">
                  <c:v>429818</c:v>
                </c:pt>
                <c:pt idx="12">
                  <c:v>358127</c:v>
                </c:pt>
                <c:pt idx="13">
                  <c:v>98240</c:v>
                </c:pt>
                <c:pt idx="14">
                  <c:v>97709</c:v>
                </c:pt>
                <c:pt idx="15">
                  <c:v>92845</c:v>
                </c:pt>
                <c:pt idx="16">
                  <c:v>106755</c:v>
                </c:pt>
                <c:pt idx="17">
                  <c:v>102441</c:v>
                </c:pt>
                <c:pt idx="18">
                  <c:v>117188</c:v>
                </c:pt>
                <c:pt idx="19">
                  <c:v>116571</c:v>
                </c:pt>
                <c:pt idx="20">
                  <c:v>109906</c:v>
                </c:pt>
              </c:numCache>
            </c:numRef>
          </c:val>
          <c:extLst>
            <c:ext xmlns:c16="http://schemas.microsoft.com/office/drawing/2014/chart" uri="{C3380CC4-5D6E-409C-BE32-E72D297353CC}">
              <c16:uniqueId val="{00000004-FD0D-4119-ADEC-AA91F491631A}"/>
            </c:ext>
          </c:extLst>
        </c:ser>
        <c:ser>
          <c:idx val="11"/>
          <c:order val="11"/>
          <c:tx>
            <c:strRef>
              <c:f>'CO2 4th Assessment'!$A$19</c:f>
              <c:strCache>
                <c:ptCount val="1"/>
                <c:pt idx="0">
                  <c:v>Wastewater Treatment</c:v>
                </c:pt>
              </c:strCache>
            </c:strRef>
          </c:tx>
          <c:spPr>
            <a:solidFill>
              <a:schemeClr val="accent1">
                <a:tint val="58000"/>
              </a:schemeClr>
            </a:solidFill>
            <a:ln>
              <a:noFill/>
            </a:ln>
            <a:effectLst/>
          </c:spPr>
          <c:invertIfNegative val="0"/>
          <c:cat>
            <c:numRef>
              <c:f>'CO2 4th Assessment'!$B$7:$V$7</c:f>
              <c:numCache>
                <c:formatCode>General</c:formatCode>
                <c:ptCount val="21"/>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f>'CO2 4th Assessment'!$B$19:$V$19</c:f>
              <c:numCache>
                <c:formatCode>_(* #,##0_);_(* \(#,##0\);_(* "-"??_);_(@_)</c:formatCode>
                <c:ptCount val="21"/>
                <c:pt idx="0">
                  <c:v>19483</c:v>
                </c:pt>
                <c:pt idx="1">
                  <c:v>22734</c:v>
                </c:pt>
                <c:pt idx="2">
                  <c:v>24027</c:v>
                </c:pt>
                <c:pt idx="3">
                  <c:v>15663</c:v>
                </c:pt>
                <c:pt idx="4">
                  <c:v>16537</c:v>
                </c:pt>
                <c:pt idx="5">
                  <c:v>14585</c:v>
                </c:pt>
                <c:pt idx="6">
                  <c:v>13807</c:v>
                </c:pt>
                <c:pt idx="7">
                  <c:v>13147</c:v>
                </c:pt>
                <c:pt idx="8">
                  <c:v>13351</c:v>
                </c:pt>
                <c:pt idx="9">
                  <c:v>13004</c:v>
                </c:pt>
                <c:pt idx="10">
                  <c:v>13661</c:v>
                </c:pt>
                <c:pt idx="11">
                  <c:v>14449</c:v>
                </c:pt>
                <c:pt idx="12">
                  <c:v>14733</c:v>
                </c:pt>
                <c:pt idx="13">
                  <c:v>14855</c:v>
                </c:pt>
                <c:pt idx="14">
                  <c:v>14953</c:v>
                </c:pt>
                <c:pt idx="15">
                  <c:v>17238</c:v>
                </c:pt>
                <c:pt idx="16">
                  <c:v>17271</c:v>
                </c:pt>
                <c:pt idx="17">
                  <c:v>18312</c:v>
                </c:pt>
                <c:pt idx="18">
                  <c:v>17902</c:v>
                </c:pt>
                <c:pt idx="19">
                  <c:v>16755</c:v>
                </c:pt>
                <c:pt idx="20">
                  <c:v>17244</c:v>
                </c:pt>
              </c:numCache>
            </c:numRef>
          </c:val>
          <c:extLst>
            <c:ext xmlns:c16="http://schemas.microsoft.com/office/drawing/2014/chart" uri="{C3380CC4-5D6E-409C-BE32-E72D297353CC}">
              <c16:uniqueId val="{00000005-FD0D-4119-ADEC-AA91F491631A}"/>
            </c:ext>
          </c:extLst>
        </c:ser>
        <c:ser>
          <c:idx val="13"/>
          <c:order val="13"/>
          <c:tx>
            <c:strRef>
              <c:f>'CO2 4th Assessment'!$A$21</c:f>
              <c:strCache>
                <c:ptCount val="1"/>
                <c:pt idx="0">
                  <c:v>Fugitive Emissions</c:v>
                </c:pt>
              </c:strCache>
            </c:strRef>
          </c:tx>
          <c:spPr>
            <a:solidFill>
              <a:schemeClr val="accent1">
                <a:tint val="40000"/>
              </a:schemeClr>
            </a:solidFill>
            <a:ln>
              <a:noFill/>
            </a:ln>
            <a:effectLst/>
          </c:spPr>
          <c:invertIfNegative val="0"/>
          <c:cat>
            <c:numRef>
              <c:f>'CO2 4th Assessment'!$B$7:$V$7</c:f>
              <c:numCache>
                <c:formatCode>General</c:formatCode>
                <c:ptCount val="21"/>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f>'CO2 4th Assessment'!$B$21:$V$21</c:f>
              <c:numCache>
                <c:formatCode>_(* #,##0_);_(* \(#,##0\);_(* "-"??_);_(@_)</c:formatCode>
                <c:ptCount val="21"/>
                <c:pt idx="0">
                  <c:v>35701</c:v>
                </c:pt>
                <c:pt idx="1">
                  <c:v>76370</c:v>
                </c:pt>
                <c:pt idx="2">
                  <c:v>125246</c:v>
                </c:pt>
                <c:pt idx="3">
                  <c:v>132818</c:v>
                </c:pt>
                <c:pt idx="4">
                  <c:v>138920</c:v>
                </c:pt>
                <c:pt idx="5">
                  <c:v>143723</c:v>
                </c:pt>
                <c:pt idx="6">
                  <c:v>145779</c:v>
                </c:pt>
                <c:pt idx="7">
                  <c:v>148974</c:v>
                </c:pt>
                <c:pt idx="8">
                  <c:v>153025</c:v>
                </c:pt>
                <c:pt idx="9">
                  <c:v>163051</c:v>
                </c:pt>
                <c:pt idx="10">
                  <c:v>174130</c:v>
                </c:pt>
                <c:pt idx="11">
                  <c:v>186550</c:v>
                </c:pt>
                <c:pt idx="12">
                  <c:v>198477</c:v>
                </c:pt>
                <c:pt idx="13">
                  <c:v>184276</c:v>
                </c:pt>
                <c:pt idx="14">
                  <c:v>183847</c:v>
                </c:pt>
                <c:pt idx="15">
                  <c:v>191207</c:v>
                </c:pt>
                <c:pt idx="16">
                  <c:v>168034</c:v>
                </c:pt>
                <c:pt idx="17">
                  <c:v>173158</c:v>
                </c:pt>
                <c:pt idx="18">
                  <c:v>184078</c:v>
                </c:pt>
                <c:pt idx="19">
                  <c:v>183318</c:v>
                </c:pt>
                <c:pt idx="20">
                  <c:v>182859</c:v>
                </c:pt>
              </c:numCache>
            </c:numRef>
          </c:val>
          <c:extLst>
            <c:ext xmlns:c16="http://schemas.microsoft.com/office/drawing/2014/chart" uri="{C3380CC4-5D6E-409C-BE32-E72D297353CC}">
              <c16:uniqueId val="{00000006-FD0D-4119-ADEC-AA91F491631A}"/>
            </c:ext>
          </c:extLst>
        </c:ser>
        <c:dLbls>
          <c:showLegendKey val="0"/>
          <c:showVal val="0"/>
          <c:showCatName val="0"/>
          <c:showSerName val="0"/>
          <c:showPercent val="0"/>
          <c:showBubbleSize val="0"/>
        </c:dLbls>
        <c:gapWidth val="150"/>
        <c:overlap val="100"/>
        <c:axId val="69157248"/>
        <c:axId val="69158784"/>
        <c:extLst>
          <c:ext xmlns:c15="http://schemas.microsoft.com/office/drawing/2012/chart" uri="{02D57815-91ED-43cb-92C2-25804820EDAC}">
            <c15:filteredBarSeries>
              <c15:ser>
                <c:idx val="0"/>
                <c:order val="0"/>
                <c:tx>
                  <c:strRef>
                    <c:extLst>
                      <c:ext uri="{02D57815-91ED-43cb-92C2-25804820EDAC}">
                        <c15:formulaRef>
                          <c15:sqref>'CO2 4th Assessment'!$A$8</c15:sqref>
                        </c15:formulaRef>
                      </c:ext>
                    </c:extLst>
                    <c:strCache>
                      <c:ptCount val="1"/>
                    </c:strCache>
                  </c:strRef>
                </c:tx>
                <c:spPr>
                  <a:solidFill>
                    <a:schemeClr val="accent1">
                      <a:shade val="39000"/>
                    </a:schemeClr>
                  </a:solidFill>
                  <a:ln>
                    <a:noFill/>
                  </a:ln>
                  <a:effectLst/>
                </c:spPr>
                <c:invertIfNegative val="0"/>
                <c:cat>
                  <c:numRef>
                    <c:extLst>
                      <c:ext uri="{02D57815-91ED-43cb-92C2-25804820EDAC}">
                        <c15:formulaRef>
                          <c15:sqref>'CO2 4th Assessment'!$B$7:$V$7</c15:sqref>
                        </c15:formulaRef>
                      </c:ext>
                    </c:extLst>
                    <c:numCache>
                      <c:formatCode>General</c:formatCode>
                      <c:ptCount val="21"/>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extLst>
                      <c:ext uri="{02D57815-91ED-43cb-92C2-25804820EDAC}">
                        <c15:formulaRef>
                          <c15:sqref>'CO2 4th Assessment'!$B$8:$V$8</c15:sqref>
                        </c15:formulaRef>
                      </c:ext>
                    </c:extLst>
                    <c:numCache>
                      <c:formatCode>General</c:formatCode>
                      <c:ptCount val="21"/>
                    </c:numCache>
                  </c:numRef>
                </c:val>
                <c:extLst>
                  <c:ext xmlns:c16="http://schemas.microsoft.com/office/drawing/2014/chart" uri="{C3380CC4-5D6E-409C-BE32-E72D297353CC}">
                    <c16:uniqueId val="{00000007-FD0D-4119-ADEC-AA91F491631A}"/>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'CO2 4th Assessment'!$A$10</c15:sqref>
                        </c15:formulaRef>
                      </c:ext>
                    </c:extLst>
                    <c:strCache>
                      <c:ptCount val="1"/>
                    </c:strCache>
                  </c:strRef>
                </c:tx>
                <c:spPr>
                  <a:solidFill>
                    <a:schemeClr val="accent1">
                      <a:shade val="58000"/>
                    </a:schemeClr>
                  </a:solidFill>
                  <a:ln>
                    <a:noFill/>
                  </a:ln>
                  <a:effectLst/>
                </c:spPr>
                <c:invertIfNegative val="0"/>
                <c:cat>
                  <c:numRef>
                    <c:extLst xmlns:c15="http://schemas.microsoft.com/office/drawing/2012/chart">
                      <c:ext xmlns:c15="http://schemas.microsoft.com/office/drawing/2012/chart" uri="{02D57815-91ED-43cb-92C2-25804820EDAC}">
                        <c15:formulaRef>
                          <c15:sqref>'CO2 4th Assessment'!$B$7:$V$7</c15:sqref>
                        </c15:formulaRef>
                      </c:ext>
                    </c:extLst>
                    <c:numCache>
                      <c:formatCode>General</c:formatCode>
                      <c:ptCount val="21"/>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extLst xmlns:c15="http://schemas.microsoft.com/office/drawing/2012/chart">
                      <c:ext xmlns:c15="http://schemas.microsoft.com/office/drawing/2012/chart" uri="{02D57815-91ED-43cb-92C2-25804820EDAC}">
                        <c15:formulaRef>
                          <c15:sqref>'CO2 4th Assessment'!$B$10:$V$10</c15:sqref>
                        </c15:formulaRef>
                      </c:ext>
                    </c:extLst>
                    <c:numCache>
                      <c:formatCode>General</c:formatCode>
                      <c:ptCount val="21"/>
                    </c:numCache>
                  </c:numRef>
                </c:val>
                <c:extLst xmlns:c15="http://schemas.microsoft.com/office/drawing/2012/chart">
                  <c:ext xmlns:c16="http://schemas.microsoft.com/office/drawing/2014/chart" uri="{C3380CC4-5D6E-409C-BE32-E72D297353CC}">
                    <c16:uniqueId val="{00000008-FD0D-4119-ADEC-AA91F491631A}"/>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'CO2 4th Assessment'!$A$12</c15:sqref>
                        </c15:formulaRef>
                      </c:ext>
                    </c:extLst>
                    <c:strCache>
                      <c:ptCount val="1"/>
                    </c:strCache>
                  </c:strRef>
                </c:tx>
                <c:spPr>
                  <a:solidFill>
                    <a:schemeClr val="accent1">
                      <a:shade val="76000"/>
                    </a:schemeClr>
                  </a:solidFill>
                  <a:ln>
                    <a:noFill/>
                  </a:ln>
                  <a:effectLst/>
                </c:spPr>
                <c:invertIfNegative val="0"/>
                <c:cat>
                  <c:numRef>
                    <c:extLst xmlns:c15="http://schemas.microsoft.com/office/drawing/2012/chart">
                      <c:ext xmlns:c15="http://schemas.microsoft.com/office/drawing/2012/chart" uri="{02D57815-91ED-43cb-92C2-25804820EDAC}">
                        <c15:formulaRef>
                          <c15:sqref>'CO2 4th Assessment'!$B$7:$V$7</c15:sqref>
                        </c15:formulaRef>
                      </c:ext>
                    </c:extLst>
                    <c:numCache>
                      <c:formatCode>General</c:formatCode>
                      <c:ptCount val="21"/>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extLst xmlns:c15="http://schemas.microsoft.com/office/drawing/2012/chart">
                      <c:ext xmlns:c15="http://schemas.microsoft.com/office/drawing/2012/chart" uri="{02D57815-91ED-43cb-92C2-25804820EDAC}">
                        <c15:formulaRef>
                          <c15:sqref>'CO2 4th Assessment'!$B$12:$V$12</c15:sqref>
                        </c15:formulaRef>
                      </c:ext>
                    </c:extLst>
                    <c:numCache>
                      <c:formatCode>General</c:formatCode>
                      <c:ptCount val="21"/>
                    </c:numCache>
                  </c:numRef>
                </c:val>
                <c:extLst xmlns:c15="http://schemas.microsoft.com/office/drawing/2012/chart">
                  <c:ext xmlns:c16="http://schemas.microsoft.com/office/drawing/2014/chart" uri="{C3380CC4-5D6E-409C-BE32-E72D297353CC}">
                    <c16:uniqueId val="{00000009-FD0D-4119-ADEC-AA91F491631A}"/>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'CO2 4th Assessment'!$A$14</c15:sqref>
                        </c15:formulaRef>
                      </c:ext>
                    </c:extLst>
                    <c:strCache>
                      <c:ptCount val="1"/>
                    </c:strCache>
                  </c:strRef>
                </c:tx>
                <c:spPr>
                  <a:solidFill>
                    <a:schemeClr val="accent1">
                      <a:shade val="95000"/>
                    </a:schemeClr>
                  </a:solidFill>
                  <a:ln>
                    <a:noFill/>
                  </a:ln>
                  <a:effectLst/>
                </c:spPr>
                <c:invertIfNegative val="0"/>
                <c:cat>
                  <c:numRef>
                    <c:extLst xmlns:c15="http://schemas.microsoft.com/office/drawing/2012/chart">
                      <c:ext xmlns:c15="http://schemas.microsoft.com/office/drawing/2012/chart" uri="{02D57815-91ED-43cb-92C2-25804820EDAC}">
                        <c15:formulaRef>
                          <c15:sqref>'CO2 4th Assessment'!$B$7:$V$7</c15:sqref>
                        </c15:formulaRef>
                      </c:ext>
                    </c:extLst>
                    <c:numCache>
                      <c:formatCode>General</c:formatCode>
                      <c:ptCount val="21"/>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extLst xmlns:c15="http://schemas.microsoft.com/office/drawing/2012/chart">
                      <c:ext xmlns:c15="http://schemas.microsoft.com/office/drawing/2012/chart" uri="{02D57815-91ED-43cb-92C2-25804820EDAC}">
                        <c15:formulaRef>
                          <c15:sqref>'CO2 4th Assessment'!$B$14:$V$14</c15:sqref>
                        </c15:formulaRef>
                      </c:ext>
                    </c:extLst>
                    <c:numCache>
                      <c:formatCode>General</c:formatCode>
                      <c:ptCount val="21"/>
                    </c:numCache>
                  </c:numRef>
                </c:val>
                <c:extLst xmlns:c15="http://schemas.microsoft.com/office/drawing/2012/chart">
                  <c:ext xmlns:c16="http://schemas.microsoft.com/office/drawing/2014/chart" uri="{C3380CC4-5D6E-409C-BE32-E72D297353CC}">
                    <c16:uniqueId val="{0000000A-FD0D-4119-ADEC-AA91F491631A}"/>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'CO2 4th Assessment'!$A$16</c15:sqref>
                        </c15:formulaRef>
                      </c:ext>
                    </c:extLst>
                    <c:strCache>
                      <c:ptCount val="1"/>
                    </c:strCache>
                  </c:strRef>
                </c:tx>
                <c:spPr>
                  <a:solidFill>
                    <a:schemeClr val="accent1">
                      <a:tint val="86000"/>
                    </a:schemeClr>
                  </a:solidFill>
                  <a:ln>
                    <a:noFill/>
                  </a:ln>
                  <a:effectLst/>
                </c:spPr>
                <c:invertIfNegative val="0"/>
                <c:cat>
                  <c:numRef>
                    <c:extLst xmlns:c15="http://schemas.microsoft.com/office/drawing/2012/chart">
                      <c:ext xmlns:c15="http://schemas.microsoft.com/office/drawing/2012/chart" uri="{02D57815-91ED-43cb-92C2-25804820EDAC}">
                        <c15:formulaRef>
                          <c15:sqref>'CO2 4th Assessment'!$B$7:$V$7</c15:sqref>
                        </c15:formulaRef>
                      </c:ext>
                    </c:extLst>
                    <c:numCache>
                      <c:formatCode>General</c:formatCode>
                      <c:ptCount val="21"/>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extLst xmlns:c15="http://schemas.microsoft.com/office/drawing/2012/chart">
                      <c:ext xmlns:c15="http://schemas.microsoft.com/office/drawing/2012/chart" uri="{02D57815-91ED-43cb-92C2-25804820EDAC}">
                        <c15:formulaRef>
                          <c15:sqref>'CO2 4th Assessment'!$B$16:$V$16</c15:sqref>
                        </c15:formulaRef>
                      </c:ext>
                    </c:extLst>
                    <c:numCache>
                      <c:formatCode>General</c:formatCode>
                      <c:ptCount val="21"/>
                    </c:numCache>
                  </c:numRef>
                </c:val>
                <c:extLst xmlns:c15="http://schemas.microsoft.com/office/drawing/2012/chart">
                  <c:ext xmlns:c16="http://schemas.microsoft.com/office/drawing/2014/chart" uri="{C3380CC4-5D6E-409C-BE32-E72D297353CC}">
                    <c16:uniqueId val="{0000000B-FD0D-4119-ADEC-AA91F491631A}"/>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'CO2 4th Assessment'!$A$18</c15:sqref>
                        </c15:formulaRef>
                      </c:ext>
                    </c:extLst>
                    <c:strCache>
                      <c:ptCount val="1"/>
                    </c:strCache>
                  </c:strRef>
                </c:tx>
                <c:spPr>
                  <a:solidFill>
                    <a:schemeClr val="accent1">
                      <a:tint val="68000"/>
                    </a:schemeClr>
                  </a:solidFill>
                  <a:ln>
                    <a:noFill/>
                  </a:ln>
                  <a:effectLst/>
                </c:spPr>
                <c:invertIfNegative val="0"/>
                <c:cat>
                  <c:numRef>
                    <c:extLst xmlns:c15="http://schemas.microsoft.com/office/drawing/2012/chart">
                      <c:ext xmlns:c15="http://schemas.microsoft.com/office/drawing/2012/chart" uri="{02D57815-91ED-43cb-92C2-25804820EDAC}">
                        <c15:formulaRef>
                          <c15:sqref>'CO2 4th Assessment'!$B$7:$V$7</c15:sqref>
                        </c15:formulaRef>
                      </c:ext>
                    </c:extLst>
                    <c:numCache>
                      <c:formatCode>General</c:formatCode>
                      <c:ptCount val="21"/>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extLst xmlns:c15="http://schemas.microsoft.com/office/drawing/2012/chart">
                      <c:ext xmlns:c15="http://schemas.microsoft.com/office/drawing/2012/chart" uri="{02D57815-91ED-43cb-92C2-25804820EDAC}">
                        <c15:formulaRef>
                          <c15:sqref>'CO2 4th Assessment'!$B$18:$V$18</c15:sqref>
                        </c15:formulaRef>
                      </c:ext>
                    </c:extLst>
                    <c:numCache>
                      <c:formatCode>General</c:formatCode>
                      <c:ptCount val="21"/>
                    </c:numCache>
                  </c:numRef>
                </c:val>
                <c:extLst xmlns:c15="http://schemas.microsoft.com/office/drawing/2012/chart">
                  <c:ext xmlns:c16="http://schemas.microsoft.com/office/drawing/2014/chart" uri="{C3380CC4-5D6E-409C-BE32-E72D297353CC}">
                    <c16:uniqueId val="{0000000C-FD0D-4119-ADEC-AA91F491631A}"/>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'CO2 4th Assessment'!$A$20</c15:sqref>
                        </c15:formulaRef>
                      </c:ext>
                    </c:extLst>
                    <c:strCache>
                      <c:ptCount val="1"/>
                    </c:strCache>
                  </c:strRef>
                </c:tx>
                <c:spPr>
                  <a:solidFill>
                    <a:schemeClr val="accent1">
                      <a:tint val="49000"/>
                    </a:schemeClr>
                  </a:solidFill>
                  <a:ln>
                    <a:noFill/>
                  </a:ln>
                  <a:effectLst/>
                </c:spPr>
                <c:invertIfNegative val="0"/>
                <c:cat>
                  <c:numRef>
                    <c:extLst xmlns:c15="http://schemas.microsoft.com/office/drawing/2012/chart">
                      <c:ext xmlns:c15="http://schemas.microsoft.com/office/drawing/2012/chart" uri="{02D57815-91ED-43cb-92C2-25804820EDAC}">
                        <c15:formulaRef>
                          <c15:sqref>'CO2 4th Assessment'!$B$7:$V$7</c15:sqref>
                        </c15:formulaRef>
                      </c:ext>
                    </c:extLst>
                    <c:numCache>
                      <c:formatCode>General</c:formatCode>
                      <c:ptCount val="21"/>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extLst xmlns:c15="http://schemas.microsoft.com/office/drawing/2012/chart">
                      <c:ext xmlns:c15="http://schemas.microsoft.com/office/drawing/2012/chart" uri="{02D57815-91ED-43cb-92C2-25804820EDAC}">
                        <c15:formulaRef>
                          <c15:sqref>'CO2 4th Assessment'!$B$20:$V$20</c15:sqref>
                        </c15:formulaRef>
                      </c:ext>
                    </c:extLst>
                    <c:numCache>
                      <c:formatCode>General</c:formatCode>
                      <c:ptCount val="21"/>
                    </c:numCache>
                  </c:numRef>
                </c:val>
                <c:extLst xmlns:c15="http://schemas.microsoft.com/office/drawing/2012/chart">
                  <c:ext xmlns:c16="http://schemas.microsoft.com/office/drawing/2014/chart" uri="{C3380CC4-5D6E-409C-BE32-E72D297353CC}">
                    <c16:uniqueId val="{0000000D-FD0D-4119-ADEC-AA91F491631A}"/>
                  </c:ext>
                </c:extLst>
              </c15:ser>
            </c15:filteredBarSeries>
          </c:ext>
        </c:extLst>
      </c:barChart>
      <c:catAx>
        <c:axId val="69157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158784"/>
        <c:crosses val="autoZero"/>
        <c:auto val="1"/>
        <c:lblAlgn val="ctr"/>
        <c:lblOffset val="100"/>
        <c:noMultiLvlLbl val="0"/>
      </c:catAx>
      <c:valAx>
        <c:axId val="69158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dirty="0"/>
                  <a:t>Total emissions (metric tons CO2-equivalent)</a:t>
                </a:r>
              </a:p>
            </c:rich>
          </c:tx>
          <c:overlay val="0"/>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157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297434" cy="969933"/>
          </a:xfrm>
          <a:prstGeom prst="rect">
            <a:avLst/>
          </a:prstGeom>
        </p:spPr>
        <p:txBody>
          <a:bodyPr vert="horz" lIns="152505" tIns="76253" rIns="152505" bIns="76253" rtlCol="0"/>
          <a:lstStyle>
            <a:lvl1pPr algn="l" fontAlgn="auto">
              <a:spcBef>
                <a:spcPts val="0"/>
              </a:spcBef>
              <a:spcAft>
                <a:spcPts val="0"/>
              </a:spcAft>
              <a:defRPr sz="2100">
                <a:latin typeface="+mn-lt"/>
                <a:cs typeface="+mn-cs"/>
              </a:defRPr>
            </a:lvl1pPr>
          </a:lstStyle>
          <a:p>
            <a:pPr>
              <a:defRPr/>
            </a:pPr>
            <a:endParaRPr lang="en-US"/>
          </a:p>
        </p:txBody>
      </p:sp>
      <p:sp>
        <p:nvSpPr>
          <p:cNvPr id="3" name="Date Placeholder 2"/>
          <p:cNvSpPr>
            <a:spLocks noGrp="1"/>
          </p:cNvSpPr>
          <p:nvPr>
            <p:ph type="dt" idx="1"/>
          </p:nvPr>
        </p:nvSpPr>
        <p:spPr>
          <a:xfrm>
            <a:off x="5616575" y="2"/>
            <a:ext cx="4297434" cy="969933"/>
          </a:xfrm>
          <a:prstGeom prst="rect">
            <a:avLst/>
          </a:prstGeom>
        </p:spPr>
        <p:txBody>
          <a:bodyPr vert="horz" lIns="152505" tIns="76253" rIns="152505" bIns="76253" rtlCol="0"/>
          <a:lstStyle>
            <a:lvl1pPr algn="r" fontAlgn="auto">
              <a:spcBef>
                <a:spcPts val="0"/>
              </a:spcBef>
              <a:spcAft>
                <a:spcPts val="0"/>
              </a:spcAft>
              <a:defRPr sz="2100" smtClean="0">
                <a:latin typeface="+mn-lt"/>
                <a:cs typeface="+mn-cs"/>
              </a:defRPr>
            </a:lvl1pPr>
          </a:lstStyle>
          <a:p>
            <a:pPr>
              <a:defRPr/>
            </a:pPr>
            <a:fld id="{CD00404C-E98F-48B0-B2AC-6A32A4548093}" type="datetimeFigureOut">
              <a:rPr lang="en-US"/>
              <a:pPr>
                <a:defRPr/>
              </a:pPr>
              <a:t>7/11/2019</a:t>
            </a:fld>
            <a:endParaRPr lang="en-US"/>
          </a:p>
        </p:txBody>
      </p:sp>
      <p:sp>
        <p:nvSpPr>
          <p:cNvPr id="4" name="Slide Image Placeholder 3"/>
          <p:cNvSpPr>
            <a:spLocks noGrp="1" noRot="1" noChangeAspect="1"/>
          </p:cNvSpPr>
          <p:nvPr>
            <p:ph type="sldImg" idx="2"/>
          </p:nvPr>
        </p:nvSpPr>
        <p:spPr>
          <a:xfrm>
            <a:off x="-849313" y="2419350"/>
            <a:ext cx="11614151" cy="6534150"/>
          </a:xfrm>
          <a:prstGeom prst="rect">
            <a:avLst/>
          </a:prstGeom>
          <a:noFill/>
          <a:ln w="12700">
            <a:solidFill>
              <a:prstClr val="black"/>
            </a:solidFill>
          </a:ln>
        </p:spPr>
        <p:txBody>
          <a:bodyPr vert="horz" lIns="152505" tIns="76253" rIns="152505" bIns="76253" rtlCol="0" anchor="ctr"/>
          <a:lstStyle/>
          <a:p>
            <a:pPr lvl="0"/>
            <a:endParaRPr lang="en-US" noProof="0"/>
          </a:p>
        </p:txBody>
      </p:sp>
      <p:sp>
        <p:nvSpPr>
          <p:cNvPr id="5" name="Notes Placeholder 4"/>
          <p:cNvSpPr>
            <a:spLocks noGrp="1"/>
          </p:cNvSpPr>
          <p:nvPr>
            <p:ph type="body" sz="quarter" idx="3"/>
          </p:nvPr>
        </p:nvSpPr>
        <p:spPr>
          <a:xfrm>
            <a:off x="992049" y="9318392"/>
            <a:ext cx="7932067" cy="7621808"/>
          </a:xfrm>
          <a:prstGeom prst="rect">
            <a:avLst/>
          </a:prstGeom>
        </p:spPr>
        <p:txBody>
          <a:bodyPr vert="horz" lIns="152505" tIns="76253" rIns="152505" bIns="76253"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18390298"/>
            <a:ext cx="4297434" cy="969931"/>
          </a:xfrm>
          <a:prstGeom prst="rect">
            <a:avLst/>
          </a:prstGeom>
        </p:spPr>
        <p:txBody>
          <a:bodyPr vert="horz" lIns="152505" tIns="76253" rIns="152505" bIns="76253" rtlCol="0" anchor="b"/>
          <a:lstStyle>
            <a:lvl1pPr algn="l" fontAlgn="auto">
              <a:spcBef>
                <a:spcPts val="0"/>
              </a:spcBef>
              <a:spcAft>
                <a:spcPts val="0"/>
              </a:spcAft>
              <a:defRPr sz="21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616575" y="18390298"/>
            <a:ext cx="4297434" cy="969931"/>
          </a:xfrm>
          <a:prstGeom prst="rect">
            <a:avLst/>
          </a:prstGeom>
        </p:spPr>
        <p:txBody>
          <a:bodyPr vert="horz" lIns="152505" tIns="76253" rIns="152505" bIns="76253" rtlCol="0" anchor="b"/>
          <a:lstStyle>
            <a:lvl1pPr algn="r" fontAlgn="auto">
              <a:spcBef>
                <a:spcPts val="0"/>
              </a:spcBef>
              <a:spcAft>
                <a:spcPts val="0"/>
              </a:spcAft>
              <a:defRPr sz="2100" smtClean="0">
                <a:latin typeface="+mn-lt"/>
                <a:cs typeface="+mn-cs"/>
              </a:defRPr>
            </a:lvl1pPr>
          </a:lstStyle>
          <a:p>
            <a:pPr>
              <a:defRPr/>
            </a:pPr>
            <a:fld id="{60A2B94A-C3F0-42E5-A3BF-46843FC25D6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Mayor Wheeler:</a:t>
            </a:r>
          </a:p>
          <a:p>
            <a:endParaRPr lang="en-US" dirty="0"/>
          </a:p>
          <a:p>
            <a:pPr marL="270501" indent="-270501">
              <a:lnSpc>
                <a:spcPct val="107000"/>
              </a:lnSpc>
              <a:spcBef>
                <a:spcPts val="947"/>
              </a:spcBef>
              <a:spcAft>
                <a:spcPts val="947"/>
              </a:spcAft>
              <a:buFont typeface="Arial" panose="020B0604020202020204" pitchFamily="34" charset="0"/>
              <a:buChar char="•"/>
            </a:pPr>
            <a:r>
              <a:rPr lang="en-US" sz="1900" dirty="0">
                <a:ea typeface="Calibri" panose="020F0502020204030204" pitchFamily="34" charset="0"/>
                <a:cs typeface="Times New Roman" panose="02020603050405020304" pitchFamily="18" charset="0"/>
              </a:rPr>
              <a:t>We will now hear a presentation about PBOT and BPS’ efforts through the American Cities Climate Challenge. Portland was selected to take part in the Bloomberg Philanthropies American Cities Climate Challenge in fall 2018. This is an unprecedented effort empowering 25 of the largest US cities to deliver America’s Pledge on climate. </a:t>
            </a:r>
          </a:p>
          <a:p>
            <a:pPr marL="270501" indent="-270501">
              <a:lnSpc>
                <a:spcPct val="107000"/>
              </a:lnSpc>
              <a:spcBef>
                <a:spcPts val="947"/>
              </a:spcBef>
              <a:spcAft>
                <a:spcPts val="947"/>
              </a:spcAft>
              <a:buFont typeface="Arial" panose="020B0604020202020204" pitchFamily="34" charset="0"/>
              <a:buChar char="•"/>
              <a:defRPr/>
            </a:pPr>
            <a:r>
              <a:rPr lang="en-US" sz="1900" dirty="0">
                <a:ea typeface="Calibri" panose="020F0502020204030204" pitchFamily="34" charset="0"/>
                <a:cs typeface="Calibri"/>
              </a:rPr>
              <a:t>As we all know, Portland is a climate action leader—which is a source of pride for our community. We’ve made great progress on reducing our carbon emissions, but the fact is we must do more. Through the Climate Challenge, we have another opportunity to show other cities around the US and the world how to lead on tackling the climate crisis. We’re accelerating our efforts over the next two years through the Climate Challenge, and also embarking on an update of our pioneering, award-winning Climate Action Plan.</a:t>
            </a:r>
            <a:r>
              <a:rPr lang="en-US" dirty="0">
                <a:ea typeface="Calibri" panose="020F0502020204030204" pitchFamily="34" charset="0"/>
                <a:cs typeface="Calibri"/>
              </a:rPr>
              <a:t> All of these actions support our work to reach a 100 percent renewable energy economy and community by 2050.</a:t>
            </a:r>
            <a:endParaRPr lang="en-US" sz="1900" dirty="0">
              <a:ea typeface="Calibri" panose="020F0502020204030204" pitchFamily="34" charset="0"/>
              <a:cs typeface="Calibri"/>
            </a:endParaRPr>
          </a:p>
          <a:p>
            <a:pPr marL="270501" indent="-270501">
              <a:lnSpc>
                <a:spcPct val="107000"/>
              </a:lnSpc>
              <a:spcBef>
                <a:spcPts val="947"/>
              </a:spcBef>
              <a:spcAft>
                <a:spcPts val="947"/>
              </a:spcAft>
              <a:buFont typeface="Arial" panose="020B0604020202020204" pitchFamily="34" charset="0"/>
              <a:buChar char="•"/>
            </a:pPr>
            <a:r>
              <a:rPr lang="en-US" sz="1900" dirty="0">
                <a:ea typeface="Calibri" panose="020F0502020204030204" pitchFamily="34" charset="0"/>
                <a:cs typeface="Times New Roman" panose="02020603050405020304" pitchFamily="18" charset="0"/>
              </a:rPr>
              <a:t>On July 17, I will testify in front of the Senate Democrats’ Special Committee on the Climate Crisis alongside Mayors from Atlanta, St. Paul, and Pittsburgh. I will relay much of the information we’re about to hear about how Portland is leading the way in this space and call on the federal government to make moves that help—rather than hinder—city innovation and progress around carbon reduction.</a:t>
            </a:r>
          </a:p>
          <a:p>
            <a:pPr marL="270501" indent="-270501">
              <a:lnSpc>
                <a:spcPct val="107000"/>
              </a:lnSpc>
              <a:spcBef>
                <a:spcPts val="947"/>
              </a:spcBef>
              <a:spcAft>
                <a:spcPts val="947"/>
              </a:spcAft>
              <a:buFont typeface="Arial" panose="020B0604020202020204" pitchFamily="34" charset="0"/>
              <a:buChar char="•"/>
            </a:pPr>
            <a:endParaRPr lang="en-US" sz="1900" dirty="0">
              <a:ea typeface="Calibri" panose="020F0502020204030204" pitchFamily="34" charset="0"/>
              <a:cs typeface="Times New Roman" panose="02020603050405020304" pitchFamily="18" charset="0"/>
            </a:endParaRPr>
          </a:p>
          <a:p>
            <a:pPr>
              <a:lnSpc>
                <a:spcPct val="107000"/>
              </a:lnSpc>
              <a:spcBef>
                <a:spcPts val="947"/>
              </a:spcBef>
              <a:spcAft>
                <a:spcPts val="947"/>
              </a:spcAft>
            </a:pPr>
            <a:r>
              <a:rPr lang="en-US" sz="1900" b="1" dirty="0">
                <a:ea typeface="Calibri" panose="020F0502020204030204" pitchFamily="34" charset="0"/>
                <a:cs typeface="Times New Roman" panose="02020603050405020304" pitchFamily="18" charset="0"/>
              </a:rPr>
              <a:t>Commissioner </a:t>
            </a:r>
            <a:r>
              <a:rPr lang="en-US" sz="1900" b="1" dirty="0" err="1">
                <a:ea typeface="Calibri" panose="020F0502020204030204" pitchFamily="34" charset="0"/>
                <a:cs typeface="Times New Roman" panose="02020603050405020304" pitchFamily="18" charset="0"/>
              </a:rPr>
              <a:t>Eudaly</a:t>
            </a:r>
            <a:r>
              <a:rPr lang="en-US" sz="1900" b="1" dirty="0">
                <a:ea typeface="Calibri" panose="020F0502020204030204" pitchFamily="34" charset="0"/>
                <a:cs typeface="Times New Roman" panose="02020603050405020304" pitchFamily="18" charset="0"/>
              </a:rPr>
              <a:t>:</a:t>
            </a:r>
          </a:p>
          <a:p>
            <a:pPr marL="270501" indent="-270501">
              <a:lnSpc>
                <a:spcPct val="107000"/>
              </a:lnSpc>
              <a:spcBef>
                <a:spcPts val="947"/>
              </a:spcBef>
              <a:spcAft>
                <a:spcPts val="947"/>
              </a:spcAft>
              <a:buFont typeface="Arial" panose="020B0604020202020204" pitchFamily="34" charset="0"/>
              <a:buChar char="•"/>
            </a:pPr>
            <a:r>
              <a:rPr lang="en-US" sz="1900" dirty="0"/>
              <a:t>Climate change is an issue of economic and racial injustice as well as an environmental crisis. People of color and communities with low-income levels and wealth are disproportionately impacted by climate change. Communities who are already vulnerable due to economic injustices bear the brunt of climate disasters and do not have the resources to face them. In this presentation, we’ll also hear how PBOT and BPS’ efforts through the Climate Challenge will support our City commitment to advancing racial equity and transportation justice objectives.</a:t>
            </a:r>
            <a:endParaRPr lang="en-US" sz="1900" dirty="0">
              <a:ea typeface="Calibri" panose="020F0502020204030204" pitchFamily="34" charset="0"/>
              <a:cs typeface="Times New Roman" panose="02020603050405020304" pitchFamily="18" charset="0"/>
            </a:endParaRPr>
          </a:p>
          <a:p>
            <a:pPr marL="270501" indent="-270501">
              <a:lnSpc>
                <a:spcPct val="107000"/>
              </a:lnSpc>
              <a:spcBef>
                <a:spcPts val="947"/>
              </a:spcBef>
              <a:spcAft>
                <a:spcPts val="947"/>
              </a:spcAft>
              <a:buFont typeface="Arial" panose="020B0604020202020204" pitchFamily="34" charset="0"/>
              <a:buChar char="•"/>
            </a:pPr>
            <a:r>
              <a:rPr lang="en-US" dirty="0">
                <a:cs typeface="Calibri"/>
              </a:rPr>
              <a:t>  The transportation sector contributes 42% of our local carbon emissions, and while we have made progress overall on reducing carbon emissions, we are going the wrong direction on transportation.   </a:t>
            </a:r>
            <a:r>
              <a:rPr lang="en-US" dirty="0"/>
              <a:t>As the Commissioner in charge of PBOT, I am excited to see the bold transportation actions we will hear about during this presentation.   These actions are not only critical to combatting climate change, as you will hear about today, they are all grounded in equity and important steps for creating a more equitable transportation system. </a:t>
            </a:r>
            <a:endParaRPr lang="en-US" dirty="0">
              <a:cs typeface="Calibri"/>
            </a:endParaRPr>
          </a:p>
          <a:p>
            <a:pPr marL="270501" indent="-270501">
              <a:lnSpc>
                <a:spcPct val="107000"/>
              </a:lnSpc>
              <a:spcBef>
                <a:spcPts val="947"/>
              </a:spcBef>
              <a:spcAft>
                <a:spcPts val="947"/>
              </a:spcAft>
              <a:buFont typeface="Arial" panose="020B0604020202020204" pitchFamily="34" charset="0"/>
              <a:buChar char="•"/>
            </a:pPr>
            <a:endParaRPr lang="en-US" dirty="0">
              <a:cs typeface="Calibri"/>
            </a:endParaRPr>
          </a:p>
          <a:p>
            <a:pPr marL="270501" indent="-270501">
              <a:lnSpc>
                <a:spcPct val="107000"/>
              </a:lnSpc>
              <a:spcBef>
                <a:spcPts val="947"/>
              </a:spcBef>
              <a:spcAft>
                <a:spcPts val="947"/>
              </a:spcAft>
              <a:buFont typeface="Arial" panose="020B0604020202020204" pitchFamily="34" charset="0"/>
              <a:buChar char="•"/>
            </a:pPr>
            <a:r>
              <a:rPr lang="en-US" dirty="0">
                <a:cs typeface="Calibri"/>
              </a:rPr>
              <a:t>There is a reason this is called the Climate Challenge.  It pushes to go further and faster and I know we are up for the challenge.   </a:t>
            </a:r>
          </a:p>
          <a:p>
            <a:pPr marL="270501" indent="-270501">
              <a:lnSpc>
                <a:spcPct val="107000"/>
              </a:lnSpc>
              <a:spcBef>
                <a:spcPts val="947"/>
              </a:spcBef>
              <a:spcAft>
                <a:spcPts val="947"/>
              </a:spcAft>
              <a:buFont typeface="Arial" panose="020B0604020202020204" pitchFamily="34" charset="0"/>
              <a:buChar char="•"/>
            </a:pPr>
            <a:endParaRPr lang="en-US" dirty="0">
              <a:cs typeface="Calibri"/>
            </a:endParaRPr>
          </a:p>
          <a:p>
            <a:pPr marL="270501" indent="-270501">
              <a:lnSpc>
                <a:spcPct val="107000"/>
              </a:lnSpc>
              <a:spcBef>
                <a:spcPts val="947"/>
              </a:spcBef>
              <a:spcAft>
                <a:spcPts val="947"/>
              </a:spcAft>
              <a:buFont typeface="Arial" panose="020B0604020202020204" pitchFamily="34" charset="0"/>
              <a:buChar char="•"/>
            </a:pPr>
            <a:r>
              <a:rPr lang="en-US">
                <a:cs typeface="Calibri"/>
              </a:rPr>
              <a:t>PBOT Director Chris Warner will kick-off the presentation.</a:t>
            </a:r>
            <a:endParaRPr lang="en-US" dirty="0">
              <a:cs typeface="Calibri"/>
            </a:endParaRPr>
          </a:p>
        </p:txBody>
      </p:sp>
      <p:sp>
        <p:nvSpPr>
          <p:cNvPr id="4" name="Slide Number Placeholder 3"/>
          <p:cNvSpPr>
            <a:spLocks noGrp="1"/>
          </p:cNvSpPr>
          <p:nvPr>
            <p:ph type="sldNum" sz="quarter" idx="5"/>
          </p:nvPr>
        </p:nvSpPr>
        <p:spPr/>
        <p:txBody>
          <a:bodyPr/>
          <a:lstStyle/>
          <a:p>
            <a:pPr>
              <a:defRPr/>
            </a:pPr>
            <a:fld id="{60A2B94A-C3F0-42E5-A3BF-46843FC25D66}" type="slidenum">
              <a:rPr lang="en-US" smtClean="0"/>
              <a:pPr>
                <a:defRPr/>
              </a:pPr>
              <a:t>1</a:t>
            </a:fld>
            <a:endParaRPr lang="en-US"/>
          </a:p>
        </p:txBody>
      </p:sp>
    </p:spTree>
    <p:extLst>
      <p:ext uri="{BB962C8B-B14F-4D97-AF65-F5344CB8AC3E}">
        <p14:creationId xmlns:p14="http://schemas.microsoft.com/office/powerpoint/2010/main" val="913371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a:t>Chris Warner:</a:t>
            </a:r>
          </a:p>
          <a:p>
            <a:pPr marL="270501" indent="-270501">
              <a:spcBef>
                <a:spcPct val="0"/>
              </a:spcBef>
              <a:buFont typeface="Arial" panose="020B0604020202020204" pitchFamily="34" charset="0"/>
              <a:buChar char="•"/>
            </a:pPr>
            <a:r>
              <a:rPr lang="en-US" dirty="0"/>
              <a:t>This chart shows the trend across different sectors for Multnomah County between 2000 and 2017. </a:t>
            </a:r>
          </a:p>
          <a:p>
            <a:pPr marL="270501" indent="-270501">
              <a:spcBef>
                <a:spcPct val="0"/>
              </a:spcBef>
              <a:buFont typeface="Arial" panose="020B0604020202020204" pitchFamily="34" charset="0"/>
              <a:buChar char="•"/>
            </a:pPr>
            <a:r>
              <a:rPr lang="en-US" dirty="0"/>
              <a:t>As our population continues to grow and more and more people move through our region, our transportation emissions have actually increased as you can see by the bars in the middle of this graph. In the last year alone, transportation emissions increased by 6.4%, and since 1990, they've risen by a total of 8%.</a:t>
            </a:r>
            <a:endParaRPr lang="en-US" dirty="0">
              <a:cs typeface="Calibri"/>
            </a:endParaRPr>
          </a:p>
          <a:p>
            <a:pPr marL="270501" indent="-270501">
              <a:spcBef>
                <a:spcPct val="0"/>
              </a:spcBef>
              <a:buFont typeface="Arial" panose="020B0604020202020204" pitchFamily="34" charset="0"/>
              <a:buChar char="•"/>
            </a:pPr>
            <a:r>
              <a:rPr lang="en-US" dirty="0"/>
              <a:t>To get back on the right track, we </a:t>
            </a:r>
            <a:r>
              <a:rPr lang="en-US" kern="1200" dirty="0">
                <a:effectLst/>
              </a:rPr>
              <a:t>have to reduce the amount we each drive alone to move the dial on carbon emissions.</a:t>
            </a:r>
            <a:r>
              <a:rPr lang="en-US" dirty="0"/>
              <a:t> And the vehicles that remain on the road need to be fueled by electricity or other low carbon fuels.</a:t>
            </a:r>
            <a:endParaRPr lang="en-US" dirty="0">
              <a:cs typeface="Calibri"/>
            </a:endParaRPr>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C914D8-B1B9-4628-A6C6-F63670970F6F}" type="slidenum">
              <a:rPr lang="en-US">
                <a:cs typeface="Arial" charset="0"/>
              </a:rPr>
              <a:pPr fontAlgn="base">
                <a:spcBef>
                  <a:spcPct val="0"/>
                </a:spcBef>
                <a:spcAft>
                  <a:spcPct val="0"/>
                </a:spcAft>
              </a:pPr>
              <a:t>10</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 Warner:</a:t>
            </a:r>
          </a:p>
          <a:p>
            <a:pPr marL="270501" indent="-270501">
              <a:buFont typeface="Arial" panose="020B0604020202020204" pitchFamily="34" charset="0"/>
              <a:buChar char="•"/>
            </a:pPr>
            <a:r>
              <a:rPr lang="en-US" dirty="0"/>
              <a:t>So what do we get by participating in the Climate Challenge?</a:t>
            </a:r>
          </a:p>
          <a:p>
            <a:pPr marL="270501" indent="-270501">
              <a:buFont typeface="Arial" panose="020B0604020202020204" pitchFamily="34" charset="0"/>
              <a:buChar char="•"/>
            </a:pPr>
            <a:r>
              <a:rPr lang="en-US" dirty="0"/>
              <a:t>All 25 cities get access to a network of partners to help build capacity, share information and resources, and engage in peer learning around how to accelerate carbon reduction efforts. Some of these partners are shown on this slide.</a:t>
            </a:r>
          </a:p>
          <a:p>
            <a:pPr marL="270501" indent="-270501">
              <a:buFont typeface="Arial" panose="020B0604020202020204" pitchFamily="34" charset="0"/>
              <a:buChar char="•"/>
            </a:pPr>
            <a:r>
              <a:rPr lang="en-US" dirty="0"/>
              <a:t>Portland also receives “deep dive,” tailored support to help advance our specific goals, including:</a:t>
            </a:r>
            <a:endParaRPr lang="en-US" b="1" i="1" dirty="0"/>
          </a:p>
          <a:p>
            <a:pPr marL="991838" lvl="1" indent="-270501">
              <a:buFont typeface="Arial" panose="020B0604020202020204" pitchFamily="34" charset="0"/>
              <a:buChar char="•"/>
            </a:pPr>
            <a:r>
              <a:rPr lang="en-US" sz="1900" b="1" i="1" dirty="0"/>
              <a:t>Technical planning and design </a:t>
            </a:r>
            <a:r>
              <a:rPr lang="en-US" b="1" i="1" dirty="0"/>
              <a:t>consultation from</a:t>
            </a:r>
            <a:r>
              <a:rPr lang="en-US" sz="1900" i="1" dirty="0"/>
              <a:t> </a:t>
            </a:r>
            <a:r>
              <a:rPr lang="en-US" sz="1900" dirty="0"/>
              <a:t>Nelson\Nygaard, Rocky Mountain Institute and the Natural Resources Defense Council (NRDC</a:t>
            </a:r>
            <a:r>
              <a:rPr lang="en-US" dirty="0"/>
              <a:t>).</a:t>
            </a:r>
            <a:endParaRPr lang="en-US" b="1" i="1" dirty="0"/>
          </a:p>
          <a:p>
            <a:pPr marL="991838" lvl="1" indent="-270501">
              <a:buFont typeface="Arial" panose="020B0604020202020204" pitchFamily="34" charset="0"/>
              <a:buChar char="•"/>
            </a:pPr>
            <a:r>
              <a:rPr lang="en-US" sz="1900" b="1" i="1" dirty="0"/>
              <a:t>Behavioral nudging strategy and campaign development support from ideas42 to enhance transportation demand management around PBOT capital </a:t>
            </a:r>
            <a:r>
              <a:rPr lang="en-US" b="1" i="1" dirty="0"/>
              <a:t>projects</a:t>
            </a:r>
            <a:endParaRPr lang="en-US" dirty="0"/>
          </a:p>
          <a:p>
            <a:pPr marL="991838" lvl="1" indent="-270501">
              <a:buFont typeface="Arial" panose="020B0604020202020204" pitchFamily="34" charset="0"/>
              <a:buChar char="•"/>
            </a:pPr>
            <a:r>
              <a:rPr lang="en-US" b="1" i="1" dirty="0"/>
              <a:t>Funding </a:t>
            </a:r>
            <a:r>
              <a:rPr lang="en-US" sz="1900" b="1" i="1" dirty="0"/>
              <a:t>from the Energy Foundation to engage local community-based organizations in our conversations around pricing for equitable mobility</a:t>
            </a:r>
            <a:r>
              <a:rPr lang="en-US" b="1" i="1" dirty="0"/>
              <a:t> and community renewables</a:t>
            </a:r>
            <a:endParaRPr lang="en-US" dirty="0"/>
          </a:p>
          <a:p>
            <a:pPr marL="991838" lvl="1" indent="-270501">
              <a:buFont typeface="Arial" panose="020B0604020202020204" pitchFamily="34" charset="0"/>
              <a:buChar char="•"/>
            </a:pPr>
            <a:r>
              <a:rPr lang="en-US" b="1" i="1" dirty="0"/>
              <a:t>Data</a:t>
            </a:r>
            <a:r>
              <a:rPr lang="en-US" sz="1900" b="1" i="1" dirty="0"/>
              <a:t> governance support from </a:t>
            </a:r>
            <a:r>
              <a:rPr lang="en-US" b="1" i="1" dirty="0"/>
              <a:t>t</a:t>
            </a:r>
            <a:r>
              <a:rPr lang="en-US" dirty="0"/>
              <a:t>he</a:t>
            </a:r>
            <a:r>
              <a:rPr lang="en-US" sz="1900" dirty="0"/>
              <a:t> Center for Government Excellence at Johns Hopkins University</a:t>
            </a:r>
            <a:r>
              <a:rPr lang="en-US" dirty="0"/>
              <a:t> </a:t>
            </a:r>
            <a:endParaRPr lang="en-US" dirty="0">
              <a:cs typeface="Calibri"/>
            </a:endParaRPr>
          </a:p>
          <a:p>
            <a:pPr marL="991838" lvl="1" indent="-270501">
              <a:buFont typeface="Arial" panose="020B0604020202020204" pitchFamily="34" charset="0"/>
              <a:buChar char="•"/>
            </a:pPr>
            <a:r>
              <a:rPr lang="en-US" sz="1900" b="1" i="1" dirty="0"/>
              <a:t>A full-time Climate Advisor embedded at PBOT, funded by </a:t>
            </a:r>
            <a:r>
              <a:rPr lang="en-US" b="1" i="1" dirty="0"/>
              <a:t>NRDC, </a:t>
            </a:r>
            <a:r>
              <a:rPr lang="en-US" dirty="0"/>
              <a:t>to</a:t>
            </a:r>
            <a:r>
              <a:rPr lang="en-US" sz="1900" dirty="0"/>
              <a:t> support project delivery, stakeholder engagement and coordination with the broader Climate Challenge network.</a:t>
            </a:r>
            <a:endParaRPr lang="en-US" sz="1900" dirty="0">
              <a:cs typeface="Calibri"/>
            </a:endParaRPr>
          </a:p>
          <a:p>
            <a:pPr marL="270501" indent="-270501">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60A2B94A-C3F0-42E5-A3BF-46843FC25D66}" type="slidenum">
              <a:rPr lang="en-US" smtClean="0"/>
              <a:pPr>
                <a:defRPr/>
              </a:pPr>
              <a:t>11</a:t>
            </a:fld>
            <a:endParaRPr lang="en-US"/>
          </a:p>
        </p:txBody>
      </p:sp>
    </p:spTree>
    <p:extLst>
      <p:ext uri="{BB962C8B-B14F-4D97-AF65-F5344CB8AC3E}">
        <p14:creationId xmlns:p14="http://schemas.microsoft.com/office/powerpoint/2010/main" val="3465038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a:t>Andrea Durbin:</a:t>
            </a:r>
          </a:p>
          <a:p>
            <a:pPr marL="270501" indent="-270501">
              <a:spcBef>
                <a:spcPct val="0"/>
              </a:spcBef>
              <a:buFont typeface="Arial" panose="020B0604020202020204" pitchFamily="34" charset="0"/>
              <a:buChar char="•"/>
            </a:pPr>
            <a:r>
              <a:rPr lang="en-US" dirty="0"/>
              <a:t>What specifically are we advancing through the Climate Challenge? Our game plan encompasses several “big moves” and “bright ideas” that will move the needle on emissions in the building and transportation sectors. </a:t>
            </a:r>
            <a:endParaRPr lang="en-US" dirty="0">
              <a:cs typeface="Calibri"/>
            </a:endParaRPr>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489C16-EE9E-45B7-BA3D-5DFBBEFF0638}" type="slidenum">
              <a:rPr lang="en-US">
                <a:cs typeface="Arial" charset="0"/>
              </a:rPr>
              <a:pPr fontAlgn="base">
                <a:spcBef>
                  <a:spcPct val="0"/>
                </a:spcBef>
                <a:spcAft>
                  <a:spcPct val="0"/>
                </a:spcAft>
              </a:pPr>
              <a:t>12</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442673">
              <a:defRPr/>
            </a:pPr>
            <a:r>
              <a:rPr lang="en-US" b="1" dirty="0"/>
              <a:t>Andrea Durbin:</a:t>
            </a:r>
          </a:p>
          <a:p>
            <a:endParaRPr lang="en-US" dirty="0"/>
          </a:p>
          <a:p>
            <a:pPr>
              <a:spcBef>
                <a:spcPts val="0"/>
              </a:spcBef>
              <a:spcAft>
                <a:spcPts val="0"/>
              </a:spcAft>
            </a:pPr>
            <a:endParaRPr lang="en-US" dirty="0"/>
          </a:p>
          <a:p>
            <a:pPr>
              <a:spcBef>
                <a:spcPts val="0"/>
              </a:spcBef>
              <a:spcAft>
                <a:spcPts val="0"/>
              </a:spcAft>
            </a:pPr>
            <a:r>
              <a:rPr lang="en-US" b="1" dirty="0"/>
              <a:t>Energy efficiency is one of the most cost-effective actions we can take to reach our climate goals. </a:t>
            </a:r>
            <a:endParaRPr lang="en-US" dirty="0"/>
          </a:p>
          <a:p>
            <a:pPr>
              <a:spcBef>
                <a:spcPts val="0"/>
              </a:spcBef>
              <a:spcAft>
                <a:spcPts val="0"/>
              </a:spcAft>
            </a:pPr>
            <a:endParaRPr lang="en-US" b="1" dirty="0"/>
          </a:p>
          <a:p>
            <a:pPr>
              <a:spcBef>
                <a:spcPts val="0"/>
              </a:spcBef>
              <a:spcAft>
                <a:spcPts val="0"/>
              </a:spcAft>
            </a:pPr>
            <a:r>
              <a:rPr lang="en-US" b="1" dirty="0"/>
              <a:t>We have an opportunity to </a:t>
            </a:r>
            <a:r>
              <a:rPr lang="en-US" b="1" dirty="0" err="1"/>
              <a:t>signficantly</a:t>
            </a:r>
            <a:r>
              <a:rPr lang="en-US" b="1" dirty="0"/>
              <a:t> increase energy efficiency in buildings the City owns and manages, save the city money and use these cost savings to finance this program. With the help of the Climate Challenge, we're putting together an Energy Action Plan for City Buildings that will guide where we invest in energy efficiency at a much faster and deeper scale than we've attempted before. </a:t>
            </a:r>
            <a:endParaRPr lang="en-US" dirty="0"/>
          </a:p>
          <a:p>
            <a:pPr>
              <a:spcBef>
                <a:spcPts val="0"/>
              </a:spcBef>
              <a:spcAft>
                <a:spcPts val="0"/>
              </a:spcAft>
            </a:pPr>
            <a:endParaRPr lang="en-US" dirty="0"/>
          </a:p>
          <a:p>
            <a:pPr>
              <a:spcBef>
                <a:spcPts val="0"/>
              </a:spcBef>
              <a:spcAft>
                <a:spcPts val="0"/>
              </a:spcAft>
            </a:pPr>
            <a:r>
              <a:rPr lang="en-US" dirty="0"/>
              <a:t>In 2017, the City Council established a goal to be 100 percent renewable  community- and economy-wide by 2050. Last fall, Mayor Wheeler signed C40’s Net Zero Carbon Buildings Declaration, which commits us to own and operate net zero carbon municipal assets by 2030.</a:t>
            </a:r>
          </a:p>
          <a:p>
            <a:pPr>
              <a:spcBef>
                <a:spcPts val="0"/>
              </a:spcBef>
              <a:spcAft>
                <a:spcPts val="0"/>
              </a:spcAft>
            </a:pPr>
            <a:endParaRPr lang="en-US" dirty="0"/>
          </a:p>
          <a:p>
            <a:pPr>
              <a:spcBef>
                <a:spcPts val="0"/>
              </a:spcBef>
              <a:spcAft>
                <a:spcPts val="0"/>
              </a:spcAft>
            </a:pPr>
            <a:r>
              <a:rPr lang="en-US" dirty="0"/>
              <a:t>Reducing energy use is a fundamental pillar of decarbonizing buildings and getting to 100% renewable. Without energy efficiency, we cannot meet our climate reduction goals. </a:t>
            </a:r>
          </a:p>
          <a:p>
            <a:pPr>
              <a:spcBef>
                <a:spcPts val="0"/>
              </a:spcBef>
              <a:spcAft>
                <a:spcPts val="0"/>
              </a:spcAft>
            </a:pPr>
            <a:endParaRPr lang="en-US" dirty="0"/>
          </a:p>
          <a:p>
            <a:pPr>
              <a:spcBef>
                <a:spcPts val="0"/>
              </a:spcBef>
              <a:spcAft>
                <a:spcPts val="0"/>
              </a:spcAft>
            </a:pPr>
            <a:r>
              <a:rPr lang="en-US" dirty="0"/>
              <a:t>The City has been investing in energy efficiency since the 1990s, through the Sustainable City Government program, which directs bureaus to invest in any energy efficiency measures that have a 10 year payback or less. These efforts have saved us over $80 million since 1991. PBOT's LED street lighting project is a great example of this. </a:t>
            </a:r>
          </a:p>
          <a:p>
            <a:pPr>
              <a:spcBef>
                <a:spcPts val="0"/>
              </a:spcBef>
              <a:spcAft>
                <a:spcPts val="0"/>
              </a:spcAft>
            </a:pPr>
            <a:endParaRPr lang="en-US" dirty="0"/>
          </a:p>
          <a:p>
            <a:r>
              <a:rPr lang="en-US" dirty="0"/>
              <a:t>However, investments in our building stock have lagged lately. We have a lot of energy efficiency savings potential and savings opportunities.   Energy efficiency delivers multiple benefits and positive outcomes for the City aside from reducing carbon emissions: it saves us money, reduces maintenance costs, improves asset management, contributes to local jobs and opportunities for workforce development, and creates healthier buildings for people to work in. The Parks Bureau has created a great model of investing in energy efficiency for some of their buildings, which will save them millions in utility and maintenance costs over time. That work  will inform our recommended plan.  </a:t>
            </a:r>
            <a:endParaRPr lang="en-US" dirty="0">
              <a:cs typeface="Calibri"/>
            </a:endParaRPr>
          </a:p>
          <a:p>
            <a:r>
              <a:rPr lang="en-US" dirty="0"/>
              <a:t> </a:t>
            </a:r>
            <a:endParaRPr lang="en-US" dirty="0">
              <a:cs typeface="Calibri"/>
            </a:endParaRPr>
          </a:p>
          <a:p>
            <a:pPr>
              <a:spcBef>
                <a:spcPts val="0"/>
              </a:spcBef>
              <a:spcAft>
                <a:spcPts val="0"/>
              </a:spcAft>
            </a:pPr>
            <a:r>
              <a:rPr lang="en-US" dirty="0"/>
              <a:t>We expect to come back to City Council with the Energy Action Plan and subsequent funding proposals to move this work forward that relies on the cost savings to fund these investments. So, more to come soon!</a:t>
            </a:r>
            <a:endParaRPr lang="en-US" dirty="0">
              <a:cs typeface="Calibri"/>
            </a:endParaRPr>
          </a:p>
          <a:p>
            <a:pPr>
              <a:spcBef>
                <a:spcPts val="0"/>
              </a:spcBef>
              <a:spcAft>
                <a:spcPts val="0"/>
              </a:spcAft>
            </a:pPr>
            <a:endParaRPr lang="en-US" dirty="0">
              <a:cs typeface="Calibri"/>
            </a:endParaRPr>
          </a:p>
        </p:txBody>
      </p:sp>
      <p:sp>
        <p:nvSpPr>
          <p:cNvPr id="4" name="Slide Number Placeholder 3"/>
          <p:cNvSpPr>
            <a:spLocks noGrp="1"/>
          </p:cNvSpPr>
          <p:nvPr>
            <p:ph type="sldNum" sz="quarter" idx="5"/>
          </p:nvPr>
        </p:nvSpPr>
        <p:spPr/>
        <p:txBody>
          <a:bodyPr/>
          <a:lstStyle/>
          <a:p>
            <a:pPr>
              <a:defRPr/>
            </a:pPr>
            <a:fld id="{60A2B94A-C3F0-42E5-A3BF-46843FC25D66}" type="slidenum">
              <a:rPr lang="en-US" smtClean="0"/>
              <a:pPr>
                <a:defRPr/>
              </a:pPr>
              <a:t>13</a:t>
            </a:fld>
            <a:endParaRPr lang="en-US"/>
          </a:p>
        </p:txBody>
      </p:sp>
    </p:spTree>
    <p:extLst>
      <p:ext uri="{BB962C8B-B14F-4D97-AF65-F5344CB8AC3E}">
        <p14:creationId xmlns:p14="http://schemas.microsoft.com/office/powerpoint/2010/main" val="925861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442673">
              <a:defRPr/>
            </a:pPr>
            <a:r>
              <a:rPr lang="en-US" b="1" dirty="0"/>
              <a:t>Andrea Durbin:</a:t>
            </a:r>
          </a:p>
          <a:p>
            <a:pPr defTabSz="1442673">
              <a:defRPr/>
            </a:pPr>
            <a:endParaRPr lang="en-US" dirty="0"/>
          </a:p>
          <a:p>
            <a:pPr>
              <a:defRPr/>
            </a:pPr>
            <a:r>
              <a:rPr lang="en-US" dirty="0">
                <a:cs typeface="Calibri"/>
              </a:rPr>
              <a:t>The second area of focus for BPS in the Climate Challenge is community-based renewable energy, specifically community solar. </a:t>
            </a:r>
          </a:p>
          <a:p>
            <a:pPr>
              <a:defRPr/>
            </a:pPr>
            <a:endParaRPr lang="en-US">
              <a:cs typeface="Calibri"/>
            </a:endParaRPr>
          </a:p>
          <a:p>
            <a:pPr>
              <a:defRPr/>
            </a:pPr>
            <a:r>
              <a:rPr lang="en-US">
                <a:cs typeface="Calibri"/>
              </a:rPr>
              <a:t>Community solar is a collective effort to site, fund and construct a commercial-scale solar energy system that benefits people who can't put solar on their own rooftops. </a:t>
            </a:r>
          </a:p>
          <a:p>
            <a:pPr>
              <a:defRPr/>
            </a:pPr>
            <a:endParaRPr lang="en-US">
              <a:cs typeface="Calibri"/>
            </a:endParaRPr>
          </a:p>
          <a:p>
            <a:pPr>
              <a:defRPr/>
            </a:pPr>
            <a:r>
              <a:rPr lang="en-US" dirty="0">
                <a:cs typeface="Calibri"/>
              </a:rPr>
              <a:t>We know that our renewable energy programs of the past have benefited mostly white homeowners.  </a:t>
            </a:r>
            <a:r>
              <a:rPr lang="en-US">
                <a:cs typeface="Calibri"/>
              </a:rPr>
              <a:t>Community solar offers a chance to expand access and benefits to people of color and low-income Portlanders, including reduced energy costs and creating jobs in this sector. </a:t>
            </a:r>
          </a:p>
          <a:p>
            <a:pPr>
              <a:defRPr/>
            </a:pPr>
            <a:endParaRPr lang="en-US" dirty="0">
              <a:cs typeface="Calibri"/>
            </a:endParaRPr>
          </a:p>
          <a:p>
            <a:pPr>
              <a:defRPr/>
            </a:pPr>
            <a:r>
              <a:rPr lang="en-US">
                <a:cs typeface="Calibri"/>
              </a:rPr>
              <a:t>Our Climate Challenge goal is to support the development of at least one community solar project in Portland that benefits low income and  communities of color by the end of 2020. We are working with several partners, including Verde, the Energy Foundation, and GRID Alternatives for this pilot. </a:t>
            </a:r>
            <a:endParaRPr lang="en-US"/>
          </a:p>
          <a:p>
            <a:pPr>
              <a:defRPr/>
            </a:pPr>
            <a:endParaRPr lang="en-US" dirty="0">
              <a:cs typeface="Calibri"/>
            </a:endParaRPr>
          </a:p>
          <a:p>
            <a:pPr>
              <a:defRPr/>
            </a:pPr>
            <a:r>
              <a:rPr lang="en-US" dirty="0">
                <a:cs typeface="Calibri"/>
              </a:rPr>
              <a:t>The lessons from this project will also inform the work of the Portland Clean Energy Fund, which opens up the possibility of scaling community solar </a:t>
            </a:r>
            <a:r>
              <a:rPr lang="en-US">
                <a:cs typeface="Calibri"/>
              </a:rPr>
              <a:t>benefits across the city. </a:t>
            </a:r>
          </a:p>
        </p:txBody>
      </p:sp>
      <p:sp>
        <p:nvSpPr>
          <p:cNvPr id="4" name="Slide Number Placeholder 3"/>
          <p:cNvSpPr>
            <a:spLocks noGrp="1"/>
          </p:cNvSpPr>
          <p:nvPr>
            <p:ph type="sldNum" sz="quarter" idx="5"/>
          </p:nvPr>
        </p:nvSpPr>
        <p:spPr/>
        <p:txBody>
          <a:bodyPr/>
          <a:lstStyle/>
          <a:p>
            <a:pPr>
              <a:defRPr/>
            </a:pPr>
            <a:fld id="{60A2B94A-C3F0-42E5-A3BF-46843FC25D66}" type="slidenum">
              <a:rPr lang="en-US" smtClean="0"/>
              <a:pPr>
                <a:defRPr/>
              </a:pPr>
              <a:t>14</a:t>
            </a:fld>
            <a:endParaRPr lang="en-US"/>
          </a:p>
        </p:txBody>
      </p:sp>
    </p:spTree>
    <p:extLst>
      <p:ext uri="{BB962C8B-B14F-4D97-AF65-F5344CB8AC3E}">
        <p14:creationId xmlns:p14="http://schemas.microsoft.com/office/powerpoint/2010/main" val="560305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 Warner:</a:t>
            </a:r>
          </a:p>
          <a:p>
            <a:pPr marL="270501" indent="-270501">
              <a:buFont typeface="Arial" panose="020B0604020202020204" pitchFamily="34" charset="0"/>
              <a:buChar char="•"/>
            </a:pPr>
            <a:r>
              <a:rPr lang="en-US" dirty="0"/>
              <a:t>As you know, Council adopted the Central City in Motion implementation plan in 2018. During the Climate Challenge period, we’ll be implementing four CCIM projects:</a:t>
            </a:r>
          </a:p>
          <a:p>
            <a:pPr marL="991838" lvl="1" indent="-270501">
              <a:buFont typeface="Arial" panose="020B0604020202020204" pitchFamily="34" charset="0"/>
              <a:buChar char="•"/>
            </a:pPr>
            <a:r>
              <a:rPr lang="en-US" dirty="0"/>
              <a:t>SW Madison dedicated bus lane (implemented May 2019)</a:t>
            </a:r>
          </a:p>
          <a:p>
            <a:pPr marL="991838" lvl="1" indent="-270501">
              <a:buFont typeface="Arial" panose="020B0604020202020204" pitchFamily="34" charset="0"/>
              <a:buChar char="•"/>
            </a:pPr>
            <a:r>
              <a:rPr lang="en-US" dirty="0"/>
              <a:t>NW Everett dedicated bus lane (coming July 2019)</a:t>
            </a:r>
          </a:p>
          <a:p>
            <a:pPr marL="991838" lvl="1" indent="-270501">
              <a:buFont typeface="Arial" panose="020B0604020202020204" pitchFamily="34" charset="0"/>
              <a:buChar char="•"/>
            </a:pPr>
            <a:r>
              <a:rPr lang="en-US" dirty="0"/>
              <a:t>Burnside Bridge, Phase 1 dedicated bus lane (coming fall 2019)</a:t>
            </a:r>
          </a:p>
          <a:p>
            <a:pPr marL="991838" lvl="1" indent="-270501">
              <a:buFont typeface="Arial" panose="020B0604020202020204" pitchFamily="34" charset="0"/>
              <a:buChar char="•"/>
            </a:pPr>
            <a:r>
              <a:rPr lang="en-US" dirty="0"/>
              <a:t>Burnside Phase 2, extending dedicated bus lanes up to 12</a:t>
            </a:r>
            <a:r>
              <a:rPr lang="en-US" baseline="30000" dirty="0"/>
              <a:t>th</a:t>
            </a:r>
            <a:r>
              <a:rPr lang="en-US" dirty="0"/>
              <a:t> Ave (coming fall 2020)</a:t>
            </a:r>
          </a:p>
          <a:p>
            <a:pPr marL="270501" indent="-270501">
              <a:buFont typeface="Arial" panose="020B0604020202020204" pitchFamily="34" charset="0"/>
              <a:buChar char="•"/>
            </a:pPr>
            <a:r>
              <a:rPr lang="en-US" dirty="0"/>
              <a:t>Climate Challenge resources will help us improve and expand our communications around these projects, highlighting the climate action benefit and capitalizing on the improvements to encourage behavior change among Portland commuters. </a:t>
            </a:r>
          </a:p>
          <a:p>
            <a:pPr marL="270501" indent="-270501">
              <a:buFont typeface="Arial" panose="020B0604020202020204" pitchFamily="34" charset="0"/>
              <a:buChar char="•"/>
            </a:pPr>
            <a:r>
              <a:rPr lang="en-US" dirty="0"/>
              <a:t>We’ll also work with Climate Challenge partners—specifically Nelson\Nygaard—to learn from the CCIM experience and inform the development of an Enhanced Transit Priority Network pilot, which you’ve probably heard about as the “Red Lane” or “Rose Lane” project.</a:t>
            </a:r>
          </a:p>
        </p:txBody>
      </p:sp>
      <p:sp>
        <p:nvSpPr>
          <p:cNvPr id="4" name="Slide Number Placeholder 3"/>
          <p:cNvSpPr>
            <a:spLocks noGrp="1"/>
          </p:cNvSpPr>
          <p:nvPr>
            <p:ph type="sldNum" sz="quarter" idx="5"/>
          </p:nvPr>
        </p:nvSpPr>
        <p:spPr/>
        <p:txBody>
          <a:bodyPr/>
          <a:lstStyle/>
          <a:p>
            <a:pPr>
              <a:defRPr/>
            </a:pPr>
            <a:fld id="{60A2B94A-C3F0-42E5-A3BF-46843FC25D66}" type="slidenum">
              <a:rPr lang="en-US" smtClean="0"/>
              <a:pPr>
                <a:defRPr/>
              </a:pPr>
              <a:t>15</a:t>
            </a:fld>
            <a:endParaRPr lang="en-US"/>
          </a:p>
        </p:txBody>
      </p:sp>
    </p:spTree>
    <p:extLst>
      <p:ext uri="{BB962C8B-B14F-4D97-AF65-F5344CB8AC3E}">
        <p14:creationId xmlns:p14="http://schemas.microsoft.com/office/powerpoint/2010/main" val="2502425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 Warner:</a:t>
            </a:r>
          </a:p>
          <a:p>
            <a:pPr marL="270501" indent="-270501">
              <a:buFont typeface="Arial" panose="020B0604020202020204" pitchFamily="34" charset="0"/>
              <a:buChar char="•"/>
            </a:pPr>
            <a:r>
              <a:rPr lang="en-US" dirty="0"/>
              <a:t>One the bike side, we’ll advance three CCIM bike projects during the Climate Challenge window (SW Madison and Burnside Phases 1 and 2), as well as advance planning around making Better Naito a permanent installation and adding dedicated bike lanes on SW 4</a:t>
            </a:r>
            <a:r>
              <a:rPr lang="en-US" baseline="30000" dirty="0"/>
              <a:t>th</a:t>
            </a:r>
            <a:r>
              <a:rPr lang="en-US" dirty="0"/>
              <a:t> </a:t>
            </a:r>
            <a:r>
              <a:rPr lang="en-US" dirty="0" err="1"/>
              <a:t>ave.</a:t>
            </a:r>
            <a:r>
              <a:rPr lang="en-US" dirty="0"/>
              <a:t> </a:t>
            </a:r>
          </a:p>
        </p:txBody>
      </p:sp>
      <p:sp>
        <p:nvSpPr>
          <p:cNvPr id="4" name="Slide Number Placeholder 3"/>
          <p:cNvSpPr>
            <a:spLocks noGrp="1"/>
          </p:cNvSpPr>
          <p:nvPr>
            <p:ph type="sldNum" sz="quarter" idx="5"/>
          </p:nvPr>
        </p:nvSpPr>
        <p:spPr/>
        <p:txBody>
          <a:bodyPr/>
          <a:lstStyle/>
          <a:p>
            <a:pPr>
              <a:defRPr/>
            </a:pPr>
            <a:fld id="{60A2B94A-C3F0-42E5-A3BF-46843FC25D66}" type="slidenum">
              <a:rPr lang="en-US" smtClean="0"/>
              <a:pPr>
                <a:defRPr/>
              </a:pPr>
              <a:t>16</a:t>
            </a:fld>
            <a:endParaRPr lang="en-US"/>
          </a:p>
        </p:txBody>
      </p:sp>
    </p:spTree>
    <p:extLst>
      <p:ext uri="{BB962C8B-B14F-4D97-AF65-F5344CB8AC3E}">
        <p14:creationId xmlns:p14="http://schemas.microsoft.com/office/powerpoint/2010/main" val="1704018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 Warner:</a:t>
            </a:r>
          </a:p>
          <a:p>
            <a:pPr marL="270501" indent="-270501">
              <a:buFont typeface="Arial" panose="020B0604020202020204" pitchFamily="34" charset="0"/>
              <a:buChar char="•"/>
            </a:pPr>
            <a:r>
              <a:rPr lang="en-US" dirty="0"/>
              <a:t>Our Transportation Demand Management team within the PBOT Active Transportation and Safety division implements a number of top notch programs that encourage Portlanders to take transit, bike or walk. This includes </a:t>
            </a:r>
            <a:r>
              <a:rPr lang="en-US" dirty="0" err="1"/>
              <a:t>SmartTrips</a:t>
            </a:r>
            <a:r>
              <a:rPr lang="en-US" dirty="0"/>
              <a:t>, the Transportation Wallet and Sunday Parkways.</a:t>
            </a:r>
          </a:p>
          <a:p>
            <a:pPr marL="270501" indent="-270501">
              <a:buFont typeface="Arial" panose="020B0604020202020204" pitchFamily="34" charset="0"/>
              <a:buChar char="•"/>
            </a:pPr>
            <a:r>
              <a:rPr lang="en-US" dirty="0"/>
              <a:t>Through the Climate Challenge, we’ll get focused, deep-dive support from behavioral insights firm ideas42, who will help us develop new TDM tools and messages, test their effectiveness, and the boost the impact of our existing and future TDM efforts.</a:t>
            </a:r>
          </a:p>
          <a:p>
            <a:pPr marL="270501" indent="-270501">
              <a:buFont typeface="Arial" panose="020B0604020202020204" pitchFamily="34" charset="0"/>
              <a:buChar char="•"/>
            </a:pPr>
            <a:r>
              <a:rPr lang="en-US" dirty="0"/>
              <a:t>We’re also planning to pilot an HOV prioritization program that will incentivize multi-passenger trips in TNCs and taxis. </a:t>
            </a:r>
          </a:p>
        </p:txBody>
      </p:sp>
      <p:sp>
        <p:nvSpPr>
          <p:cNvPr id="4" name="Slide Number Placeholder 3"/>
          <p:cNvSpPr>
            <a:spLocks noGrp="1"/>
          </p:cNvSpPr>
          <p:nvPr>
            <p:ph type="sldNum" sz="quarter" idx="5"/>
          </p:nvPr>
        </p:nvSpPr>
        <p:spPr/>
        <p:txBody>
          <a:bodyPr/>
          <a:lstStyle/>
          <a:p>
            <a:pPr>
              <a:defRPr/>
            </a:pPr>
            <a:fld id="{60A2B94A-C3F0-42E5-A3BF-46843FC25D66}" type="slidenum">
              <a:rPr lang="en-US" smtClean="0"/>
              <a:pPr>
                <a:defRPr/>
              </a:pPr>
              <a:t>17</a:t>
            </a:fld>
            <a:endParaRPr lang="en-US"/>
          </a:p>
        </p:txBody>
      </p:sp>
    </p:spTree>
    <p:extLst>
      <p:ext uri="{BB962C8B-B14F-4D97-AF65-F5344CB8AC3E}">
        <p14:creationId xmlns:p14="http://schemas.microsoft.com/office/powerpoint/2010/main" val="328281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 Warner:</a:t>
            </a:r>
          </a:p>
          <a:p>
            <a:pPr marL="270501" indent="-270501">
              <a:buFont typeface="Arial" panose="020B0604020202020204" pitchFamily="34" charset="0"/>
              <a:buChar char="•"/>
            </a:pPr>
            <a:r>
              <a:rPr lang="en-US" dirty="0"/>
              <a:t>Finally, Climate Challenge resources will enable us to engage local community partners in dialogue around pricing for equitable mobility. You’ll hear more about this in just a moment.</a:t>
            </a:r>
          </a:p>
        </p:txBody>
      </p:sp>
      <p:sp>
        <p:nvSpPr>
          <p:cNvPr id="4" name="Slide Number Placeholder 3"/>
          <p:cNvSpPr>
            <a:spLocks noGrp="1"/>
          </p:cNvSpPr>
          <p:nvPr>
            <p:ph type="sldNum" sz="quarter" idx="5"/>
          </p:nvPr>
        </p:nvSpPr>
        <p:spPr/>
        <p:txBody>
          <a:bodyPr/>
          <a:lstStyle/>
          <a:p>
            <a:pPr>
              <a:defRPr/>
            </a:pPr>
            <a:fld id="{60A2B94A-C3F0-42E5-A3BF-46843FC25D66}" type="slidenum">
              <a:rPr lang="en-US" smtClean="0"/>
              <a:pPr>
                <a:defRPr/>
              </a:pPr>
              <a:t>18</a:t>
            </a:fld>
            <a:endParaRPr lang="en-US"/>
          </a:p>
        </p:txBody>
      </p:sp>
    </p:spTree>
    <p:extLst>
      <p:ext uri="{BB962C8B-B14F-4D97-AF65-F5344CB8AC3E}">
        <p14:creationId xmlns:p14="http://schemas.microsoft.com/office/powerpoint/2010/main" val="3180337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 Warner:</a:t>
            </a:r>
          </a:p>
          <a:p>
            <a:pPr marL="270501" indent="-270501">
              <a:buFont typeface="Arial" panose="020B0604020202020204" pitchFamily="34" charset="0"/>
              <a:buChar char="•"/>
            </a:pPr>
            <a:r>
              <a:rPr lang="en-US" dirty="0"/>
              <a:t>But first, I’d like to invite our partners here today from NRDC to say a few words about the Climate Challenge and how they are supporting our work.</a:t>
            </a:r>
            <a:endParaRPr lang="en-US" dirty="0">
              <a:cs typeface="Calibri"/>
            </a:endParaRPr>
          </a:p>
          <a:p>
            <a:endParaRPr lang="en-US" dirty="0"/>
          </a:p>
          <a:p>
            <a:r>
              <a:rPr lang="en-US" b="1" dirty="0"/>
              <a:t>Elizabeth Stampe:</a:t>
            </a:r>
            <a:endParaRPr lang="en-US" b="1" dirty="0">
              <a:cs typeface="Calibri"/>
            </a:endParaRPr>
          </a:p>
          <a:p>
            <a:pPr marL="270501" indent="-270501">
              <a:buFont typeface="Arial" panose="020B0604020202020204" pitchFamily="34" charset="0"/>
              <a:buChar char="•"/>
            </a:pPr>
            <a:r>
              <a:rPr lang="en-US" dirty="0"/>
              <a:t>NRDC, and the American Cities Climate Challenge, are committed to supporting Portland in advancing this exciting work. </a:t>
            </a:r>
            <a:endParaRPr lang="en-US" dirty="0">
              <a:cs typeface="Calibri"/>
            </a:endParaRPr>
          </a:p>
          <a:p>
            <a:pPr marL="270501" indent="-270501">
              <a:buFont typeface="Arial" panose="020B0604020202020204" pitchFamily="34" charset="0"/>
              <a:buChar char="•"/>
            </a:pPr>
            <a:r>
              <a:rPr lang="en-US" dirty="0"/>
              <a:t>I manage the Climate Advisors across 6 cities, and am in frequent communication with Emma here and Portland staff. </a:t>
            </a:r>
            <a:endParaRPr lang="en-US"/>
          </a:p>
          <a:p>
            <a:pPr marL="270501" indent="-270501">
              <a:buFont typeface="Arial" panose="020B0604020202020204" pitchFamily="34" charset="0"/>
              <a:buChar char="•"/>
            </a:pPr>
            <a:r>
              <a:rPr lang="en-US" dirty="0"/>
              <a:t>Along with our partners at Delivery Associates, we support the City in keeping implementation moving forward, and connect PBOT and BPS to resources across the Climate Challenge partner network.</a:t>
            </a:r>
            <a:endParaRPr lang="en-US" dirty="0">
              <a:cs typeface="Calibri"/>
            </a:endParaRPr>
          </a:p>
          <a:p>
            <a:pPr marL="270501" indent="-270501">
              <a:buFont typeface="Arial" panose="020B0604020202020204" pitchFamily="34" charset="0"/>
              <a:buChar char="•"/>
            </a:pPr>
            <a:endParaRPr lang="en-US" dirty="0">
              <a:cs typeface="Calibri"/>
            </a:endParaRPr>
          </a:p>
          <a:p>
            <a:pPr marL="270501" indent="-270501">
              <a:buFont typeface="Arial" panose="020B0604020202020204" pitchFamily="34" charset="0"/>
              <a:buChar char="•"/>
            </a:pPr>
            <a:r>
              <a:rPr lang="en-US" dirty="0">
                <a:cs typeface="Calibri"/>
              </a:rPr>
              <a:t>Now I will hand it over to Noah and Shoshana and I'm excited to hear more about the Pricing for Equitable Mobility initiative.</a:t>
            </a:r>
          </a:p>
          <a:p>
            <a:pPr marL="270501" indent="-270501">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pPr>
              <a:defRPr/>
            </a:pPr>
            <a:fld id="{60A2B94A-C3F0-42E5-A3BF-46843FC25D66}" type="slidenum">
              <a:rPr lang="en-US" smtClean="0"/>
              <a:pPr>
                <a:defRPr/>
              </a:pPr>
              <a:t>19</a:t>
            </a:fld>
            <a:endParaRPr lang="en-US"/>
          </a:p>
        </p:txBody>
      </p:sp>
    </p:spTree>
    <p:extLst>
      <p:ext uri="{BB962C8B-B14F-4D97-AF65-F5344CB8AC3E}">
        <p14:creationId xmlns:p14="http://schemas.microsoft.com/office/powerpoint/2010/main" val="2374470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notes"/>
          <p:cNvSpPr>
            <a:spLocks noGrp="1" noRot="1" noChangeAspect="1"/>
          </p:cNvSpPr>
          <p:nvPr>
            <p:ph type="sldImg" idx="2"/>
          </p:nvPr>
        </p:nvSpPr>
        <p:spPr>
          <a:xfrm>
            <a:off x="-871538" y="2343150"/>
            <a:ext cx="11245851" cy="63261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3:notes"/>
          <p:cNvSpPr txBox="1">
            <a:spLocks noGrp="1"/>
          </p:cNvSpPr>
          <p:nvPr>
            <p:ph type="body" idx="1"/>
          </p:nvPr>
        </p:nvSpPr>
        <p:spPr>
          <a:xfrm>
            <a:off x="950300" y="9021330"/>
            <a:ext cx="7602389" cy="7381394"/>
          </a:xfrm>
          <a:prstGeom prst="rect">
            <a:avLst/>
          </a:prstGeom>
          <a:noFill/>
          <a:ln>
            <a:noFill/>
          </a:ln>
        </p:spPr>
        <p:txBody>
          <a:bodyPr spcFirstLastPara="1" wrap="square" lIns="146965" tIns="73444" rIns="146965" bIns="73444" anchor="t" anchorCtr="0">
            <a:noAutofit/>
          </a:bodyPr>
          <a:lstStyle/>
          <a:p>
            <a:r>
              <a:rPr lang="en-US" b="1" dirty="0"/>
              <a:t>Chris Warner:</a:t>
            </a:r>
          </a:p>
          <a:p>
            <a:pPr marL="270501" indent="-270501">
              <a:buFont typeface="Arial" panose="020B0604020202020204" pitchFamily="34" charset="0"/>
              <a:buChar char="•"/>
            </a:pPr>
            <a:r>
              <a:rPr lang="en-US" dirty="0"/>
              <a:t>Thank you, Mayor Wheeler and Commissioner </a:t>
            </a:r>
            <a:r>
              <a:rPr lang="en-US" dirty="0" err="1"/>
              <a:t>Eudaly</a:t>
            </a:r>
            <a:r>
              <a:rPr lang="en-US" dirty="0"/>
              <a:t>, and thank you Council for the opportunity to present about the work our two Bureaus are undertaking through the American Cities Climate Challenge. </a:t>
            </a:r>
          </a:p>
          <a:p>
            <a:pPr marL="270501" indent="-270501">
              <a:buFont typeface="Arial" panose="020B0604020202020204" pitchFamily="34" charset="0"/>
              <a:buChar char="•"/>
            </a:pPr>
            <a:r>
              <a:rPr lang="en-US" dirty="0"/>
              <a:t>As was just mentioned, this is an unprecedented effort. In 2018, in the wake of the Federal Government’s decision to pull out of the Paris Climate Agreement, Bloomberg Philanthropies created the American Cities Climate Challenge to empower cities to lead the way. </a:t>
            </a:r>
          </a:p>
          <a:p>
            <a:pPr marL="270501" indent="-270501" defTabSz="1442673">
              <a:buFont typeface="Arial" panose="020B0604020202020204" pitchFamily="34" charset="0"/>
              <a:buChar char="•"/>
              <a:defRPr/>
            </a:pPr>
            <a:r>
              <a:rPr lang="en-US" dirty="0"/>
              <a:t>Cities are the biggest contributor to climate change, accounting for more than 70% of global emissions. </a:t>
            </a:r>
            <a:r>
              <a:rPr lang="en-US" sz="1900" dirty="0"/>
              <a:t>But cities are also key to solving the challenge of climate change and mitigating its effects. Cities are effective hubs of innovation and experimentation, and c</a:t>
            </a:r>
            <a:r>
              <a:rPr lang="en-US" dirty="0"/>
              <a:t>ity governments are also uniquely positioned to take accelerated, impactful action on carbon reduction efforts. </a:t>
            </a:r>
          </a:p>
          <a:p>
            <a:pPr marL="270501" indent="-270501">
              <a:buFont typeface="Arial" panose="020B0604020202020204" pitchFamily="34" charset="0"/>
              <a:buChar char="•"/>
            </a:pPr>
            <a:r>
              <a:rPr lang="en-US" dirty="0"/>
              <a:t>The Climate Challenge, supported with $70 million in funding from Bloomberg Philanthropies, provides access to a capacity-building package of resources to augment and accelerate our near-term climate action efforts. By participating in the Challenge, we can go further, faster in our work to curb emissions.</a:t>
            </a:r>
          </a:p>
          <a:p>
            <a:pPr>
              <a:spcBef>
                <a:spcPts val="0"/>
              </a:spcBef>
              <a:spcAft>
                <a:spcPts val="0"/>
              </a:spcAft>
              <a:buSzPts val="1400"/>
            </a:pPr>
            <a:endParaRPr dirty="0"/>
          </a:p>
        </p:txBody>
      </p:sp>
      <p:sp>
        <p:nvSpPr>
          <p:cNvPr id="202" name="Google Shape;202;p3:notes"/>
          <p:cNvSpPr txBox="1">
            <a:spLocks noGrp="1"/>
          </p:cNvSpPr>
          <p:nvPr>
            <p:ph type="sldNum" idx="12"/>
          </p:nvPr>
        </p:nvSpPr>
        <p:spPr>
          <a:xfrm>
            <a:off x="5382828" y="17805085"/>
            <a:ext cx="4117961" cy="940356"/>
          </a:xfrm>
          <a:prstGeom prst="rect">
            <a:avLst/>
          </a:prstGeom>
          <a:noFill/>
          <a:ln>
            <a:noFill/>
          </a:ln>
        </p:spPr>
        <p:txBody>
          <a:bodyPr spcFirstLastPara="1" wrap="square" lIns="146965" tIns="73444" rIns="146965" bIns="73444" anchor="b" anchorCtr="0">
            <a:noAutofit/>
          </a:bodyPr>
          <a:lstStyle/>
          <a:p>
            <a:pPr defTabSz="1442673">
              <a:buClr>
                <a:srgbClr val="000000"/>
              </a:buClr>
              <a:defRPr/>
            </a:pPr>
            <a:fld id="{00000000-1234-1234-1234-123412341234}" type="slidenum">
              <a:rPr lang="en-US" sz="2200" kern="0">
                <a:solidFill>
                  <a:srgbClr val="000000"/>
                </a:solidFill>
                <a:latin typeface="Arial"/>
                <a:cs typeface="Arial"/>
                <a:sym typeface="Arial"/>
              </a:rPr>
              <a:pPr defTabSz="1442673">
                <a:buClr>
                  <a:srgbClr val="000000"/>
                </a:buClr>
                <a:defRPr/>
              </a:pPr>
              <a:t>2</a:t>
            </a:fld>
            <a:endParaRPr sz="2200" kern="0">
              <a:solidFill>
                <a:srgbClr val="000000"/>
              </a:solidFill>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 Warner:</a:t>
            </a:r>
          </a:p>
          <a:p>
            <a:pPr marL="270501" indent="-270501">
              <a:buFont typeface="Arial" panose="020B0604020202020204" pitchFamily="34" charset="0"/>
              <a:buChar char="•"/>
            </a:pPr>
            <a:r>
              <a:rPr lang="en-US" dirty="0"/>
              <a:t>The 100 largest U.S. cities were invited to apply to participate in the Challenge. Portland was one of 25 cities selected to take part in the two-year effort which runs through the end of 2020—the other participating cities are shown on the screen. </a:t>
            </a:r>
          </a:p>
          <a:p>
            <a:endParaRPr lang="en-US" dirty="0"/>
          </a:p>
        </p:txBody>
      </p:sp>
      <p:sp>
        <p:nvSpPr>
          <p:cNvPr id="4" name="Slide Number Placeholder 3"/>
          <p:cNvSpPr>
            <a:spLocks noGrp="1"/>
          </p:cNvSpPr>
          <p:nvPr>
            <p:ph type="sldNum" sz="quarter" idx="5"/>
          </p:nvPr>
        </p:nvSpPr>
        <p:spPr/>
        <p:txBody>
          <a:bodyPr/>
          <a:lstStyle/>
          <a:p>
            <a:pPr>
              <a:defRPr/>
            </a:pPr>
            <a:fld id="{60A2B94A-C3F0-42E5-A3BF-46843FC25D66}" type="slidenum">
              <a:rPr lang="en-US" smtClean="0"/>
              <a:pPr>
                <a:defRPr/>
              </a:pPr>
              <a:t>3</a:t>
            </a:fld>
            <a:endParaRPr lang="en-US"/>
          </a:p>
        </p:txBody>
      </p:sp>
    </p:spTree>
    <p:extLst>
      <p:ext uri="{BB962C8B-B14F-4D97-AF65-F5344CB8AC3E}">
        <p14:creationId xmlns:p14="http://schemas.microsoft.com/office/powerpoint/2010/main" val="4027894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Andrea Durbin:</a:t>
            </a:r>
          </a:p>
          <a:p>
            <a:pPr marL="270501" indent="-270501" defTabSz="1442673">
              <a:buFont typeface="Arial" panose="020B0604020202020204" pitchFamily="34" charset="0"/>
              <a:buChar char="•"/>
              <a:defRPr/>
            </a:pPr>
            <a:r>
              <a:rPr lang="en-US" sz="1900" dirty="0"/>
              <a:t>The Climate Challenge focuses on areas where cities can deliver the most impact: the transportation and buildings sectors. Most carbon emissions in the US come from powering our homes, businesses and vehicles. </a:t>
            </a:r>
          </a:p>
          <a:p>
            <a:pPr marL="270501" indent="-270501">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60A2B94A-C3F0-42E5-A3BF-46843FC25D66}" type="slidenum">
              <a:rPr lang="en-US" smtClean="0"/>
              <a:pPr>
                <a:defRPr/>
              </a:pPr>
              <a:t>4</a:t>
            </a:fld>
            <a:endParaRPr lang="en-US"/>
          </a:p>
        </p:txBody>
      </p:sp>
    </p:spTree>
    <p:extLst>
      <p:ext uri="{BB962C8B-B14F-4D97-AF65-F5344CB8AC3E}">
        <p14:creationId xmlns:p14="http://schemas.microsoft.com/office/powerpoint/2010/main" val="649164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a:t>Andrea Durbin:</a:t>
            </a:r>
          </a:p>
          <a:p>
            <a:pPr marL="270501" indent="-270501">
              <a:spcBef>
                <a:spcPct val="0"/>
              </a:spcBef>
              <a:buFont typeface="Arial" panose="020B0604020202020204" pitchFamily="34" charset="0"/>
              <a:buChar char="•"/>
            </a:pPr>
            <a:r>
              <a:rPr lang="en-US" dirty="0"/>
              <a:t>Portland is no different. Based on the latest figures, 42% of emissions in Multnomah County come from transportation, while building energy—broken up into residential and commercial—accounts for 40% of the pie.</a:t>
            </a:r>
            <a:endParaRPr lang="en-US" dirty="0">
              <a:cs typeface="Calibri"/>
            </a:endParaRPr>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A9A988-CE63-4DC5-AEB2-BB85531483A8}" type="slidenum">
              <a:rPr lang="en-US">
                <a:cs typeface="Arial" charset="0"/>
              </a:rPr>
              <a:pPr fontAlgn="base">
                <a:spcBef>
                  <a:spcPct val="0"/>
                </a:spcBef>
                <a:spcAft>
                  <a:spcPct val="0"/>
                </a:spcAft>
              </a:pPr>
              <a:t>5</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 Warner:</a:t>
            </a:r>
          </a:p>
          <a:p>
            <a:pPr marL="270501" indent="-270501">
              <a:buFont typeface="Arial" panose="020B0604020202020204" pitchFamily="34" charset="0"/>
              <a:buChar char="•"/>
            </a:pPr>
            <a:r>
              <a:rPr lang="en-US" dirty="0"/>
              <a:t>The Climate Challenge focuses on impact and action. By providing cities resources to accelerate and augment our climate action efforts, the 25 cities combined have a goal of reducing 40 million metric tons of CO2 by 2025. This would be equivalent to taking 8.5 million cars off the road, or closing 10 coal-fired power plants.</a:t>
            </a:r>
          </a:p>
        </p:txBody>
      </p:sp>
      <p:sp>
        <p:nvSpPr>
          <p:cNvPr id="4" name="Slide Number Placeholder 3"/>
          <p:cNvSpPr>
            <a:spLocks noGrp="1"/>
          </p:cNvSpPr>
          <p:nvPr>
            <p:ph type="sldNum" sz="quarter" idx="5"/>
          </p:nvPr>
        </p:nvSpPr>
        <p:spPr/>
        <p:txBody>
          <a:bodyPr/>
          <a:lstStyle/>
          <a:p>
            <a:pPr>
              <a:defRPr/>
            </a:pPr>
            <a:fld id="{60A2B94A-C3F0-42E5-A3BF-46843FC25D66}" type="slidenum">
              <a:rPr lang="en-US" smtClean="0"/>
              <a:pPr>
                <a:defRPr/>
              </a:pPr>
              <a:t>6</a:t>
            </a:fld>
            <a:endParaRPr lang="en-US"/>
          </a:p>
        </p:txBody>
      </p:sp>
    </p:spTree>
    <p:extLst>
      <p:ext uri="{BB962C8B-B14F-4D97-AF65-F5344CB8AC3E}">
        <p14:creationId xmlns:p14="http://schemas.microsoft.com/office/powerpoint/2010/main" val="2625091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Andrea Durbin:</a:t>
            </a:r>
          </a:p>
          <a:p>
            <a:pPr marL="270501" indent="-270501">
              <a:buFont typeface="Arial" panose="020B0604020202020204" pitchFamily="34" charset="0"/>
              <a:buChar char="•"/>
            </a:pPr>
            <a:r>
              <a:rPr lang="en-US" dirty="0"/>
              <a:t>The Climate Challenge coincides with our Bureaus’ work to update Portland and Multnomah County’s Climate Action Plan in 2020. The initiatives and strategies we advance with Climate Challenge support will form the foundation for the building energy and transportation chapters of the updated plan. </a:t>
            </a:r>
          </a:p>
          <a:p>
            <a:pPr marL="270501" indent="-270501">
              <a:buFont typeface="Arial" panose="020B0604020202020204" pitchFamily="34" charset="0"/>
              <a:buChar char="•"/>
            </a:pPr>
            <a:endParaRPr lang="en-US" dirty="0"/>
          </a:p>
          <a:p>
            <a:pPr marL="270501" indent="-270501">
              <a:buFont typeface="Arial" panose="020B0604020202020204" pitchFamily="34" charset="0"/>
              <a:buChar char="•"/>
            </a:pPr>
            <a:r>
              <a:rPr lang="en-US" sz="1900" dirty="0"/>
              <a:t>The Climate Challenge efforts will also support </a:t>
            </a:r>
            <a:r>
              <a:rPr lang="en-US" dirty="0"/>
              <a:t>the City's</a:t>
            </a:r>
            <a:r>
              <a:rPr lang="en-US" sz="1900" dirty="0"/>
              <a:t> commitment to advancing racial equity and transportation justice </a:t>
            </a:r>
            <a:r>
              <a:rPr lang="en-US" dirty="0"/>
              <a:t>objectives by:</a:t>
            </a:r>
            <a:endParaRPr lang="en-US" dirty="0">
              <a:cs typeface="Calibri"/>
            </a:endParaRPr>
          </a:p>
          <a:p>
            <a:pPr marL="991838" lvl="1" indent="-270501">
              <a:buFont typeface="Arial" panose="020B0604020202020204" pitchFamily="34" charset="0"/>
              <a:buChar char="•"/>
            </a:pPr>
            <a:r>
              <a:rPr lang="en-US" b="1" dirty="0"/>
              <a:t>First, providing </a:t>
            </a:r>
            <a:r>
              <a:rPr lang="en-US" sz="1900" b="1" dirty="0"/>
              <a:t>resources that enable us to better partner with and build the capacity of community-based organizations</a:t>
            </a:r>
            <a:r>
              <a:rPr lang="en-US" sz="1900" dirty="0"/>
              <a:t> to deliver innovative climate solutions in a climate justice-centered way.</a:t>
            </a:r>
            <a:r>
              <a:rPr lang="en-US" dirty="0"/>
              <a:t> </a:t>
            </a:r>
            <a:endParaRPr lang="en-US" sz="1900">
              <a:cs typeface="Calibri"/>
            </a:endParaRPr>
          </a:p>
          <a:p>
            <a:pPr marL="991838" lvl="1" indent="-270501">
              <a:buFont typeface="Arial" panose="020B0604020202020204" pitchFamily="34" charset="0"/>
              <a:buChar char="•"/>
            </a:pPr>
            <a:r>
              <a:rPr lang="en-US" b="1" dirty="0"/>
              <a:t>Second, supporting </a:t>
            </a:r>
            <a:r>
              <a:rPr lang="en-US" sz="1900" b="1" dirty="0"/>
              <a:t>technical analysis and modeling</a:t>
            </a:r>
            <a:r>
              <a:rPr lang="en-US" sz="1900" dirty="0"/>
              <a:t> so we know who our investments impact, what barriers and choices Portlanders face when making transportation decisions, and how our climate action work improves equitable outcomes across our City.</a:t>
            </a:r>
            <a:endParaRPr lang="en-US" sz="1900" dirty="0">
              <a:cs typeface="Calibri"/>
            </a:endParaRPr>
          </a:p>
          <a:p>
            <a:pPr marL="991838" lvl="1" indent="-270501">
              <a:buFont typeface="Arial" panose="020B0604020202020204" pitchFamily="34" charset="0"/>
              <a:buChar char="•"/>
            </a:pPr>
            <a:endParaRPr lang="en-US" sz="1900" dirty="0">
              <a:cs typeface="Calibri"/>
            </a:endParaRPr>
          </a:p>
          <a:p>
            <a:pPr marL="270501" indent="-270501">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60A2B94A-C3F0-42E5-A3BF-46843FC25D66}" type="slidenum">
              <a:rPr lang="en-US" smtClean="0"/>
              <a:pPr>
                <a:defRPr/>
              </a:pPr>
              <a:t>7</a:t>
            </a:fld>
            <a:endParaRPr lang="en-US"/>
          </a:p>
        </p:txBody>
      </p:sp>
    </p:spTree>
    <p:extLst>
      <p:ext uri="{BB962C8B-B14F-4D97-AF65-F5344CB8AC3E}">
        <p14:creationId xmlns:p14="http://schemas.microsoft.com/office/powerpoint/2010/main" val="4135674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a:t>Andrea Durbin:</a:t>
            </a:r>
          </a:p>
          <a:p>
            <a:pPr marL="270501" indent="-270501">
              <a:spcBef>
                <a:spcPct val="0"/>
              </a:spcBef>
              <a:buFont typeface="Arial" panose="020B0604020202020204" pitchFamily="34" charset="0"/>
              <a:buChar char="•"/>
            </a:pPr>
            <a:r>
              <a:rPr lang="en-US" dirty="0"/>
              <a:t>Before we dive into what we’ll be doing through the Climate Challenge program, let’s take a look at how we’re doing in terms of carbon emissions. </a:t>
            </a:r>
          </a:p>
          <a:p>
            <a:pPr marL="270501" indent="-270501">
              <a:spcBef>
                <a:spcPct val="0"/>
              </a:spcBef>
              <a:buFont typeface="Arial" panose="020B0604020202020204" pitchFamily="34" charset="0"/>
              <a:buChar char="•"/>
            </a:pPr>
            <a:r>
              <a:rPr lang="en-US" dirty="0"/>
              <a:t>We’ve made progress over the last two decades, and we’re reducing emissions faster than the country as a whole. </a:t>
            </a:r>
          </a:p>
          <a:p>
            <a:pPr marL="270501" indent="-270501">
              <a:spcBef>
                <a:spcPct val="0"/>
              </a:spcBef>
              <a:buFont typeface="Arial" panose="020B0604020202020204" pitchFamily="34" charset="0"/>
              <a:buChar char="•"/>
            </a:pPr>
            <a:r>
              <a:rPr lang="en-US" dirty="0"/>
              <a:t>That said, our emissions have fluctuated over the last two years, and we need to quicken the pace of action to cut carbon </a:t>
            </a:r>
            <a:r>
              <a:rPr lang="en-US" dirty="0" err="1"/>
              <a:t>pollultion</a:t>
            </a:r>
            <a:r>
              <a:rPr lang="en-US" dirty="0"/>
              <a:t> and to meet our goals. </a:t>
            </a:r>
            <a:endParaRPr lang="en-US" dirty="0">
              <a:cs typeface="Calibri"/>
            </a:endParaRPr>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1D37AC-13C4-4621-A0C3-7832C74F490B}" type="slidenum">
              <a:rPr lang="en-US">
                <a:cs typeface="Arial" charset="0"/>
              </a:rPr>
              <a:pPr fontAlgn="base">
                <a:spcBef>
                  <a:spcPct val="0"/>
                </a:spcBef>
                <a:spcAft>
                  <a:spcPct val="0"/>
                </a:spcAft>
              </a:pPr>
              <a:t>8</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Andrea Durbin:</a:t>
            </a:r>
          </a:p>
          <a:p>
            <a:pPr marL="270501" indent="-270501">
              <a:buFont typeface="Arial" panose="020B0604020202020204" pitchFamily="34" charset="0"/>
              <a:buChar char="•"/>
            </a:pPr>
            <a:r>
              <a:rPr lang="en-US" dirty="0"/>
              <a:t>Our Climate Action Plan has ambitious goals. </a:t>
            </a:r>
          </a:p>
          <a:p>
            <a:pPr marL="270501" indent="-270501">
              <a:buFont typeface="Arial" panose="020B0604020202020204" pitchFamily="34" charset="0"/>
              <a:buChar char="•"/>
            </a:pPr>
            <a:r>
              <a:rPr lang="en-US" dirty="0"/>
              <a:t>By 2030, we’ve committed to reducing our emissions by 40% compared to 1990 levels, and by 2050, our current goal is to reduce carbon emissions by 80%, but we plan to recommend that this be updated to reflect the City's commitment on 100% Renewables and calls from scientists that say we need to reduce emissions by 100% below 1990 level by 2050</a:t>
            </a:r>
            <a:endParaRPr lang="en-US" dirty="0">
              <a:cs typeface="Calibri"/>
            </a:endParaRPr>
          </a:p>
          <a:p>
            <a:pPr marL="270501" indent="-270501">
              <a:buFont typeface="Arial" panose="020B0604020202020204" pitchFamily="34" charset="0"/>
              <a:buChar char="•"/>
            </a:pPr>
            <a:r>
              <a:rPr lang="en-US" dirty="0"/>
              <a:t>You can see here how far we have to go to close these gaps. Again, we need to accelerate and go bigger on our actions to reduce carbon</a:t>
            </a:r>
            <a:endParaRPr lang="en-US" dirty="0">
              <a:cs typeface="Calibri"/>
            </a:endParaRPr>
          </a:p>
        </p:txBody>
      </p:sp>
      <p:sp>
        <p:nvSpPr>
          <p:cNvPr id="4" name="Slide Number Placeholder 3"/>
          <p:cNvSpPr>
            <a:spLocks noGrp="1"/>
          </p:cNvSpPr>
          <p:nvPr>
            <p:ph type="sldNum" sz="quarter" idx="5"/>
          </p:nvPr>
        </p:nvSpPr>
        <p:spPr/>
        <p:txBody>
          <a:bodyPr/>
          <a:lstStyle/>
          <a:p>
            <a:pPr>
              <a:defRPr/>
            </a:pPr>
            <a:fld id="{60A2B94A-C3F0-42E5-A3BF-46843FC25D66}" type="slidenum">
              <a:rPr lang="en-US" smtClean="0"/>
              <a:pPr>
                <a:defRPr/>
              </a:pPr>
              <a:t>9</a:t>
            </a:fld>
            <a:endParaRPr lang="en-US"/>
          </a:p>
        </p:txBody>
      </p:sp>
    </p:spTree>
    <p:extLst>
      <p:ext uri="{BB962C8B-B14F-4D97-AF65-F5344CB8AC3E}">
        <p14:creationId xmlns:p14="http://schemas.microsoft.com/office/powerpoint/2010/main" val="27998891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5"/>
        <p:cNvGrpSpPr/>
        <p:nvPr/>
      </p:nvGrpSpPr>
      <p:grpSpPr>
        <a:xfrm>
          <a:off x="0" y="0"/>
          <a:ext cx="0" cy="0"/>
          <a:chOff x="0" y="0"/>
          <a:chExt cx="0" cy="0"/>
        </a:xfrm>
      </p:grpSpPr>
      <p:sp>
        <p:nvSpPr>
          <p:cNvPr id="4" name="Google Shape;156;p28"/>
          <p:cNvSpPr>
            <a:spLocks noChangeArrowheads="1"/>
          </p:cNvSpPr>
          <p:nvPr/>
        </p:nvSpPr>
        <p:spPr bwMode="auto">
          <a:xfrm>
            <a:off x="1588" y="1588"/>
            <a:ext cx="1587" cy="1587"/>
          </a:xfrm>
          <a:prstGeom prst="rect">
            <a:avLst/>
          </a:prstGeom>
          <a:solidFill>
            <a:srgbClr val="FFFFFF"/>
          </a:solidFill>
          <a:ln w="9525">
            <a:noFill/>
            <a:miter lim="800000"/>
            <a:headEnd/>
            <a:tailEnd/>
          </a:ln>
        </p:spPr>
        <p:txBody>
          <a:bodyPr/>
          <a:lstStyle/>
          <a:p>
            <a:endParaRPr lang="en-US"/>
          </a:p>
        </p:txBody>
      </p:sp>
      <p:pic>
        <p:nvPicPr>
          <p:cNvPr id="5" name="Google Shape;158;p28"/>
          <p:cNvPicPr preferRelativeResize="0">
            <a:picLocks noChangeAspect="1" noChangeArrowheads="1"/>
          </p:cNvPicPr>
          <p:nvPr/>
        </p:nvPicPr>
        <p:blipFill>
          <a:blip r:embed="rId2"/>
          <a:srcRect/>
          <a:stretch>
            <a:fillRect/>
          </a:stretch>
        </p:blipFill>
        <p:spPr bwMode="auto">
          <a:xfrm>
            <a:off x="136525" y="6370638"/>
            <a:ext cx="1673225" cy="403225"/>
          </a:xfrm>
          <a:prstGeom prst="rect">
            <a:avLst/>
          </a:prstGeom>
          <a:noFill/>
          <a:ln w="9525">
            <a:noFill/>
            <a:miter lim="800000"/>
            <a:headEnd/>
            <a:tailEnd/>
          </a:ln>
        </p:spPr>
      </p:pic>
      <p:cxnSp>
        <p:nvCxnSpPr>
          <p:cNvPr id="6" name="Google Shape;159;p28"/>
          <p:cNvCxnSpPr>
            <a:cxnSpLocks noChangeShapeType="1"/>
          </p:cNvCxnSpPr>
          <p:nvPr/>
        </p:nvCxnSpPr>
        <p:spPr bwMode="auto">
          <a:xfrm>
            <a:off x="0" y="1611313"/>
            <a:ext cx="12161838" cy="0"/>
          </a:xfrm>
          <a:prstGeom prst="straightConnector1">
            <a:avLst/>
          </a:prstGeom>
          <a:noFill/>
          <a:ln w="44450">
            <a:solidFill>
              <a:srgbClr val="00B050"/>
            </a:solidFill>
            <a:miter lim="800000"/>
            <a:headEnd type="none" w="sm" len="sm"/>
            <a:tailEnd type="none" w="sm" len="sm"/>
          </a:ln>
        </p:spPr>
      </p:cxnSp>
      <p:sp>
        <p:nvSpPr>
          <p:cNvPr id="157" name="Google Shape;157;p28"/>
          <p:cNvSpPr txBox="1">
            <a:spLocks noGrp="1"/>
          </p:cNvSpPr>
          <p:nvPr>
            <p:ph type="body" idx="1"/>
          </p:nvPr>
        </p:nvSpPr>
        <p:spPr>
          <a:xfrm>
            <a:off x="838200" y="1825625"/>
            <a:ext cx="10515600" cy="4351200"/>
          </a:xfrm>
          <a:prstGeom prst="rect">
            <a:avLst/>
          </a:prstGeom>
          <a:noFill/>
          <a:ln>
            <a:noFill/>
          </a:ln>
        </p:spPr>
        <p:txBody>
          <a:bodyPr spcFirstLastPara="1"/>
          <a:lstStyle>
            <a:lvl1pPr marL="609585" marR="0" lvl="0" indent="-423323" algn="l" rtl="0">
              <a:lnSpc>
                <a:spcPct val="90000"/>
              </a:lnSpc>
              <a:spcBef>
                <a:spcPts val="1067"/>
              </a:spcBef>
              <a:spcAft>
                <a:spcPts val="0"/>
              </a:spcAft>
              <a:buClr>
                <a:schemeClr val="dk1"/>
              </a:buClr>
              <a:buSzPts val="1400"/>
              <a:buFont typeface="Arial"/>
              <a:buChar char="•"/>
              <a:defRPr sz="1867" b="1" i="0" u="none" strike="noStrike" cap="none">
                <a:solidFill>
                  <a:schemeClr val="dk1"/>
                </a:solidFill>
                <a:latin typeface="Arial"/>
                <a:ea typeface="Arial"/>
                <a:cs typeface="Arial"/>
                <a:sym typeface="Arial"/>
              </a:defRPr>
            </a:lvl1pPr>
            <a:lvl2pPr marL="1219170" marR="0" lvl="1"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2pPr>
            <a:lvl3pPr marL="1828754" marR="0" lvl="2"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60" name="Google Shape;160;p28"/>
          <p:cNvSpPr txBox="1">
            <a:spLocks noGrp="1"/>
          </p:cNvSpPr>
          <p:nvPr>
            <p:ph type="title"/>
          </p:nvPr>
        </p:nvSpPr>
        <p:spPr>
          <a:xfrm>
            <a:off x="838200" y="365125"/>
            <a:ext cx="10515600" cy="1033200"/>
          </a:xfrm>
          <a:prstGeom prst="rect">
            <a:avLst/>
          </a:prstGeom>
          <a:noFill/>
          <a:ln>
            <a:noFill/>
          </a:ln>
        </p:spPr>
        <p:txBody>
          <a:bodyPr spcFirstLastPara="1"/>
          <a:lstStyle>
            <a:lvl1pPr marR="0" lvl="0" algn="l" rtl="0">
              <a:lnSpc>
                <a:spcPct val="90000"/>
              </a:lnSpc>
              <a:spcBef>
                <a:spcPts val="0"/>
              </a:spcBef>
              <a:spcAft>
                <a:spcPts val="0"/>
              </a:spcAft>
              <a:buClr>
                <a:srgbClr val="00B050"/>
              </a:buClr>
              <a:buSzPts val="2700"/>
              <a:buFont typeface="Arial"/>
              <a:buNone/>
              <a:defRPr sz="3600" b="1" i="0" u="none" strike="noStrike" cap="none">
                <a:solidFill>
                  <a:srgbClr val="00B050"/>
                </a:solidFill>
                <a:latin typeface="Arial"/>
                <a:ea typeface="Arial"/>
                <a:cs typeface="Arial"/>
                <a:sym typeface="Arial"/>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sp>
        <p:nvSpPr>
          <p:cNvPr id="7" name="Google Shape;161;p28"/>
          <p:cNvSpPr txBox="1">
            <a:spLocks noGrp="1"/>
          </p:cNvSpPr>
          <p:nvPr>
            <p:ph type="sldNum" idx="10"/>
          </p:nvPr>
        </p:nvSpPr>
        <p:spPr>
          <a:xfrm>
            <a:off x="11409363" y="6332538"/>
            <a:ext cx="731837" cy="525462"/>
          </a:xfrm>
        </p:spPr>
        <p:txBody>
          <a:bodyPr anchor="t"/>
          <a:lstStyle>
            <a:lvl1pPr marL="0" marR="0" lvl="0" indent="0" algn="r" rtl="0">
              <a:lnSpc>
                <a:spcPct val="100000"/>
              </a:lnSpc>
              <a:spcBef>
                <a:spcPts val="0"/>
              </a:spcBef>
              <a:spcAft>
                <a:spcPts val="0"/>
              </a:spcAft>
              <a:buClr>
                <a:srgbClr val="000000"/>
              </a:buClr>
              <a:buSzPts val="1300"/>
              <a:buFont typeface="Arial"/>
              <a:buNone/>
              <a:defRPr sz="1733" b="0" i="0" u="none" strike="noStrike" cap="none" smtClean="0">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9pPr>
          </a:lstStyle>
          <a:p>
            <a:pPr>
              <a:defRPr/>
            </a:pPr>
            <a:fld id="{1BBB53BC-C288-4A24-88BC-0C11CE9D5A4E}" type="slidenum">
              <a:rPr lang="en"/>
              <a:pPr>
                <a:defRPr/>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609600" y="275167"/>
            <a:ext cx="10972800" cy="1143300"/>
          </a:xfrm>
          <a:prstGeom prst="rect">
            <a:avLst/>
          </a:prstGeom>
          <a:noFill/>
          <a:ln>
            <a:noFill/>
          </a:ln>
        </p:spPr>
        <p:txBody>
          <a:bodyPr spcFirstLastPara="1" wrap="square" lIns="121900" tIns="60925" rIns="121900" bIns="60925" anchor="ctr" anchorCtr="0"/>
          <a:lstStyle>
            <a:lvl1pPr marR="0" lvl="0" algn="l">
              <a:lnSpc>
                <a:spcPct val="90000"/>
              </a:lnSpc>
              <a:spcBef>
                <a:spcPts val="0"/>
              </a:spcBef>
              <a:spcAft>
                <a:spcPts val="0"/>
              </a:spcAft>
              <a:buClr>
                <a:srgbClr val="00B050"/>
              </a:buClr>
              <a:buSzPts val="3600"/>
              <a:buNone/>
              <a:defRPr sz="3600" b="1">
                <a:solidFill>
                  <a:srgbClr val="00B050"/>
                </a:solidFill>
              </a:defRPr>
            </a:lvl1pPr>
            <a:lvl2pPr marR="0" lvl="1" algn="ctr">
              <a:lnSpc>
                <a:spcPct val="100000"/>
              </a:lnSpc>
              <a:spcBef>
                <a:spcPts val="0"/>
              </a:spcBef>
              <a:spcAft>
                <a:spcPts val="0"/>
              </a:spcAft>
              <a:buSzPts val="1500"/>
              <a:buNone/>
              <a:defRPr sz="5900" b="0" i="0" u="none" strike="noStrike" cap="none">
                <a:solidFill>
                  <a:schemeClr val="dk1"/>
                </a:solidFill>
                <a:latin typeface="Calibri"/>
                <a:ea typeface="Calibri"/>
                <a:cs typeface="Calibri"/>
                <a:sym typeface="Calibri"/>
              </a:defRPr>
            </a:lvl2pPr>
            <a:lvl3pPr marR="0" lvl="2" algn="ctr">
              <a:lnSpc>
                <a:spcPct val="100000"/>
              </a:lnSpc>
              <a:spcBef>
                <a:spcPts val="0"/>
              </a:spcBef>
              <a:spcAft>
                <a:spcPts val="0"/>
              </a:spcAft>
              <a:buSzPts val="1500"/>
              <a:buNone/>
              <a:defRPr sz="5900" b="0" i="0" u="none" strike="noStrike" cap="none">
                <a:solidFill>
                  <a:schemeClr val="dk1"/>
                </a:solidFill>
                <a:latin typeface="Calibri"/>
                <a:ea typeface="Calibri"/>
                <a:cs typeface="Calibri"/>
                <a:sym typeface="Calibri"/>
              </a:defRPr>
            </a:lvl3pPr>
            <a:lvl4pPr marR="0" lvl="3" algn="ctr">
              <a:lnSpc>
                <a:spcPct val="100000"/>
              </a:lnSpc>
              <a:spcBef>
                <a:spcPts val="0"/>
              </a:spcBef>
              <a:spcAft>
                <a:spcPts val="0"/>
              </a:spcAft>
              <a:buSzPts val="1500"/>
              <a:buNone/>
              <a:defRPr sz="5900" b="0" i="0" u="none" strike="noStrike" cap="none">
                <a:solidFill>
                  <a:schemeClr val="dk1"/>
                </a:solidFill>
                <a:latin typeface="Calibri"/>
                <a:ea typeface="Calibri"/>
                <a:cs typeface="Calibri"/>
                <a:sym typeface="Calibri"/>
              </a:defRPr>
            </a:lvl4pPr>
            <a:lvl5pPr marR="0" lvl="4" algn="ctr">
              <a:lnSpc>
                <a:spcPct val="100000"/>
              </a:lnSpc>
              <a:spcBef>
                <a:spcPts val="0"/>
              </a:spcBef>
              <a:spcAft>
                <a:spcPts val="0"/>
              </a:spcAft>
              <a:buSzPts val="1500"/>
              <a:buNone/>
              <a:defRPr sz="5900" b="0" i="0" u="none" strike="noStrike" cap="none">
                <a:solidFill>
                  <a:schemeClr val="dk1"/>
                </a:solidFill>
                <a:latin typeface="Calibri"/>
                <a:ea typeface="Calibri"/>
                <a:cs typeface="Calibri"/>
                <a:sym typeface="Calibri"/>
              </a:defRPr>
            </a:lvl5pPr>
            <a:lvl6pPr marR="0" lvl="5" algn="ctr">
              <a:lnSpc>
                <a:spcPct val="100000"/>
              </a:lnSpc>
              <a:spcBef>
                <a:spcPts val="0"/>
              </a:spcBef>
              <a:spcAft>
                <a:spcPts val="0"/>
              </a:spcAft>
              <a:buSzPts val="1500"/>
              <a:buNone/>
              <a:defRPr sz="5900" b="0" i="0" u="none" strike="noStrike" cap="none">
                <a:solidFill>
                  <a:schemeClr val="dk1"/>
                </a:solidFill>
                <a:latin typeface="Calibri"/>
                <a:ea typeface="Calibri"/>
                <a:cs typeface="Calibri"/>
                <a:sym typeface="Calibri"/>
              </a:defRPr>
            </a:lvl6pPr>
            <a:lvl7pPr marR="0" lvl="6" algn="ctr">
              <a:lnSpc>
                <a:spcPct val="100000"/>
              </a:lnSpc>
              <a:spcBef>
                <a:spcPts val="0"/>
              </a:spcBef>
              <a:spcAft>
                <a:spcPts val="0"/>
              </a:spcAft>
              <a:buSzPts val="1500"/>
              <a:buNone/>
              <a:defRPr sz="5900" b="0" i="0" u="none" strike="noStrike" cap="none">
                <a:solidFill>
                  <a:schemeClr val="dk1"/>
                </a:solidFill>
                <a:latin typeface="Calibri"/>
                <a:ea typeface="Calibri"/>
                <a:cs typeface="Calibri"/>
                <a:sym typeface="Calibri"/>
              </a:defRPr>
            </a:lvl7pPr>
            <a:lvl8pPr marR="0" lvl="7" algn="ctr">
              <a:lnSpc>
                <a:spcPct val="100000"/>
              </a:lnSpc>
              <a:spcBef>
                <a:spcPts val="0"/>
              </a:spcBef>
              <a:spcAft>
                <a:spcPts val="0"/>
              </a:spcAft>
              <a:buSzPts val="1500"/>
              <a:buNone/>
              <a:defRPr sz="5900" b="0" i="0" u="none" strike="noStrike" cap="none">
                <a:solidFill>
                  <a:schemeClr val="dk1"/>
                </a:solidFill>
                <a:latin typeface="Calibri"/>
                <a:ea typeface="Calibri"/>
                <a:cs typeface="Calibri"/>
                <a:sym typeface="Calibri"/>
              </a:defRPr>
            </a:lvl8pPr>
            <a:lvl9pPr marR="0" lvl="8" algn="ctr">
              <a:lnSpc>
                <a:spcPct val="100000"/>
              </a:lnSpc>
              <a:spcBef>
                <a:spcPts val="0"/>
              </a:spcBef>
              <a:spcAft>
                <a:spcPts val="0"/>
              </a:spcAft>
              <a:buSzPts val="1500"/>
              <a:buNone/>
              <a:defRPr sz="59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body" idx="1"/>
          </p:nvPr>
        </p:nvSpPr>
        <p:spPr>
          <a:xfrm>
            <a:off x="609600" y="1600200"/>
            <a:ext cx="10972800" cy="4525500"/>
          </a:xfrm>
          <a:prstGeom prst="rect">
            <a:avLst/>
          </a:prstGeom>
          <a:noFill/>
          <a:ln>
            <a:noFill/>
          </a:ln>
        </p:spPr>
        <p:txBody>
          <a:bodyPr spcFirstLastPara="1" wrap="square" lIns="121900" tIns="60925" rIns="121900" bIns="60925" anchor="t" anchorCtr="0"/>
          <a:lstStyle>
            <a:lvl1pPr marL="457200" marR="0" lvl="0" indent="-501650" algn="l">
              <a:lnSpc>
                <a:spcPct val="90000"/>
              </a:lnSpc>
              <a:spcBef>
                <a:spcPts val="900"/>
              </a:spcBef>
              <a:spcAft>
                <a:spcPts val="0"/>
              </a:spcAft>
              <a:buClr>
                <a:srgbClr val="002060"/>
              </a:buClr>
              <a:buSzPts val="4300"/>
              <a:buFont typeface="Arial"/>
              <a:buChar char="•"/>
              <a:defRPr sz="4300" b="0" i="0" u="none" strike="noStrike" cap="none">
                <a:solidFill>
                  <a:srgbClr val="002060"/>
                </a:solidFill>
                <a:latin typeface="Arial"/>
                <a:ea typeface="Arial"/>
                <a:cs typeface="Arial"/>
                <a:sym typeface="Arial"/>
              </a:defRPr>
            </a:lvl1pPr>
            <a:lvl2pPr marL="914400" marR="0" lvl="1" indent="-463550" algn="l">
              <a:lnSpc>
                <a:spcPct val="90000"/>
              </a:lnSpc>
              <a:spcBef>
                <a:spcPts val="700"/>
              </a:spcBef>
              <a:spcAft>
                <a:spcPts val="0"/>
              </a:spcAft>
              <a:buClr>
                <a:srgbClr val="002060"/>
              </a:buClr>
              <a:buSzPts val="3700"/>
              <a:buFont typeface="Arial"/>
              <a:buChar char="–"/>
              <a:defRPr sz="3700" b="0" i="0" u="none" strike="noStrike" cap="none">
                <a:solidFill>
                  <a:srgbClr val="002060"/>
                </a:solidFill>
                <a:latin typeface="Arial"/>
                <a:ea typeface="Arial"/>
                <a:cs typeface="Arial"/>
                <a:sym typeface="Arial"/>
              </a:defRPr>
            </a:lvl2pPr>
            <a:lvl3pPr marL="1371600" marR="0" lvl="2" indent="-431800" algn="l">
              <a:lnSpc>
                <a:spcPct val="90000"/>
              </a:lnSpc>
              <a:spcBef>
                <a:spcPts val="700"/>
              </a:spcBef>
              <a:spcAft>
                <a:spcPts val="0"/>
              </a:spcAft>
              <a:buClr>
                <a:srgbClr val="002060"/>
              </a:buClr>
              <a:buSzPts val="3200"/>
              <a:buFont typeface="Arial"/>
              <a:buChar char="•"/>
              <a:defRPr sz="3200" b="0" i="0" u="none" strike="noStrike" cap="none">
                <a:solidFill>
                  <a:srgbClr val="002060"/>
                </a:solidFill>
                <a:latin typeface="Arial"/>
                <a:ea typeface="Arial"/>
                <a:cs typeface="Arial"/>
                <a:sym typeface="Arial"/>
              </a:defRPr>
            </a:lvl3pPr>
            <a:lvl4pPr marL="1828800" marR="0" lvl="3" indent="-400050" algn="l">
              <a:lnSpc>
                <a:spcPct val="90000"/>
              </a:lnSpc>
              <a:spcBef>
                <a:spcPts val="500"/>
              </a:spcBef>
              <a:spcAft>
                <a:spcPts val="0"/>
              </a:spcAft>
              <a:buClr>
                <a:srgbClr val="002060"/>
              </a:buClr>
              <a:buSzPts val="2700"/>
              <a:buFont typeface="Arial"/>
              <a:buChar char="–"/>
              <a:defRPr sz="2700" b="0" i="0" u="none" strike="noStrike" cap="none">
                <a:solidFill>
                  <a:srgbClr val="002060"/>
                </a:solidFill>
                <a:latin typeface="Arial"/>
                <a:ea typeface="Arial"/>
                <a:cs typeface="Arial"/>
                <a:sym typeface="Arial"/>
              </a:defRPr>
            </a:lvl4pPr>
            <a:lvl5pPr marL="2286000" marR="0" lvl="4" indent="-400050" algn="l">
              <a:lnSpc>
                <a:spcPct val="90000"/>
              </a:lnSpc>
              <a:spcBef>
                <a:spcPts val="500"/>
              </a:spcBef>
              <a:spcAft>
                <a:spcPts val="0"/>
              </a:spcAft>
              <a:buClr>
                <a:srgbClr val="002060"/>
              </a:buClr>
              <a:buSzPts val="2700"/>
              <a:buFont typeface="Arial"/>
              <a:buChar char="»"/>
              <a:defRPr sz="2700" b="0" i="0" u="none" strike="noStrike" cap="none">
                <a:solidFill>
                  <a:srgbClr val="002060"/>
                </a:solidFill>
                <a:latin typeface="Arial"/>
                <a:ea typeface="Arial"/>
                <a:cs typeface="Arial"/>
                <a:sym typeface="Arial"/>
              </a:defRPr>
            </a:lvl5pPr>
            <a:lvl6pPr marL="2743200" marR="0" lvl="5" indent="-400050" algn="l">
              <a:lnSpc>
                <a:spcPct val="9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a:lnSpc>
                <a:spcPct val="9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a:lnSpc>
                <a:spcPct val="9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a:lnSpc>
                <a:spcPct val="9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dt" idx="10"/>
          </p:nvPr>
        </p:nvSpPr>
        <p:spPr>
          <a:xfrm>
            <a:off x="609600" y="6356351"/>
            <a:ext cx="2844900" cy="366000"/>
          </a:xfrm>
          <a:prstGeom prst="rect">
            <a:avLst/>
          </a:prstGeom>
          <a:noFill/>
          <a:ln>
            <a:noFill/>
          </a:ln>
        </p:spPr>
        <p:txBody>
          <a:bodyPr spcFirstLastPara="1" wrap="square" lIns="121900" tIns="60925" rIns="121900" bIns="60925" anchor="t" anchorCtr="0"/>
          <a:lstStyle>
            <a:lvl1pPr marR="0" lvl="0"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9pPr>
          </a:lstStyle>
          <a:p>
            <a:endParaRPr/>
          </a:p>
        </p:txBody>
      </p:sp>
      <p:sp>
        <p:nvSpPr>
          <p:cNvPr id="24" name="Google Shape;24;p3"/>
          <p:cNvSpPr txBox="1">
            <a:spLocks noGrp="1"/>
          </p:cNvSpPr>
          <p:nvPr>
            <p:ph type="ftr" idx="11"/>
          </p:nvPr>
        </p:nvSpPr>
        <p:spPr>
          <a:xfrm>
            <a:off x="4165600" y="6356351"/>
            <a:ext cx="3860700" cy="366000"/>
          </a:xfrm>
          <a:prstGeom prst="rect">
            <a:avLst/>
          </a:prstGeom>
          <a:noFill/>
          <a:ln>
            <a:noFill/>
          </a:ln>
        </p:spPr>
        <p:txBody>
          <a:bodyPr spcFirstLastPara="1" wrap="square" lIns="121900" tIns="60925" rIns="121900" bIns="60925" anchor="ctr" anchorCtr="0"/>
          <a:lstStyle>
            <a:lvl1pPr marR="0" lvl="0" algn="ctr">
              <a:lnSpc>
                <a:spcPct val="100000"/>
              </a:lnSpc>
              <a:spcBef>
                <a:spcPts val="0"/>
              </a:spcBef>
              <a:spcAft>
                <a:spcPts val="0"/>
              </a:spcAft>
              <a:buSzPts val="1500"/>
              <a:buNone/>
              <a:defRPr sz="1600" b="0" i="0" u="none" strike="noStrike" cap="none">
                <a:solidFill>
                  <a:srgbClr val="898989"/>
                </a:solidFill>
                <a:latin typeface="Calibri"/>
                <a:ea typeface="Calibri"/>
                <a:cs typeface="Calibri"/>
                <a:sym typeface="Calibri"/>
              </a:defRPr>
            </a:lvl1pPr>
            <a:lvl2pPr marR="0" lvl="1"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500"/>
              <a:buNone/>
              <a:defRPr sz="24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sldNum" idx="12"/>
          </p:nvPr>
        </p:nvSpPr>
        <p:spPr>
          <a:xfrm>
            <a:off x="8737600" y="6356351"/>
            <a:ext cx="2844900" cy="3660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rgbClr val="898989"/>
                </a:solidFill>
                <a:latin typeface="Arial Narrow"/>
                <a:ea typeface="Arial Narrow"/>
                <a:cs typeface="Arial Narrow"/>
                <a:sym typeface="Arial Narrow"/>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rgbClr val="898989"/>
                </a:solidFill>
                <a:latin typeface="Arial Narrow"/>
                <a:ea typeface="Arial Narrow"/>
                <a:cs typeface="Arial Narrow"/>
                <a:sym typeface="Arial Narrow"/>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rgbClr val="898989"/>
                </a:solidFill>
                <a:latin typeface="Arial Narrow"/>
                <a:ea typeface="Arial Narrow"/>
                <a:cs typeface="Arial Narrow"/>
                <a:sym typeface="Arial Narrow"/>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rgbClr val="898989"/>
                </a:solidFill>
                <a:latin typeface="Arial Narrow"/>
                <a:ea typeface="Arial Narrow"/>
                <a:cs typeface="Arial Narrow"/>
                <a:sym typeface="Arial Narrow"/>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rgbClr val="898989"/>
                </a:solidFill>
                <a:latin typeface="Arial Narrow"/>
                <a:ea typeface="Arial Narrow"/>
                <a:cs typeface="Arial Narrow"/>
                <a:sym typeface="Arial Narrow"/>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rgbClr val="898989"/>
                </a:solidFill>
                <a:latin typeface="Arial Narrow"/>
                <a:ea typeface="Arial Narrow"/>
                <a:cs typeface="Arial Narrow"/>
                <a:sym typeface="Arial Narrow"/>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rgbClr val="898989"/>
                </a:solidFill>
                <a:latin typeface="Arial Narrow"/>
                <a:ea typeface="Arial Narrow"/>
                <a:cs typeface="Arial Narrow"/>
                <a:sym typeface="Arial Narrow"/>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rgbClr val="898989"/>
                </a:solidFill>
                <a:latin typeface="Arial Narrow"/>
                <a:ea typeface="Arial Narrow"/>
                <a:cs typeface="Arial Narrow"/>
                <a:sym typeface="Arial Narrow"/>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rgbClr val="898989"/>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
          <p:cNvSpPr/>
          <p:nvPr/>
        </p:nvSpPr>
        <p:spPr>
          <a:xfrm>
            <a:off x="1" y="1"/>
            <a:ext cx="12192000" cy="85200"/>
          </a:xfrm>
          <a:prstGeom prst="rect">
            <a:avLst/>
          </a:prstGeom>
          <a:solidFill>
            <a:srgbClr val="3DC059"/>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pic>
        <p:nvPicPr>
          <p:cNvPr id="27" name="Google Shape;27;p3"/>
          <p:cNvPicPr preferRelativeResize="0"/>
          <p:nvPr/>
        </p:nvPicPr>
        <p:blipFill rotWithShape="1">
          <a:blip r:embed="rId2">
            <a:alphaModFix/>
          </a:blip>
          <a:srcRect/>
          <a:stretch/>
        </p:blipFill>
        <p:spPr>
          <a:xfrm>
            <a:off x="135794" y="6370049"/>
            <a:ext cx="1674152" cy="403736"/>
          </a:xfrm>
          <a:prstGeom prst="rect">
            <a:avLst/>
          </a:prstGeom>
          <a:noFill/>
          <a:ln>
            <a:noFill/>
          </a:ln>
        </p:spPr>
      </p:pic>
    </p:spTree>
    <p:extLst>
      <p:ext uri="{BB962C8B-B14F-4D97-AF65-F5344CB8AC3E}">
        <p14:creationId xmlns:p14="http://schemas.microsoft.com/office/powerpoint/2010/main" val="77518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8"/>
        <p:cNvGrpSpPr/>
        <p:nvPr/>
      </p:nvGrpSpPr>
      <p:grpSpPr>
        <a:xfrm>
          <a:off x="0" y="0"/>
          <a:ext cx="0" cy="0"/>
          <a:chOff x="0" y="0"/>
          <a:chExt cx="0" cy="0"/>
        </a:xfrm>
      </p:grpSpPr>
      <p:pic>
        <p:nvPicPr>
          <p:cNvPr id="29" name="Google Shape;29;p4"/>
          <p:cNvPicPr preferRelativeResize="0"/>
          <p:nvPr/>
        </p:nvPicPr>
        <p:blipFill rotWithShape="1">
          <a:blip r:embed="rId2">
            <a:alphaModFix/>
          </a:blip>
          <a:srcRect/>
          <a:stretch/>
        </p:blipFill>
        <p:spPr>
          <a:xfrm>
            <a:off x="1588" y="1588"/>
            <a:ext cx="1588" cy="1588"/>
          </a:xfrm>
          <a:prstGeom prst="rect">
            <a:avLst/>
          </a:prstGeom>
          <a:noFill/>
          <a:ln>
            <a:noFill/>
          </a:ln>
        </p:spPr>
      </p:pic>
      <p:pic>
        <p:nvPicPr>
          <p:cNvPr id="30" name="Google Shape;30;p4"/>
          <p:cNvPicPr preferRelativeResize="0"/>
          <p:nvPr/>
        </p:nvPicPr>
        <p:blipFill rotWithShape="1">
          <a:blip r:embed="rId3">
            <a:alphaModFix/>
          </a:blip>
          <a:srcRect r="39809"/>
          <a:stretch/>
        </p:blipFill>
        <p:spPr>
          <a:xfrm>
            <a:off x="0" y="6387658"/>
            <a:ext cx="12192000" cy="470342"/>
          </a:xfrm>
          <a:prstGeom prst="rect">
            <a:avLst/>
          </a:prstGeom>
          <a:noFill/>
          <a:ln>
            <a:noFill/>
          </a:ln>
        </p:spPr>
      </p:pic>
      <p:sp>
        <p:nvSpPr>
          <p:cNvPr id="31" name="Google Shape;31;p4"/>
          <p:cNvSpPr txBox="1">
            <a:spLocks noGrp="1"/>
          </p:cNvSpPr>
          <p:nvPr>
            <p:ph type="subTitle" idx="1"/>
          </p:nvPr>
        </p:nvSpPr>
        <p:spPr>
          <a:xfrm>
            <a:off x="816987" y="3650766"/>
            <a:ext cx="9144000" cy="470400"/>
          </a:xfrm>
          <a:prstGeom prst="rect">
            <a:avLst/>
          </a:prstGeom>
          <a:noFill/>
          <a:ln>
            <a:noFill/>
          </a:ln>
        </p:spPr>
        <p:txBody>
          <a:bodyPr spcFirstLastPara="1" wrap="square" lIns="91425" tIns="45700" rIns="91425" bIns="45700" anchor="t" anchorCtr="0"/>
          <a:lstStyle>
            <a:lvl1pPr lvl="0" algn="l">
              <a:lnSpc>
                <a:spcPct val="90000"/>
              </a:lnSpc>
              <a:spcBef>
                <a:spcPts val="1100"/>
              </a:spcBef>
              <a:spcAft>
                <a:spcPts val="0"/>
              </a:spcAft>
              <a:buClr>
                <a:schemeClr val="dk1"/>
              </a:buClr>
              <a:buSzPts val="2000"/>
              <a:buNone/>
              <a:defRPr sz="20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2" name="Google Shape;32;p4"/>
          <p:cNvPicPr preferRelativeResize="0"/>
          <p:nvPr/>
        </p:nvPicPr>
        <p:blipFill rotWithShape="1">
          <a:blip r:embed="rId4">
            <a:alphaModFix/>
          </a:blip>
          <a:srcRect/>
          <a:stretch/>
        </p:blipFill>
        <p:spPr>
          <a:xfrm>
            <a:off x="695997" y="361147"/>
            <a:ext cx="7632598" cy="1840658"/>
          </a:xfrm>
          <a:prstGeom prst="rect">
            <a:avLst/>
          </a:prstGeom>
          <a:noFill/>
          <a:ln>
            <a:noFill/>
          </a:ln>
        </p:spPr>
      </p:pic>
      <p:sp>
        <p:nvSpPr>
          <p:cNvPr id="33" name="Google Shape;33;p4"/>
          <p:cNvSpPr txBox="1">
            <a:spLocks noGrp="1"/>
          </p:cNvSpPr>
          <p:nvPr>
            <p:ph type="dt" idx="10"/>
          </p:nvPr>
        </p:nvSpPr>
        <p:spPr>
          <a:xfrm>
            <a:off x="816987" y="4326021"/>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500"/>
              <a:buNone/>
              <a:defRPr>
                <a:solidFill>
                  <a:schemeClr val="dk1"/>
                </a:solidFill>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4" name="Google Shape;34;p4"/>
          <p:cNvSpPr txBox="1">
            <a:spLocks noGrp="1"/>
          </p:cNvSpPr>
          <p:nvPr>
            <p:ph type="title"/>
          </p:nvPr>
        </p:nvSpPr>
        <p:spPr>
          <a:xfrm>
            <a:off x="816987" y="2201805"/>
            <a:ext cx="10515600" cy="12273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3600"/>
              <a:buFont typeface="Arial"/>
              <a:buNone/>
              <a:defRPr sz="3600"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extLst>
      <p:ext uri="{BB962C8B-B14F-4D97-AF65-F5344CB8AC3E}">
        <p14:creationId xmlns:p14="http://schemas.microsoft.com/office/powerpoint/2010/main" val="3703994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5"/>
        <p:cNvGrpSpPr/>
        <p:nvPr/>
      </p:nvGrpSpPr>
      <p:grpSpPr>
        <a:xfrm>
          <a:off x="0" y="0"/>
          <a:ext cx="0" cy="0"/>
          <a:chOff x="0" y="0"/>
          <a:chExt cx="0" cy="0"/>
        </a:xfrm>
      </p:grpSpPr>
      <p:pic>
        <p:nvPicPr>
          <p:cNvPr id="36" name="Google Shape;36;p5"/>
          <p:cNvPicPr preferRelativeResize="0"/>
          <p:nvPr/>
        </p:nvPicPr>
        <p:blipFill rotWithShape="1">
          <a:blip r:embed="rId2">
            <a:alphaModFix/>
          </a:blip>
          <a:srcRect/>
          <a:stretch/>
        </p:blipFill>
        <p:spPr>
          <a:xfrm>
            <a:off x="1588" y="1588"/>
            <a:ext cx="1588" cy="1588"/>
          </a:xfrm>
          <a:prstGeom prst="rect">
            <a:avLst/>
          </a:prstGeom>
          <a:noFill/>
          <a:ln>
            <a:noFill/>
          </a:ln>
        </p:spPr>
      </p:pic>
      <p:sp>
        <p:nvSpPr>
          <p:cNvPr id="37" name="Google Shape;37;p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lvl="0" indent="-349250" algn="l">
              <a:lnSpc>
                <a:spcPct val="90000"/>
              </a:lnSpc>
              <a:spcBef>
                <a:spcPts val="1100"/>
              </a:spcBef>
              <a:spcAft>
                <a:spcPts val="0"/>
              </a:spcAft>
              <a:buClr>
                <a:schemeClr val="dk1"/>
              </a:buClr>
              <a:buSzPts val="1900"/>
              <a:buChar char="•"/>
              <a:defRPr sz="1900" b="1">
                <a:latin typeface="Arial"/>
                <a:ea typeface="Arial"/>
                <a:cs typeface="Arial"/>
                <a:sym typeface="Arial"/>
              </a:defRPr>
            </a:lvl1pPr>
            <a:lvl2pPr marL="914400" lvl="1" indent="-349250" algn="l">
              <a:lnSpc>
                <a:spcPct val="90000"/>
              </a:lnSpc>
              <a:spcBef>
                <a:spcPts val="500"/>
              </a:spcBef>
              <a:spcAft>
                <a:spcPts val="0"/>
              </a:spcAft>
              <a:buClr>
                <a:schemeClr val="dk1"/>
              </a:buClr>
              <a:buSzPts val="1900"/>
              <a:buFont typeface="Arial"/>
              <a:buChar char="-"/>
              <a:defRPr sz="1900">
                <a:latin typeface="Arial"/>
                <a:ea typeface="Arial"/>
                <a:cs typeface="Arial"/>
                <a:sym typeface="Arial"/>
              </a:defRPr>
            </a:lvl2pPr>
            <a:lvl3pPr marL="1371600" lvl="2" indent="-349250" algn="l">
              <a:lnSpc>
                <a:spcPct val="90000"/>
              </a:lnSpc>
              <a:spcBef>
                <a:spcPts val="500"/>
              </a:spcBef>
              <a:spcAft>
                <a:spcPts val="0"/>
              </a:spcAft>
              <a:buClr>
                <a:schemeClr val="dk1"/>
              </a:buClr>
              <a:buSzPts val="1900"/>
              <a:buFont typeface="Courier New"/>
              <a:buChar char="o"/>
              <a:defRPr sz="1900">
                <a:latin typeface="Arial"/>
                <a:ea typeface="Arial"/>
                <a:cs typeface="Arial"/>
                <a:sym typeface="Arial"/>
              </a:defRPr>
            </a:lvl3pPr>
            <a:lvl4pPr marL="1828800" lvl="3" indent="-349250" algn="l">
              <a:lnSpc>
                <a:spcPct val="90000"/>
              </a:lnSpc>
              <a:spcBef>
                <a:spcPts val="500"/>
              </a:spcBef>
              <a:spcAft>
                <a:spcPts val="0"/>
              </a:spcAft>
              <a:buClr>
                <a:schemeClr val="dk1"/>
              </a:buClr>
              <a:buSzPts val="1900"/>
              <a:buFont typeface="Noto Sans Symbols"/>
              <a:buChar char="▪"/>
              <a:defRPr sz="1900">
                <a:latin typeface="Arial"/>
                <a:ea typeface="Arial"/>
                <a:cs typeface="Arial"/>
                <a:sym typeface="Arial"/>
              </a:defRPr>
            </a:lvl4pPr>
            <a:lvl5pPr marL="2286000" lvl="4" indent="-349250" algn="l">
              <a:lnSpc>
                <a:spcPct val="90000"/>
              </a:lnSpc>
              <a:spcBef>
                <a:spcPts val="500"/>
              </a:spcBef>
              <a:spcAft>
                <a:spcPts val="0"/>
              </a:spcAft>
              <a:buClr>
                <a:schemeClr val="dk1"/>
              </a:buClr>
              <a:buSzPts val="1900"/>
              <a:buChar char="•"/>
              <a:defRPr sz="1900">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38" name="Google Shape;38;p5"/>
          <p:cNvPicPr preferRelativeResize="0"/>
          <p:nvPr/>
        </p:nvPicPr>
        <p:blipFill rotWithShape="1">
          <a:blip r:embed="rId3">
            <a:alphaModFix/>
          </a:blip>
          <a:srcRect/>
          <a:stretch/>
        </p:blipFill>
        <p:spPr>
          <a:xfrm>
            <a:off x="135794" y="6370049"/>
            <a:ext cx="1674152" cy="403736"/>
          </a:xfrm>
          <a:prstGeom prst="rect">
            <a:avLst/>
          </a:prstGeom>
          <a:noFill/>
          <a:ln>
            <a:noFill/>
          </a:ln>
        </p:spPr>
      </p:pic>
      <p:cxnSp>
        <p:nvCxnSpPr>
          <p:cNvPr id="39" name="Google Shape;39;p5"/>
          <p:cNvCxnSpPr/>
          <p:nvPr/>
        </p:nvCxnSpPr>
        <p:spPr>
          <a:xfrm>
            <a:off x="0" y="1611984"/>
            <a:ext cx="12161699" cy="0"/>
          </a:xfrm>
          <a:prstGeom prst="straightConnector1">
            <a:avLst/>
          </a:prstGeom>
          <a:noFill/>
          <a:ln w="44450" cap="flat" cmpd="sng">
            <a:solidFill>
              <a:srgbClr val="00B050"/>
            </a:solidFill>
            <a:prstDash val="solid"/>
            <a:miter lim="800000"/>
            <a:headEnd type="none" w="sm" len="sm"/>
            <a:tailEnd type="none" w="sm" len="sm"/>
          </a:ln>
        </p:spPr>
      </p:cxnSp>
      <p:sp>
        <p:nvSpPr>
          <p:cNvPr id="40" name="Google Shape;40;p5"/>
          <p:cNvSpPr txBox="1">
            <a:spLocks noGrp="1"/>
          </p:cNvSpPr>
          <p:nvPr>
            <p:ph type="title"/>
          </p:nvPr>
        </p:nvSpPr>
        <p:spPr>
          <a:xfrm>
            <a:off x="838200" y="365126"/>
            <a:ext cx="10515600" cy="10332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00B050"/>
              </a:buClr>
              <a:buSzPts val="3600"/>
              <a:buFont typeface="Arial"/>
              <a:buNone/>
              <a:defRPr sz="3600" b="1">
                <a:solidFill>
                  <a:srgbClr val="00B050"/>
                </a:solidFill>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1" name="Google Shape;41;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 name="Google Shape;42;p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3" name="Google Shape;43;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73514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4"/>
        <p:cNvGrpSpPr/>
        <p:nvPr/>
      </p:nvGrpSpPr>
      <p:grpSpPr>
        <a:xfrm>
          <a:off x="0" y="0"/>
          <a:ext cx="0" cy="0"/>
          <a:chOff x="0" y="0"/>
          <a:chExt cx="0" cy="0"/>
        </a:xfrm>
      </p:grpSpPr>
      <p:pic>
        <p:nvPicPr>
          <p:cNvPr id="45" name="Google Shape;45;p6"/>
          <p:cNvPicPr preferRelativeResize="0"/>
          <p:nvPr/>
        </p:nvPicPr>
        <p:blipFill rotWithShape="1">
          <a:blip r:embed="rId2">
            <a:alphaModFix/>
          </a:blip>
          <a:srcRect/>
          <a:stretch/>
        </p:blipFill>
        <p:spPr>
          <a:xfrm>
            <a:off x="1588" y="1588"/>
            <a:ext cx="1588" cy="1588"/>
          </a:xfrm>
          <a:prstGeom prst="rect">
            <a:avLst/>
          </a:prstGeom>
          <a:noFill/>
          <a:ln>
            <a:noFill/>
          </a:ln>
        </p:spPr>
      </p:pic>
      <p:sp>
        <p:nvSpPr>
          <p:cNvPr id="46" name="Google Shape;46;p6"/>
          <p:cNvSpPr txBox="1">
            <a:spLocks noGrp="1"/>
          </p:cNvSpPr>
          <p:nvPr>
            <p:ph type="body" idx="1"/>
          </p:nvPr>
        </p:nvSpPr>
        <p:spPr>
          <a:xfrm>
            <a:off x="839788" y="1681163"/>
            <a:ext cx="5157900" cy="824100"/>
          </a:xfrm>
          <a:prstGeom prst="rect">
            <a:avLst/>
          </a:prstGeom>
          <a:solidFill>
            <a:schemeClr val="lt1"/>
          </a:solidFill>
          <a:ln>
            <a:noFill/>
          </a:ln>
          <a:effectLst>
            <a:outerShdw dist="25400" dir="5400000" algn="t" rotWithShape="0">
              <a:srgbClr val="00B050"/>
            </a:outerShdw>
          </a:effectLst>
        </p:spPr>
        <p:txBody>
          <a:bodyPr spcFirstLastPara="1" wrap="square" lIns="91425" tIns="45700" rIns="91425" bIns="45700" anchor="b" anchorCtr="0"/>
          <a:lstStyle>
            <a:lvl1pPr marL="457200" lvl="0" indent="-228600" algn="l">
              <a:lnSpc>
                <a:spcPct val="90000"/>
              </a:lnSpc>
              <a:spcBef>
                <a:spcPts val="1100"/>
              </a:spcBef>
              <a:spcAft>
                <a:spcPts val="0"/>
              </a:spcAft>
              <a:buClr>
                <a:schemeClr val="dk1"/>
              </a:buClr>
              <a:buSzPts val="1900"/>
              <a:buNone/>
              <a:defRPr sz="1900" b="1">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6"/>
          <p:cNvSpPr txBox="1">
            <a:spLocks noGrp="1"/>
          </p:cNvSpPr>
          <p:nvPr>
            <p:ph type="body" idx="2"/>
          </p:nvPr>
        </p:nvSpPr>
        <p:spPr>
          <a:xfrm>
            <a:off x="839788" y="2505075"/>
            <a:ext cx="5157900" cy="3684300"/>
          </a:xfrm>
          <a:prstGeom prst="rect">
            <a:avLst/>
          </a:prstGeom>
          <a:noFill/>
          <a:ln>
            <a:noFill/>
          </a:ln>
        </p:spPr>
        <p:txBody>
          <a:bodyPr spcFirstLastPara="1" wrap="square" lIns="91425" tIns="45700" rIns="91425" bIns="45700" anchor="t" anchorCtr="0"/>
          <a:lstStyle>
            <a:lvl1pPr marL="457200" lvl="0" indent="-330200" algn="l">
              <a:lnSpc>
                <a:spcPct val="90000"/>
              </a:lnSpc>
              <a:spcBef>
                <a:spcPts val="1100"/>
              </a:spcBef>
              <a:spcAft>
                <a:spcPts val="0"/>
              </a:spcAft>
              <a:buClr>
                <a:schemeClr val="dk1"/>
              </a:buClr>
              <a:buSzPts val="1600"/>
              <a:buChar char="•"/>
              <a:defRPr sz="1600">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Char char="•"/>
              <a:defRPr sz="1600">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Char char="•"/>
              <a:defRPr sz="1600">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Char char="•"/>
              <a:defRPr sz="1600">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Char char="•"/>
              <a:defRPr sz="1600">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8" name="Google Shape;48;p6"/>
          <p:cNvSpPr txBox="1">
            <a:spLocks noGrp="1"/>
          </p:cNvSpPr>
          <p:nvPr>
            <p:ph type="body" idx="3"/>
          </p:nvPr>
        </p:nvSpPr>
        <p:spPr>
          <a:xfrm>
            <a:off x="6172200" y="1681163"/>
            <a:ext cx="5183100" cy="824100"/>
          </a:xfrm>
          <a:prstGeom prst="rect">
            <a:avLst/>
          </a:prstGeom>
          <a:solidFill>
            <a:schemeClr val="lt1"/>
          </a:solidFill>
          <a:ln>
            <a:noFill/>
          </a:ln>
          <a:effectLst>
            <a:outerShdw dist="25400" dir="5400000" algn="t" rotWithShape="0">
              <a:srgbClr val="00B050"/>
            </a:outerShdw>
          </a:effectLst>
        </p:spPr>
        <p:txBody>
          <a:bodyPr spcFirstLastPara="1" wrap="square" lIns="91425" tIns="45700" rIns="91425" bIns="45700" anchor="b" anchorCtr="0"/>
          <a:lstStyle>
            <a:lvl1pPr marL="457200" lvl="0" indent="-228600" algn="l">
              <a:lnSpc>
                <a:spcPct val="90000"/>
              </a:lnSpc>
              <a:spcBef>
                <a:spcPts val="1100"/>
              </a:spcBef>
              <a:spcAft>
                <a:spcPts val="0"/>
              </a:spcAft>
              <a:buClr>
                <a:schemeClr val="dk1"/>
              </a:buClr>
              <a:buSzPts val="1900"/>
              <a:buNone/>
              <a:defRPr sz="1900" b="1">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6"/>
          <p:cNvSpPr txBox="1">
            <a:spLocks noGrp="1"/>
          </p:cNvSpPr>
          <p:nvPr>
            <p:ph type="body" idx="4"/>
          </p:nvPr>
        </p:nvSpPr>
        <p:spPr>
          <a:xfrm>
            <a:off x="6172200" y="2505075"/>
            <a:ext cx="5183100" cy="3684300"/>
          </a:xfrm>
          <a:prstGeom prst="rect">
            <a:avLst/>
          </a:prstGeom>
          <a:noFill/>
          <a:ln>
            <a:noFill/>
          </a:ln>
        </p:spPr>
        <p:txBody>
          <a:bodyPr spcFirstLastPara="1" wrap="square" lIns="91425" tIns="45700" rIns="91425" bIns="45700" anchor="t" anchorCtr="0"/>
          <a:lstStyle>
            <a:lvl1pPr marL="457200" lvl="0" indent="-330200" algn="l">
              <a:lnSpc>
                <a:spcPct val="90000"/>
              </a:lnSpc>
              <a:spcBef>
                <a:spcPts val="1100"/>
              </a:spcBef>
              <a:spcAft>
                <a:spcPts val="0"/>
              </a:spcAft>
              <a:buClr>
                <a:schemeClr val="dk1"/>
              </a:buClr>
              <a:buSzPts val="1600"/>
              <a:buChar char="•"/>
              <a:defRPr sz="1600" b="1">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Char char="•"/>
              <a:defRPr sz="1600">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Char char="•"/>
              <a:defRPr sz="1600">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Char char="•"/>
              <a:defRPr sz="1600">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Char char="•"/>
              <a:defRPr sz="1600">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50" name="Google Shape;50;p6"/>
          <p:cNvPicPr preferRelativeResize="0"/>
          <p:nvPr/>
        </p:nvPicPr>
        <p:blipFill rotWithShape="1">
          <a:blip r:embed="rId3">
            <a:alphaModFix/>
          </a:blip>
          <a:srcRect/>
          <a:stretch/>
        </p:blipFill>
        <p:spPr>
          <a:xfrm>
            <a:off x="135794" y="6370049"/>
            <a:ext cx="1674152" cy="403736"/>
          </a:xfrm>
          <a:prstGeom prst="rect">
            <a:avLst/>
          </a:prstGeom>
          <a:noFill/>
          <a:ln>
            <a:noFill/>
          </a:ln>
        </p:spPr>
      </p:pic>
      <p:cxnSp>
        <p:nvCxnSpPr>
          <p:cNvPr id="51" name="Google Shape;51;p6"/>
          <p:cNvCxnSpPr/>
          <p:nvPr/>
        </p:nvCxnSpPr>
        <p:spPr>
          <a:xfrm>
            <a:off x="0" y="1611984"/>
            <a:ext cx="12161699" cy="0"/>
          </a:xfrm>
          <a:prstGeom prst="straightConnector1">
            <a:avLst/>
          </a:prstGeom>
          <a:noFill/>
          <a:ln w="44450" cap="flat" cmpd="sng">
            <a:solidFill>
              <a:srgbClr val="00B050"/>
            </a:solidFill>
            <a:prstDash val="solid"/>
            <a:miter lim="800000"/>
            <a:headEnd type="none" w="sm" len="sm"/>
            <a:tailEnd type="none" w="sm" len="sm"/>
          </a:ln>
        </p:spPr>
      </p:cxnSp>
      <p:sp>
        <p:nvSpPr>
          <p:cNvPr id="52" name="Google Shape;52;p6"/>
          <p:cNvSpPr txBox="1">
            <a:spLocks noGrp="1"/>
          </p:cNvSpPr>
          <p:nvPr>
            <p:ph type="title"/>
          </p:nvPr>
        </p:nvSpPr>
        <p:spPr>
          <a:xfrm>
            <a:off x="839788" y="365125"/>
            <a:ext cx="10515600" cy="9453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00B050"/>
              </a:buClr>
              <a:buSzPts val="3200"/>
              <a:buFont typeface="Arial"/>
              <a:buNone/>
              <a:defRPr sz="3200" b="1">
                <a:solidFill>
                  <a:srgbClr val="00B050"/>
                </a:solidFill>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3" name="Google Shape;53;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4" name="Google Shape;54;p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5" name="Google Shape;55;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4675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56"/>
        <p:cNvGrpSpPr/>
        <p:nvPr/>
      </p:nvGrpSpPr>
      <p:grpSpPr>
        <a:xfrm>
          <a:off x="0" y="0"/>
          <a:ext cx="0" cy="0"/>
          <a:chOff x="0" y="0"/>
          <a:chExt cx="0" cy="0"/>
        </a:xfrm>
      </p:grpSpPr>
      <p:pic>
        <p:nvPicPr>
          <p:cNvPr id="57" name="Google Shape;57;p7"/>
          <p:cNvPicPr preferRelativeResize="0"/>
          <p:nvPr/>
        </p:nvPicPr>
        <p:blipFill rotWithShape="1">
          <a:blip r:embed="rId2">
            <a:alphaModFix/>
          </a:blip>
          <a:srcRect/>
          <a:stretch/>
        </p:blipFill>
        <p:spPr>
          <a:xfrm>
            <a:off x="1588" y="1588"/>
            <a:ext cx="1588" cy="1588"/>
          </a:xfrm>
          <a:prstGeom prst="rect">
            <a:avLst/>
          </a:prstGeom>
          <a:noFill/>
          <a:ln>
            <a:noFill/>
          </a:ln>
        </p:spPr>
      </p:pic>
      <p:sp>
        <p:nvSpPr>
          <p:cNvPr id="58" name="Google Shape;58;p7"/>
          <p:cNvSpPr txBox="1">
            <a:spLocks noGrp="1"/>
          </p:cNvSpPr>
          <p:nvPr>
            <p:ph type="title"/>
          </p:nvPr>
        </p:nvSpPr>
        <p:spPr>
          <a:xfrm>
            <a:off x="839788" y="365125"/>
            <a:ext cx="10515600" cy="9453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00B050"/>
              </a:buClr>
              <a:buSzPts val="3200"/>
              <a:buFont typeface="Arial"/>
              <a:buNone/>
              <a:defRPr sz="3200" b="1">
                <a:solidFill>
                  <a:srgbClr val="00B050"/>
                </a:solidFill>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 name="Google Shape;59;p7"/>
          <p:cNvSpPr txBox="1">
            <a:spLocks noGrp="1"/>
          </p:cNvSpPr>
          <p:nvPr>
            <p:ph type="body" idx="1"/>
          </p:nvPr>
        </p:nvSpPr>
        <p:spPr>
          <a:xfrm>
            <a:off x="839788" y="1979628"/>
            <a:ext cx="3072300" cy="618000"/>
          </a:xfrm>
          <a:prstGeom prst="rect">
            <a:avLst/>
          </a:prstGeom>
          <a:solidFill>
            <a:schemeClr val="lt1"/>
          </a:solidFill>
          <a:ln>
            <a:noFill/>
          </a:ln>
          <a:effectLst>
            <a:outerShdw dist="25400" dir="5400000" algn="t" rotWithShape="0">
              <a:srgbClr val="00B050"/>
            </a:outerShdw>
          </a:effectLst>
        </p:spPr>
        <p:txBody>
          <a:bodyPr spcFirstLastPara="1" wrap="square" lIns="91425" tIns="45700" rIns="91425" bIns="45700" anchor="b" anchorCtr="0"/>
          <a:lstStyle>
            <a:lvl1pPr marL="457200" lvl="0" indent="-228600" algn="l">
              <a:lnSpc>
                <a:spcPct val="90000"/>
              </a:lnSpc>
              <a:spcBef>
                <a:spcPts val="1100"/>
              </a:spcBef>
              <a:spcAft>
                <a:spcPts val="0"/>
              </a:spcAft>
              <a:buClr>
                <a:schemeClr val="dk1"/>
              </a:buClr>
              <a:buSzPts val="1900"/>
              <a:buNone/>
              <a:defRPr sz="1900" b="1">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7"/>
          <p:cNvSpPr txBox="1">
            <a:spLocks noGrp="1"/>
          </p:cNvSpPr>
          <p:nvPr>
            <p:ph type="body" idx="2"/>
          </p:nvPr>
        </p:nvSpPr>
        <p:spPr>
          <a:xfrm>
            <a:off x="839788" y="2597672"/>
            <a:ext cx="3072300" cy="3684300"/>
          </a:xfrm>
          <a:prstGeom prst="rect">
            <a:avLst/>
          </a:prstGeom>
          <a:noFill/>
          <a:ln>
            <a:noFill/>
          </a:ln>
        </p:spPr>
        <p:txBody>
          <a:bodyPr spcFirstLastPara="1" wrap="square" lIns="91425" tIns="45700" rIns="91425" bIns="45700" anchor="t" anchorCtr="0"/>
          <a:lstStyle>
            <a:lvl1pPr marL="457200" lvl="0" indent="-330200" algn="l">
              <a:lnSpc>
                <a:spcPct val="90000"/>
              </a:lnSpc>
              <a:spcBef>
                <a:spcPts val="1100"/>
              </a:spcBef>
              <a:spcAft>
                <a:spcPts val="0"/>
              </a:spcAft>
              <a:buClr>
                <a:schemeClr val="dk1"/>
              </a:buClr>
              <a:buSzPts val="1600"/>
              <a:buChar char="•"/>
              <a:defRPr sz="1600" b="1">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Char char="•"/>
              <a:defRPr sz="1600">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Char char="•"/>
              <a:defRPr sz="1600">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Char char="•"/>
              <a:defRPr sz="1600">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Char char="•"/>
              <a:defRPr sz="1600">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61" name="Google Shape;61;p7"/>
          <p:cNvSpPr txBox="1">
            <a:spLocks noGrp="1"/>
          </p:cNvSpPr>
          <p:nvPr>
            <p:ph type="body" idx="3"/>
          </p:nvPr>
        </p:nvSpPr>
        <p:spPr>
          <a:xfrm>
            <a:off x="8264531" y="1979628"/>
            <a:ext cx="3087600" cy="618000"/>
          </a:xfrm>
          <a:prstGeom prst="rect">
            <a:avLst/>
          </a:prstGeom>
          <a:solidFill>
            <a:schemeClr val="lt1"/>
          </a:solidFill>
          <a:ln>
            <a:noFill/>
          </a:ln>
          <a:effectLst>
            <a:outerShdw dist="25400" dir="5400000" algn="t" rotWithShape="0">
              <a:srgbClr val="00B050"/>
            </a:outerShdw>
          </a:effectLst>
        </p:spPr>
        <p:txBody>
          <a:bodyPr spcFirstLastPara="1" wrap="square" lIns="91425" tIns="45700" rIns="91425" bIns="45700" anchor="b" anchorCtr="0"/>
          <a:lstStyle>
            <a:lvl1pPr marL="457200" lvl="0" indent="-228600" algn="l">
              <a:lnSpc>
                <a:spcPct val="90000"/>
              </a:lnSpc>
              <a:spcBef>
                <a:spcPts val="1100"/>
              </a:spcBef>
              <a:spcAft>
                <a:spcPts val="0"/>
              </a:spcAft>
              <a:buClr>
                <a:schemeClr val="dk1"/>
              </a:buClr>
              <a:buSzPts val="1900"/>
              <a:buNone/>
              <a:defRPr sz="1900" b="1">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7"/>
          <p:cNvSpPr txBox="1">
            <a:spLocks noGrp="1"/>
          </p:cNvSpPr>
          <p:nvPr>
            <p:ph type="body" idx="4"/>
          </p:nvPr>
        </p:nvSpPr>
        <p:spPr>
          <a:xfrm>
            <a:off x="8264531" y="2597672"/>
            <a:ext cx="3087600" cy="3684300"/>
          </a:xfrm>
          <a:prstGeom prst="rect">
            <a:avLst/>
          </a:prstGeom>
          <a:noFill/>
          <a:ln>
            <a:noFill/>
          </a:ln>
        </p:spPr>
        <p:txBody>
          <a:bodyPr spcFirstLastPara="1" wrap="square" lIns="91425" tIns="45700" rIns="91425" bIns="45700" anchor="t" anchorCtr="0"/>
          <a:lstStyle>
            <a:lvl1pPr marL="457200" lvl="0" indent="-330200" algn="l">
              <a:lnSpc>
                <a:spcPct val="90000"/>
              </a:lnSpc>
              <a:spcBef>
                <a:spcPts val="1100"/>
              </a:spcBef>
              <a:spcAft>
                <a:spcPts val="0"/>
              </a:spcAft>
              <a:buClr>
                <a:schemeClr val="dk1"/>
              </a:buClr>
              <a:buSzPts val="1600"/>
              <a:buChar char="•"/>
              <a:defRPr sz="1600" b="1">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Char char="•"/>
              <a:defRPr sz="1600">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Char char="•"/>
              <a:defRPr sz="1600">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Char char="•"/>
              <a:defRPr sz="1600">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Char char="•"/>
              <a:defRPr sz="1600">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63" name="Google Shape;63;p7"/>
          <p:cNvPicPr preferRelativeResize="0"/>
          <p:nvPr/>
        </p:nvPicPr>
        <p:blipFill rotWithShape="1">
          <a:blip r:embed="rId3">
            <a:alphaModFix/>
          </a:blip>
          <a:srcRect/>
          <a:stretch/>
        </p:blipFill>
        <p:spPr>
          <a:xfrm>
            <a:off x="135794" y="6370049"/>
            <a:ext cx="1674152" cy="403736"/>
          </a:xfrm>
          <a:prstGeom prst="rect">
            <a:avLst/>
          </a:prstGeom>
          <a:noFill/>
          <a:ln>
            <a:noFill/>
          </a:ln>
        </p:spPr>
      </p:pic>
      <p:sp>
        <p:nvSpPr>
          <p:cNvPr id="64" name="Google Shape;64;p7"/>
          <p:cNvSpPr txBox="1">
            <a:spLocks noGrp="1"/>
          </p:cNvSpPr>
          <p:nvPr>
            <p:ph type="body" idx="5"/>
          </p:nvPr>
        </p:nvSpPr>
        <p:spPr>
          <a:xfrm>
            <a:off x="4516133" y="1979628"/>
            <a:ext cx="3072300" cy="618000"/>
          </a:xfrm>
          <a:prstGeom prst="rect">
            <a:avLst/>
          </a:prstGeom>
          <a:solidFill>
            <a:schemeClr val="lt1"/>
          </a:solidFill>
          <a:ln>
            <a:noFill/>
          </a:ln>
          <a:effectLst>
            <a:outerShdw dist="25400" dir="5400000" algn="t" rotWithShape="0">
              <a:srgbClr val="00B050"/>
            </a:outerShdw>
          </a:effectLst>
        </p:spPr>
        <p:txBody>
          <a:bodyPr spcFirstLastPara="1" wrap="square" lIns="91425" tIns="45700" rIns="91425" bIns="45700" anchor="b" anchorCtr="0"/>
          <a:lstStyle>
            <a:lvl1pPr marL="457200" lvl="0" indent="-228600" algn="l">
              <a:lnSpc>
                <a:spcPct val="90000"/>
              </a:lnSpc>
              <a:spcBef>
                <a:spcPts val="1100"/>
              </a:spcBef>
              <a:spcAft>
                <a:spcPts val="0"/>
              </a:spcAft>
              <a:buClr>
                <a:schemeClr val="dk1"/>
              </a:buClr>
              <a:buSzPts val="1900"/>
              <a:buNone/>
              <a:defRPr sz="1900" b="1">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7"/>
          <p:cNvSpPr txBox="1">
            <a:spLocks noGrp="1"/>
          </p:cNvSpPr>
          <p:nvPr>
            <p:ph type="body" idx="6"/>
          </p:nvPr>
        </p:nvSpPr>
        <p:spPr>
          <a:xfrm>
            <a:off x="4516133" y="2597672"/>
            <a:ext cx="3072300" cy="3684300"/>
          </a:xfrm>
          <a:prstGeom prst="rect">
            <a:avLst/>
          </a:prstGeom>
          <a:noFill/>
          <a:ln>
            <a:noFill/>
          </a:ln>
        </p:spPr>
        <p:txBody>
          <a:bodyPr spcFirstLastPara="1" wrap="square" lIns="91425" tIns="45700" rIns="91425" bIns="45700" anchor="t" anchorCtr="0"/>
          <a:lstStyle>
            <a:lvl1pPr marL="457200" lvl="0" indent="-330200" algn="l">
              <a:lnSpc>
                <a:spcPct val="90000"/>
              </a:lnSpc>
              <a:spcBef>
                <a:spcPts val="1100"/>
              </a:spcBef>
              <a:spcAft>
                <a:spcPts val="0"/>
              </a:spcAft>
              <a:buClr>
                <a:schemeClr val="dk1"/>
              </a:buClr>
              <a:buSzPts val="1600"/>
              <a:buChar char="•"/>
              <a:defRPr sz="1600" b="1">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Char char="•"/>
              <a:defRPr sz="1600">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Char char="•"/>
              <a:defRPr sz="1600">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Char char="•"/>
              <a:defRPr sz="1600">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Char char="•"/>
              <a:defRPr sz="1600">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cxnSp>
        <p:nvCxnSpPr>
          <p:cNvPr id="66" name="Google Shape;66;p7"/>
          <p:cNvCxnSpPr/>
          <p:nvPr/>
        </p:nvCxnSpPr>
        <p:spPr>
          <a:xfrm>
            <a:off x="0" y="1611984"/>
            <a:ext cx="12161699" cy="0"/>
          </a:xfrm>
          <a:prstGeom prst="straightConnector1">
            <a:avLst/>
          </a:prstGeom>
          <a:noFill/>
          <a:ln w="44450" cap="flat" cmpd="sng">
            <a:solidFill>
              <a:srgbClr val="00B050"/>
            </a:solidFill>
            <a:prstDash val="solid"/>
            <a:miter lim="800000"/>
            <a:headEnd type="none" w="sm" len="sm"/>
            <a:tailEnd type="none" w="sm" len="sm"/>
          </a:ln>
        </p:spPr>
      </p:cxnSp>
      <p:sp>
        <p:nvSpPr>
          <p:cNvPr id="67" name="Google Shape;67;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8" name="Google Shape;68;p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9" name="Google Shape;69;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0575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0"/>
        <p:cNvGrpSpPr/>
        <p:nvPr/>
      </p:nvGrpSpPr>
      <p:grpSpPr>
        <a:xfrm>
          <a:off x="0" y="0"/>
          <a:ext cx="0" cy="0"/>
          <a:chOff x="0" y="0"/>
          <a:chExt cx="0" cy="0"/>
        </a:xfrm>
      </p:grpSpPr>
      <p:pic>
        <p:nvPicPr>
          <p:cNvPr id="71" name="Google Shape;71;p8"/>
          <p:cNvPicPr preferRelativeResize="0"/>
          <p:nvPr/>
        </p:nvPicPr>
        <p:blipFill rotWithShape="1">
          <a:blip r:embed="rId2">
            <a:alphaModFix/>
          </a:blip>
          <a:srcRect/>
          <a:stretch/>
        </p:blipFill>
        <p:spPr>
          <a:xfrm>
            <a:off x="1588" y="1588"/>
            <a:ext cx="1588" cy="1588"/>
          </a:xfrm>
          <a:prstGeom prst="rect">
            <a:avLst/>
          </a:prstGeom>
          <a:noFill/>
          <a:ln>
            <a:noFill/>
          </a:ln>
        </p:spPr>
      </p:pic>
      <p:cxnSp>
        <p:nvCxnSpPr>
          <p:cNvPr id="72" name="Google Shape;72;p8"/>
          <p:cNvCxnSpPr/>
          <p:nvPr/>
        </p:nvCxnSpPr>
        <p:spPr>
          <a:xfrm>
            <a:off x="0" y="1611984"/>
            <a:ext cx="12161699" cy="0"/>
          </a:xfrm>
          <a:prstGeom prst="straightConnector1">
            <a:avLst/>
          </a:prstGeom>
          <a:noFill/>
          <a:ln w="44450" cap="flat" cmpd="sng">
            <a:solidFill>
              <a:srgbClr val="00B050"/>
            </a:solidFill>
            <a:prstDash val="solid"/>
            <a:miter lim="800000"/>
            <a:headEnd type="none" w="sm" len="sm"/>
            <a:tailEnd type="none" w="sm" len="sm"/>
          </a:ln>
        </p:spPr>
      </p:cxnSp>
      <p:sp>
        <p:nvSpPr>
          <p:cNvPr id="73" name="Google Shape;73;p8"/>
          <p:cNvSpPr txBox="1">
            <a:spLocks noGrp="1"/>
          </p:cNvSpPr>
          <p:nvPr>
            <p:ph type="title"/>
          </p:nvPr>
        </p:nvSpPr>
        <p:spPr>
          <a:xfrm>
            <a:off x="839788" y="365125"/>
            <a:ext cx="10515600" cy="9453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00B050"/>
              </a:buClr>
              <a:buSzPts val="3200"/>
              <a:buFont typeface="Arial"/>
              <a:buNone/>
              <a:defRPr sz="3200" b="1">
                <a:solidFill>
                  <a:srgbClr val="00B050"/>
                </a:solidFill>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pic>
        <p:nvPicPr>
          <p:cNvPr id="74" name="Google Shape;74;p8"/>
          <p:cNvPicPr preferRelativeResize="0"/>
          <p:nvPr/>
        </p:nvPicPr>
        <p:blipFill rotWithShape="1">
          <a:blip r:embed="rId3">
            <a:alphaModFix/>
          </a:blip>
          <a:srcRect/>
          <a:stretch/>
        </p:blipFill>
        <p:spPr>
          <a:xfrm>
            <a:off x="135794" y="6370049"/>
            <a:ext cx="1674152" cy="403736"/>
          </a:xfrm>
          <a:prstGeom prst="rect">
            <a:avLst/>
          </a:prstGeom>
          <a:noFill/>
          <a:ln>
            <a:noFill/>
          </a:ln>
        </p:spPr>
      </p:pic>
      <p:sp>
        <p:nvSpPr>
          <p:cNvPr id="75" name="Google Shape;75;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6" name="Google Shape;76;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7" name="Google Shape;77;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8580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8"/>
        <p:cNvGrpSpPr/>
        <p:nvPr/>
      </p:nvGrpSpPr>
      <p:grpSpPr>
        <a:xfrm>
          <a:off x="0" y="0"/>
          <a:ext cx="0" cy="0"/>
          <a:chOff x="0" y="0"/>
          <a:chExt cx="0" cy="0"/>
        </a:xfrm>
      </p:grpSpPr>
      <p:pic>
        <p:nvPicPr>
          <p:cNvPr id="79" name="Google Shape;79;p9"/>
          <p:cNvPicPr preferRelativeResize="0"/>
          <p:nvPr/>
        </p:nvPicPr>
        <p:blipFill rotWithShape="1">
          <a:blip r:embed="rId2">
            <a:alphaModFix/>
          </a:blip>
          <a:srcRect/>
          <a:stretch/>
        </p:blipFill>
        <p:spPr>
          <a:xfrm>
            <a:off x="1588" y="1588"/>
            <a:ext cx="1588" cy="1588"/>
          </a:xfrm>
          <a:prstGeom prst="rect">
            <a:avLst/>
          </a:prstGeom>
          <a:noFill/>
          <a:ln>
            <a:noFill/>
          </a:ln>
        </p:spPr>
      </p:pic>
      <p:sp>
        <p:nvSpPr>
          <p:cNvPr id="80" name="Google Shape;80;p9"/>
          <p:cNvSpPr txBox="1">
            <a:spLocks noGrp="1"/>
          </p:cNvSpPr>
          <p:nvPr>
            <p:ph type="title"/>
          </p:nvPr>
        </p:nvSpPr>
        <p:spPr>
          <a:xfrm>
            <a:off x="839788" y="1687398"/>
            <a:ext cx="3932100" cy="718800"/>
          </a:xfrm>
          <a:prstGeom prst="rect">
            <a:avLst/>
          </a:prstGeom>
          <a:solidFill>
            <a:schemeClr val="lt1"/>
          </a:solidFill>
          <a:ln>
            <a:noFill/>
          </a:ln>
          <a:effectLst>
            <a:outerShdw dist="25400" dir="5400000" algn="t" rotWithShape="0">
              <a:srgbClr val="00B050"/>
            </a:outerShdw>
          </a:effectLst>
        </p:spPr>
        <p:txBody>
          <a:bodyPr spcFirstLastPara="1" wrap="square" lIns="91425" tIns="45700" rIns="91425" bIns="45700" anchor="b" anchorCtr="0"/>
          <a:lstStyle>
            <a:lvl1pPr lvl="0" algn="l">
              <a:lnSpc>
                <a:spcPct val="90000"/>
              </a:lnSpc>
              <a:spcBef>
                <a:spcPts val="0"/>
              </a:spcBef>
              <a:spcAft>
                <a:spcPts val="0"/>
              </a:spcAft>
              <a:buClr>
                <a:schemeClr val="dk1"/>
              </a:buClr>
              <a:buSzPts val="1900"/>
              <a:buFont typeface="Arial"/>
              <a:buNone/>
              <a:defRPr sz="1900"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1" name="Google Shape;81;p9"/>
          <p:cNvSpPr txBox="1">
            <a:spLocks noGrp="1"/>
          </p:cNvSpPr>
          <p:nvPr>
            <p:ph type="body" idx="1"/>
          </p:nvPr>
        </p:nvSpPr>
        <p:spPr>
          <a:xfrm>
            <a:off x="5183188" y="1687397"/>
            <a:ext cx="6172500" cy="4530300"/>
          </a:xfrm>
          <a:prstGeom prst="rect">
            <a:avLst/>
          </a:prstGeom>
          <a:noFill/>
          <a:ln>
            <a:noFill/>
          </a:ln>
        </p:spPr>
        <p:txBody>
          <a:bodyPr spcFirstLastPara="1" wrap="square" lIns="91425" tIns="45700" rIns="91425" bIns="45700" anchor="t" anchorCtr="0"/>
          <a:lstStyle>
            <a:lvl1pPr marL="457200" lvl="0" indent="-349250" algn="l">
              <a:lnSpc>
                <a:spcPct val="90000"/>
              </a:lnSpc>
              <a:spcBef>
                <a:spcPts val="1100"/>
              </a:spcBef>
              <a:spcAft>
                <a:spcPts val="0"/>
              </a:spcAft>
              <a:buClr>
                <a:schemeClr val="dk1"/>
              </a:buClr>
              <a:buSzPts val="1900"/>
              <a:buChar char="•"/>
              <a:defRPr sz="1900" b="1">
                <a:latin typeface="Arial"/>
                <a:ea typeface="Arial"/>
                <a:cs typeface="Arial"/>
                <a:sym typeface="Arial"/>
              </a:defRPr>
            </a:lvl1pPr>
            <a:lvl2pPr marL="914400" lvl="1" indent="-349250" algn="l">
              <a:lnSpc>
                <a:spcPct val="90000"/>
              </a:lnSpc>
              <a:spcBef>
                <a:spcPts val="500"/>
              </a:spcBef>
              <a:spcAft>
                <a:spcPts val="0"/>
              </a:spcAft>
              <a:buClr>
                <a:schemeClr val="dk1"/>
              </a:buClr>
              <a:buSzPts val="1900"/>
              <a:buChar char="•"/>
              <a:defRPr sz="1900">
                <a:latin typeface="Arial"/>
                <a:ea typeface="Arial"/>
                <a:cs typeface="Arial"/>
                <a:sym typeface="Arial"/>
              </a:defRPr>
            </a:lvl2pPr>
            <a:lvl3pPr marL="1371600" lvl="2" indent="-349250" algn="l">
              <a:lnSpc>
                <a:spcPct val="90000"/>
              </a:lnSpc>
              <a:spcBef>
                <a:spcPts val="500"/>
              </a:spcBef>
              <a:spcAft>
                <a:spcPts val="0"/>
              </a:spcAft>
              <a:buClr>
                <a:schemeClr val="dk1"/>
              </a:buClr>
              <a:buSzPts val="1900"/>
              <a:buChar char="•"/>
              <a:defRPr sz="1900">
                <a:latin typeface="Arial"/>
                <a:ea typeface="Arial"/>
                <a:cs typeface="Arial"/>
                <a:sym typeface="Arial"/>
              </a:defRPr>
            </a:lvl3pPr>
            <a:lvl4pPr marL="1828800" lvl="3" indent="-349250" algn="l">
              <a:lnSpc>
                <a:spcPct val="90000"/>
              </a:lnSpc>
              <a:spcBef>
                <a:spcPts val="500"/>
              </a:spcBef>
              <a:spcAft>
                <a:spcPts val="0"/>
              </a:spcAft>
              <a:buClr>
                <a:schemeClr val="dk1"/>
              </a:buClr>
              <a:buSzPts val="1900"/>
              <a:buChar char="•"/>
              <a:defRPr sz="1900">
                <a:latin typeface="Arial"/>
                <a:ea typeface="Arial"/>
                <a:cs typeface="Arial"/>
                <a:sym typeface="Arial"/>
              </a:defRPr>
            </a:lvl4pPr>
            <a:lvl5pPr marL="2286000" lvl="4" indent="-349250" algn="l">
              <a:lnSpc>
                <a:spcPct val="90000"/>
              </a:lnSpc>
              <a:spcBef>
                <a:spcPts val="500"/>
              </a:spcBef>
              <a:spcAft>
                <a:spcPts val="0"/>
              </a:spcAft>
              <a:buClr>
                <a:schemeClr val="dk1"/>
              </a:buClr>
              <a:buSzPts val="1900"/>
              <a:buChar char="•"/>
              <a:defRPr sz="1900">
                <a:latin typeface="Arial"/>
                <a:ea typeface="Arial"/>
                <a:cs typeface="Arial"/>
                <a:sym typeface="Aria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9"/>
          <p:cNvSpPr txBox="1">
            <a:spLocks noGrp="1"/>
          </p:cNvSpPr>
          <p:nvPr>
            <p:ph type="body" idx="2"/>
          </p:nvPr>
        </p:nvSpPr>
        <p:spPr>
          <a:xfrm>
            <a:off x="839788" y="2406198"/>
            <a:ext cx="3932100" cy="3811500"/>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100"/>
              </a:spcBef>
              <a:spcAft>
                <a:spcPts val="0"/>
              </a:spcAft>
              <a:buClr>
                <a:schemeClr val="dk1"/>
              </a:buClr>
              <a:buSzPts val="1600"/>
              <a:buNone/>
              <a:defRPr sz="1600">
                <a:latin typeface="Arial"/>
                <a:ea typeface="Arial"/>
                <a:cs typeface="Arial"/>
                <a:sym typeface="Arial"/>
              </a:defRPr>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pic>
        <p:nvPicPr>
          <p:cNvPr id="83" name="Google Shape;83;p9"/>
          <p:cNvPicPr preferRelativeResize="0"/>
          <p:nvPr/>
        </p:nvPicPr>
        <p:blipFill rotWithShape="1">
          <a:blip r:embed="rId3">
            <a:alphaModFix/>
          </a:blip>
          <a:srcRect/>
          <a:stretch/>
        </p:blipFill>
        <p:spPr>
          <a:xfrm>
            <a:off x="135794" y="6370049"/>
            <a:ext cx="1674152" cy="403736"/>
          </a:xfrm>
          <a:prstGeom prst="rect">
            <a:avLst/>
          </a:prstGeom>
          <a:noFill/>
          <a:ln>
            <a:noFill/>
          </a:ln>
        </p:spPr>
      </p:pic>
      <p:cxnSp>
        <p:nvCxnSpPr>
          <p:cNvPr id="84" name="Google Shape;84;p9"/>
          <p:cNvCxnSpPr/>
          <p:nvPr/>
        </p:nvCxnSpPr>
        <p:spPr>
          <a:xfrm>
            <a:off x="0" y="1611984"/>
            <a:ext cx="12161699" cy="0"/>
          </a:xfrm>
          <a:prstGeom prst="straightConnector1">
            <a:avLst/>
          </a:prstGeom>
          <a:noFill/>
          <a:ln w="44450" cap="flat" cmpd="sng">
            <a:solidFill>
              <a:srgbClr val="00B050"/>
            </a:solidFill>
            <a:prstDash val="solid"/>
            <a:miter lim="800000"/>
            <a:headEnd type="none" w="sm" len="sm"/>
            <a:tailEnd type="none" w="sm" len="sm"/>
          </a:ln>
        </p:spPr>
      </p:cxnSp>
      <p:sp>
        <p:nvSpPr>
          <p:cNvPr id="85" name="Google Shape;85;p9"/>
          <p:cNvSpPr txBox="1"/>
          <p:nvPr/>
        </p:nvSpPr>
        <p:spPr>
          <a:xfrm>
            <a:off x="839788" y="365125"/>
            <a:ext cx="10515600" cy="94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B050"/>
              </a:buClr>
              <a:buSzPts val="3200"/>
              <a:buFont typeface="Arial"/>
              <a:buNone/>
            </a:pPr>
            <a:r>
              <a:rPr lang="en-US" sz="3200" b="1" i="0" u="none" strike="noStrike" cap="none">
                <a:solidFill>
                  <a:srgbClr val="00B050"/>
                </a:solidFill>
                <a:latin typeface="Arial"/>
                <a:ea typeface="Arial"/>
                <a:cs typeface="Arial"/>
                <a:sym typeface="Arial"/>
              </a:rPr>
              <a:t>Click to edit Master title style</a:t>
            </a:r>
            <a:endParaRPr sz="1500" b="0" i="0" u="none" strike="noStrike" cap="none">
              <a:solidFill>
                <a:srgbClr val="000000"/>
              </a:solidFill>
              <a:latin typeface="Arial"/>
              <a:ea typeface="Arial"/>
              <a:cs typeface="Arial"/>
              <a:sym typeface="Arial"/>
            </a:endParaRPr>
          </a:p>
        </p:txBody>
      </p:sp>
      <p:sp>
        <p:nvSpPr>
          <p:cNvPr id="86" name="Google Shape;86;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 name="Google Shape;87;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 name="Google Shape;88;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03570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type="obj">
  <p:cSld name="2_Title and Content">
    <p:spTree>
      <p:nvGrpSpPr>
        <p:cNvPr id="1" name="Shape 89"/>
        <p:cNvGrpSpPr/>
        <p:nvPr/>
      </p:nvGrpSpPr>
      <p:grpSpPr>
        <a:xfrm>
          <a:off x="0" y="0"/>
          <a:ext cx="0" cy="0"/>
          <a:chOff x="0" y="0"/>
          <a:chExt cx="0" cy="0"/>
        </a:xfrm>
      </p:grpSpPr>
      <p:sp>
        <p:nvSpPr>
          <p:cNvPr id="90" name="Google Shape;90;p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1" name="Google Shape;91;p1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extLst>
      <p:ext uri="{BB962C8B-B14F-4D97-AF65-F5344CB8AC3E}">
        <p14:creationId xmlns:p14="http://schemas.microsoft.com/office/powerpoint/2010/main" val="2471432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4" name="Google Shape;94;p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5" name="Google Shape;95;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6" name="Google Shape;96;p11"/>
          <p:cNvPicPr preferRelativeResize="0"/>
          <p:nvPr/>
        </p:nvPicPr>
        <p:blipFill rotWithShape="1">
          <a:blip r:embed="rId2">
            <a:alphaModFix/>
          </a:blip>
          <a:srcRect/>
          <a:stretch/>
        </p:blipFill>
        <p:spPr>
          <a:xfrm>
            <a:off x="135794" y="6370049"/>
            <a:ext cx="1674152" cy="403736"/>
          </a:xfrm>
          <a:prstGeom prst="rect">
            <a:avLst/>
          </a:prstGeom>
          <a:noFill/>
          <a:ln>
            <a:noFill/>
          </a:ln>
        </p:spPr>
      </p:pic>
    </p:spTree>
    <p:extLst>
      <p:ext uri="{BB962C8B-B14F-4D97-AF65-F5344CB8AC3E}">
        <p14:creationId xmlns:p14="http://schemas.microsoft.com/office/powerpoint/2010/main" val="3110420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84"/>
        <p:cNvGrpSpPr/>
        <p:nvPr/>
      </p:nvGrpSpPr>
      <p:grpSpPr>
        <a:xfrm>
          <a:off x="0" y="0"/>
          <a:ext cx="0" cy="0"/>
          <a:chOff x="0" y="0"/>
          <a:chExt cx="0" cy="0"/>
        </a:xfrm>
      </p:grpSpPr>
      <p:sp>
        <p:nvSpPr>
          <p:cNvPr id="3" name="Google Shape;185;p31"/>
          <p:cNvSpPr>
            <a:spLocks noChangeArrowheads="1"/>
          </p:cNvSpPr>
          <p:nvPr/>
        </p:nvSpPr>
        <p:spPr bwMode="auto">
          <a:xfrm>
            <a:off x="1588" y="1588"/>
            <a:ext cx="1587" cy="1587"/>
          </a:xfrm>
          <a:prstGeom prst="rect">
            <a:avLst/>
          </a:prstGeom>
          <a:solidFill>
            <a:srgbClr val="FFFFFF"/>
          </a:solidFill>
          <a:ln w="9525">
            <a:noFill/>
            <a:miter lim="800000"/>
            <a:headEnd/>
            <a:tailEnd/>
          </a:ln>
        </p:spPr>
        <p:txBody>
          <a:bodyPr/>
          <a:lstStyle/>
          <a:p>
            <a:endParaRPr lang="en-US"/>
          </a:p>
        </p:txBody>
      </p:sp>
      <p:cxnSp>
        <p:nvCxnSpPr>
          <p:cNvPr id="4" name="Google Shape;186;p31"/>
          <p:cNvCxnSpPr>
            <a:cxnSpLocks noChangeShapeType="1"/>
          </p:cNvCxnSpPr>
          <p:nvPr/>
        </p:nvCxnSpPr>
        <p:spPr bwMode="auto">
          <a:xfrm>
            <a:off x="0" y="1611313"/>
            <a:ext cx="12161838" cy="0"/>
          </a:xfrm>
          <a:prstGeom prst="straightConnector1">
            <a:avLst/>
          </a:prstGeom>
          <a:noFill/>
          <a:ln w="44450">
            <a:solidFill>
              <a:srgbClr val="00B050"/>
            </a:solidFill>
            <a:miter lim="800000"/>
            <a:headEnd type="none" w="sm" len="sm"/>
            <a:tailEnd type="none" w="sm" len="sm"/>
          </a:ln>
        </p:spPr>
      </p:cxnSp>
      <p:pic>
        <p:nvPicPr>
          <p:cNvPr id="5" name="Google Shape;188;p31"/>
          <p:cNvPicPr preferRelativeResize="0">
            <a:picLocks noChangeAspect="1" noChangeArrowheads="1"/>
          </p:cNvPicPr>
          <p:nvPr/>
        </p:nvPicPr>
        <p:blipFill>
          <a:blip r:embed="rId2"/>
          <a:srcRect/>
          <a:stretch>
            <a:fillRect/>
          </a:stretch>
        </p:blipFill>
        <p:spPr bwMode="auto">
          <a:xfrm>
            <a:off x="136525" y="6370638"/>
            <a:ext cx="1673225" cy="403225"/>
          </a:xfrm>
          <a:prstGeom prst="rect">
            <a:avLst/>
          </a:prstGeom>
          <a:noFill/>
          <a:ln w="9525">
            <a:noFill/>
            <a:miter lim="800000"/>
            <a:headEnd/>
            <a:tailEnd/>
          </a:ln>
        </p:spPr>
      </p:pic>
      <p:sp>
        <p:nvSpPr>
          <p:cNvPr id="187" name="Google Shape;187;p31"/>
          <p:cNvSpPr txBox="1">
            <a:spLocks noGrp="1"/>
          </p:cNvSpPr>
          <p:nvPr>
            <p:ph type="title"/>
          </p:nvPr>
        </p:nvSpPr>
        <p:spPr>
          <a:xfrm>
            <a:off x="839788" y="365125"/>
            <a:ext cx="10515600" cy="945200"/>
          </a:xfrm>
          <a:prstGeom prst="rect">
            <a:avLst/>
          </a:prstGeom>
          <a:noFill/>
          <a:ln>
            <a:noFill/>
          </a:ln>
        </p:spPr>
        <p:txBody>
          <a:bodyPr spcFirstLastPara="1"/>
          <a:lstStyle>
            <a:lvl1pPr marR="0" lvl="0" algn="l" rtl="0">
              <a:lnSpc>
                <a:spcPct val="90000"/>
              </a:lnSpc>
              <a:spcBef>
                <a:spcPts val="0"/>
              </a:spcBef>
              <a:spcAft>
                <a:spcPts val="0"/>
              </a:spcAft>
              <a:buClr>
                <a:srgbClr val="00B050"/>
              </a:buClr>
              <a:buSzPts val="2400"/>
              <a:buFont typeface="Arial"/>
              <a:buNone/>
              <a:defRPr sz="3200" b="1" i="0" u="none" strike="noStrike" cap="none">
                <a:solidFill>
                  <a:srgbClr val="00B050"/>
                </a:solidFill>
                <a:latin typeface="Arial"/>
                <a:ea typeface="Arial"/>
                <a:cs typeface="Arial"/>
                <a:sym typeface="Arial"/>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sp>
        <p:nvSpPr>
          <p:cNvPr id="6" name="Google Shape;189;p31"/>
          <p:cNvSpPr txBox="1">
            <a:spLocks noGrp="1"/>
          </p:cNvSpPr>
          <p:nvPr>
            <p:ph type="sldNum" idx="10"/>
          </p:nvPr>
        </p:nvSpPr>
        <p:spPr>
          <a:xfrm>
            <a:off x="11409363" y="6332538"/>
            <a:ext cx="731837" cy="525462"/>
          </a:xfrm>
        </p:spPr>
        <p:txBody>
          <a:bodyPr anchor="t"/>
          <a:lstStyle>
            <a:lvl1pPr marL="0" marR="0" lvl="0" indent="0" algn="r" rtl="0">
              <a:lnSpc>
                <a:spcPct val="100000"/>
              </a:lnSpc>
              <a:spcBef>
                <a:spcPts val="0"/>
              </a:spcBef>
              <a:spcAft>
                <a:spcPts val="0"/>
              </a:spcAft>
              <a:buClr>
                <a:srgbClr val="000000"/>
              </a:buClr>
              <a:buSzPts val="1300"/>
              <a:buFont typeface="Arial"/>
              <a:buNone/>
              <a:defRPr sz="1733" b="0" i="0" u="none" strike="noStrike" cap="none" smtClean="0">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9pPr>
          </a:lstStyle>
          <a:p>
            <a:pPr>
              <a:defRPr/>
            </a:pPr>
            <a:fld id="{7BA17009-CF78-404C-B96C-9EAEBAC563F3}" type="slidenum">
              <a:rPr lang="en"/>
              <a:pPr>
                <a:defRPr/>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90"/>
        <p:cNvGrpSpPr/>
        <p:nvPr/>
      </p:nvGrpSpPr>
      <p:grpSpPr>
        <a:xfrm>
          <a:off x="0" y="0"/>
          <a:ext cx="0" cy="0"/>
          <a:chOff x="0" y="0"/>
          <a:chExt cx="0" cy="0"/>
        </a:xfrm>
      </p:grpSpPr>
      <p:sp>
        <p:nvSpPr>
          <p:cNvPr id="5" name="Google Shape;191;p32"/>
          <p:cNvSpPr>
            <a:spLocks noChangeArrowheads="1"/>
          </p:cNvSpPr>
          <p:nvPr/>
        </p:nvSpPr>
        <p:spPr bwMode="auto">
          <a:xfrm>
            <a:off x="1588" y="1588"/>
            <a:ext cx="1587" cy="1587"/>
          </a:xfrm>
          <a:prstGeom prst="rect">
            <a:avLst/>
          </a:prstGeom>
          <a:solidFill>
            <a:srgbClr val="FFFFFF"/>
          </a:solidFill>
          <a:ln w="9525">
            <a:noFill/>
            <a:miter lim="800000"/>
            <a:headEnd/>
            <a:tailEnd/>
          </a:ln>
        </p:spPr>
        <p:txBody>
          <a:bodyPr/>
          <a:lstStyle/>
          <a:p>
            <a:endParaRPr lang="en-US"/>
          </a:p>
        </p:txBody>
      </p:sp>
      <p:pic>
        <p:nvPicPr>
          <p:cNvPr id="6" name="Google Shape;195;p32"/>
          <p:cNvPicPr preferRelativeResize="0">
            <a:picLocks noChangeAspect="1" noChangeArrowheads="1"/>
          </p:cNvPicPr>
          <p:nvPr/>
        </p:nvPicPr>
        <p:blipFill>
          <a:blip r:embed="rId2"/>
          <a:srcRect/>
          <a:stretch>
            <a:fillRect/>
          </a:stretch>
        </p:blipFill>
        <p:spPr bwMode="auto">
          <a:xfrm>
            <a:off x="136525" y="6370638"/>
            <a:ext cx="1673225" cy="403225"/>
          </a:xfrm>
          <a:prstGeom prst="rect">
            <a:avLst/>
          </a:prstGeom>
          <a:noFill/>
          <a:ln w="9525">
            <a:noFill/>
            <a:miter lim="800000"/>
            <a:headEnd/>
            <a:tailEnd/>
          </a:ln>
        </p:spPr>
      </p:pic>
      <p:cxnSp>
        <p:nvCxnSpPr>
          <p:cNvPr id="7" name="Google Shape;196;p32"/>
          <p:cNvCxnSpPr>
            <a:cxnSpLocks noChangeShapeType="1"/>
          </p:cNvCxnSpPr>
          <p:nvPr/>
        </p:nvCxnSpPr>
        <p:spPr bwMode="auto">
          <a:xfrm>
            <a:off x="0" y="1611313"/>
            <a:ext cx="12161838" cy="0"/>
          </a:xfrm>
          <a:prstGeom prst="straightConnector1">
            <a:avLst/>
          </a:prstGeom>
          <a:noFill/>
          <a:ln w="44450">
            <a:solidFill>
              <a:srgbClr val="00B050"/>
            </a:solidFill>
            <a:miter lim="800000"/>
            <a:headEnd type="none" w="sm" len="sm"/>
            <a:tailEnd type="none" w="sm" len="sm"/>
          </a:ln>
        </p:spPr>
      </p:cxnSp>
      <p:sp>
        <p:nvSpPr>
          <p:cNvPr id="8" name="Google Shape;197;p32"/>
          <p:cNvSpPr txBox="1"/>
          <p:nvPr/>
        </p:nvSpPr>
        <p:spPr>
          <a:xfrm>
            <a:off x="839788" y="365125"/>
            <a:ext cx="10515600" cy="944563"/>
          </a:xfrm>
          <a:prstGeom prst="rect">
            <a:avLst/>
          </a:prstGeom>
          <a:noFill/>
          <a:ln>
            <a:noFill/>
          </a:ln>
        </p:spPr>
        <p:txBody>
          <a:bodyPr spcFirstLastPara="1" lIns="91433" tIns="45700" rIns="91433" bIns="45700" anchor="ctr"/>
          <a:lstStyle/>
          <a:p>
            <a:pPr fontAlgn="auto">
              <a:lnSpc>
                <a:spcPct val="90000"/>
              </a:lnSpc>
              <a:spcBef>
                <a:spcPts val="0"/>
              </a:spcBef>
              <a:spcAft>
                <a:spcPts val="0"/>
              </a:spcAft>
              <a:buClr>
                <a:srgbClr val="00B050"/>
              </a:buClr>
              <a:buSzPts val="2400"/>
              <a:buFont typeface="Arial"/>
              <a:buNone/>
              <a:defRPr/>
            </a:pPr>
            <a:r>
              <a:rPr lang="en" sz="3200" b="1">
                <a:solidFill>
                  <a:srgbClr val="00B050"/>
                </a:solidFill>
                <a:latin typeface="Arial"/>
                <a:ea typeface="Arial"/>
                <a:cs typeface="Arial"/>
                <a:sym typeface="Arial"/>
              </a:rPr>
              <a:t>Click to edit Master title style</a:t>
            </a:r>
            <a:endParaRPr sz="3200" b="1">
              <a:solidFill>
                <a:srgbClr val="00B050"/>
              </a:solidFill>
              <a:latin typeface="Arial"/>
              <a:ea typeface="Arial"/>
              <a:cs typeface="Arial"/>
              <a:sym typeface="Arial"/>
            </a:endParaRPr>
          </a:p>
        </p:txBody>
      </p:sp>
      <p:sp>
        <p:nvSpPr>
          <p:cNvPr id="192" name="Google Shape;192;p32"/>
          <p:cNvSpPr txBox="1">
            <a:spLocks noGrp="1"/>
          </p:cNvSpPr>
          <p:nvPr>
            <p:ph type="title"/>
          </p:nvPr>
        </p:nvSpPr>
        <p:spPr>
          <a:xfrm>
            <a:off x="839788" y="1687399"/>
            <a:ext cx="3932400" cy="718800"/>
          </a:xfrm>
          <a:prstGeom prst="rect">
            <a:avLst/>
          </a:prstGeom>
          <a:solidFill>
            <a:schemeClr val="lt1"/>
          </a:solidFill>
          <a:ln>
            <a:noFill/>
          </a:ln>
          <a:effectLst>
            <a:outerShdw dist="25400" dir="5400000" algn="t" rotWithShape="0">
              <a:srgbClr val="00B050"/>
            </a:outerShdw>
          </a:effectLst>
        </p:spPr>
        <p:txBody>
          <a:bodyPr spcFirstLastPara="1" anchor="b"/>
          <a:lstStyle>
            <a:lvl1pPr marR="0" lvl="0" algn="l" rtl="0">
              <a:lnSpc>
                <a:spcPct val="90000"/>
              </a:lnSpc>
              <a:spcBef>
                <a:spcPts val="0"/>
              </a:spcBef>
              <a:spcAft>
                <a:spcPts val="0"/>
              </a:spcAft>
              <a:buClr>
                <a:schemeClr val="dk1"/>
              </a:buClr>
              <a:buSzPts val="1400"/>
              <a:buFont typeface="Arial"/>
              <a:buNone/>
              <a:defRPr sz="1867"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sp>
        <p:nvSpPr>
          <p:cNvPr id="193" name="Google Shape;193;p32"/>
          <p:cNvSpPr txBox="1">
            <a:spLocks noGrp="1"/>
          </p:cNvSpPr>
          <p:nvPr>
            <p:ph type="body" idx="1"/>
          </p:nvPr>
        </p:nvSpPr>
        <p:spPr>
          <a:xfrm>
            <a:off x="5183188" y="1687397"/>
            <a:ext cx="6172000" cy="4530400"/>
          </a:xfrm>
          <a:prstGeom prst="rect">
            <a:avLst/>
          </a:prstGeom>
          <a:noFill/>
          <a:ln>
            <a:noFill/>
          </a:ln>
        </p:spPr>
        <p:txBody>
          <a:bodyPr spcFirstLastPara="1"/>
          <a:lstStyle>
            <a:lvl1pPr marL="609585" marR="0" lvl="0" indent="-423323" algn="l" rtl="0">
              <a:lnSpc>
                <a:spcPct val="90000"/>
              </a:lnSpc>
              <a:spcBef>
                <a:spcPts val="1067"/>
              </a:spcBef>
              <a:spcAft>
                <a:spcPts val="0"/>
              </a:spcAft>
              <a:buClr>
                <a:schemeClr val="dk1"/>
              </a:buClr>
              <a:buSzPts val="1400"/>
              <a:buFont typeface="Arial"/>
              <a:buChar char="•"/>
              <a:defRPr sz="1867" b="1" i="0" u="none" strike="noStrike" cap="none">
                <a:solidFill>
                  <a:schemeClr val="dk1"/>
                </a:solidFill>
                <a:latin typeface="Arial"/>
                <a:ea typeface="Arial"/>
                <a:cs typeface="Arial"/>
                <a:sym typeface="Arial"/>
              </a:defRPr>
            </a:lvl1pPr>
            <a:lvl2pPr marL="1219170" marR="0" lvl="1"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2pPr>
            <a:lvl3pPr marL="1828754" marR="0" lvl="2"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4" name="Google Shape;194;p32"/>
          <p:cNvSpPr txBox="1">
            <a:spLocks noGrp="1"/>
          </p:cNvSpPr>
          <p:nvPr>
            <p:ph type="body" idx="2"/>
          </p:nvPr>
        </p:nvSpPr>
        <p:spPr>
          <a:xfrm>
            <a:off x="839788" y="2406199"/>
            <a:ext cx="3932400" cy="3811600"/>
          </a:xfrm>
          <a:prstGeom prst="rect">
            <a:avLst/>
          </a:prstGeom>
          <a:noFill/>
          <a:ln>
            <a:noFill/>
          </a:ln>
        </p:spPr>
        <p:txBody>
          <a:bodyPr spcFirstLastPara="1"/>
          <a:lstStyle>
            <a:lvl1pPr marL="609585" marR="0" lvl="0" indent="-304792"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2pPr>
            <a:lvl3pPr marL="1828754" marR="0" lvl="2" indent="-304792"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3pPr>
            <a:lvl4pPr marL="2438339" marR="0" lvl="3"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4pPr>
            <a:lvl5pPr marL="3047924" marR="0" lvl="4"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5pPr>
            <a:lvl6pPr marL="3657509" marR="0" lvl="5"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6pPr>
            <a:lvl7pPr marL="4267093" marR="0" lvl="6"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7pPr>
            <a:lvl8pPr marL="4876678" marR="0" lvl="7"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8pPr>
            <a:lvl9pPr marL="5486263" marR="0" lvl="8"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9pPr>
          </a:lstStyle>
          <a:p>
            <a:endParaRPr/>
          </a:p>
        </p:txBody>
      </p:sp>
      <p:sp>
        <p:nvSpPr>
          <p:cNvPr id="9" name="Google Shape;198;p32"/>
          <p:cNvSpPr txBox="1">
            <a:spLocks noGrp="1"/>
          </p:cNvSpPr>
          <p:nvPr>
            <p:ph type="sldNum" idx="10"/>
          </p:nvPr>
        </p:nvSpPr>
        <p:spPr>
          <a:xfrm>
            <a:off x="11409363" y="6332538"/>
            <a:ext cx="731837" cy="525462"/>
          </a:xfrm>
        </p:spPr>
        <p:txBody>
          <a:bodyPr anchor="t"/>
          <a:lstStyle>
            <a:lvl1pPr marL="0" marR="0" lvl="0" indent="0" algn="r" rtl="0">
              <a:lnSpc>
                <a:spcPct val="100000"/>
              </a:lnSpc>
              <a:spcBef>
                <a:spcPts val="0"/>
              </a:spcBef>
              <a:spcAft>
                <a:spcPts val="0"/>
              </a:spcAft>
              <a:buClr>
                <a:srgbClr val="000000"/>
              </a:buClr>
              <a:buSzPts val="1300"/>
              <a:buFont typeface="Arial"/>
              <a:buNone/>
              <a:defRPr sz="1733" b="0" i="0" u="none" strike="noStrike" cap="none" smtClean="0">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9pPr>
          </a:lstStyle>
          <a:p>
            <a:pPr>
              <a:defRPr/>
            </a:pPr>
            <a:fld id="{B9FEB726-93FD-4851-A129-436595E1163A}" type="slidenum">
              <a:rPr lang="en"/>
              <a:pPr>
                <a:defRPr/>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11"/>
        <p:cNvGrpSpPr/>
        <p:nvPr/>
      </p:nvGrpSpPr>
      <p:grpSpPr>
        <a:xfrm>
          <a:off x="0" y="0"/>
          <a:ext cx="0" cy="0"/>
          <a:chOff x="0" y="0"/>
          <a:chExt cx="0" cy="0"/>
        </a:xfrm>
      </p:grpSpPr>
      <p:sp>
        <p:nvSpPr>
          <p:cNvPr id="212" name="Google Shape;212;p36"/>
          <p:cNvSpPr txBox="1">
            <a:spLocks noGrp="1"/>
          </p:cNvSpPr>
          <p:nvPr>
            <p:ph type="title"/>
          </p:nvPr>
        </p:nvSpPr>
        <p:spPr>
          <a:xfrm>
            <a:off x="435403" y="534681"/>
            <a:ext cx="10515600" cy="456800"/>
          </a:xfrm>
          <a:prstGeom prst="rect">
            <a:avLst/>
          </a:prstGeom>
          <a:noFill/>
          <a:ln>
            <a:noFill/>
          </a:ln>
        </p:spPr>
        <p:txBody>
          <a:bodyPr spcFirstLastPara="1" lIns="68950" tIns="68950" rIns="68950" bIns="68950" anchor="t"/>
          <a:lstStyle>
            <a:lvl1pPr marR="0" lvl="0" algn="l" rtl="0">
              <a:lnSpc>
                <a:spcPct val="110000"/>
              </a:lnSpc>
              <a:spcBef>
                <a:spcPts val="0"/>
              </a:spcBef>
              <a:spcAft>
                <a:spcPts val="0"/>
              </a:spcAft>
              <a:buClr>
                <a:schemeClr val="dk1"/>
              </a:buClr>
              <a:buSzPts val="1500"/>
              <a:buFont typeface="Arial"/>
              <a:buNone/>
              <a:defRPr sz="2133"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Font typeface="Arial"/>
              <a:buNone/>
              <a:defRPr sz="2000"/>
            </a:lvl2pPr>
            <a:lvl3pPr lvl="2" algn="l" rtl="0">
              <a:lnSpc>
                <a:spcPct val="100000"/>
              </a:lnSpc>
              <a:spcBef>
                <a:spcPts val="0"/>
              </a:spcBef>
              <a:spcAft>
                <a:spcPts val="0"/>
              </a:spcAft>
              <a:buSzPts val="1100"/>
              <a:buFont typeface="Arial"/>
              <a:buNone/>
              <a:defRPr sz="2000"/>
            </a:lvl3pPr>
            <a:lvl4pPr lvl="3" algn="l" rtl="0">
              <a:lnSpc>
                <a:spcPct val="100000"/>
              </a:lnSpc>
              <a:spcBef>
                <a:spcPts val="0"/>
              </a:spcBef>
              <a:spcAft>
                <a:spcPts val="0"/>
              </a:spcAft>
              <a:buSzPts val="1100"/>
              <a:buFont typeface="Arial"/>
              <a:buNone/>
              <a:defRPr sz="2000"/>
            </a:lvl4pPr>
            <a:lvl5pPr lvl="4" algn="l" rtl="0">
              <a:lnSpc>
                <a:spcPct val="100000"/>
              </a:lnSpc>
              <a:spcBef>
                <a:spcPts val="0"/>
              </a:spcBef>
              <a:spcAft>
                <a:spcPts val="0"/>
              </a:spcAft>
              <a:buSzPts val="1100"/>
              <a:buFont typeface="Arial"/>
              <a:buNone/>
              <a:defRPr sz="2000"/>
            </a:lvl5pPr>
            <a:lvl6pPr lvl="5" algn="l" rtl="0">
              <a:lnSpc>
                <a:spcPct val="100000"/>
              </a:lnSpc>
              <a:spcBef>
                <a:spcPts val="0"/>
              </a:spcBef>
              <a:spcAft>
                <a:spcPts val="0"/>
              </a:spcAft>
              <a:buSzPts val="1100"/>
              <a:buFont typeface="Arial"/>
              <a:buNone/>
              <a:defRPr sz="2000"/>
            </a:lvl6pPr>
            <a:lvl7pPr lvl="6" algn="l" rtl="0">
              <a:lnSpc>
                <a:spcPct val="100000"/>
              </a:lnSpc>
              <a:spcBef>
                <a:spcPts val="0"/>
              </a:spcBef>
              <a:spcAft>
                <a:spcPts val="0"/>
              </a:spcAft>
              <a:buSzPts val="1100"/>
              <a:buFont typeface="Arial"/>
              <a:buNone/>
              <a:defRPr sz="2000"/>
            </a:lvl7pPr>
            <a:lvl8pPr lvl="7" algn="l" rtl="0">
              <a:lnSpc>
                <a:spcPct val="100000"/>
              </a:lnSpc>
              <a:spcBef>
                <a:spcPts val="0"/>
              </a:spcBef>
              <a:spcAft>
                <a:spcPts val="0"/>
              </a:spcAft>
              <a:buSzPts val="1100"/>
              <a:buFont typeface="Arial"/>
              <a:buNone/>
              <a:defRPr sz="2000"/>
            </a:lvl8pPr>
            <a:lvl9pPr lvl="8" algn="l" rtl="0">
              <a:lnSpc>
                <a:spcPct val="100000"/>
              </a:lnSpc>
              <a:spcBef>
                <a:spcPts val="0"/>
              </a:spcBef>
              <a:spcAft>
                <a:spcPts val="0"/>
              </a:spcAft>
              <a:buSzPts val="1100"/>
              <a:buFont typeface="Arial"/>
              <a:buNone/>
              <a:defRPr sz="2000"/>
            </a:lvl9pPr>
          </a:lstStyle>
          <a:p>
            <a:endParaRPr/>
          </a:p>
        </p:txBody>
      </p:sp>
      <p:sp>
        <p:nvSpPr>
          <p:cNvPr id="213" name="Google Shape;213;p36"/>
          <p:cNvSpPr txBox="1">
            <a:spLocks noGrp="1"/>
          </p:cNvSpPr>
          <p:nvPr>
            <p:ph type="body" idx="1"/>
          </p:nvPr>
        </p:nvSpPr>
        <p:spPr>
          <a:xfrm>
            <a:off x="435401" y="1439544"/>
            <a:ext cx="11321200" cy="476800"/>
          </a:xfrm>
          <a:prstGeom prst="rect">
            <a:avLst/>
          </a:prstGeom>
          <a:noFill/>
          <a:ln>
            <a:noFill/>
          </a:ln>
        </p:spPr>
        <p:txBody>
          <a:bodyPr spcFirstLastPara="1" lIns="68950" tIns="68950" rIns="68950" bIns="68950"/>
          <a:lstStyle>
            <a:lvl1pPr marL="609585" marR="0" lvl="0" indent="-304792" algn="l" rtl="0">
              <a:lnSpc>
                <a:spcPct val="110000"/>
              </a:lnSpc>
              <a:spcBef>
                <a:spcPts val="933"/>
              </a:spcBef>
              <a:spcAft>
                <a:spcPts val="0"/>
              </a:spcAft>
              <a:buClr>
                <a:schemeClr val="dk1"/>
              </a:buClr>
              <a:buSzPts val="1100"/>
              <a:buFont typeface="Arial"/>
              <a:buNone/>
              <a:defRPr sz="1600" b="0" i="0" u="none" strike="noStrike" cap="none">
                <a:solidFill>
                  <a:schemeClr val="dk1"/>
                </a:solidFill>
                <a:latin typeface="Arial"/>
                <a:ea typeface="Arial"/>
                <a:cs typeface="Arial"/>
                <a:sym typeface="Arial"/>
              </a:defRPr>
            </a:lvl1pPr>
            <a:lvl2pPr marL="1219170" marR="0" lvl="1" indent="-431789" algn="l" rtl="0">
              <a:lnSpc>
                <a:spcPct val="110000"/>
              </a:lnSpc>
              <a:spcBef>
                <a:spcPts val="933"/>
              </a:spcBef>
              <a:spcAft>
                <a:spcPts val="0"/>
              </a:spcAft>
              <a:buClr>
                <a:schemeClr val="accent5"/>
              </a:buClr>
              <a:buSzPts val="1500"/>
              <a:buFont typeface="Arial"/>
              <a:buChar char="•"/>
              <a:defRPr sz="1600" b="0" i="0" u="none" strike="noStrike" cap="none">
                <a:solidFill>
                  <a:schemeClr val="dk1"/>
                </a:solidFill>
                <a:latin typeface="Arial"/>
                <a:ea typeface="Arial"/>
                <a:cs typeface="Arial"/>
                <a:sym typeface="Arial"/>
              </a:defRPr>
            </a:lvl2pPr>
            <a:lvl3pPr marL="1828754" marR="0" lvl="2" indent="-431789" algn="l" rtl="0">
              <a:lnSpc>
                <a:spcPct val="110000"/>
              </a:lnSpc>
              <a:spcBef>
                <a:spcPts val="933"/>
              </a:spcBef>
              <a:spcAft>
                <a:spcPts val="0"/>
              </a:spcAft>
              <a:buClr>
                <a:schemeClr val="accent5"/>
              </a:buClr>
              <a:buSzPts val="1500"/>
              <a:buFont typeface="Noto Sans Symbols"/>
              <a:buChar char="−"/>
              <a:defRPr sz="1600" b="0" i="0" u="none" strike="noStrike" cap="none">
                <a:solidFill>
                  <a:schemeClr val="dk1"/>
                </a:solidFill>
                <a:latin typeface="Arial"/>
                <a:ea typeface="Arial"/>
                <a:cs typeface="Arial"/>
                <a:sym typeface="Arial"/>
              </a:defRPr>
            </a:lvl3pPr>
            <a:lvl4pPr marL="2438339" marR="0" lvl="3" indent="-406390" algn="l" rtl="0">
              <a:lnSpc>
                <a:spcPct val="110000"/>
              </a:lnSpc>
              <a:spcBef>
                <a:spcPts val="933"/>
              </a:spcBef>
              <a:spcAft>
                <a:spcPts val="0"/>
              </a:spcAft>
              <a:buClr>
                <a:schemeClr val="accent2"/>
              </a:buClr>
              <a:buSzPts val="1200"/>
              <a:buFont typeface="Arial"/>
              <a:buChar char="•"/>
              <a:defRPr sz="1600" b="0" i="0" u="none" strike="noStrike" cap="none">
                <a:solidFill>
                  <a:schemeClr val="dk1"/>
                </a:solidFill>
                <a:latin typeface="Arial"/>
                <a:ea typeface="Arial"/>
                <a:cs typeface="Arial"/>
                <a:sym typeface="Arial"/>
              </a:defRPr>
            </a:lvl4pPr>
            <a:lvl5pPr marL="3047924" marR="0" lvl="4" indent="-431789" algn="l" rtl="0">
              <a:lnSpc>
                <a:spcPct val="110000"/>
              </a:lnSpc>
              <a:spcBef>
                <a:spcPts val="933"/>
              </a:spcBef>
              <a:spcAft>
                <a:spcPts val="0"/>
              </a:spcAft>
              <a:buClr>
                <a:schemeClr val="accent2"/>
              </a:buClr>
              <a:buSzPts val="1500"/>
              <a:buFont typeface="Noto Sans Symbols"/>
              <a:buChar char="−"/>
              <a:defRPr sz="1600" b="0" i="0" u="none" strike="noStrike" cap="none">
                <a:solidFill>
                  <a:schemeClr val="dk1"/>
                </a:solidFill>
                <a:latin typeface="Arial"/>
                <a:ea typeface="Arial"/>
                <a:cs typeface="Arial"/>
                <a:sym typeface="Arial"/>
              </a:defRPr>
            </a:lvl5pPr>
            <a:lvl6pPr marL="3657509" marR="0" lvl="5" indent="-431789" algn="l" rtl="0">
              <a:lnSpc>
                <a:spcPct val="90000"/>
              </a:lnSpc>
              <a:spcBef>
                <a:spcPts val="667"/>
              </a:spcBef>
              <a:spcAft>
                <a:spcPts val="0"/>
              </a:spcAft>
              <a:buClr>
                <a:schemeClr val="dk1"/>
              </a:buClr>
              <a:buSzPts val="1500"/>
              <a:buFont typeface="Arial"/>
              <a:buChar char="•"/>
              <a:defRPr sz="2133" b="0" i="0" u="none" strike="noStrike" cap="none">
                <a:solidFill>
                  <a:schemeClr val="dk1"/>
                </a:solidFill>
                <a:latin typeface="Arial"/>
                <a:ea typeface="Arial"/>
                <a:cs typeface="Arial"/>
                <a:sym typeface="Arial"/>
              </a:defRPr>
            </a:lvl6pPr>
            <a:lvl7pPr marL="4267093" marR="0" lvl="6" indent="-431789" algn="l" rtl="0">
              <a:lnSpc>
                <a:spcPct val="90000"/>
              </a:lnSpc>
              <a:spcBef>
                <a:spcPts val="667"/>
              </a:spcBef>
              <a:spcAft>
                <a:spcPts val="0"/>
              </a:spcAft>
              <a:buClr>
                <a:schemeClr val="dk1"/>
              </a:buClr>
              <a:buSzPts val="1500"/>
              <a:buFont typeface="Arial"/>
              <a:buChar char="•"/>
              <a:defRPr sz="2133" b="0" i="0" u="none" strike="noStrike" cap="none">
                <a:solidFill>
                  <a:schemeClr val="dk1"/>
                </a:solidFill>
                <a:latin typeface="Arial"/>
                <a:ea typeface="Arial"/>
                <a:cs typeface="Arial"/>
                <a:sym typeface="Arial"/>
              </a:defRPr>
            </a:lvl7pPr>
            <a:lvl8pPr marL="4876678" marR="0" lvl="7" indent="-431789" algn="l" rtl="0">
              <a:lnSpc>
                <a:spcPct val="90000"/>
              </a:lnSpc>
              <a:spcBef>
                <a:spcPts val="667"/>
              </a:spcBef>
              <a:spcAft>
                <a:spcPts val="0"/>
              </a:spcAft>
              <a:buClr>
                <a:schemeClr val="dk1"/>
              </a:buClr>
              <a:buSzPts val="1500"/>
              <a:buFont typeface="Arial"/>
              <a:buChar char="•"/>
              <a:defRPr sz="2133" b="0" i="0" u="none" strike="noStrike" cap="none">
                <a:solidFill>
                  <a:schemeClr val="dk1"/>
                </a:solidFill>
                <a:latin typeface="Arial"/>
                <a:ea typeface="Arial"/>
                <a:cs typeface="Arial"/>
                <a:sym typeface="Arial"/>
              </a:defRPr>
            </a:lvl8pPr>
            <a:lvl9pPr marL="5486263" marR="0" lvl="8" indent="-431789" algn="l" rtl="0">
              <a:lnSpc>
                <a:spcPct val="90000"/>
              </a:lnSpc>
              <a:spcBef>
                <a:spcPts val="667"/>
              </a:spcBef>
              <a:spcAft>
                <a:spcPts val="0"/>
              </a:spcAft>
              <a:buClr>
                <a:schemeClr val="dk1"/>
              </a:buClr>
              <a:buSzPts val="1500"/>
              <a:buFont typeface="Arial"/>
              <a:buChar char="•"/>
              <a:defRPr sz="2133" b="0" i="0" u="none" strike="noStrike" cap="none">
                <a:solidFill>
                  <a:schemeClr val="dk1"/>
                </a:solidFill>
                <a:latin typeface="Arial"/>
                <a:ea typeface="Arial"/>
                <a:cs typeface="Arial"/>
                <a:sym typeface="Arial"/>
              </a:defRPr>
            </a:lvl9pPr>
          </a:lstStyle>
          <a:p>
            <a:endParaRPr/>
          </a:p>
        </p:txBody>
      </p:sp>
      <p:sp>
        <p:nvSpPr>
          <p:cNvPr id="216" name="Google Shape;216;p36"/>
          <p:cNvSpPr txBox="1">
            <a:spLocks noGrp="1"/>
          </p:cNvSpPr>
          <p:nvPr>
            <p:ph type="body" idx="2"/>
          </p:nvPr>
        </p:nvSpPr>
        <p:spPr>
          <a:xfrm>
            <a:off x="435403" y="178127"/>
            <a:ext cx="10515600" cy="460000"/>
          </a:xfrm>
          <a:prstGeom prst="rect">
            <a:avLst/>
          </a:prstGeom>
          <a:noFill/>
          <a:ln>
            <a:noFill/>
          </a:ln>
        </p:spPr>
        <p:txBody>
          <a:bodyPr spcFirstLastPara="1" lIns="68950" tIns="68950" rIns="68950" bIns="68950"/>
          <a:lstStyle>
            <a:lvl1pPr marL="609585" marR="0" lvl="0" indent="-304792" algn="l" rtl="0">
              <a:lnSpc>
                <a:spcPct val="110000"/>
              </a:lnSpc>
              <a:spcBef>
                <a:spcPts val="933"/>
              </a:spcBef>
              <a:spcAft>
                <a:spcPts val="0"/>
              </a:spcAft>
              <a:buClr>
                <a:schemeClr val="dk1"/>
              </a:buClr>
              <a:buSzPts val="1000"/>
              <a:buFont typeface="Arial"/>
              <a:buNone/>
              <a:defRPr sz="1467" b="0" i="0" u="none" strike="noStrike" cap="none">
                <a:solidFill>
                  <a:schemeClr val="dk1"/>
                </a:solidFill>
                <a:latin typeface="Arial"/>
                <a:ea typeface="Arial"/>
                <a:cs typeface="Arial"/>
                <a:sym typeface="Arial"/>
              </a:defRPr>
            </a:lvl1pPr>
            <a:lvl2pPr marL="1219170" marR="0" lvl="1" indent="-431789" algn="l" rtl="0">
              <a:lnSpc>
                <a:spcPct val="110000"/>
              </a:lnSpc>
              <a:spcBef>
                <a:spcPts val="933"/>
              </a:spcBef>
              <a:spcAft>
                <a:spcPts val="0"/>
              </a:spcAft>
              <a:buClr>
                <a:schemeClr val="accent5"/>
              </a:buClr>
              <a:buSzPts val="1500"/>
              <a:buFont typeface="Arial"/>
              <a:buChar char="•"/>
              <a:defRPr sz="1600" b="0" i="0" u="none" strike="noStrike" cap="none">
                <a:solidFill>
                  <a:schemeClr val="dk1"/>
                </a:solidFill>
                <a:latin typeface="Arial"/>
                <a:ea typeface="Arial"/>
                <a:cs typeface="Arial"/>
                <a:sym typeface="Arial"/>
              </a:defRPr>
            </a:lvl2pPr>
            <a:lvl3pPr marL="1828754" marR="0" lvl="2" indent="-431789" algn="l" rtl="0">
              <a:lnSpc>
                <a:spcPct val="110000"/>
              </a:lnSpc>
              <a:spcBef>
                <a:spcPts val="933"/>
              </a:spcBef>
              <a:spcAft>
                <a:spcPts val="0"/>
              </a:spcAft>
              <a:buClr>
                <a:schemeClr val="accent5"/>
              </a:buClr>
              <a:buSzPts val="1500"/>
              <a:buFont typeface="Noto Sans Symbols"/>
              <a:buChar char="−"/>
              <a:defRPr sz="1600" b="0" i="0" u="none" strike="noStrike" cap="none">
                <a:solidFill>
                  <a:schemeClr val="dk1"/>
                </a:solidFill>
                <a:latin typeface="Arial"/>
                <a:ea typeface="Arial"/>
                <a:cs typeface="Arial"/>
                <a:sym typeface="Arial"/>
              </a:defRPr>
            </a:lvl3pPr>
            <a:lvl4pPr marL="2438339" marR="0" lvl="3" indent="-406390" algn="l" rtl="0">
              <a:lnSpc>
                <a:spcPct val="110000"/>
              </a:lnSpc>
              <a:spcBef>
                <a:spcPts val="933"/>
              </a:spcBef>
              <a:spcAft>
                <a:spcPts val="0"/>
              </a:spcAft>
              <a:buClr>
                <a:schemeClr val="accent2"/>
              </a:buClr>
              <a:buSzPts val="1200"/>
              <a:buFont typeface="Arial"/>
              <a:buChar char="•"/>
              <a:defRPr sz="1600" b="0" i="0" u="none" strike="noStrike" cap="none">
                <a:solidFill>
                  <a:schemeClr val="dk1"/>
                </a:solidFill>
                <a:latin typeface="Arial"/>
                <a:ea typeface="Arial"/>
                <a:cs typeface="Arial"/>
                <a:sym typeface="Arial"/>
              </a:defRPr>
            </a:lvl4pPr>
            <a:lvl5pPr marL="3047924" marR="0" lvl="4" indent="-431789" algn="l" rtl="0">
              <a:lnSpc>
                <a:spcPct val="110000"/>
              </a:lnSpc>
              <a:spcBef>
                <a:spcPts val="933"/>
              </a:spcBef>
              <a:spcAft>
                <a:spcPts val="0"/>
              </a:spcAft>
              <a:buClr>
                <a:schemeClr val="accent2"/>
              </a:buClr>
              <a:buSzPts val="1500"/>
              <a:buFont typeface="Noto Sans Symbols"/>
              <a:buChar char="−"/>
              <a:defRPr sz="1600" b="0" i="0" u="none" strike="noStrike" cap="none">
                <a:solidFill>
                  <a:schemeClr val="dk1"/>
                </a:solidFill>
                <a:latin typeface="Arial"/>
                <a:ea typeface="Arial"/>
                <a:cs typeface="Arial"/>
                <a:sym typeface="Arial"/>
              </a:defRPr>
            </a:lvl5pPr>
            <a:lvl6pPr marL="3657509" marR="0" lvl="5" indent="-431789" algn="l" rtl="0">
              <a:lnSpc>
                <a:spcPct val="90000"/>
              </a:lnSpc>
              <a:spcBef>
                <a:spcPts val="667"/>
              </a:spcBef>
              <a:spcAft>
                <a:spcPts val="0"/>
              </a:spcAft>
              <a:buClr>
                <a:schemeClr val="dk1"/>
              </a:buClr>
              <a:buSzPts val="1500"/>
              <a:buFont typeface="Arial"/>
              <a:buChar char="•"/>
              <a:defRPr sz="2133" b="0" i="0" u="none" strike="noStrike" cap="none">
                <a:solidFill>
                  <a:schemeClr val="dk1"/>
                </a:solidFill>
                <a:latin typeface="Arial"/>
                <a:ea typeface="Arial"/>
                <a:cs typeface="Arial"/>
                <a:sym typeface="Arial"/>
              </a:defRPr>
            </a:lvl6pPr>
            <a:lvl7pPr marL="4267093" marR="0" lvl="6" indent="-431789" algn="l" rtl="0">
              <a:lnSpc>
                <a:spcPct val="90000"/>
              </a:lnSpc>
              <a:spcBef>
                <a:spcPts val="667"/>
              </a:spcBef>
              <a:spcAft>
                <a:spcPts val="0"/>
              </a:spcAft>
              <a:buClr>
                <a:schemeClr val="dk1"/>
              </a:buClr>
              <a:buSzPts val="1500"/>
              <a:buFont typeface="Arial"/>
              <a:buChar char="•"/>
              <a:defRPr sz="2133" b="0" i="0" u="none" strike="noStrike" cap="none">
                <a:solidFill>
                  <a:schemeClr val="dk1"/>
                </a:solidFill>
                <a:latin typeface="Arial"/>
                <a:ea typeface="Arial"/>
                <a:cs typeface="Arial"/>
                <a:sym typeface="Arial"/>
              </a:defRPr>
            </a:lvl7pPr>
            <a:lvl8pPr marL="4876678" marR="0" lvl="7" indent="-431789" algn="l" rtl="0">
              <a:lnSpc>
                <a:spcPct val="90000"/>
              </a:lnSpc>
              <a:spcBef>
                <a:spcPts val="667"/>
              </a:spcBef>
              <a:spcAft>
                <a:spcPts val="0"/>
              </a:spcAft>
              <a:buClr>
                <a:schemeClr val="dk1"/>
              </a:buClr>
              <a:buSzPts val="1500"/>
              <a:buFont typeface="Arial"/>
              <a:buChar char="•"/>
              <a:defRPr sz="2133" b="0" i="0" u="none" strike="noStrike" cap="none">
                <a:solidFill>
                  <a:schemeClr val="dk1"/>
                </a:solidFill>
                <a:latin typeface="Arial"/>
                <a:ea typeface="Arial"/>
                <a:cs typeface="Arial"/>
                <a:sym typeface="Arial"/>
              </a:defRPr>
            </a:lvl8pPr>
            <a:lvl9pPr marL="5486263" marR="0" lvl="8" indent="-431789" algn="l" rtl="0">
              <a:lnSpc>
                <a:spcPct val="90000"/>
              </a:lnSpc>
              <a:spcBef>
                <a:spcPts val="667"/>
              </a:spcBef>
              <a:spcAft>
                <a:spcPts val="0"/>
              </a:spcAft>
              <a:buClr>
                <a:schemeClr val="dk1"/>
              </a:buClr>
              <a:buSzPts val="1500"/>
              <a:buFont typeface="Arial"/>
              <a:buChar char="•"/>
              <a:defRPr sz="2133" b="0" i="0" u="none" strike="noStrike" cap="none">
                <a:solidFill>
                  <a:schemeClr val="dk1"/>
                </a:solidFill>
                <a:latin typeface="Arial"/>
                <a:ea typeface="Arial"/>
                <a:cs typeface="Arial"/>
                <a:sym typeface="Arial"/>
              </a:defRPr>
            </a:lvl9pPr>
          </a:lstStyle>
          <a:p>
            <a:endParaRPr/>
          </a:p>
        </p:txBody>
      </p:sp>
      <p:sp>
        <p:nvSpPr>
          <p:cNvPr id="217" name="Google Shape;217;p36"/>
          <p:cNvSpPr txBox="1">
            <a:spLocks noGrp="1"/>
          </p:cNvSpPr>
          <p:nvPr>
            <p:ph type="body" idx="3"/>
          </p:nvPr>
        </p:nvSpPr>
        <p:spPr>
          <a:xfrm>
            <a:off x="435840" y="6026444"/>
            <a:ext cx="11320400" cy="375200"/>
          </a:xfrm>
          <a:prstGeom prst="rect">
            <a:avLst/>
          </a:prstGeom>
          <a:noFill/>
          <a:ln>
            <a:noFill/>
          </a:ln>
        </p:spPr>
        <p:txBody>
          <a:bodyPr spcFirstLastPara="1" lIns="68950" tIns="68950" rIns="68950" bIns="68950" anchor="b"/>
          <a:lstStyle>
            <a:lvl1pPr marL="609585" marR="0" lvl="0" indent="-304792" algn="l" rtl="0">
              <a:lnSpc>
                <a:spcPct val="110000"/>
              </a:lnSpc>
              <a:spcBef>
                <a:spcPts val="933"/>
              </a:spcBef>
              <a:spcAft>
                <a:spcPts val="0"/>
              </a:spcAft>
              <a:buClr>
                <a:schemeClr val="dk1"/>
              </a:buClr>
              <a:buSzPts val="600"/>
              <a:buFont typeface="Arial"/>
              <a:buNone/>
              <a:defRPr sz="800" b="0" i="0" u="none" strike="noStrike" cap="none">
                <a:solidFill>
                  <a:schemeClr val="dk1"/>
                </a:solidFill>
                <a:latin typeface="Arial"/>
                <a:ea typeface="Arial"/>
                <a:cs typeface="Arial"/>
                <a:sym typeface="Arial"/>
              </a:defRPr>
            </a:lvl1pPr>
            <a:lvl2pPr marL="1219170" marR="0" lvl="1" indent="-431789" algn="l" rtl="0">
              <a:lnSpc>
                <a:spcPct val="110000"/>
              </a:lnSpc>
              <a:spcBef>
                <a:spcPts val="933"/>
              </a:spcBef>
              <a:spcAft>
                <a:spcPts val="0"/>
              </a:spcAft>
              <a:buClr>
                <a:schemeClr val="accent5"/>
              </a:buClr>
              <a:buSzPts val="1500"/>
              <a:buFont typeface="Arial"/>
              <a:buChar char="•"/>
              <a:defRPr sz="1600" b="0" i="0" u="none" strike="noStrike" cap="none">
                <a:solidFill>
                  <a:schemeClr val="dk1"/>
                </a:solidFill>
                <a:latin typeface="Arial"/>
                <a:ea typeface="Arial"/>
                <a:cs typeface="Arial"/>
                <a:sym typeface="Arial"/>
              </a:defRPr>
            </a:lvl2pPr>
            <a:lvl3pPr marL="1828754" marR="0" lvl="2" indent="-431789" algn="l" rtl="0">
              <a:lnSpc>
                <a:spcPct val="110000"/>
              </a:lnSpc>
              <a:spcBef>
                <a:spcPts val="933"/>
              </a:spcBef>
              <a:spcAft>
                <a:spcPts val="0"/>
              </a:spcAft>
              <a:buClr>
                <a:schemeClr val="accent5"/>
              </a:buClr>
              <a:buSzPts val="1500"/>
              <a:buFont typeface="Noto Sans Symbols"/>
              <a:buChar char="−"/>
              <a:defRPr sz="1600" b="0" i="0" u="none" strike="noStrike" cap="none">
                <a:solidFill>
                  <a:schemeClr val="dk1"/>
                </a:solidFill>
                <a:latin typeface="Arial"/>
                <a:ea typeface="Arial"/>
                <a:cs typeface="Arial"/>
                <a:sym typeface="Arial"/>
              </a:defRPr>
            </a:lvl3pPr>
            <a:lvl4pPr marL="2438339" marR="0" lvl="3" indent="-406390" algn="l" rtl="0">
              <a:lnSpc>
                <a:spcPct val="110000"/>
              </a:lnSpc>
              <a:spcBef>
                <a:spcPts val="933"/>
              </a:spcBef>
              <a:spcAft>
                <a:spcPts val="0"/>
              </a:spcAft>
              <a:buClr>
                <a:schemeClr val="accent2"/>
              </a:buClr>
              <a:buSzPts val="1200"/>
              <a:buFont typeface="Arial"/>
              <a:buChar char="•"/>
              <a:defRPr sz="1600" b="0" i="0" u="none" strike="noStrike" cap="none">
                <a:solidFill>
                  <a:schemeClr val="dk1"/>
                </a:solidFill>
                <a:latin typeface="Arial"/>
                <a:ea typeface="Arial"/>
                <a:cs typeface="Arial"/>
                <a:sym typeface="Arial"/>
              </a:defRPr>
            </a:lvl4pPr>
            <a:lvl5pPr marL="3047924" marR="0" lvl="4" indent="-431789" algn="l" rtl="0">
              <a:lnSpc>
                <a:spcPct val="110000"/>
              </a:lnSpc>
              <a:spcBef>
                <a:spcPts val="933"/>
              </a:spcBef>
              <a:spcAft>
                <a:spcPts val="0"/>
              </a:spcAft>
              <a:buClr>
                <a:schemeClr val="accent2"/>
              </a:buClr>
              <a:buSzPts val="1500"/>
              <a:buFont typeface="Noto Sans Symbols"/>
              <a:buChar char="−"/>
              <a:defRPr sz="1600" b="0" i="0" u="none" strike="noStrike" cap="none">
                <a:solidFill>
                  <a:schemeClr val="dk1"/>
                </a:solidFill>
                <a:latin typeface="Arial"/>
                <a:ea typeface="Arial"/>
                <a:cs typeface="Arial"/>
                <a:sym typeface="Arial"/>
              </a:defRPr>
            </a:lvl5pPr>
            <a:lvl6pPr marL="3657509" marR="0" lvl="5" indent="-431789" algn="l" rtl="0">
              <a:lnSpc>
                <a:spcPct val="90000"/>
              </a:lnSpc>
              <a:spcBef>
                <a:spcPts val="667"/>
              </a:spcBef>
              <a:spcAft>
                <a:spcPts val="0"/>
              </a:spcAft>
              <a:buClr>
                <a:schemeClr val="dk1"/>
              </a:buClr>
              <a:buSzPts val="1500"/>
              <a:buFont typeface="Arial"/>
              <a:buChar char="•"/>
              <a:defRPr sz="2133" b="0" i="0" u="none" strike="noStrike" cap="none">
                <a:solidFill>
                  <a:schemeClr val="dk1"/>
                </a:solidFill>
                <a:latin typeface="Arial"/>
                <a:ea typeface="Arial"/>
                <a:cs typeface="Arial"/>
                <a:sym typeface="Arial"/>
              </a:defRPr>
            </a:lvl6pPr>
            <a:lvl7pPr marL="4267093" marR="0" lvl="6" indent="-431789" algn="l" rtl="0">
              <a:lnSpc>
                <a:spcPct val="90000"/>
              </a:lnSpc>
              <a:spcBef>
                <a:spcPts val="667"/>
              </a:spcBef>
              <a:spcAft>
                <a:spcPts val="0"/>
              </a:spcAft>
              <a:buClr>
                <a:schemeClr val="dk1"/>
              </a:buClr>
              <a:buSzPts val="1500"/>
              <a:buFont typeface="Arial"/>
              <a:buChar char="•"/>
              <a:defRPr sz="2133" b="0" i="0" u="none" strike="noStrike" cap="none">
                <a:solidFill>
                  <a:schemeClr val="dk1"/>
                </a:solidFill>
                <a:latin typeface="Arial"/>
                <a:ea typeface="Arial"/>
                <a:cs typeface="Arial"/>
                <a:sym typeface="Arial"/>
              </a:defRPr>
            </a:lvl7pPr>
            <a:lvl8pPr marL="4876678" marR="0" lvl="7" indent="-431789" algn="l" rtl="0">
              <a:lnSpc>
                <a:spcPct val="90000"/>
              </a:lnSpc>
              <a:spcBef>
                <a:spcPts val="667"/>
              </a:spcBef>
              <a:spcAft>
                <a:spcPts val="0"/>
              </a:spcAft>
              <a:buClr>
                <a:schemeClr val="dk1"/>
              </a:buClr>
              <a:buSzPts val="1500"/>
              <a:buFont typeface="Arial"/>
              <a:buChar char="•"/>
              <a:defRPr sz="2133" b="0" i="0" u="none" strike="noStrike" cap="none">
                <a:solidFill>
                  <a:schemeClr val="dk1"/>
                </a:solidFill>
                <a:latin typeface="Arial"/>
                <a:ea typeface="Arial"/>
                <a:cs typeface="Arial"/>
                <a:sym typeface="Arial"/>
              </a:defRPr>
            </a:lvl8pPr>
            <a:lvl9pPr marL="5486263" marR="0" lvl="8" indent="-431789" algn="l" rtl="0">
              <a:lnSpc>
                <a:spcPct val="90000"/>
              </a:lnSpc>
              <a:spcBef>
                <a:spcPts val="667"/>
              </a:spcBef>
              <a:spcAft>
                <a:spcPts val="0"/>
              </a:spcAft>
              <a:buClr>
                <a:schemeClr val="dk1"/>
              </a:buClr>
              <a:buSzPts val="1500"/>
              <a:buFont typeface="Arial"/>
              <a:buChar char="•"/>
              <a:defRPr sz="2133" b="0" i="0" u="none" strike="noStrike" cap="none">
                <a:solidFill>
                  <a:schemeClr val="dk1"/>
                </a:solidFill>
                <a:latin typeface="Arial"/>
                <a:ea typeface="Arial"/>
                <a:cs typeface="Arial"/>
                <a:sym typeface="Arial"/>
              </a:defRPr>
            </a:lvl9pPr>
          </a:lstStyle>
          <a:p>
            <a:endParaRPr/>
          </a:p>
        </p:txBody>
      </p:sp>
      <p:sp>
        <p:nvSpPr>
          <p:cNvPr id="6" name="Google Shape;214;p36"/>
          <p:cNvSpPr txBox="1">
            <a:spLocks noGrp="1"/>
          </p:cNvSpPr>
          <p:nvPr>
            <p:ph type="ftr" idx="10"/>
          </p:nvPr>
        </p:nvSpPr>
        <p:spPr>
          <a:xfrm>
            <a:off x="2301875" y="6559550"/>
            <a:ext cx="4114800" cy="260350"/>
          </a:xfrm>
        </p:spPr>
        <p:txBody>
          <a:bodyPr lIns="68950" tIns="68950" rIns="68950" bIns="68950"/>
          <a:lstStyle>
            <a:lvl1pPr marR="0" lvl="0" algn="ctr" rtl="0">
              <a:lnSpc>
                <a:spcPct val="100000"/>
              </a:lnSpc>
              <a:spcBef>
                <a:spcPts val="0"/>
              </a:spcBef>
              <a:spcAft>
                <a:spcPts val="0"/>
              </a:spcAft>
              <a:buClr>
                <a:schemeClr val="dk1"/>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2000" b="0" i="0" u="none" strike="noStrike" cap="none">
                <a:solidFill>
                  <a:schemeClr val="dk1"/>
                </a:solidFill>
                <a:latin typeface="Arial"/>
                <a:ea typeface="Arial"/>
                <a:cs typeface="Arial"/>
                <a:sym typeface="Arial"/>
              </a:defRPr>
            </a:lvl9pPr>
          </a:lstStyle>
          <a:p>
            <a:pPr>
              <a:defRPr/>
            </a:pPr>
            <a:endParaRPr/>
          </a:p>
        </p:txBody>
      </p:sp>
      <p:sp>
        <p:nvSpPr>
          <p:cNvPr id="7" name="Google Shape;215;p36"/>
          <p:cNvSpPr txBox="1">
            <a:spLocks noGrp="1"/>
          </p:cNvSpPr>
          <p:nvPr>
            <p:ph type="sldNum" idx="11"/>
          </p:nvPr>
        </p:nvSpPr>
        <p:spPr>
          <a:xfrm>
            <a:off x="11231563" y="215900"/>
            <a:ext cx="525462" cy="139700"/>
          </a:xfrm>
        </p:spPr>
        <p:txBody>
          <a:bodyPr lIns="0" tIns="0" rIns="0" bIns="0"/>
          <a:lstStyle>
            <a:lvl1pPr marL="0" marR="0" lvl="0" indent="0" algn="r" rtl="0">
              <a:lnSpc>
                <a:spcPct val="100000"/>
              </a:lnSpc>
              <a:spcBef>
                <a:spcPts val="0"/>
              </a:spcBef>
              <a:spcAft>
                <a:spcPts val="0"/>
              </a:spcAft>
              <a:buClr>
                <a:srgbClr val="8B8D90"/>
              </a:buClr>
              <a:buSzPts val="800"/>
              <a:buFont typeface="Arial"/>
              <a:buNone/>
              <a:defRPr sz="1067" b="0" i="0" u="none" strike="noStrike" cap="none" smtClean="0">
                <a:solidFill>
                  <a:srgbClr val="8B8D90"/>
                </a:solidFill>
                <a:latin typeface="Arial"/>
                <a:ea typeface="Arial"/>
                <a:cs typeface="Arial"/>
                <a:sym typeface="Arial"/>
              </a:defRPr>
            </a:lvl1pPr>
            <a:lvl2pPr marL="0" marR="0" lvl="1" indent="0" algn="r" rtl="0">
              <a:lnSpc>
                <a:spcPct val="100000"/>
              </a:lnSpc>
              <a:spcBef>
                <a:spcPts val="0"/>
              </a:spcBef>
              <a:spcAft>
                <a:spcPts val="0"/>
              </a:spcAft>
              <a:buClr>
                <a:srgbClr val="8B8D90"/>
              </a:buClr>
              <a:buSzPts val="800"/>
              <a:buFont typeface="Arial"/>
              <a:buNone/>
              <a:defRPr sz="1067" b="0" i="0" u="none" strike="noStrike" cap="none">
                <a:solidFill>
                  <a:srgbClr val="8B8D90"/>
                </a:solidFill>
                <a:latin typeface="Arial"/>
                <a:ea typeface="Arial"/>
                <a:cs typeface="Arial"/>
                <a:sym typeface="Arial"/>
              </a:defRPr>
            </a:lvl2pPr>
            <a:lvl3pPr marL="0" marR="0" lvl="2" indent="0" algn="r" rtl="0">
              <a:lnSpc>
                <a:spcPct val="100000"/>
              </a:lnSpc>
              <a:spcBef>
                <a:spcPts val="0"/>
              </a:spcBef>
              <a:spcAft>
                <a:spcPts val="0"/>
              </a:spcAft>
              <a:buClr>
                <a:srgbClr val="8B8D90"/>
              </a:buClr>
              <a:buSzPts val="800"/>
              <a:buFont typeface="Arial"/>
              <a:buNone/>
              <a:defRPr sz="1067" b="0" i="0" u="none" strike="noStrike" cap="none">
                <a:solidFill>
                  <a:srgbClr val="8B8D90"/>
                </a:solidFill>
                <a:latin typeface="Arial"/>
                <a:ea typeface="Arial"/>
                <a:cs typeface="Arial"/>
                <a:sym typeface="Arial"/>
              </a:defRPr>
            </a:lvl3pPr>
            <a:lvl4pPr marL="0" marR="0" lvl="3" indent="0" algn="r" rtl="0">
              <a:lnSpc>
                <a:spcPct val="100000"/>
              </a:lnSpc>
              <a:spcBef>
                <a:spcPts val="0"/>
              </a:spcBef>
              <a:spcAft>
                <a:spcPts val="0"/>
              </a:spcAft>
              <a:buClr>
                <a:srgbClr val="8B8D90"/>
              </a:buClr>
              <a:buSzPts val="800"/>
              <a:buFont typeface="Arial"/>
              <a:buNone/>
              <a:defRPr sz="1067" b="0" i="0" u="none" strike="noStrike" cap="none">
                <a:solidFill>
                  <a:srgbClr val="8B8D90"/>
                </a:solidFill>
                <a:latin typeface="Arial"/>
                <a:ea typeface="Arial"/>
                <a:cs typeface="Arial"/>
                <a:sym typeface="Arial"/>
              </a:defRPr>
            </a:lvl4pPr>
            <a:lvl5pPr marL="0" marR="0" lvl="4" indent="0" algn="r" rtl="0">
              <a:lnSpc>
                <a:spcPct val="100000"/>
              </a:lnSpc>
              <a:spcBef>
                <a:spcPts val="0"/>
              </a:spcBef>
              <a:spcAft>
                <a:spcPts val="0"/>
              </a:spcAft>
              <a:buClr>
                <a:srgbClr val="8B8D90"/>
              </a:buClr>
              <a:buSzPts val="800"/>
              <a:buFont typeface="Arial"/>
              <a:buNone/>
              <a:defRPr sz="1067" b="0" i="0" u="none" strike="noStrike" cap="none">
                <a:solidFill>
                  <a:srgbClr val="8B8D90"/>
                </a:solidFill>
                <a:latin typeface="Arial"/>
                <a:ea typeface="Arial"/>
                <a:cs typeface="Arial"/>
                <a:sym typeface="Arial"/>
              </a:defRPr>
            </a:lvl5pPr>
            <a:lvl6pPr marL="0" marR="0" lvl="5" indent="0" algn="r" rtl="0">
              <a:lnSpc>
                <a:spcPct val="100000"/>
              </a:lnSpc>
              <a:spcBef>
                <a:spcPts val="0"/>
              </a:spcBef>
              <a:spcAft>
                <a:spcPts val="0"/>
              </a:spcAft>
              <a:buClr>
                <a:srgbClr val="8B8D90"/>
              </a:buClr>
              <a:buSzPts val="800"/>
              <a:buFont typeface="Arial"/>
              <a:buNone/>
              <a:defRPr sz="1067" b="0" i="0" u="none" strike="noStrike" cap="none">
                <a:solidFill>
                  <a:srgbClr val="8B8D90"/>
                </a:solidFill>
                <a:latin typeface="Arial"/>
                <a:ea typeface="Arial"/>
                <a:cs typeface="Arial"/>
                <a:sym typeface="Arial"/>
              </a:defRPr>
            </a:lvl6pPr>
            <a:lvl7pPr marL="0" marR="0" lvl="6" indent="0" algn="r" rtl="0">
              <a:lnSpc>
                <a:spcPct val="100000"/>
              </a:lnSpc>
              <a:spcBef>
                <a:spcPts val="0"/>
              </a:spcBef>
              <a:spcAft>
                <a:spcPts val="0"/>
              </a:spcAft>
              <a:buClr>
                <a:srgbClr val="8B8D90"/>
              </a:buClr>
              <a:buSzPts val="800"/>
              <a:buFont typeface="Arial"/>
              <a:buNone/>
              <a:defRPr sz="1067" b="0" i="0" u="none" strike="noStrike" cap="none">
                <a:solidFill>
                  <a:srgbClr val="8B8D90"/>
                </a:solidFill>
                <a:latin typeface="Arial"/>
                <a:ea typeface="Arial"/>
                <a:cs typeface="Arial"/>
                <a:sym typeface="Arial"/>
              </a:defRPr>
            </a:lvl7pPr>
            <a:lvl8pPr marL="0" marR="0" lvl="7" indent="0" algn="r" rtl="0">
              <a:lnSpc>
                <a:spcPct val="100000"/>
              </a:lnSpc>
              <a:spcBef>
                <a:spcPts val="0"/>
              </a:spcBef>
              <a:spcAft>
                <a:spcPts val="0"/>
              </a:spcAft>
              <a:buClr>
                <a:srgbClr val="8B8D90"/>
              </a:buClr>
              <a:buSzPts val="800"/>
              <a:buFont typeface="Arial"/>
              <a:buNone/>
              <a:defRPr sz="1067" b="0" i="0" u="none" strike="noStrike" cap="none">
                <a:solidFill>
                  <a:srgbClr val="8B8D90"/>
                </a:solidFill>
                <a:latin typeface="Arial"/>
                <a:ea typeface="Arial"/>
                <a:cs typeface="Arial"/>
                <a:sym typeface="Arial"/>
              </a:defRPr>
            </a:lvl8pPr>
            <a:lvl9pPr marL="0" marR="0" lvl="8" indent="0" algn="r" rtl="0">
              <a:lnSpc>
                <a:spcPct val="100000"/>
              </a:lnSpc>
              <a:spcBef>
                <a:spcPts val="0"/>
              </a:spcBef>
              <a:spcAft>
                <a:spcPts val="0"/>
              </a:spcAft>
              <a:buClr>
                <a:srgbClr val="8B8D90"/>
              </a:buClr>
              <a:buSzPts val="800"/>
              <a:buFont typeface="Arial"/>
              <a:buNone/>
              <a:defRPr sz="1067" b="0" i="0" u="none" strike="noStrike" cap="none">
                <a:solidFill>
                  <a:srgbClr val="8B8D90"/>
                </a:solidFill>
                <a:latin typeface="Arial"/>
                <a:ea typeface="Arial"/>
                <a:cs typeface="Arial"/>
                <a:sym typeface="Arial"/>
              </a:defRPr>
            </a:lvl9pPr>
          </a:lstStyle>
          <a:p>
            <a:pPr>
              <a:defRPr/>
            </a:pPr>
            <a:fld id="{3B18DFDC-1642-43E3-A7D6-9C9E235CF694}" type="slidenum">
              <a:rPr lang="en"/>
              <a:pPr>
                <a:defRPr/>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18"/>
        <p:cNvGrpSpPr/>
        <p:nvPr/>
      </p:nvGrpSpPr>
      <p:grpSpPr>
        <a:xfrm>
          <a:off x="0" y="0"/>
          <a:ext cx="0" cy="0"/>
          <a:chOff x="0" y="0"/>
          <a:chExt cx="0" cy="0"/>
        </a:xfrm>
      </p:grpSpPr>
      <p:sp>
        <p:nvSpPr>
          <p:cNvPr id="219" name="Google Shape;219;p37"/>
          <p:cNvSpPr txBox="1">
            <a:spLocks noGrp="1"/>
          </p:cNvSpPr>
          <p:nvPr>
            <p:ph type="title"/>
          </p:nvPr>
        </p:nvSpPr>
        <p:spPr>
          <a:xfrm>
            <a:off x="435403" y="534681"/>
            <a:ext cx="10515600" cy="456800"/>
          </a:xfrm>
          <a:prstGeom prst="rect">
            <a:avLst/>
          </a:prstGeom>
          <a:noFill/>
          <a:ln>
            <a:noFill/>
          </a:ln>
        </p:spPr>
        <p:txBody>
          <a:bodyPr spcFirstLastPara="1" lIns="68950" tIns="68950" rIns="68950" bIns="68950" anchor="t"/>
          <a:lstStyle>
            <a:lvl1pPr marR="0" lvl="0" algn="l" rtl="0">
              <a:lnSpc>
                <a:spcPct val="110000"/>
              </a:lnSpc>
              <a:spcBef>
                <a:spcPts val="0"/>
              </a:spcBef>
              <a:spcAft>
                <a:spcPts val="0"/>
              </a:spcAft>
              <a:buClr>
                <a:schemeClr val="dk1"/>
              </a:buClr>
              <a:buSzPts val="1500"/>
              <a:buFont typeface="Arial"/>
              <a:buNone/>
              <a:defRPr sz="2133"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Font typeface="Arial"/>
              <a:buNone/>
              <a:defRPr sz="2000"/>
            </a:lvl2pPr>
            <a:lvl3pPr lvl="2" algn="l" rtl="0">
              <a:lnSpc>
                <a:spcPct val="100000"/>
              </a:lnSpc>
              <a:spcBef>
                <a:spcPts val="0"/>
              </a:spcBef>
              <a:spcAft>
                <a:spcPts val="0"/>
              </a:spcAft>
              <a:buSzPts val="1100"/>
              <a:buFont typeface="Arial"/>
              <a:buNone/>
              <a:defRPr sz="2000"/>
            </a:lvl3pPr>
            <a:lvl4pPr lvl="3" algn="l" rtl="0">
              <a:lnSpc>
                <a:spcPct val="100000"/>
              </a:lnSpc>
              <a:spcBef>
                <a:spcPts val="0"/>
              </a:spcBef>
              <a:spcAft>
                <a:spcPts val="0"/>
              </a:spcAft>
              <a:buSzPts val="1100"/>
              <a:buFont typeface="Arial"/>
              <a:buNone/>
              <a:defRPr sz="2000"/>
            </a:lvl4pPr>
            <a:lvl5pPr lvl="4" algn="l" rtl="0">
              <a:lnSpc>
                <a:spcPct val="100000"/>
              </a:lnSpc>
              <a:spcBef>
                <a:spcPts val="0"/>
              </a:spcBef>
              <a:spcAft>
                <a:spcPts val="0"/>
              </a:spcAft>
              <a:buSzPts val="1100"/>
              <a:buFont typeface="Arial"/>
              <a:buNone/>
              <a:defRPr sz="2000"/>
            </a:lvl5pPr>
            <a:lvl6pPr lvl="5" algn="l" rtl="0">
              <a:lnSpc>
                <a:spcPct val="100000"/>
              </a:lnSpc>
              <a:spcBef>
                <a:spcPts val="0"/>
              </a:spcBef>
              <a:spcAft>
                <a:spcPts val="0"/>
              </a:spcAft>
              <a:buSzPts val="1100"/>
              <a:buFont typeface="Arial"/>
              <a:buNone/>
              <a:defRPr sz="2000"/>
            </a:lvl6pPr>
            <a:lvl7pPr lvl="6" algn="l" rtl="0">
              <a:lnSpc>
                <a:spcPct val="100000"/>
              </a:lnSpc>
              <a:spcBef>
                <a:spcPts val="0"/>
              </a:spcBef>
              <a:spcAft>
                <a:spcPts val="0"/>
              </a:spcAft>
              <a:buSzPts val="1100"/>
              <a:buFont typeface="Arial"/>
              <a:buNone/>
              <a:defRPr sz="2000"/>
            </a:lvl7pPr>
            <a:lvl8pPr lvl="7" algn="l" rtl="0">
              <a:lnSpc>
                <a:spcPct val="100000"/>
              </a:lnSpc>
              <a:spcBef>
                <a:spcPts val="0"/>
              </a:spcBef>
              <a:spcAft>
                <a:spcPts val="0"/>
              </a:spcAft>
              <a:buSzPts val="1100"/>
              <a:buFont typeface="Arial"/>
              <a:buNone/>
              <a:defRPr sz="2000"/>
            </a:lvl8pPr>
            <a:lvl9pPr lvl="8" algn="l" rtl="0">
              <a:lnSpc>
                <a:spcPct val="100000"/>
              </a:lnSpc>
              <a:spcBef>
                <a:spcPts val="0"/>
              </a:spcBef>
              <a:spcAft>
                <a:spcPts val="0"/>
              </a:spcAft>
              <a:buSzPts val="1100"/>
              <a:buFont typeface="Arial"/>
              <a:buNone/>
              <a:defRPr sz="2000"/>
            </a:lvl9pPr>
          </a:lstStyle>
          <a:p>
            <a:endParaRPr/>
          </a:p>
        </p:txBody>
      </p:sp>
      <p:sp>
        <p:nvSpPr>
          <p:cNvPr id="222" name="Google Shape;222;p37"/>
          <p:cNvSpPr txBox="1">
            <a:spLocks noGrp="1"/>
          </p:cNvSpPr>
          <p:nvPr>
            <p:ph type="body" idx="1"/>
          </p:nvPr>
        </p:nvSpPr>
        <p:spPr>
          <a:xfrm>
            <a:off x="435403" y="178127"/>
            <a:ext cx="10515600" cy="460000"/>
          </a:xfrm>
          <a:prstGeom prst="rect">
            <a:avLst/>
          </a:prstGeom>
          <a:noFill/>
          <a:ln>
            <a:noFill/>
          </a:ln>
        </p:spPr>
        <p:txBody>
          <a:bodyPr spcFirstLastPara="1" lIns="68950" tIns="68950" rIns="68950" bIns="68950"/>
          <a:lstStyle>
            <a:lvl1pPr marL="609585" marR="0" lvl="0" indent="-304792" algn="l" rtl="0">
              <a:lnSpc>
                <a:spcPct val="110000"/>
              </a:lnSpc>
              <a:spcBef>
                <a:spcPts val="933"/>
              </a:spcBef>
              <a:spcAft>
                <a:spcPts val="0"/>
              </a:spcAft>
              <a:buClr>
                <a:schemeClr val="dk1"/>
              </a:buClr>
              <a:buSzPts val="1000"/>
              <a:buFont typeface="Arial"/>
              <a:buNone/>
              <a:defRPr sz="1467" b="0" i="0" u="none" strike="noStrike" cap="none">
                <a:solidFill>
                  <a:schemeClr val="dk1"/>
                </a:solidFill>
                <a:latin typeface="Arial"/>
                <a:ea typeface="Arial"/>
                <a:cs typeface="Arial"/>
                <a:sym typeface="Arial"/>
              </a:defRPr>
            </a:lvl1pPr>
            <a:lvl2pPr marL="1219170" marR="0" lvl="1" indent="-431789" algn="l" rtl="0">
              <a:lnSpc>
                <a:spcPct val="110000"/>
              </a:lnSpc>
              <a:spcBef>
                <a:spcPts val="933"/>
              </a:spcBef>
              <a:spcAft>
                <a:spcPts val="0"/>
              </a:spcAft>
              <a:buClr>
                <a:schemeClr val="accent5"/>
              </a:buClr>
              <a:buSzPts val="1500"/>
              <a:buFont typeface="Arial"/>
              <a:buChar char="•"/>
              <a:defRPr sz="1600" b="0" i="0" u="none" strike="noStrike" cap="none">
                <a:solidFill>
                  <a:schemeClr val="dk1"/>
                </a:solidFill>
                <a:latin typeface="Arial"/>
                <a:ea typeface="Arial"/>
                <a:cs typeface="Arial"/>
                <a:sym typeface="Arial"/>
              </a:defRPr>
            </a:lvl2pPr>
            <a:lvl3pPr marL="1828754" marR="0" lvl="2" indent="-431789" algn="l" rtl="0">
              <a:lnSpc>
                <a:spcPct val="110000"/>
              </a:lnSpc>
              <a:spcBef>
                <a:spcPts val="933"/>
              </a:spcBef>
              <a:spcAft>
                <a:spcPts val="0"/>
              </a:spcAft>
              <a:buClr>
                <a:schemeClr val="accent5"/>
              </a:buClr>
              <a:buSzPts val="1500"/>
              <a:buFont typeface="Noto Sans Symbols"/>
              <a:buChar char="−"/>
              <a:defRPr sz="1600" b="0" i="0" u="none" strike="noStrike" cap="none">
                <a:solidFill>
                  <a:schemeClr val="dk1"/>
                </a:solidFill>
                <a:latin typeface="Arial"/>
                <a:ea typeface="Arial"/>
                <a:cs typeface="Arial"/>
                <a:sym typeface="Arial"/>
              </a:defRPr>
            </a:lvl3pPr>
            <a:lvl4pPr marL="2438339" marR="0" lvl="3" indent="-406390" algn="l" rtl="0">
              <a:lnSpc>
                <a:spcPct val="110000"/>
              </a:lnSpc>
              <a:spcBef>
                <a:spcPts val="933"/>
              </a:spcBef>
              <a:spcAft>
                <a:spcPts val="0"/>
              </a:spcAft>
              <a:buClr>
                <a:schemeClr val="accent2"/>
              </a:buClr>
              <a:buSzPts val="1200"/>
              <a:buFont typeface="Arial"/>
              <a:buChar char="•"/>
              <a:defRPr sz="1600" b="0" i="0" u="none" strike="noStrike" cap="none">
                <a:solidFill>
                  <a:schemeClr val="dk1"/>
                </a:solidFill>
                <a:latin typeface="Arial"/>
                <a:ea typeface="Arial"/>
                <a:cs typeface="Arial"/>
                <a:sym typeface="Arial"/>
              </a:defRPr>
            </a:lvl4pPr>
            <a:lvl5pPr marL="3047924" marR="0" lvl="4" indent="-431789" algn="l" rtl="0">
              <a:lnSpc>
                <a:spcPct val="110000"/>
              </a:lnSpc>
              <a:spcBef>
                <a:spcPts val="933"/>
              </a:spcBef>
              <a:spcAft>
                <a:spcPts val="0"/>
              </a:spcAft>
              <a:buClr>
                <a:schemeClr val="accent2"/>
              </a:buClr>
              <a:buSzPts val="1500"/>
              <a:buFont typeface="Noto Sans Symbols"/>
              <a:buChar char="−"/>
              <a:defRPr sz="1600" b="0" i="0" u="none" strike="noStrike" cap="none">
                <a:solidFill>
                  <a:schemeClr val="dk1"/>
                </a:solidFill>
                <a:latin typeface="Arial"/>
                <a:ea typeface="Arial"/>
                <a:cs typeface="Arial"/>
                <a:sym typeface="Arial"/>
              </a:defRPr>
            </a:lvl5pPr>
            <a:lvl6pPr marL="3657509" marR="0" lvl="5" indent="-431789" algn="l" rtl="0">
              <a:lnSpc>
                <a:spcPct val="90000"/>
              </a:lnSpc>
              <a:spcBef>
                <a:spcPts val="667"/>
              </a:spcBef>
              <a:spcAft>
                <a:spcPts val="0"/>
              </a:spcAft>
              <a:buClr>
                <a:schemeClr val="dk1"/>
              </a:buClr>
              <a:buSzPts val="1500"/>
              <a:buFont typeface="Arial"/>
              <a:buChar char="•"/>
              <a:defRPr sz="2133" b="0" i="0" u="none" strike="noStrike" cap="none">
                <a:solidFill>
                  <a:schemeClr val="dk1"/>
                </a:solidFill>
                <a:latin typeface="Arial"/>
                <a:ea typeface="Arial"/>
                <a:cs typeface="Arial"/>
                <a:sym typeface="Arial"/>
              </a:defRPr>
            </a:lvl6pPr>
            <a:lvl7pPr marL="4267093" marR="0" lvl="6" indent="-431789" algn="l" rtl="0">
              <a:lnSpc>
                <a:spcPct val="90000"/>
              </a:lnSpc>
              <a:spcBef>
                <a:spcPts val="667"/>
              </a:spcBef>
              <a:spcAft>
                <a:spcPts val="0"/>
              </a:spcAft>
              <a:buClr>
                <a:schemeClr val="dk1"/>
              </a:buClr>
              <a:buSzPts val="1500"/>
              <a:buFont typeface="Arial"/>
              <a:buChar char="•"/>
              <a:defRPr sz="2133" b="0" i="0" u="none" strike="noStrike" cap="none">
                <a:solidFill>
                  <a:schemeClr val="dk1"/>
                </a:solidFill>
                <a:latin typeface="Arial"/>
                <a:ea typeface="Arial"/>
                <a:cs typeface="Arial"/>
                <a:sym typeface="Arial"/>
              </a:defRPr>
            </a:lvl7pPr>
            <a:lvl8pPr marL="4876678" marR="0" lvl="7" indent="-431789" algn="l" rtl="0">
              <a:lnSpc>
                <a:spcPct val="90000"/>
              </a:lnSpc>
              <a:spcBef>
                <a:spcPts val="667"/>
              </a:spcBef>
              <a:spcAft>
                <a:spcPts val="0"/>
              </a:spcAft>
              <a:buClr>
                <a:schemeClr val="dk1"/>
              </a:buClr>
              <a:buSzPts val="1500"/>
              <a:buFont typeface="Arial"/>
              <a:buChar char="•"/>
              <a:defRPr sz="2133" b="0" i="0" u="none" strike="noStrike" cap="none">
                <a:solidFill>
                  <a:schemeClr val="dk1"/>
                </a:solidFill>
                <a:latin typeface="Arial"/>
                <a:ea typeface="Arial"/>
                <a:cs typeface="Arial"/>
                <a:sym typeface="Arial"/>
              </a:defRPr>
            </a:lvl8pPr>
            <a:lvl9pPr marL="5486263" marR="0" lvl="8" indent="-431789" algn="l" rtl="0">
              <a:lnSpc>
                <a:spcPct val="90000"/>
              </a:lnSpc>
              <a:spcBef>
                <a:spcPts val="667"/>
              </a:spcBef>
              <a:spcAft>
                <a:spcPts val="0"/>
              </a:spcAft>
              <a:buClr>
                <a:schemeClr val="dk1"/>
              </a:buClr>
              <a:buSzPts val="1500"/>
              <a:buFont typeface="Arial"/>
              <a:buChar char="•"/>
              <a:defRPr sz="2133" b="0" i="0" u="none" strike="noStrike" cap="none">
                <a:solidFill>
                  <a:schemeClr val="dk1"/>
                </a:solidFill>
                <a:latin typeface="Arial"/>
                <a:ea typeface="Arial"/>
                <a:cs typeface="Arial"/>
                <a:sym typeface="Arial"/>
              </a:defRPr>
            </a:lvl9pPr>
          </a:lstStyle>
          <a:p>
            <a:endParaRPr/>
          </a:p>
        </p:txBody>
      </p:sp>
      <p:sp>
        <p:nvSpPr>
          <p:cNvPr id="4" name="Google Shape;220;p37"/>
          <p:cNvSpPr txBox="1">
            <a:spLocks noGrp="1"/>
          </p:cNvSpPr>
          <p:nvPr>
            <p:ph type="ftr" idx="10"/>
          </p:nvPr>
        </p:nvSpPr>
        <p:spPr>
          <a:xfrm>
            <a:off x="2301875" y="6559550"/>
            <a:ext cx="4114800" cy="260350"/>
          </a:xfrm>
        </p:spPr>
        <p:txBody>
          <a:bodyPr lIns="68950" tIns="68950" rIns="68950" bIns="68950"/>
          <a:lstStyle>
            <a:lvl1pPr marR="0" lvl="0" algn="ctr" rtl="0">
              <a:lnSpc>
                <a:spcPct val="100000"/>
              </a:lnSpc>
              <a:spcBef>
                <a:spcPts val="0"/>
              </a:spcBef>
              <a:spcAft>
                <a:spcPts val="0"/>
              </a:spcAft>
              <a:buClr>
                <a:schemeClr val="dk1"/>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2000" b="0" i="0" u="none" strike="noStrike" cap="none">
                <a:solidFill>
                  <a:schemeClr val="dk1"/>
                </a:solidFill>
                <a:latin typeface="Arial"/>
                <a:ea typeface="Arial"/>
                <a:cs typeface="Arial"/>
                <a:sym typeface="Arial"/>
              </a:defRPr>
            </a:lvl9pPr>
          </a:lstStyle>
          <a:p>
            <a:pPr>
              <a:defRPr/>
            </a:pPr>
            <a:endParaRPr/>
          </a:p>
        </p:txBody>
      </p:sp>
      <p:sp>
        <p:nvSpPr>
          <p:cNvPr id="5" name="Google Shape;221;p37"/>
          <p:cNvSpPr txBox="1">
            <a:spLocks noGrp="1"/>
          </p:cNvSpPr>
          <p:nvPr>
            <p:ph type="sldNum" idx="11"/>
          </p:nvPr>
        </p:nvSpPr>
        <p:spPr>
          <a:xfrm>
            <a:off x="11231563" y="215900"/>
            <a:ext cx="525462" cy="139700"/>
          </a:xfrm>
        </p:spPr>
        <p:txBody>
          <a:bodyPr lIns="0" tIns="0" rIns="0" bIns="0"/>
          <a:lstStyle>
            <a:lvl1pPr marL="0" marR="0" lvl="0" indent="0" algn="r" rtl="0">
              <a:lnSpc>
                <a:spcPct val="100000"/>
              </a:lnSpc>
              <a:spcBef>
                <a:spcPts val="0"/>
              </a:spcBef>
              <a:spcAft>
                <a:spcPts val="0"/>
              </a:spcAft>
              <a:buClr>
                <a:srgbClr val="8B8D90"/>
              </a:buClr>
              <a:buSzPts val="800"/>
              <a:buFont typeface="Arial"/>
              <a:buNone/>
              <a:defRPr sz="1067" b="0" i="0" u="none" strike="noStrike" cap="none" smtClean="0">
                <a:solidFill>
                  <a:srgbClr val="8B8D90"/>
                </a:solidFill>
                <a:latin typeface="Arial"/>
                <a:ea typeface="Arial"/>
                <a:cs typeface="Arial"/>
                <a:sym typeface="Arial"/>
              </a:defRPr>
            </a:lvl1pPr>
            <a:lvl2pPr marL="0" marR="0" lvl="1" indent="0" algn="r" rtl="0">
              <a:lnSpc>
                <a:spcPct val="100000"/>
              </a:lnSpc>
              <a:spcBef>
                <a:spcPts val="0"/>
              </a:spcBef>
              <a:spcAft>
                <a:spcPts val="0"/>
              </a:spcAft>
              <a:buClr>
                <a:srgbClr val="8B8D90"/>
              </a:buClr>
              <a:buSzPts val="800"/>
              <a:buFont typeface="Arial"/>
              <a:buNone/>
              <a:defRPr sz="1067" b="0" i="0" u="none" strike="noStrike" cap="none">
                <a:solidFill>
                  <a:srgbClr val="8B8D90"/>
                </a:solidFill>
                <a:latin typeface="Arial"/>
                <a:ea typeface="Arial"/>
                <a:cs typeface="Arial"/>
                <a:sym typeface="Arial"/>
              </a:defRPr>
            </a:lvl2pPr>
            <a:lvl3pPr marL="0" marR="0" lvl="2" indent="0" algn="r" rtl="0">
              <a:lnSpc>
                <a:spcPct val="100000"/>
              </a:lnSpc>
              <a:spcBef>
                <a:spcPts val="0"/>
              </a:spcBef>
              <a:spcAft>
                <a:spcPts val="0"/>
              </a:spcAft>
              <a:buClr>
                <a:srgbClr val="8B8D90"/>
              </a:buClr>
              <a:buSzPts val="800"/>
              <a:buFont typeface="Arial"/>
              <a:buNone/>
              <a:defRPr sz="1067" b="0" i="0" u="none" strike="noStrike" cap="none">
                <a:solidFill>
                  <a:srgbClr val="8B8D90"/>
                </a:solidFill>
                <a:latin typeface="Arial"/>
                <a:ea typeface="Arial"/>
                <a:cs typeface="Arial"/>
                <a:sym typeface="Arial"/>
              </a:defRPr>
            </a:lvl3pPr>
            <a:lvl4pPr marL="0" marR="0" lvl="3" indent="0" algn="r" rtl="0">
              <a:lnSpc>
                <a:spcPct val="100000"/>
              </a:lnSpc>
              <a:spcBef>
                <a:spcPts val="0"/>
              </a:spcBef>
              <a:spcAft>
                <a:spcPts val="0"/>
              </a:spcAft>
              <a:buClr>
                <a:srgbClr val="8B8D90"/>
              </a:buClr>
              <a:buSzPts val="800"/>
              <a:buFont typeface="Arial"/>
              <a:buNone/>
              <a:defRPr sz="1067" b="0" i="0" u="none" strike="noStrike" cap="none">
                <a:solidFill>
                  <a:srgbClr val="8B8D90"/>
                </a:solidFill>
                <a:latin typeface="Arial"/>
                <a:ea typeface="Arial"/>
                <a:cs typeface="Arial"/>
                <a:sym typeface="Arial"/>
              </a:defRPr>
            </a:lvl4pPr>
            <a:lvl5pPr marL="0" marR="0" lvl="4" indent="0" algn="r" rtl="0">
              <a:lnSpc>
                <a:spcPct val="100000"/>
              </a:lnSpc>
              <a:spcBef>
                <a:spcPts val="0"/>
              </a:spcBef>
              <a:spcAft>
                <a:spcPts val="0"/>
              </a:spcAft>
              <a:buClr>
                <a:srgbClr val="8B8D90"/>
              </a:buClr>
              <a:buSzPts val="800"/>
              <a:buFont typeface="Arial"/>
              <a:buNone/>
              <a:defRPr sz="1067" b="0" i="0" u="none" strike="noStrike" cap="none">
                <a:solidFill>
                  <a:srgbClr val="8B8D90"/>
                </a:solidFill>
                <a:latin typeface="Arial"/>
                <a:ea typeface="Arial"/>
                <a:cs typeface="Arial"/>
                <a:sym typeface="Arial"/>
              </a:defRPr>
            </a:lvl5pPr>
            <a:lvl6pPr marL="0" marR="0" lvl="5" indent="0" algn="r" rtl="0">
              <a:lnSpc>
                <a:spcPct val="100000"/>
              </a:lnSpc>
              <a:spcBef>
                <a:spcPts val="0"/>
              </a:spcBef>
              <a:spcAft>
                <a:spcPts val="0"/>
              </a:spcAft>
              <a:buClr>
                <a:srgbClr val="8B8D90"/>
              </a:buClr>
              <a:buSzPts val="800"/>
              <a:buFont typeface="Arial"/>
              <a:buNone/>
              <a:defRPr sz="1067" b="0" i="0" u="none" strike="noStrike" cap="none">
                <a:solidFill>
                  <a:srgbClr val="8B8D90"/>
                </a:solidFill>
                <a:latin typeface="Arial"/>
                <a:ea typeface="Arial"/>
                <a:cs typeface="Arial"/>
                <a:sym typeface="Arial"/>
              </a:defRPr>
            </a:lvl6pPr>
            <a:lvl7pPr marL="0" marR="0" lvl="6" indent="0" algn="r" rtl="0">
              <a:lnSpc>
                <a:spcPct val="100000"/>
              </a:lnSpc>
              <a:spcBef>
                <a:spcPts val="0"/>
              </a:spcBef>
              <a:spcAft>
                <a:spcPts val="0"/>
              </a:spcAft>
              <a:buClr>
                <a:srgbClr val="8B8D90"/>
              </a:buClr>
              <a:buSzPts val="800"/>
              <a:buFont typeface="Arial"/>
              <a:buNone/>
              <a:defRPr sz="1067" b="0" i="0" u="none" strike="noStrike" cap="none">
                <a:solidFill>
                  <a:srgbClr val="8B8D90"/>
                </a:solidFill>
                <a:latin typeface="Arial"/>
                <a:ea typeface="Arial"/>
                <a:cs typeface="Arial"/>
                <a:sym typeface="Arial"/>
              </a:defRPr>
            </a:lvl7pPr>
            <a:lvl8pPr marL="0" marR="0" lvl="7" indent="0" algn="r" rtl="0">
              <a:lnSpc>
                <a:spcPct val="100000"/>
              </a:lnSpc>
              <a:spcBef>
                <a:spcPts val="0"/>
              </a:spcBef>
              <a:spcAft>
                <a:spcPts val="0"/>
              </a:spcAft>
              <a:buClr>
                <a:srgbClr val="8B8D90"/>
              </a:buClr>
              <a:buSzPts val="800"/>
              <a:buFont typeface="Arial"/>
              <a:buNone/>
              <a:defRPr sz="1067" b="0" i="0" u="none" strike="noStrike" cap="none">
                <a:solidFill>
                  <a:srgbClr val="8B8D90"/>
                </a:solidFill>
                <a:latin typeface="Arial"/>
                <a:ea typeface="Arial"/>
                <a:cs typeface="Arial"/>
                <a:sym typeface="Arial"/>
              </a:defRPr>
            </a:lvl8pPr>
            <a:lvl9pPr marL="0" marR="0" lvl="8" indent="0" algn="r" rtl="0">
              <a:lnSpc>
                <a:spcPct val="100000"/>
              </a:lnSpc>
              <a:spcBef>
                <a:spcPts val="0"/>
              </a:spcBef>
              <a:spcAft>
                <a:spcPts val="0"/>
              </a:spcAft>
              <a:buClr>
                <a:srgbClr val="8B8D90"/>
              </a:buClr>
              <a:buSzPts val="800"/>
              <a:buFont typeface="Arial"/>
              <a:buNone/>
              <a:defRPr sz="1067" b="0" i="0" u="none" strike="noStrike" cap="none">
                <a:solidFill>
                  <a:srgbClr val="8B8D90"/>
                </a:solidFill>
                <a:latin typeface="Arial"/>
                <a:ea typeface="Arial"/>
                <a:cs typeface="Arial"/>
                <a:sym typeface="Arial"/>
              </a:defRPr>
            </a:lvl9pPr>
          </a:lstStyle>
          <a:p>
            <a:pPr>
              <a:defRPr/>
            </a:pPr>
            <a:fld id="{A37F6B2D-0285-408A-B125-921E552CF576}" type="slidenum">
              <a:rPr lang="en"/>
              <a:pPr>
                <a:defRPr/>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32"/>
        <p:cNvGrpSpPr/>
        <p:nvPr/>
      </p:nvGrpSpPr>
      <p:grpSpPr>
        <a:xfrm>
          <a:off x="0" y="0"/>
          <a:ext cx="0" cy="0"/>
          <a:chOff x="0" y="0"/>
          <a:chExt cx="0" cy="0"/>
        </a:xfrm>
      </p:grpSpPr>
      <p:sp>
        <p:nvSpPr>
          <p:cNvPr id="233" name="Google Shape;233;p40"/>
          <p:cNvSpPr txBox="1">
            <a:spLocks noGrp="1"/>
          </p:cNvSpPr>
          <p:nvPr>
            <p:ph type="title"/>
          </p:nvPr>
        </p:nvSpPr>
        <p:spPr>
          <a:xfrm>
            <a:off x="435403" y="534681"/>
            <a:ext cx="10515600" cy="307200"/>
          </a:xfrm>
          <a:prstGeom prst="rect">
            <a:avLst/>
          </a:prstGeom>
          <a:noFill/>
          <a:ln>
            <a:noFill/>
          </a:ln>
        </p:spPr>
        <p:txBody>
          <a:bodyPr spcFirstLastPara="1" lIns="0" tIns="0" rIns="0" bIns="0" anchor="t"/>
          <a:lstStyle>
            <a:lvl1pPr marR="0" lvl="0" algn="l" rtl="0">
              <a:lnSpc>
                <a:spcPct val="110000"/>
              </a:lnSpc>
              <a:spcBef>
                <a:spcPts val="0"/>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sz="2000"/>
            </a:lvl2pPr>
            <a:lvl3pPr lvl="2" algn="l" rtl="0">
              <a:lnSpc>
                <a:spcPct val="100000"/>
              </a:lnSpc>
              <a:spcBef>
                <a:spcPts val="0"/>
              </a:spcBef>
              <a:spcAft>
                <a:spcPts val="0"/>
              </a:spcAft>
              <a:buSzPts val="1100"/>
              <a:buNone/>
              <a:defRPr sz="2000"/>
            </a:lvl3pPr>
            <a:lvl4pPr lvl="3" algn="l" rtl="0">
              <a:lnSpc>
                <a:spcPct val="100000"/>
              </a:lnSpc>
              <a:spcBef>
                <a:spcPts val="0"/>
              </a:spcBef>
              <a:spcAft>
                <a:spcPts val="0"/>
              </a:spcAft>
              <a:buSzPts val="1100"/>
              <a:buNone/>
              <a:defRPr sz="2000"/>
            </a:lvl4pPr>
            <a:lvl5pPr lvl="4" algn="l" rtl="0">
              <a:lnSpc>
                <a:spcPct val="100000"/>
              </a:lnSpc>
              <a:spcBef>
                <a:spcPts val="0"/>
              </a:spcBef>
              <a:spcAft>
                <a:spcPts val="0"/>
              </a:spcAft>
              <a:buSzPts val="1100"/>
              <a:buNone/>
              <a:defRPr sz="2000"/>
            </a:lvl5pPr>
            <a:lvl6pPr lvl="5" algn="l" rtl="0">
              <a:lnSpc>
                <a:spcPct val="100000"/>
              </a:lnSpc>
              <a:spcBef>
                <a:spcPts val="0"/>
              </a:spcBef>
              <a:spcAft>
                <a:spcPts val="0"/>
              </a:spcAft>
              <a:buSzPts val="1100"/>
              <a:buNone/>
              <a:defRPr sz="2000"/>
            </a:lvl6pPr>
            <a:lvl7pPr lvl="6" algn="l" rtl="0">
              <a:lnSpc>
                <a:spcPct val="100000"/>
              </a:lnSpc>
              <a:spcBef>
                <a:spcPts val="0"/>
              </a:spcBef>
              <a:spcAft>
                <a:spcPts val="0"/>
              </a:spcAft>
              <a:buSzPts val="1100"/>
              <a:buNone/>
              <a:defRPr sz="2000"/>
            </a:lvl7pPr>
            <a:lvl8pPr lvl="7" algn="l" rtl="0">
              <a:lnSpc>
                <a:spcPct val="100000"/>
              </a:lnSpc>
              <a:spcBef>
                <a:spcPts val="0"/>
              </a:spcBef>
              <a:spcAft>
                <a:spcPts val="0"/>
              </a:spcAft>
              <a:buSzPts val="1100"/>
              <a:buNone/>
              <a:defRPr sz="2000"/>
            </a:lvl8pPr>
            <a:lvl9pPr lvl="8" algn="l" rtl="0">
              <a:lnSpc>
                <a:spcPct val="100000"/>
              </a:lnSpc>
              <a:spcBef>
                <a:spcPts val="0"/>
              </a:spcBef>
              <a:spcAft>
                <a:spcPts val="0"/>
              </a:spcAft>
              <a:buSzPts val="1100"/>
              <a:buNone/>
              <a:defRPr sz="2000"/>
            </a:lvl9pPr>
          </a:lstStyle>
          <a:p>
            <a:endParaRPr/>
          </a:p>
        </p:txBody>
      </p:sp>
      <p:sp>
        <p:nvSpPr>
          <p:cNvPr id="236" name="Google Shape;236;p40"/>
          <p:cNvSpPr txBox="1">
            <a:spLocks noGrp="1"/>
          </p:cNvSpPr>
          <p:nvPr>
            <p:ph type="body" idx="1"/>
          </p:nvPr>
        </p:nvSpPr>
        <p:spPr>
          <a:xfrm>
            <a:off x="435403" y="178127"/>
            <a:ext cx="10515600" cy="199600"/>
          </a:xfrm>
          <a:prstGeom prst="rect">
            <a:avLst/>
          </a:prstGeom>
          <a:noFill/>
          <a:ln>
            <a:noFill/>
          </a:ln>
        </p:spPr>
        <p:txBody>
          <a:bodyPr spcFirstLastPara="1" lIns="0" tIns="0" rIns="0" bIns="0"/>
          <a:lstStyle>
            <a:lvl1pPr marL="609585" marR="0" lvl="0" indent="-304792" algn="l" rtl="0">
              <a:lnSpc>
                <a:spcPct val="110000"/>
              </a:lnSpc>
              <a:spcBef>
                <a:spcPts val="933"/>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1pPr>
            <a:lvl2pPr marL="1219170" marR="0" lvl="1" indent="-440256" algn="l" rtl="0">
              <a:lnSpc>
                <a:spcPct val="110000"/>
              </a:lnSpc>
              <a:spcBef>
                <a:spcPts val="933"/>
              </a:spcBef>
              <a:spcAft>
                <a:spcPts val="0"/>
              </a:spcAft>
              <a:buClr>
                <a:schemeClr val="accent5"/>
              </a:buClr>
              <a:buSzPts val="1600"/>
              <a:buFont typeface="Arial"/>
              <a:buChar char="•"/>
              <a:defRPr sz="1600" b="0" i="0" u="none" strike="noStrike" cap="none">
                <a:solidFill>
                  <a:schemeClr val="dk1"/>
                </a:solidFill>
                <a:latin typeface="Arial"/>
                <a:ea typeface="Arial"/>
                <a:cs typeface="Arial"/>
                <a:sym typeface="Arial"/>
              </a:defRPr>
            </a:lvl2pPr>
            <a:lvl3pPr marL="1828754" marR="0" lvl="2" indent="-440256" algn="l" rtl="0">
              <a:lnSpc>
                <a:spcPct val="110000"/>
              </a:lnSpc>
              <a:spcBef>
                <a:spcPts val="933"/>
              </a:spcBef>
              <a:spcAft>
                <a:spcPts val="0"/>
              </a:spcAft>
              <a:buClr>
                <a:schemeClr val="accent5"/>
              </a:buClr>
              <a:buSzPts val="1600"/>
              <a:buFont typeface="Noto Sans Symbols"/>
              <a:buChar char="−"/>
              <a:defRPr sz="1600" b="0" i="0" u="none" strike="noStrike" cap="none">
                <a:solidFill>
                  <a:schemeClr val="dk1"/>
                </a:solidFill>
                <a:latin typeface="Arial"/>
                <a:ea typeface="Arial"/>
                <a:cs typeface="Arial"/>
                <a:sym typeface="Arial"/>
              </a:defRPr>
            </a:lvl3pPr>
            <a:lvl4pPr marL="2438339" marR="0" lvl="3" indent="-423323" algn="l" rtl="0">
              <a:lnSpc>
                <a:spcPct val="110000"/>
              </a:lnSpc>
              <a:spcBef>
                <a:spcPts val="933"/>
              </a:spcBef>
              <a:spcAft>
                <a:spcPts val="0"/>
              </a:spcAft>
              <a:buClr>
                <a:schemeClr val="accent2"/>
              </a:buClr>
              <a:buSzPts val="1400"/>
              <a:buFont typeface="Arial"/>
              <a:buChar char="•"/>
              <a:defRPr sz="1600" b="0" i="0" u="none" strike="noStrike" cap="none">
                <a:solidFill>
                  <a:schemeClr val="dk1"/>
                </a:solidFill>
                <a:latin typeface="Arial"/>
                <a:ea typeface="Arial"/>
                <a:cs typeface="Arial"/>
                <a:sym typeface="Arial"/>
              </a:defRPr>
            </a:lvl4pPr>
            <a:lvl5pPr marL="3047924" marR="0" lvl="4" indent="-440256" algn="l" rtl="0">
              <a:lnSpc>
                <a:spcPct val="110000"/>
              </a:lnSpc>
              <a:spcBef>
                <a:spcPts val="933"/>
              </a:spcBef>
              <a:spcAft>
                <a:spcPts val="0"/>
              </a:spcAft>
              <a:buClr>
                <a:schemeClr val="accent2"/>
              </a:buClr>
              <a:buSzPts val="1600"/>
              <a:buFont typeface="Noto Sans Symbols"/>
              <a:buChar char="−"/>
              <a:defRPr sz="1600" b="0" i="0" u="none" strike="noStrike" cap="none">
                <a:solidFill>
                  <a:schemeClr val="dk1"/>
                </a:solidFill>
                <a:latin typeface="Arial"/>
                <a:ea typeface="Arial"/>
                <a:cs typeface="Arial"/>
                <a:sym typeface="Arial"/>
              </a:defRPr>
            </a:lvl5pPr>
            <a:lvl6pPr marL="3657509" marR="0" lvl="5" indent="-440256" algn="l" rtl="0">
              <a:lnSpc>
                <a:spcPct val="90000"/>
              </a:lnSpc>
              <a:spcBef>
                <a:spcPts val="667"/>
              </a:spcBef>
              <a:spcAft>
                <a:spcPts val="0"/>
              </a:spcAft>
              <a:buClr>
                <a:schemeClr val="dk1"/>
              </a:buClr>
              <a:buSzPts val="1600"/>
              <a:buFont typeface="Arial"/>
              <a:buChar char="•"/>
              <a:defRPr sz="2133" b="0" i="0" u="none" strike="noStrike" cap="none">
                <a:solidFill>
                  <a:schemeClr val="dk1"/>
                </a:solidFill>
                <a:latin typeface="Arial"/>
                <a:ea typeface="Arial"/>
                <a:cs typeface="Arial"/>
                <a:sym typeface="Arial"/>
              </a:defRPr>
            </a:lvl6pPr>
            <a:lvl7pPr marL="4267093" marR="0" lvl="6" indent="-440256" algn="l" rtl="0">
              <a:lnSpc>
                <a:spcPct val="90000"/>
              </a:lnSpc>
              <a:spcBef>
                <a:spcPts val="667"/>
              </a:spcBef>
              <a:spcAft>
                <a:spcPts val="0"/>
              </a:spcAft>
              <a:buClr>
                <a:schemeClr val="dk1"/>
              </a:buClr>
              <a:buSzPts val="1600"/>
              <a:buFont typeface="Arial"/>
              <a:buChar char="•"/>
              <a:defRPr sz="2133" b="0" i="0" u="none" strike="noStrike" cap="none">
                <a:solidFill>
                  <a:schemeClr val="dk1"/>
                </a:solidFill>
                <a:latin typeface="Arial"/>
                <a:ea typeface="Arial"/>
                <a:cs typeface="Arial"/>
                <a:sym typeface="Arial"/>
              </a:defRPr>
            </a:lvl7pPr>
            <a:lvl8pPr marL="4876678" marR="0" lvl="7" indent="-440256" algn="l" rtl="0">
              <a:lnSpc>
                <a:spcPct val="90000"/>
              </a:lnSpc>
              <a:spcBef>
                <a:spcPts val="667"/>
              </a:spcBef>
              <a:spcAft>
                <a:spcPts val="0"/>
              </a:spcAft>
              <a:buClr>
                <a:schemeClr val="dk1"/>
              </a:buClr>
              <a:buSzPts val="1600"/>
              <a:buFont typeface="Arial"/>
              <a:buChar char="•"/>
              <a:defRPr sz="2133" b="0" i="0" u="none" strike="noStrike" cap="none">
                <a:solidFill>
                  <a:schemeClr val="dk1"/>
                </a:solidFill>
                <a:latin typeface="Arial"/>
                <a:ea typeface="Arial"/>
                <a:cs typeface="Arial"/>
                <a:sym typeface="Arial"/>
              </a:defRPr>
            </a:lvl8pPr>
            <a:lvl9pPr marL="5486263" marR="0" lvl="8" indent="-440256" algn="l" rtl="0">
              <a:lnSpc>
                <a:spcPct val="90000"/>
              </a:lnSpc>
              <a:spcBef>
                <a:spcPts val="667"/>
              </a:spcBef>
              <a:spcAft>
                <a:spcPts val="0"/>
              </a:spcAft>
              <a:buClr>
                <a:schemeClr val="dk1"/>
              </a:buClr>
              <a:buSzPts val="1600"/>
              <a:buFont typeface="Arial"/>
              <a:buChar char="•"/>
              <a:defRPr sz="2133" b="0" i="0" u="none" strike="noStrike" cap="none">
                <a:solidFill>
                  <a:schemeClr val="dk1"/>
                </a:solidFill>
                <a:latin typeface="Arial"/>
                <a:ea typeface="Arial"/>
                <a:cs typeface="Arial"/>
                <a:sym typeface="Arial"/>
              </a:defRPr>
            </a:lvl9pPr>
          </a:lstStyle>
          <a:p>
            <a:endParaRPr/>
          </a:p>
        </p:txBody>
      </p:sp>
      <p:sp>
        <p:nvSpPr>
          <p:cNvPr id="4" name="Google Shape;234;p40"/>
          <p:cNvSpPr txBox="1">
            <a:spLocks noGrp="1"/>
          </p:cNvSpPr>
          <p:nvPr>
            <p:ph type="ftr" idx="10"/>
          </p:nvPr>
        </p:nvSpPr>
        <p:spPr>
          <a:xfrm>
            <a:off x="2301875" y="6634163"/>
            <a:ext cx="4114800" cy="111125"/>
          </a:xfrm>
        </p:spPr>
        <p:txBody>
          <a:bodyPr lIns="0" tIns="0" rIns="0" bIns="0"/>
          <a:lstStyle>
            <a:lvl1pPr marR="0" lvl="0" algn="ctr" rtl="0">
              <a:lnSpc>
                <a:spcPct val="100000"/>
              </a:lnSpc>
              <a:spcBef>
                <a:spcPts val="0"/>
              </a:spcBef>
              <a:spcAft>
                <a:spcPts val="0"/>
              </a:spcAft>
              <a:buSzPts val="1100"/>
              <a:buNone/>
              <a:defRPr sz="9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100"/>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2000" b="0" i="0" u="none" strike="noStrike" cap="none">
                <a:solidFill>
                  <a:schemeClr val="dk1"/>
                </a:solidFill>
                <a:latin typeface="Arial"/>
                <a:ea typeface="Arial"/>
                <a:cs typeface="Arial"/>
                <a:sym typeface="Arial"/>
              </a:defRPr>
            </a:lvl9pPr>
          </a:lstStyle>
          <a:p>
            <a:pPr>
              <a:defRPr/>
            </a:pPr>
            <a:endParaRPr/>
          </a:p>
        </p:txBody>
      </p:sp>
      <p:sp>
        <p:nvSpPr>
          <p:cNvPr id="5" name="Google Shape;235;p40"/>
          <p:cNvSpPr txBox="1">
            <a:spLocks noGrp="1"/>
          </p:cNvSpPr>
          <p:nvPr>
            <p:ph type="sldNum" idx="11"/>
          </p:nvPr>
        </p:nvSpPr>
        <p:spPr>
          <a:xfrm>
            <a:off x="11231563" y="215900"/>
            <a:ext cx="525462" cy="139700"/>
          </a:xfrm>
        </p:spPr>
        <p:txBody>
          <a:bodyPr lIns="0" tIns="0" rIns="0" bIns="0"/>
          <a:lstStyle>
            <a:lvl1pPr marL="0" marR="0" lvl="0" indent="0" algn="r" rtl="0">
              <a:lnSpc>
                <a:spcPct val="100000"/>
              </a:lnSpc>
              <a:spcBef>
                <a:spcPts val="0"/>
              </a:spcBef>
              <a:spcAft>
                <a:spcPts val="0"/>
              </a:spcAft>
              <a:buClr>
                <a:srgbClr val="000000"/>
              </a:buClr>
              <a:buSzPts val="800"/>
              <a:buFont typeface="Arial"/>
              <a:buNone/>
              <a:defRPr sz="1067" b="0" i="0" u="none" strike="noStrike" cap="none" smtClean="0">
                <a:solidFill>
                  <a:srgbClr val="8B8D9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rgbClr val="8B8D9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rgbClr val="8B8D9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rgbClr val="8B8D9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rgbClr val="8B8D9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rgbClr val="8B8D9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rgbClr val="8B8D9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rgbClr val="8B8D9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rgbClr val="8B8D90"/>
                </a:solidFill>
                <a:latin typeface="Arial"/>
                <a:ea typeface="Arial"/>
                <a:cs typeface="Arial"/>
                <a:sym typeface="Arial"/>
              </a:defRPr>
            </a:lvl9pPr>
          </a:lstStyle>
          <a:p>
            <a:pPr>
              <a:defRPr/>
            </a:pPr>
            <a:fld id="{6191742B-78B7-4748-BF69-E82FED0D8D18}" type="slidenum">
              <a:rPr lang="en"/>
              <a:pPr>
                <a:defRPr/>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37"/>
        <p:cNvGrpSpPr/>
        <p:nvPr/>
      </p:nvGrpSpPr>
      <p:grpSpPr>
        <a:xfrm>
          <a:off x="0" y="0"/>
          <a:ext cx="0" cy="0"/>
          <a:chOff x="0" y="0"/>
          <a:chExt cx="0" cy="0"/>
        </a:xfrm>
      </p:grpSpPr>
      <p:sp>
        <p:nvSpPr>
          <p:cNvPr id="2" name="Google Shape;238;p41"/>
          <p:cNvSpPr txBox="1">
            <a:spLocks noGrp="1"/>
          </p:cNvSpPr>
          <p:nvPr>
            <p:ph type="dt" idx="10"/>
          </p:nvPr>
        </p:nvSpPr>
        <p:spPr>
          <a:xfrm>
            <a:off x="609600" y="6356350"/>
            <a:ext cx="2844800" cy="366713"/>
          </a:xfrm>
        </p:spPr>
        <p:txBody>
          <a:bodyPr lIns="91425" tIns="45700" rIns="91425" bIns="45700" anchor="t"/>
          <a:lstStyle>
            <a:lvl1pPr marR="0" lvl="0" algn="l" rtl="0">
              <a:lnSpc>
                <a:spcPct val="100000"/>
              </a:lnSpc>
              <a:spcBef>
                <a:spcPts val="0"/>
              </a:spcBef>
              <a:spcAft>
                <a:spcPts val="0"/>
              </a:spcAft>
              <a:buSzPts val="1100"/>
              <a:buNone/>
              <a:defRPr sz="2400">
                <a:solidFill>
                  <a:schemeClr val="dk1"/>
                </a:solidFill>
                <a:latin typeface="Arial"/>
                <a:ea typeface="Arial"/>
                <a:cs typeface="Arial"/>
                <a:sym typeface="Arial"/>
              </a:defRPr>
            </a:lvl1pPr>
            <a:lvl2pPr marR="0" lvl="1"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9pPr>
          </a:lstStyle>
          <a:p>
            <a:pPr>
              <a:defRPr/>
            </a:pPr>
            <a:endParaRPr/>
          </a:p>
        </p:txBody>
      </p:sp>
      <p:sp>
        <p:nvSpPr>
          <p:cNvPr id="3" name="Google Shape;239;p41"/>
          <p:cNvSpPr txBox="1">
            <a:spLocks noGrp="1"/>
          </p:cNvSpPr>
          <p:nvPr>
            <p:ph type="ftr" idx="11"/>
          </p:nvPr>
        </p:nvSpPr>
        <p:spPr>
          <a:xfrm>
            <a:off x="4165600" y="6356350"/>
            <a:ext cx="3860800" cy="366713"/>
          </a:xfrm>
        </p:spPr>
        <p:txBody>
          <a:bodyPr lIns="91425" tIns="45700" rIns="91425" bIns="45700"/>
          <a:lstStyle>
            <a:lvl1pPr marR="0" lvl="0" algn="ctr" rtl="0">
              <a:lnSpc>
                <a:spcPct val="100000"/>
              </a:lnSpc>
              <a:spcBef>
                <a:spcPts val="0"/>
              </a:spcBef>
              <a:spcAft>
                <a:spcPts val="0"/>
              </a:spcAft>
              <a:buSzPts val="1100"/>
              <a:buNone/>
              <a:defRPr sz="1600">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9pPr>
          </a:lstStyle>
          <a:p>
            <a:pPr>
              <a:defRPr/>
            </a:pPr>
            <a:endParaRPr/>
          </a:p>
        </p:txBody>
      </p:sp>
      <p:sp>
        <p:nvSpPr>
          <p:cNvPr id="4" name="Google Shape;240;p41"/>
          <p:cNvSpPr txBox="1">
            <a:spLocks noGrp="1"/>
          </p:cNvSpPr>
          <p:nvPr>
            <p:ph type="sldNum" idx="12"/>
          </p:nvPr>
        </p:nvSpPr>
        <p:spPr>
          <a:xfrm>
            <a:off x="8737600" y="6356350"/>
            <a:ext cx="2844800" cy="366713"/>
          </a:xfrm>
        </p:spPr>
        <p:txBody>
          <a:bodyPr lIns="91425" tIns="45700" rIns="91425" bIns="45700"/>
          <a:lstStyle>
            <a:lvl1pPr marL="0" marR="0" lvl="0" indent="0" algn="r" rtl="0">
              <a:lnSpc>
                <a:spcPct val="100000"/>
              </a:lnSpc>
              <a:spcBef>
                <a:spcPts val="0"/>
              </a:spcBef>
              <a:spcAft>
                <a:spcPts val="0"/>
              </a:spcAft>
              <a:buClr>
                <a:srgbClr val="000000"/>
              </a:buClr>
              <a:buSzPts val="1200"/>
              <a:buFont typeface="Arial"/>
              <a:buNone/>
              <a:defRPr sz="1600" b="1" i="0" u="none" strike="noStrike" cap="none" smtClean="0">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000000"/>
              </a:buClr>
              <a:buSzPts val="1200"/>
              <a:buFont typeface="Arial"/>
              <a:buNone/>
              <a:defRPr sz="1600" b="1"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000000"/>
              </a:buClr>
              <a:buSzPts val="1200"/>
              <a:buFont typeface="Arial"/>
              <a:buNone/>
              <a:defRPr sz="1600" b="1"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000000"/>
              </a:buClr>
              <a:buSzPts val="1200"/>
              <a:buFont typeface="Arial"/>
              <a:buNone/>
              <a:defRPr sz="1600" b="1"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000000"/>
              </a:buClr>
              <a:buSzPts val="1200"/>
              <a:buFont typeface="Arial"/>
              <a:buNone/>
              <a:defRPr sz="1600" b="1"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000000"/>
              </a:buClr>
              <a:buSzPts val="1200"/>
              <a:buFont typeface="Arial"/>
              <a:buNone/>
              <a:defRPr sz="1600" b="1"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000000"/>
              </a:buClr>
              <a:buSzPts val="1200"/>
              <a:buFont typeface="Arial"/>
              <a:buNone/>
              <a:defRPr sz="1600" b="1"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000000"/>
              </a:buClr>
              <a:buSzPts val="1200"/>
              <a:buFont typeface="Arial"/>
              <a:buNone/>
              <a:defRPr sz="1600" b="1"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000000"/>
              </a:buClr>
              <a:buSzPts val="1200"/>
              <a:buFont typeface="Arial"/>
              <a:buNone/>
              <a:defRPr sz="1600" b="1" i="0" u="none" strike="noStrike" cap="none">
                <a:solidFill>
                  <a:srgbClr val="898989"/>
                </a:solidFill>
                <a:latin typeface="Arial Narrow"/>
                <a:ea typeface="Arial Narrow"/>
                <a:cs typeface="Arial Narrow"/>
                <a:sym typeface="Arial Narrow"/>
              </a:defRPr>
            </a:lvl9pPr>
          </a:lstStyle>
          <a:p>
            <a:pPr>
              <a:defRPr/>
            </a:pPr>
            <a:fld id="{46D1B1AC-A39A-45E5-9DA0-E4115BBED116}" type="slidenum">
              <a:rPr lang="en"/>
              <a:pPr>
                <a:defRPr/>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241"/>
        <p:cNvGrpSpPr/>
        <p:nvPr/>
      </p:nvGrpSpPr>
      <p:grpSpPr>
        <a:xfrm>
          <a:off x="0" y="0"/>
          <a:ext cx="0" cy="0"/>
          <a:chOff x="0" y="0"/>
          <a:chExt cx="0" cy="0"/>
        </a:xfrm>
      </p:grpSpPr>
      <p:sp>
        <p:nvSpPr>
          <p:cNvPr id="2" name="Google Shape;242;p42"/>
          <p:cNvSpPr txBox="1">
            <a:spLocks noGrp="1"/>
          </p:cNvSpPr>
          <p:nvPr>
            <p:ph type="ftr" idx="10"/>
          </p:nvPr>
        </p:nvSpPr>
        <p:spPr>
          <a:xfrm>
            <a:off x="4165600" y="6356350"/>
            <a:ext cx="3860800" cy="366713"/>
          </a:xfrm>
        </p:spPr>
        <p:txBody>
          <a:bodyPr lIns="91425" tIns="45700" rIns="91425" bIns="45700"/>
          <a:lstStyle>
            <a:lvl1pPr marR="0" lvl="0" algn="ctr" rtl="0">
              <a:lnSpc>
                <a:spcPct val="100000"/>
              </a:lnSpc>
              <a:spcBef>
                <a:spcPts val="0"/>
              </a:spcBef>
              <a:spcAft>
                <a:spcPts val="0"/>
              </a:spcAft>
              <a:buSzPts val="1100"/>
              <a:buNone/>
              <a:defRPr sz="1600">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2400" b="0" i="0" u="none" strike="noStrike" cap="none">
                <a:solidFill>
                  <a:schemeClr val="dk1"/>
                </a:solidFill>
                <a:latin typeface="Arial"/>
                <a:ea typeface="Arial"/>
                <a:cs typeface="Arial"/>
                <a:sym typeface="Arial"/>
              </a:defRPr>
            </a:lvl9pPr>
          </a:lstStyle>
          <a:p>
            <a:pPr>
              <a:defRPr/>
            </a:pPr>
            <a:endParaRPr/>
          </a:p>
        </p:txBody>
      </p:sp>
      <p:sp>
        <p:nvSpPr>
          <p:cNvPr id="3" name="Google Shape;243;p42"/>
          <p:cNvSpPr txBox="1">
            <a:spLocks noGrp="1"/>
          </p:cNvSpPr>
          <p:nvPr>
            <p:ph type="sldNum" idx="11"/>
          </p:nvPr>
        </p:nvSpPr>
        <p:spPr>
          <a:xfrm>
            <a:off x="8737600" y="6356350"/>
            <a:ext cx="2844800" cy="366713"/>
          </a:xfrm>
        </p:spPr>
        <p:txBody>
          <a:bodyPr lIns="91425" tIns="45700" rIns="91425" bIns="45700"/>
          <a:lstStyle>
            <a:lvl1pPr marL="0" marR="0" lvl="0" indent="0" algn="r" rtl="0">
              <a:lnSpc>
                <a:spcPct val="100000"/>
              </a:lnSpc>
              <a:spcBef>
                <a:spcPts val="0"/>
              </a:spcBef>
              <a:spcAft>
                <a:spcPts val="0"/>
              </a:spcAft>
              <a:buClr>
                <a:srgbClr val="000000"/>
              </a:buClr>
              <a:buSzPts val="1200"/>
              <a:buFont typeface="Arial"/>
              <a:buNone/>
              <a:defRPr sz="1600" b="1" i="0" u="none" strike="noStrike" cap="none" smtClean="0">
                <a:solidFill>
                  <a:srgbClr val="898989"/>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000000"/>
              </a:buClr>
              <a:buSzPts val="1200"/>
              <a:buFont typeface="Arial"/>
              <a:buNone/>
              <a:defRPr sz="1600" b="1" i="0" u="none" strike="noStrike" cap="none">
                <a:solidFill>
                  <a:srgbClr val="898989"/>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000000"/>
              </a:buClr>
              <a:buSzPts val="1200"/>
              <a:buFont typeface="Arial"/>
              <a:buNone/>
              <a:defRPr sz="1600" b="1" i="0" u="none" strike="noStrike" cap="none">
                <a:solidFill>
                  <a:srgbClr val="898989"/>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000000"/>
              </a:buClr>
              <a:buSzPts val="1200"/>
              <a:buFont typeface="Arial"/>
              <a:buNone/>
              <a:defRPr sz="1600" b="1" i="0" u="none" strike="noStrike" cap="none">
                <a:solidFill>
                  <a:srgbClr val="898989"/>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000000"/>
              </a:buClr>
              <a:buSzPts val="1200"/>
              <a:buFont typeface="Arial"/>
              <a:buNone/>
              <a:defRPr sz="1600" b="1" i="0" u="none" strike="noStrike" cap="none">
                <a:solidFill>
                  <a:srgbClr val="898989"/>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000000"/>
              </a:buClr>
              <a:buSzPts val="1200"/>
              <a:buFont typeface="Arial"/>
              <a:buNone/>
              <a:defRPr sz="1600" b="1" i="0" u="none" strike="noStrike" cap="none">
                <a:solidFill>
                  <a:srgbClr val="898989"/>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000000"/>
              </a:buClr>
              <a:buSzPts val="1200"/>
              <a:buFont typeface="Arial"/>
              <a:buNone/>
              <a:defRPr sz="1600" b="1" i="0" u="none" strike="noStrike" cap="none">
                <a:solidFill>
                  <a:srgbClr val="898989"/>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000000"/>
              </a:buClr>
              <a:buSzPts val="1200"/>
              <a:buFont typeface="Arial"/>
              <a:buNone/>
              <a:defRPr sz="1600" b="1" i="0" u="none" strike="noStrike" cap="none">
                <a:solidFill>
                  <a:srgbClr val="898989"/>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000000"/>
              </a:buClr>
              <a:buSzPts val="1200"/>
              <a:buFont typeface="Arial"/>
              <a:buNone/>
              <a:defRPr sz="1600" b="1" i="0" u="none" strike="noStrike" cap="none">
                <a:solidFill>
                  <a:srgbClr val="898989"/>
                </a:solidFill>
                <a:latin typeface="Arial Narrow"/>
                <a:ea typeface="Arial Narrow"/>
                <a:cs typeface="Arial Narrow"/>
                <a:sym typeface="Arial Narrow"/>
              </a:defRPr>
            </a:lvl9pPr>
          </a:lstStyle>
          <a:p>
            <a:pPr>
              <a:defRPr/>
            </a:pPr>
            <a:fld id="{93E5EC74-A190-46D7-AA78-C1732C9080D2}" type="slidenum">
              <a:rPr lang="en"/>
              <a:pPr>
                <a:defRPr/>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6"/>
        <p:cNvGrpSpPr/>
        <p:nvPr/>
      </p:nvGrpSpPr>
      <p:grpSpPr>
        <a:xfrm>
          <a:off x="0" y="0"/>
          <a:ext cx="0" cy="0"/>
          <a:chOff x="0" y="0"/>
          <a:chExt cx="0" cy="0"/>
        </a:xfrm>
      </p:grpSpPr>
      <p:sp>
        <p:nvSpPr>
          <p:cNvPr id="17" name="Google Shape;17;p2"/>
          <p:cNvSpPr txBox="1">
            <a:spLocks noGrp="1"/>
          </p:cNvSpPr>
          <p:nvPr>
            <p:ph type="dt" idx="10"/>
          </p:nvPr>
        </p:nvSpPr>
        <p:spPr>
          <a:xfrm>
            <a:off x="609600" y="6356351"/>
            <a:ext cx="2844900" cy="3663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500"/>
              <a:buNone/>
              <a:defRPr>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8" name="Google Shape;18;p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9" name="Google Shape;19;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7523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141;p26"/>
          <p:cNvSpPr>
            <a:spLocks noChangeArrowheads="1"/>
          </p:cNvSpPr>
          <p:nvPr/>
        </p:nvSpPr>
        <p:spPr bwMode="auto">
          <a:xfrm>
            <a:off x="1588" y="1588"/>
            <a:ext cx="1587" cy="1587"/>
          </a:xfrm>
          <a:prstGeom prst="rect">
            <a:avLst/>
          </a:prstGeom>
          <a:solidFill>
            <a:srgbClr val="FFFFFF"/>
          </a:solidFill>
          <a:ln w="9525">
            <a:noFill/>
            <a:miter lim="800000"/>
            <a:headEnd/>
            <a:tailEnd/>
          </a:ln>
        </p:spPr>
        <p:txBody>
          <a:bodyPr/>
          <a:lstStyle/>
          <a:p>
            <a:endParaRPr lang="en-US"/>
          </a:p>
        </p:txBody>
      </p:sp>
      <p:sp>
        <p:nvSpPr>
          <p:cNvPr id="1027" name="Google Shape;142;p26"/>
          <p:cNvSpPr txBox="1">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68575" tIns="34275" rIns="68575" bIns="34275" numCol="1" anchor="ctr" anchorCtr="0" compatLnSpc="1">
            <a:prstTxWarp prst="textNoShape">
              <a:avLst/>
            </a:prstTxWarp>
          </a:bodyPr>
          <a:lstStyle/>
          <a:p>
            <a:pPr lvl="0"/>
            <a:endParaRPr lang="en-US">
              <a:sym typeface="Arial" charset="0"/>
            </a:endParaRPr>
          </a:p>
        </p:txBody>
      </p:sp>
      <p:sp>
        <p:nvSpPr>
          <p:cNvPr id="1028" name="Google Shape;143;p26"/>
          <p:cNvSpPr txBox="1">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68575" tIns="34275" rIns="68575" bIns="34275" numCol="1" anchor="t" anchorCtr="0" compatLnSpc="1">
            <a:prstTxWarp prst="textNoShape">
              <a:avLst/>
            </a:prstTxWarp>
          </a:bodyPr>
          <a:lstStyle/>
          <a:p>
            <a:pPr lvl="0"/>
            <a:endParaRPr lang="en-US">
              <a:sym typeface="Arial" charset="0"/>
            </a:endParaRPr>
          </a:p>
        </p:txBody>
      </p:sp>
      <p:sp>
        <p:nvSpPr>
          <p:cNvPr id="144" name="Google Shape;144;p26"/>
          <p:cNvSpPr txBox="1">
            <a:spLocks noGrp="1"/>
          </p:cNvSpPr>
          <p:nvPr>
            <p:ph type="dt" idx="10"/>
          </p:nvPr>
        </p:nvSpPr>
        <p:spPr>
          <a:xfrm>
            <a:off x="838200" y="6356350"/>
            <a:ext cx="2743200" cy="365125"/>
          </a:xfrm>
          <a:prstGeom prst="rect">
            <a:avLst/>
          </a:prstGeom>
          <a:noFill/>
          <a:ln>
            <a:noFill/>
          </a:ln>
        </p:spPr>
        <p:txBody>
          <a:bodyPr spcFirstLastPara="1" wrap="square" lIns="68575" tIns="34275" rIns="68575" bIns="34275" anchor="ctr" anchorCtr="0"/>
          <a:lstStyle>
            <a:lvl1pPr marR="0" lvl="0" algn="l" rtl="0" fontAlgn="auto">
              <a:lnSpc>
                <a:spcPct val="100000"/>
              </a:lnSpc>
              <a:spcBef>
                <a:spcPts val="0"/>
              </a:spcBef>
              <a:spcAft>
                <a:spcPts val="0"/>
              </a:spcAft>
              <a:buClr>
                <a:srgbClr val="000000"/>
              </a:buClr>
              <a:buSzPts val="11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pPr>
              <a:defRPr/>
            </a:pPr>
            <a:endParaRPr/>
          </a:p>
        </p:txBody>
      </p:sp>
      <p:sp>
        <p:nvSpPr>
          <p:cNvPr id="145" name="Google Shape;145;p26"/>
          <p:cNvSpPr txBox="1">
            <a:spLocks noGrp="1"/>
          </p:cNvSpPr>
          <p:nvPr>
            <p:ph type="ftr" idx="11"/>
          </p:nvPr>
        </p:nvSpPr>
        <p:spPr>
          <a:xfrm>
            <a:off x="4038600" y="6356350"/>
            <a:ext cx="4114800" cy="365125"/>
          </a:xfrm>
          <a:prstGeom prst="rect">
            <a:avLst/>
          </a:prstGeom>
          <a:noFill/>
          <a:ln>
            <a:noFill/>
          </a:ln>
        </p:spPr>
        <p:txBody>
          <a:bodyPr spcFirstLastPara="1" wrap="square" lIns="68575" tIns="34275" rIns="68575" bIns="34275" anchor="ctr" anchorCtr="0"/>
          <a:lstStyle>
            <a:lvl1pPr marR="0" lvl="0" algn="ctr" rtl="0" fontAlgn="auto">
              <a:lnSpc>
                <a:spcPct val="100000"/>
              </a:lnSpc>
              <a:spcBef>
                <a:spcPts val="0"/>
              </a:spcBef>
              <a:spcAft>
                <a:spcPts val="0"/>
              </a:spcAft>
              <a:buClr>
                <a:srgbClr val="000000"/>
              </a:buClr>
              <a:buSzPts val="11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pPr>
              <a:defRPr/>
            </a:pPr>
            <a:endParaRPr/>
          </a:p>
        </p:txBody>
      </p:sp>
      <p:sp>
        <p:nvSpPr>
          <p:cNvPr id="146" name="Google Shape;146;p26"/>
          <p:cNvSpPr txBox="1">
            <a:spLocks noGrp="1"/>
          </p:cNvSpPr>
          <p:nvPr>
            <p:ph type="sldNum" idx="12"/>
          </p:nvPr>
        </p:nvSpPr>
        <p:spPr>
          <a:xfrm>
            <a:off x="8610600" y="6356350"/>
            <a:ext cx="2743200" cy="365125"/>
          </a:xfrm>
          <a:prstGeom prst="rect">
            <a:avLst/>
          </a:prstGeom>
          <a:noFill/>
          <a:ln>
            <a:noFill/>
          </a:ln>
        </p:spPr>
        <p:txBody>
          <a:bodyPr spcFirstLastPara="1" wrap="square" lIns="68575" tIns="34275" rIns="68575" bIns="34275" anchor="ctr" anchorCtr="0">
            <a:noAutofit/>
          </a:bodyPr>
          <a:lstStyle>
            <a:lvl1pPr marL="0" marR="0" lvl="0" indent="0" algn="r" rtl="0" fontAlgn="auto">
              <a:lnSpc>
                <a:spcPct val="100000"/>
              </a:lnSpc>
              <a:spcBef>
                <a:spcPts val="0"/>
              </a:spcBef>
              <a:spcAft>
                <a:spcPts val="0"/>
              </a:spcAft>
              <a:buClr>
                <a:srgbClr val="000000"/>
              </a:buClr>
              <a:buSzPts val="900"/>
              <a:buFont typeface="Arial"/>
              <a:buNone/>
              <a:defRPr sz="1200" b="0" i="0" u="none" strike="noStrike" cap="none" smtClean="0">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9pPr>
          </a:lstStyle>
          <a:p>
            <a:pPr>
              <a:defRPr/>
            </a:pPr>
            <a:fld id="{00EA7D97-2A19-456A-B65D-3103B5F8A9D4}" type="slidenum">
              <a:rPr lang="en"/>
              <a:pPr>
                <a:defRPr/>
              </a:pPr>
              <a:t>‹#›</a:t>
            </a:fld>
            <a:endParaRPr lang="en"/>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2">
            <a:alphaModFix/>
          </a:blip>
          <a:srcRect/>
          <a:stretch/>
        </p:blipFill>
        <p:spPr>
          <a:xfrm>
            <a:off x="1588" y="1588"/>
            <a:ext cx="1588" cy="1588"/>
          </a:xfrm>
          <a:prstGeom prst="rect">
            <a:avLst/>
          </a:prstGeom>
          <a:noFill/>
          <a:ln>
            <a:noFill/>
          </a:ln>
        </p:spPr>
      </p:pic>
      <p:sp>
        <p:nvSpPr>
          <p:cNvPr id="11" name="Google Shape;11;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9pPr>
          </a:lstStyle>
          <a:p>
            <a:endParaRPr/>
          </a:p>
        </p:txBody>
      </p:sp>
      <p:sp>
        <p:nvSpPr>
          <p:cNvPr id="15" name="Google Shape;15;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755310"/>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1.xml"/><Relationship Id="rId16"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38200" y="1825625"/>
            <a:ext cx="10515600" cy="4351338"/>
          </a:xfrm>
        </p:spPr>
        <p:txBody>
          <a:bodyPr/>
          <a:lstStyle/>
          <a:p>
            <a:pPr eaLnBrk="1" fontAlgn="auto" hangingPunct="1">
              <a:defRPr/>
            </a:pPr>
            <a:endParaRPr lang="en-US"/>
          </a:p>
        </p:txBody>
      </p:sp>
      <p:sp>
        <p:nvSpPr>
          <p:cNvPr id="24578" name="Title 2"/>
          <p:cNvSpPr txBox="1">
            <a:spLocks noGrp="1"/>
          </p:cNvSpPr>
          <p:nvPr>
            <p:ph type="title"/>
          </p:nvPr>
        </p:nvSpPr>
        <p:spPr>
          <a:xfrm>
            <a:off x="838200" y="365125"/>
            <a:ext cx="10515600" cy="1033463"/>
          </a:xfrm>
        </p:spPr>
        <p:txBody>
          <a:bodyPr/>
          <a:lstStyle/>
          <a:p>
            <a:pPr eaLnBrk="1" hangingPunct="1">
              <a:spcBef>
                <a:spcPct val="0"/>
              </a:spcBef>
              <a:spcAft>
                <a:spcPct val="0"/>
              </a:spcAft>
              <a:buFont typeface="Arial" charset="0"/>
              <a:buNone/>
            </a:pPr>
            <a:endParaRPr lang="en-US">
              <a:latin typeface="Arial" charset="0"/>
              <a:cs typeface="Arial" charset="0"/>
              <a:sym typeface="Arial" charset="0"/>
            </a:endParaRPr>
          </a:p>
        </p:txBody>
      </p:sp>
      <p:pic>
        <p:nvPicPr>
          <p:cNvPr id="24579" name="Picture 4"/>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screenshot of a cell phone&#10;&#10;Description generated with very high confidence">
            <a:extLst>
              <a:ext uri="{FF2B5EF4-FFF2-40B4-BE49-F238E27FC236}">
                <a16:creationId xmlns:a16="http://schemas.microsoft.com/office/drawing/2014/main" id="{9163EAAA-4386-473F-931D-2F40879A39D3}"/>
              </a:ext>
            </a:extLst>
          </p:cNvPr>
          <p:cNvPicPr>
            <a:picLocks noChangeAspect="1"/>
          </p:cNvPicPr>
          <p:nvPr/>
        </p:nvPicPr>
        <p:blipFill>
          <a:blip r:embed="rId3"/>
          <a:stretch>
            <a:fillRect/>
          </a:stretch>
        </p:blipFill>
        <p:spPr>
          <a:xfrm>
            <a:off x="76200" y="1362119"/>
            <a:ext cx="11074400" cy="5441862"/>
          </a:xfrm>
          <a:prstGeom prst="rect">
            <a:avLst/>
          </a:prstGeom>
        </p:spPr>
      </p:pic>
      <p:sp>
        <p:nvSpPr>
          <p:cNvPr id="34817" name="Title 1"/>
          <p:cNvSpPr txBox="1">
            <a:spLocks noGrp="1"/>
          </p:cNvSpPr>
          <p:nvPr>
            <p:ph type="title"/>
          </p:nvPr>
        </p:nvSpPr>
        <p:spPr/>
        <p:txBody>
          <a:bodyPr/>
          <a:lstStyle/>
          <a:p>
            <a:pPr eaLnBrk="1" hangingPunct="1">
              <a:spcBef>
                <a:spcPct val="0"/>
              </a:spcBef>
              <a:spcAft>
                <a:spcPct val="0"/>
              </a:spcAft>
              <a:buFont typeface="Arial" charset="0"/>
              <a:buNone/>
            </a:pPr>
            <a:r>
              <a:rPr lang="en-US" dirty="0">
                <a:latin typeface="Open Sans" panose="020B0606030504020204" pitchFamily="34" charset="0"/>
                <a:ea typeface="Open Sans" panose="020B0606030504020204" pitchFamily="34" charset="0"/>
                <a:cs typeface="Open Sans" panose="020B0606030504020204" pitchFamily="34" charset="0"/>
                <a:sym typeface="Arial" charset="0"/>
              </a:rPr>
              <a:t>…and we’re heading in the wrong direction on transportation</a:t>
            </a:r>
          </a:p>
        </p:txBody>
      </p:sp>
      <p:graphicFrame>
        <p:nvGraphicFramePr>
          <p:cNvPr id="6" name="Table 5"/>
          <p:cNvGraphicFramePr>
            <a:graphicFrameLocks noGrp="1"/>
          </p:cNvGraphicFramePr>
          <p:nvPr>
            <p:extLst>
              <p:ext uri="{D42A27DB-BD31-4B8C-83A1-F6EECF244321}">
                <p14:modId xmlns:p14="http://schemas.microsoft.com/office/powerpoint/2010/main" val="2556238030"/>
              </p:ext>
            </p:extLst>
          </p:nvPr>
        </p:nvGraphicFramePr>
        <p:xfrm>
          <a:off x="6796088" y="2374900"/>
          <a:ext cx="3676374" cy="1131723"/>
        </p:xfrm>
        <a:graphic>
          <a:graphicData uri="http://schemas.openxmlformats.org/drawingml/2006/table">
            <a:tbl>
              <a:tblPr firstRow="1" bandRow="1">
                <a:tableStyleId>{073A0DAA-6AF3-43AB-8588-CEC1D06C72B9}</a:tableStyleId>
              </a:tblPr>
              <a:tblGrid>
                <a:gridCol w="1838187">
                  <a:extLst>
                    <a:ext uri="{9D8B030D-6E8A-4147-A177-3AD203B41FA5}">
                      <a16:colId xmlns:a16="http://schemas.microsoft.com/office/drawing/2014/main" val="20000"/>
                    </a:ext>
                  </a:extLst>
                </a:gridCol>
                <a:gridCol w="1838187">
                  <a:extLst>
                    <a:ext uri="{9D8B030D-6E8A-4147-A177-3AD203B41FA5}">
                      <a16:colId xmlns:a16="http://schemas.microsoft.com/office/drawing/2014/main" val="20001"/>
                    </a:ext>
                  </a:extLst>
                </a:gridCol>
              </a:tblGrid>
              <a:tr h="265987">
                <a:tc gridSpan="2">
                  <a:txBody>
                    <a:bodyPr/>
                    <a:lstStyle/>
                    <a:p>
                      <a:pPr algn="ctr"/>
                      <a:r>
                        <a:rPr lang="en-US" dirty="0"/>
                        <a:t>Change in transportation emissions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0000"/>
                  </a:ext>
                </a:extLst>
              </a:tr>
              <a:tr h="265987">
                <a:tc>
                  <a:txBody>
                    <a:bodyPr/>
                    <a:lstStyle/>
                    <a:p>
                      <a:pPr algn="ctr"/>
                      <a:r>
                        <a:rPr lang="en-US" dirty="0"/>
                        <a:t>Last 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Since 1990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22123">
                <a:tc>
                  <a:txBody>
                    <a:bodyPr/>
                    <a:lstStyle/>
                    <a:p>
                      <a:pPr algn="ctr"/>
                      <a:r>
                        <a:rPr lang="en-US" dirty="0"/>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3CC0-A52C-417F-AF5D-0155DD2BE83C}"/>
              </a:ext>
            </a:extLst>
          </p:cNvPr>
          <p:cNvSpPr>
            <a:spLocks noGrp="1"/>
          </p:cNvSpPr>
          <p:nvPr>
            <p:ph type="title" idx="4294967295"/>
          </p:nvPr>
        </p:nvSpPr>
        <p:spPr>
          <a:xfrm>
            <a:off x="0" y="0"/>
            <a:ext cx="12192000" cy="944563"/>
          </a:xfrm>
          <a:solidFill>
            <a:schemeClr val="accent2"/>
          </a:solidFill>
        </p:spPr>
        <p:txBody>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What do we get?</a:t>
            </a:r>
          </a:p>
        </p:txBody>
      </p:sp>
      <p:sp>
        <p:nvSpPr>
          <p:cNvPr id="7" name="TextBox 6">
            <a:extLst>
              <a:ext uri="{FF2B5EF4-FFF2-40B4-BE49-F238E27FC236}">
                <a16:creationId xmlns:a16="http://schemas.microsoft.com/office/drawing/2014/main" id="{26150ECA-43E3-4177-AA1F-26ED07442AD5}"/>
              </a:ext>
            </a:extLst>
          </p:cNvPr>
          <p:cNvSpPr txBox="1"/>
          <p:nvPr/>
        </p:nvSpPr>
        <p:spPr>
          <a:xfrm>
            <a:off x="169817" y="747486"/>
            <a:ext cx="11543211" cy="646331"/>
          </a:xfrm>
          <a:prstGeom prst="rect">
            <a:avLst/>
          </a:prstGeom>
          <a:noFill/>
        </p:spPr>
        <p:txBody>
          <a:bodyPr wrap="square" rtlCol="0" anchor="t">
            <a:spAutoFit/>
          </a:bodyPr>
          <a:lstStyle/>
          <a:p>
            <a:endParaRPr lang="en-US" dirty="0"/>
          </a:p>
          <a:p>
            <a:r>
              <a:rPr lang="en-US" b="1" i="1" dirty="0">
                <a:latin typeface="Open Sans"/>
                <a:ea typeface="Open Sans" panose="020B0606030504020204" pitchFamily="34" charset="0"/>
                <a:cs typeface="Open Sans" panose="020B0606030504020204" pitchFamily="34" charset="0"/>
              </a:rPr>
              <a:t>Access to Climate Challenge network of partners—with a tailored package of support for Portland:</a:t>
            </a:r>
          </a:p>
        </p:txBody>
      </p:sp>
      <p:pic>
        <p:nvPicPr>
          <p:cNvPr id="1026" name="Picture 2" descr="Image result for NACTO">
            <a:extLst>
              <a:ext uri="{FF2B5EF4-FFF2-40B4-BE49-F238E27FC236}">
                <a16:creationId xmlns:a16="http://schemas.microsoft.com/office/drawing/2014/main" id="{3003F8C3-48A0-4081-AE18-C1C7EE2BC9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864" y="1783832"/>
            <a:ext cx="1214611" cy="12146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eenlink">
            <a:extLst>
              <a:ext uri="{FF2B5EF4-FFF2-40B4-BE49-F238E27FC236}">
                <a16:creationId xmlns:a16="http://schemas.microsoft.com/office/drawing/2014/main" id="{475D41E2-B104-45C5-A0F0-A20543985A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752" y="2520303"/>
            <a:ext cx="3366968" cy="1890312"/>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Image result for stockholm energy institute">
            <a:extLst>
              <a:ext uri="{FF2B5EF4-FFF2-40B4-BE49-F238E27FC236}">
                <a16:creationId xmlns:a16="http://schemas.microsoft.com/office/drawing/2014/main" id="{1FF34621-CDEB-4E9A-97A4-C5BFB28FA3D8}"/>
              </a:ext>
            </a:extLst>
          </p:cNvPr>
          <p:cNvSpPr>
            <a:spLocks noChangeAspect="1" noChangeArrowheads="1"/>
          </p:cNvSpPr>
          <p:nvPr/>
        </p:nvSpPr>
        <p:spPr bwMode="auto">
          <a:xfrm>
            <a:off x="-1293223" y="3206697"/>
            <a:ext cx="960354" cy="9603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Related image">
            <a:extLst>
              <a:ext uri="{FF2B5EF4-FFF2-40B4-BE49-F238E27FC236}">
                <a16:creationId xmlns:a16="http://schemas.microsoft.com/office/drawing/2014/main" id="{C61F227C-0535-4862-B9DC-96A480FE6D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1267" y="1268134"/>
            <a:ext cx="1892239" cy="20492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nelson nygaard">
            <a:extLst>
              <a:ext uri="{FF2B5EF4-FFF2-40B4-BE49-F238E27FC236}">
                <a16:creationId xmlns:a16="http://schemas.microsoft.com/office/drawing/2014/main" id="{A74CDDBA-6859-464C-A15E-BFCA718915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2643" y="1785494"/>
            <a:ext cx="1172565" cy="165150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ideas42">
            <a:extLst>
              <a:ext uri="{FF2B5EF4-FFF2-40B4-BE49-F238E27FC236}">
                <a16:creationId xmlns:a16="http://schemas.microsoft.com/office/drawing/2014/main" id="{DF9CFCFA-7437-46F0-ACAF-843DFCDD4DD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67979" y="1628871"/>
            <a:ext cx="2582016" cy="131185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nrdc">
            <a:extLst>
              <a:ext uri="{FF2B5EF4-FFF2-40B4-BE49-F238E27FC236}">
                <a16:creationId xmlns:a16="http://schemas.microsoft.com/office/drawing/2014/main" id="{524A27D7-51EB-436A-AF7E-66AFDAE626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2741" y="4652581"/>
            <a:ext cx="1378152" cy="183753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lated image">
            <a:extLst>
              <a:ext uri="{FF2B5EF4-FFF2-40B4-BE49-F238E27FC236}">
                <a16:creationId xmlns:a16="http://schemas.microsoft.com/office/drawing/2014/main" id="{2D096BA4-F584-441D-8A4A-D7FC5F43761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7165" b="24119"/>
          <a:stretch/>
        </p:blipFill>
        <p:spPr bwMode="auto">
          <a:xfrm>
            <a:off x="3270882" y="5165333"/>
            <a:ext cx="2994162" cy="145864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govex">
            <a:extLst>
              <a:ext uri="{FF2B5EF4-FFF2-40B4-BE49-F238E27FC236}">
                <a16:creationId xmlns:a16="http://schemas.microsoft.com/office/drawing/2014/main" id="{BFC275D2-B69D-41C4-A40D-F1CC381B27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5234" y="4023320"/>
            <a:ext cx="1696471" cy="95369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bloomberg philanthropies">
            <a:extLst>
              <a:ext uri="{FF2B5EF4-FFF2-40B4-BE49-F238E27FC236}">
                <a16:creationId xmlns:a16="http://schemas.microsoft.com/office/drawing/2014/main" id="{D7239345-B5FA-4796-A8A3-C4EEC7AA63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13943" y="3336160"/>
            <a:ext cx="1850233" cy="132476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usdn">
            <a:extLst>
              <a:ext uri="{FF2B5EF4-FFF2-40B4-BE49-F238E27FC236}">
                <a16:creationId xmlns:a16="http://schemas.microsoft.com/office/drawing/2014/main" id="{E6900FE5-34A3-4D2B-9491-4E4F322DA8A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034" y="3922856"/>
            <a:ext cx="4822668" cy="90647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forth ev logo">
            <a:extLst>
              <a:ext uri="{FF2B5EF4-FFF2-40B4-BE49-F238E27FC236}">
                <a16:creationId xmlns:a16="http://schemas.microsoft.com/office/drawing/2014/main" id="{2AC76CBC-05B6-4A9F-B98B-B5FF146F80F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69674" y="1886088"/>
            <a:ext cx="3256161" cy="81225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rocky mountain institute">
            <a:extLst>
              <a:ext uri="{FF2B5EF4-FFF2-40B4-BE49-F238E27FC236}">
                <a16:creationId xmlns:a16="http://schemas.microsoft.com/office/drawing/2014/main" id="{55E5ADE4-5B91-40DA-9F13-AB35B6A5137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73675" y="2027295"/>
            <a:ext cx="1185558" cy="118555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WRI">
            <a:extLst>
              <a:ext uri="{FF2B5EF4-FFF2-40B4-BE49-F238E27FC236}">
                <a16:creationId xmlns:a16="http://schemas.microsoft.com/office/drawing/2014/main" id="{8F6DCB27-6859-4E0B-8D58-9082EA92AAE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2034" y="4976463"/>
            <a:ext cx="2453224" cy="12266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4" descr="Image result for energy foundation">
            <a:extLst>
              <a:ext uri="{FF2B5EF4-FFF2-40B4-BE49-F238E27FC236}">
                <a16:creationId xmlns:a16="http://schemas.microsoft.com/office/drawing/2014/main" id="{751203B3-3778-4AFB-991E-5287E0BA223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29211" y="5801632"/>
            <a:ext cx="1874486" cy="93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03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1588"/>
            <a:ext cx="12192000" cy="1200329"/>
          </a:xfrm>
          <a:prstGeom prst="rect">
            <a:avLst/>
          </a:prstGeom>
          <a:solidFill>
            <a:schemeClr val="tx1">
              <a:lumMod val="75000"/>
              <a:lumOff val="25000"/>
            </a:schemeClr>
          </a:solidFill>
        </p:spPr>
        <p:txBody>
          <a:bodyPr wrap="square" anchor="t">
            <a:spAutoFit/>
          </a:bodyPr>
          <a:lstStyle/>
          <a:p>
            <a:pPr fontAlgn="auto">
              <a:spcBef>
                <a:spcPts val="0"/>
              </a:spcBef>
              <a:spcAft>
                <a:spcPts val="0"/>
              </a:spcAft>
              <a:defRPr/>
            </a:pPr>
            <a:r>
              <a:rPr lang="en-US" sz="3200" dirty="0">
                <a:solidFill>
                  <a:schemeClr val="bg1"/>
                </a:solidFill>
                <a:latin typeface="Open Sans Bold"/>
                <a:ea typeface="Open Sans Bold" panose="020B0806030504020204" pitchFamily="34" charset="0"/>
                <a:cs typeface="Open Sans Bold" panose="020B0806030504020204" pitchFamily="34" charset="0"/>
              </a:rPr>
              <a:t>Portland’s Climate Challenge game plan:</a:t>
            </a:r>
            <a:endParaRPr lang="en-US" sz="3200" dirty="0">
              <a:solidFill>
                <a:schemeClr val="bg1"/>
              </a:solidFill>
              <a:latin typeface="Open Sans Bold"/>
            </a:endParaRPr>
          </a:p>
          <a:p>
            <a:pPr>
              <a:spcBef>
                <a:spcPts val="0"/>
              </a:spcBef>
              <a:spcAft>
                <a:spcPts val="0"/>
              </a:spcAft>
              <a:defRPr/>
            </a:pPr>
            <a:r>
              <a:rPr lang="en-US" sz="4000" b="1" dirty="0">
                <a:solidFill>
                  <a:schemeClr val="bg1"/>
                </a:solidFill>
                <a:latin typeface="Open Sans bold"/>
                <a:cs typeface="Arial"/>
              </a:rPr>
              <a:t>Big moves and bright ideas</a:t>
            </a:r>
            <a:endParaRPr lang="en-US" sz="4000" b="1" dirty="0">
              <a:solidFill>
                <a:schemeClr val="bg1"/>
              </a:solidFill>
              <a:latin typeface="Open Sans bold"/>
            </a:endParaRPr>
          </a:p>
        </p:txBody>
      </p:sp>
      <p:pic>
        <p:nvPicPr>
          <p:cNvPr id="4" name="Picture 6" descr="A picture containing electronics&#10;&#10;Description generated with high confidence">
            <a:extLst>
              <a:ext uri="{FF2B5EF4-FFF2-40B4-BE49-F238E27FC236}">
                <a16:creationId xmlns:a16="http://schemas.microsoft.com/office/drawing/2014/main" id="{7C287EBF-4CE0-4FF0-BA3E-B2FFBBED2028}"/>
              </a:ext>
            </a:extLst>
          </p:cNvPr>
          <p:cNvPicPr>
            <a:picLocks noChangeAspect="1"/>
          </p:cNvPicPr>
          <p:nvPr/>
        </p:nvPicPr>
        <p:blipFill>
          <a:blip r:embed="rId3"/>
          <a:stretch>
            <a:fillRect/>
          </a:stretch>
        </p:blipFill>
        <p:spPr>
          <a:xfrm>
            <a:off x="1473200" y="1255982"/>
            <a:ext cx="9613900" cy="5539836"/>
          </a:xfrm>
          <a:prstGeom prst="rect">
            <a:avLst/>
          </a:prstGeom>
        </p:spPr>
      </p:pic>
      <p:pic>
        <p:nvPicPr>
          <p:cNvPr id="8" name="Picture 8">
            <a:extLst>
              <a:ext uri="{FF2B5EF4-FFF2-40B4-BE49-F238E27FC236}">
                <a16:creationId xmlns:a16="http://schemas.microsoft.com/office/drawing/2014/main" id="{3270295B-A727-4CE2-A19B-ED7FB0229962}"/>
              </a:ext>
            </a:extLst>
          </p:cNvPr>
          <p:cNvPicPr>
            <a:picLocks noChangeAspect="1"/>
          </p:cNvPicPr>
          <p:nvPr/>
        </p:nvPicPr>
        <p:blipFill>
          <a:blip r:embed="rId4"/>
          <a:stretch>
            <a:fillRect/>
          </a:stretch>
        </p:blipFill>
        <p:spPr>
          <a:xfrm>
            <a:off x="293688" y="1695450"/>
            <a:ext cx="2028825" cy="723900"/>
          </a:xfrm>
          <a:prstGeom prst="rect">
            <a:avLst/>
          </a:prstGeom>
        </p:spPr>
      </p:pic>
      <p:pic>
        <p:nvPicPr>
          <p:cNvPr id="10" name="Picture 12" descr="A picture containing clipart&#10;&#10;Description generated with high confidence">
            <a:extLst>
              <a:ext uri="{FF2B5EF4-FFF2-40B4-BE49-F238E27FC236}">
                <a16:creationId xmlns:a16="http://schemas.microsoft.com/office/drawing/2014/main" id="{74EDC454-63A4-489E-9621-A6842AE50B67}"/>
              </a:ext>
            </a:extLst>
          </p:cNvPr>
          <p:cNvPicPr>
            <a:picLocks noChangeAspect="1"/>
          </p:cNvPicPr>
          <p:nvPr/>
        </p:nvPicPr>
        <p:blipFill>
          <a:blip r:embed="rId5"/>
          <a:stretch>
            <a:fillRect/>
          </a:stretch>
        </p:blipFill>
        <p:spPr>
          <a:xfrm>
            <a:off x="10191750" y="1423988"/>
            <a:ext cx="1257300" cy="12668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5D3436-9C5F-44C3-BD11-59CE3882C4B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le 3">
            <a:extLst>
              <a:ext uri="{FF2B5EF4-FFF2-40B4-BE49-F238E27FC236}">
                <a16:creationId xmlns:a16="http://schemas.microsoft.com/office/drawing/2014/main" id="{6CB40544-2A0E-4285-82C0-7EAE0731687E}"/>
              </a:ext>
            </a:extLst>
          </p:cNvPr>
          <p:cNvSpPr>
            <a:spLocks noGrp="1"/>
          </p:cNvSpPr>
          <p:nvPr>
            <p:ph type="title"/>
          </p:nvPr>
        </p:nvSpPr>
        <p:spPr>
          <a:xfrm>
            <a:off x="135109" y="2118343"/>
            <a:ext cx="5196172" cy="1127092"/>
          </a:xfrm>
        </p:spPr>
        <p:txBody>
          <a:bodyPr vert="horz" lIns="91440" tIns="45720" rIns="91440" bIns="45720" rtlCol="0" anchor="ctr">
            <a:normAutofit fontScale="90000"/>
          </a:bodyPr>
          <a:lstStyle/>
          <a:p>
            <a:pPr algn="ctr" eaLnBrk="1" hangingPunct="1">
              <a:lnSpc>
                <a:spcPct val="90000"/>
              </a:lnSpc>
              <a:spcBef>
                <a:spcPct val="0"/>
              </a:spcBef>
            </a:pPr>
            <a:r>
              <a:rPr lang="en-US" sz="4000" b="1" kern="1200" dirty="0">
                <a:solidFill>
                  <a:schemeClr val="tx1"/>
                </a:solidFill>
                <a:latin typeface="Open Sans"/>
                <a:ea typeface="Open Sans" panose="020B0606030504020204" pitchFamily="34" charset="0"/>
                <a:cs typeface="Open Sans" panose="020B0606030504020204" pitchFamily="34" charset="0"/>
              </a:rPr>
              <a:t>Energy efficiency upgrades in </a:t>
            </a:r>
            <a:br>
              <a:rPr lang="en-US" sz="4000" b="1" kern="1200" dirty="0">
                <a:solidFill>
                  <a:schemeClr val="tx1"/>
                </a:solidFill>
                <a:latin typeface="Open Sans"/>
                <a:ea typeface="Open Sans" panose="020B0606030504020204" pitchFamily="34" charset="0"/>
                <a:cs typeface="Open Sans" panose="020B0606030504020204" pitchFamily="34" charset="0"/>
              </a:rPr>
            </a:br>
            <a:r>
              <a:rPr lang="en-US" sz="4000" b="1" kern="1200" dirty="0">
                <a:solidFill>
                  <a:schemeClr val="tx1"/>
                </a:solidFill>
                <a:latin typeface="Open Sans"/>
                <a:ea typeface="Open Sans" panose="020B0606030504020204" pitchFamily="34" charset="0"/>
                <a:cs typeface="Open Sans" panose="020B0606030504020204" pitchFamily="34" charset="0"/>
              </a:rPr>
              <a:t>City buildings</a:t>
            </a:r>
            <a:endParaRPr lang="en-US" dirty="0">
              <a:solidFill>
                <a:schemeClr val="tx1"/>
              </a:solidFill>
            </a:endParaRP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1B3C20BC-8CC6-4EBD-AFE3-5F78BF401F62}"/>
              </a:ext>
            </a:extLst>
          </p:cNvPr>
          <p:cNvSpPr>
            <a:spLocks noGrp="1"/>
          </p:cNvSpPr>
          <p:nvPr>
            <p:ph type="body" idx="1"/>
          </p:nvPr>
        </p:nvSpPr>
        <p:spPr>
          <a:xfrm>
            <a:off x="125860" y="3341916"/>
            <a:ext cx="5448299" cy="3186426"/>
          </a:xfrm>
        </p:spPr>
        <p:txBody>
          <a:bodyPr vert="horz" lIns="91440" tIns="45720" rIns="91440" bIns="45720" rtlCol="0" anchor="ctr">
            <a:normAutofit/>
          </a:bodyPr>
          <a:lstStyle/>
          <a:p>
            <a:pPr marL="608965" indent="-228600" eaLnBrk="1" hangingPunct="1">
              <a:lnSpc>
                <a:spcPct val="90000"/>
              </a:lnSpc>
              <a:buFont typeface="Arial" panose="020B0604020202020204" pitchFamily="34" charset="0"/>
              <a:buChar char="•"/>
            </a:pPr>
            <a:r>
              <a:rPr lang="en-US" sz="2000" kern="1200" dirty="0">
                <a:solidFill>
                  <a:schemeClr val="tx1"/>
                </a:solidFill>
                <a:latin typeface="Open Sans"/>
                <a:ea typeface="Open Sans" panose="020B0606030504020204" pitchFamily="34" charset="0"/>
                <a:cs typeface="Open Sans" panose="020B0606030504020204" pitchFamily="34" charset="0"/>
              </a:rPr>
              <a:t>Establish </a:t>
            </a:r>
            <a:r>
              <a:rPr lang="en-US" sz="2000" b="1" i="1" kern="1200" dirty="0">
                <a:solidFill>
                  <a:schemeClr val="tx1"/>
                </a:solidFill>
                <a:latin typeface="Open Sans"/>
                <a:ea typeface="Open Sans" panose="020B0606030504020204" pitchFamily="34" charset="0"/>
                <a:cs typeface="Open Sans" panose="020B0606030504020204" pitchFamily="34" charset="0"/>
              </a:rPr>
              <a:t>Energy Action Plan for City Buildings, </a:t>
            </a:r>
            <a:r>
              <a:rPr lang="en-US" sz="2000" kern="1200" dirty="0">
                <a:solidFill>
                  <a:schemeClr val="tx1"/>
                </a:solidFill>
                <a:latin typeface="Open Sans"/>
                <a:ea typeface="Open Sans" panose="020B0606030504020204" pitchFamily="34" charset="0"/>
                <a:cs typeface="Open Sans" panose="020B0606030504020204" pitchFamily="34" charset="0"/>
              </a:rPr>
              <a:t>a roadmap to de-carbonize City buildings and energy supply.</a:t>
            </a:r>
            <a:endParaRPr lang="en-US" sz="2000" b="1" kern="1200" dirty="0" err="1">
              <a:solidFill>
                <a:schemeClr val="tx1"/>
              </a:solidFill>
              <a:latin typeface="Open Sans"/>
            </a:endParaRPr>
          </a:p>
          <a:p>
            <a:pPr marL="608965" indent="-228600" eaLnBrk="1" hangingPunct="1">
              <a:lnSpc>
                <a:spcPct val="90000"/>
              </a:lnSpc>
              <a:buFont typeface="Arial" panose="020B0604020202020204" pitchFamily="34" charset="0"/>
              <a:buChar char="•"/>
            </a:pPr>
            <a:r>
              <a:rPr lang="en-US" sz="2000" kern="1200" dirty="0">
                <a:solidFill>
                  <a:schemeClr val="tx1"/>
                </a:solidFill>
                <a:latin typeface="Open Sans"/>
                <a:ea typeface="Open Sans" panose="020B0606030504020204" pitchFamily="34" charset="0"/>
                <a:cs typeface="Open Sans" panose="020B0606030504020204" pitchFamily="34" charset="0"/>
              </a:rPr>
              <a:t>Present Council with budget request for priority energy efficiency investments.</a:t>
            </a:r>
          </a:p>
          <a:p>
            <a:pPr marL="608965" indent="-228600">
              <a:lnSpc>
                <a:spcPct val="90000"/>
              </a:lnSpc>
              <a:buFont typeface="Arial,Sans-Serif" panose="020B0604020202020204" pitchFamily="34" charset="0"/>
              <a:buChar char="•"/>
            </a:pPr>
            <a:r>
              <a:rPr lang="en-US" sz="2000" kern="1200" dirty="0">
                <a:solidFill>
                  <a:schemeClr val="tx1"/>
                </a:solidFill>
                <a:latin typeface="Open Sans"/>
                <a:ea typeface="Open Sans" panose="020B0606030504020204" pitchFamily="34" charset="0"/>
                <a:cs typeface="Open Sans" panose="020B0606030504020204" pitchFamily="34" charset="0"/>
              </a:rPr>
              <a:t>Implement energy management best practices and first-phase projects by December 2020.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1311D2-E645-45C5-83D5-D3899C498E98}"/>
              </a:ext>
            </a:extLst>
          </p:cNvPr>
          <p:cNvPicPr>
            <a:picLocks noChangeAspect="1"/>
          </p:cNvPicPr>
          <p:nvPr/>
        </p:nvPicPr>
        <p:blipFill rotWithShape="1">
          <a:blip r:embed="rId3">
            <a:extLst>
              <a:ext uri="{28A0092B-C50C-407E-A947-70E740481C1C}">
                <a14:useLocalDpi xmlns:a14="http://schemas.microsoft.com/office/drawing/2010/main" val="0"/>
              </a:ext>
            </a:extLst>
          </a:blip>
          <a:srcRect t="9091" r="9091"/>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2A9D7F-676E-43BD-B31E-CC43EBCEAC1C}"/>
              </a:ext>
            </a:extLst>
          </p:cNvPr>
          <p:cNvSpPr>
            <a:spLocks noGrp="1"/>
          </p:cNvSpPr>
          <p:nvPr>
            <p:ph type="title"/>
          </p:nvPr>
        </p:nvSpPr>
        <p:spPr>
          <a:xfrm>
            <a:off x="520241" y="571310"/>
            <a:ext cx="4331159" cy="1043409"/>
          </a:xfrm>
        </p:spPr>
        <p:txBody>
          <a:bodyPr vert="horz" lIns="91440" tIns="45720" rIns="91440" bIns="45720" rtlCol="0" anchor="ctr">
            <a:normAutofit fontScale="90000"/>
          </a:bodyPr>
          <a:lstStyle/>
          <a:p>
            <a:pPr eaLnBrk="1" hangingPunct="1">
              <a:lnSpc>
                <a:spcPct val="90000"/>
              </a:lnSpc>
              <a:spcBef>
                <a:spcPct val="0"/>
              </a:spcBef>
            </a:pPr>
            <a:r>
              <a:rPr lang="en-US" sz="3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Community-based renewable energy</a:t>
            </a:r>
          </a:p>
        </p:txBody>
      </p:sp>
      <p:sp>
        <p:nvSpPr>
          <p:cNvPr id="3" name="Text Placeholder 2">
            <a:extLst>
              <a:ext uri="{FF2B5EF4-FFF2-40B4-BE49-F238E27FC236}">
                <a16:creationId xmlns:a16="http://schemas.microsoft.com/office/drawing/2014/main" id="{93010AE9-454F-4047-B0E9-51146519043E}"/>
              </a:ext>
            </a:extLst>
          </p:cNvPr>
          <p:cNvSpPr>
            <a:spLocks noGrp="1"/>
          </p:cNvSpPr>
          <p:nvPr>
            <p:ph type="body" idx="1"/>
          </p:nvPr>
        </p:nvSpPr>
        <p:spPr>
          <a:xfrm>
            <a:off x="240842" y="1560286"/>
            <a:ext cx="4331158" cy="3737428"/>
          </a:xfrm>
        </p:spPr>
        <p:txBody>
          <a:bodyPr vert="horz" lIns="91440" tIns="45720" rIns="91440" bIns="45720" rtlCol="0" anchor="t">
            <a:normAutofit/>
          </a:bodyPr>
          <a:lstStyle/>
          <a:p>
            <a:pPr marL="380365" indent="0" eaLnBrk="1" hangingPunct="1">
              <a:lnSpc>
                <a:spcPct val="90000"/>
              </a:lnSpc>
            </a:pPr>
            <a:endParaRPr lang="en-US" sz="2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608965" indent="-228600" eaLnBrk="1" hangingPunct="1">
              <a:lnSpc>
                <a:spcPct val="90000"/>
              </a:lnSpc>
              <a:buFont typeface="Arial" panose="020B0604020202020204" pitchFamily="34" charset="0"/>
              <a:buChar char="•"/>
            </a:pPr>
            <a:r>
              <a:rPr lang="en-US" sz="2400" kern="1200" dirty="0">
                <a:solidFill>
                  <a:schemeClr val="tx1"/>
                </a:solidFill>
                <a:latin typeface="Open Sans"/>
                <a:ea typeface="Open Sans" panose="020B0606030504020204" pitchFamily="34" charset="0"/>
                <a:cs typeface="Open Sans" panose="020B0606030504020204" pitchFamily="34" charset="0"/>
              </a:rPr>
              <a:t>Support development of at least one community-solar project in Portland benefiting people of color and low-income communities</a:t>
            </a:r>
          </a:p>
          <a:p>
            <a:pPr marL="608965" indent="-228600">
              <a:lnSpc>
                <a:spcPct val="90000"/>
              </a:lnSpc>
              <a:buFont typeface="Arial" panose="020B0604020202020204" pitchFamily="34" charset="0"/>
              <a:buChar char="•"/>
            </a:pPr>
            <a:r>
              <a:rPr lang="en-US" sz="2400" kern="1200" dirty="0">
                <a:solidFill>
                  <a:schemeClr val="tx1"/>
                </a:solidFill>
                <a:latin typeface="Open Sans"/>
                <a:ea typeface="Open Sans" panose="020B0606030504020204" pitchFamily="34" charset="0"/>
                <a:cs typeface="Open Sans" panose="020B0606030504020204" pitchFamily="34" charset="0"/>
              </a:rPr>
              <a:t>Inform Portland Clean Energy Fund investments </a:t>
            </a:r>
          </a:p>
        </p:txBody>
      </p:sp>
    </p:spTree>
    <p:extLst>
      <p:ext uri="{BB962C8B-B14F-4D97-AF65-F5344CB8AC3E}">
        <p14:creationId xmlns:p14="http://schemas.microsoft.com/office/powerpoint/2010/main" val="602663962"/>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0D199F-EB25-452A-A461-A96C8F2E0631}"/>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3256E99-2397-48B8-83D4-525E6DC4708D}"/>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eaLnBrk="1" hangingPunct="1">
              <a:lnSpc>
                <a:spcPct val="90000"/>
              </a:lnSpc>
              <a:spcBef>
                <a:spcPct val="0"/>
              </a:spcBef>
            </a:pPr>
            <a:r>
              <a:rPr lang="en-US" sz="4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Transit improvements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AA7D13C-9011-4C12-BC02-DD05D9320CEA}"/>
              </a:ext>
            </a:extLst>
          </p:cNvPr>
          <p:cNvSpPr>
            <a:spLocks noGrp="1"/>
          </p:cNvSpPr>
          <p:nvPr>
            <p:ph type="body" idx="1"/>
          </p:nvPr>
        </p:nvSpPr>
        <p:spPr>
          <a:xfrm>
            <a:off x="176661" y="3239986"/>
            <a:ext cx="5156200" cy="2619839"/>
          </a:xfrm>
        </p:spPr>
        <p:txBody>
          <a:bodyPr vert="horz" lIns="91440" tIns="45720" rIns="91440" bIns="45720" rtlCol="0" anchor="ctr">
            <a:normAutofit/>
          </a:bodyPr>
          <a:lstStyle/>
          <a:p>
            <a:pPr indent="-228600" eaLnBrk="1" hangingPunct="1">
              <a:lnSpc>
                <a:spcPct val="90000"/>
              </a:lnSpc>
              <a:buFont typeface="Arial" panose="020B0604020202020204" pitchFamily="34" charset="0"/>
              <a:buChar char="•"/>
            </a:pPr>
            <a:r>
              <a: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Implement four Central City in Motion transit improvement projects by December 2020 </a:t>
            </a:r>
          </a:p>
          <a:p>
            <a:pPr indent="-228600" eaLnBrk="1" hangingPunct="1">
              <a:lnSpc>
                <a:spcPct val="90000"/>
              </a:lnSpc>
              <a:buFont typeface="Arial" panose="020B0604020202020204" pitchFamily="34" charset="0"/>
              <a:buChar char="•"/>
            </a:pPr>
            <a:r>
              <a: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Advance Rose Lane pilot project, expanding enhanced transit across the city </a:t>
            </a:r>
          </a:p>
        </p:txBody>
      </p:sp>
    </p:spTree>
    <p:extLst>
      <p:ext uri="{BB962C8B-B14F-4D97-AF65-F5344CB8AC3E}">
        <p14:creationId xmlns:p14="http://schemas.microsoft.com/office/powerpoint/2010/main" val="3810487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AFDFD4-BCB2-4EE9-9599-B4C43AB214BF}"/>
              </a:ext>
            </a:extLst>
          </p:cNvPr>
          <p:cNvPicPr>
            <a:picLocks noChangeAspect="1"/>
          </p:cNvPicPr>
          <p:nvPr/>
        </p:nvPicPr>
        <p:blipFill rotWithShape="1">
          <a:blip r:embed="rId3">
            <a:extLst>
              <a:ext uri="{28A0092B-C50C-407E-A947-70E740481C1C}">
                <a14:useLocalDpi xmlns:a14="http://schemas.microsoft.com/office/drawing/2010/main" val="0"/>
              </a:ext>
            </a:extLst>
          </a:blip>
          <a:srcRect l="9091" t="14753" b="16144"/>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E230F6-B599-4FA9-B087-A143C87BD719}"/>
              </a:ext>
            </a:extLst>
          </p:cNvPr>
          <p:cNvSpPr>
            <a:spLocks noGrp="1"/>
          </p:cNvSpPr>
          <p:nvPr>
            <p:ph type="title"/>
          </p:nvPr>
        </p:nvSpPr>
        <p:spPr>
          <a:xfrm>
            <a:off x="7621030" y="647892"/>
            <a:ext cx="4062643" cy="1043409"/>
          </a:xfrm>
        </p:spPr>
        <p:txBody>
          <a:bodyPr vert="horz" lIns="91440" tIns="45720" rIns="91440" bIns="45720" rtlCol="0" anchor="ctr">
            <a:normAutofit fontScale="90000"/>
          </a:bodyPr>
          <a:lstStyle/>
          <a:p>
            <a:pPr eaLnBrk="1" hangingPunct="1">
              <a:lnSpc>
                <a:spcPct val="90000"/>
              </a:lnSpc>
              <a:spcBef>
                <a:spcPct val="0"/>
              </a:spcBef>
            </a:pPr>
            <a:r>
              <a:rPr lang="en-US" sz="3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Bike network improvements</a:t>
            </a:r>
          </a:p>
        </p:txBody>
      </p:sp>
      <p:sp>
        <p:nvSpPr>
          <p:cNvPr id="3" name="Text Placeholder 2">
            <a:extLst>
              <a:ext uri="{FF2B5EF4-FFF2-40B4-BE49-F238E27FC236}">
                <a16:creationId xmlns:a16="http://schemas.microsoft.com/office/drawing/2014/main" id="{5AD790CF-1FA3-4AAB-B76F-E82878BC8A9D}"/>
              </a:ext>
            </a:extLst>
          </p:cNvPr>
          <p:cNvSpPr>
            <a:spLocks noGrp="1"/>
          </p:cNvSpPr>
          <p:nvPr>
            <p:ph type="body" idx="1"/>
          </p:nvPr>
        </p:nvSpPr>
        <p:spPr>
          <a:xfrm>
            <a:off x="7356068" y="1798807"/>
            <a:ext cx="4835911" cy="2754086"/>
          </a:xfrm>
        </p:spPr>
        <p:txBody>
          <a:bodyPr vert="horz" lIns="91440" tIns="45720" rIns="91440" bIns="45720" rtlCol="0" anchor="t">
            <a:normAutofit/>
          </a:bodyPr>
          <a:lstStyle/>
          <a:p>
            <a:pPr indent="-228600" eaLnBrk="1" hangingPunct="1">
              <a:lnSpc>
                <a:spcPct val="90000"/>
              </a:lnSpc>
              <a:buFont typeface="Arial" panose="020B0604020202020204" pitchFamily="34" charset="0"/>
              <a:buChar char="•"/>
            </a:pPr>
            <a:r>
              <a: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Implement three Central City in Motion bike network improvement projects, making cycling in the central city safer and more comfortable</a:t>
            </a:r>
          </a:p>
          <a:p>
            <a:pPr indent="-228600" eaLnBrk="1" hangingPunct="1">
              <a:lnSpc>
                <a:spcPct val="90000"/>
              </a:lnSpc>
              <a:buFont typeface="Arial" panose="020B0604020202020204" pitchFamily="34" charset="0"/>
              <a:buChar char="•"/>
            </a:pPr>
            <a:r>
              <a: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Advance planning on permanent bike improvements on SW Naito and SW 4</a:t>
            </a:r>
            <a:r>
              <a:rPr lang="en-US" sz="2000" kern="1200" baseline="30000" dirty="0">
                <a:solidFill>
                  <a:schemeClr val="tx1"/>
                </a:solidFill>
                <a:latin typeface="Open Sans" panose="020B0606030504020204" pitchFamily="34" charset="0"/>
                <a:ea typeface="Open Sans" panose="020B0606030504020204" pitchFamily="34" charset="0"/>
                <a:cs typeface="Open Sans" panose="020B0606030504020204" pitchFamily="34" charset="0"/>
              </a:rPr>
              <a:t>th</a:t>
            </a:r>
            <a:r>
              <a: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Ave</a:t>
            </a:r>
          </a:p>
        </p:txBody>
      </p:sp>
    </p:spTree>
    <p:extLst>
      <p:ext uri="{BB962C8B-B14F-4D97-AF65-F5344CB8AC3E}">
        <p14:creationId xmlns:p14="http://schemas.microsoft.com/office/powerpoint/2010/main" val="145312067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EA615-EFA5-47CF-BCAF-D1AEA96679F4}"/>
              </a:ext>
            </a:extLst>
          </p:cNvPr>
          <p:cNvSpPr>
            <a:spLocks noGrp="1"/>
          </p:cNvSpPr>
          <p:nvPr>
            <p:ph type="title"/>
          </p:nvPr>
        </p:nvSpPr>
        <p:spPr>
          <a:xfrm>
            <a:off x="552505" y="1061332"/>
            <a:ext cx="6888729" cy="1325563"/>
          </a:xfrm>
        </p:spPr>
        <p:txBody>
          <a:bodyPr vert="horz" lIns="91440" tIns="45720" rIns="91440" bIns="45720" rtlCol="0" anchor="ctr">
            <a:normAutofit/>
          </a:bodyPr>
          <a:lstStyle/>
          <a:p>
            <a:pPr eaLnBrk="1" hangingPunct="1">
              <a:lnSpc>
                <a:spcPct val="90000"/>
              </a:lnSpc>
              <a:spcBef>
                <a:spcPct val="0"/>
              </a:spcBef>
            </a:pPr>
            <a:r>
              <a:rPr lang="en-US" sz="4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Commuter and resident incentives</a:t>
            </a:r>
          </a:p>
        </p:txBody>
      </p:sp>
      <p:sp>
        <p:nvSpPr>
          <p:cNvPr id="3" name="Text Placeholder 2">
            <a:extLst>
              <a:ext uri="{FF2B5EF4-FFF2-40B4-BE49-F238E27FC236}">
                <a16:creationId xmlns:a16="http://schemas.microsoft.com/office/drawing/2014/main" id="{68CA8CC0-01DB-435A-8EB8-278F674690B5}"/>
              </a:ext>
            </a:extLst>
          </p:cNvPr>
          <p:cNvSpPr>
            <a:spLocks noGrp="1"/>
          </p:cNvSpPr>
          <p:nvPr>
            <p:ph type="body" idx="1"/>
          </p:nvPr>
        </p:nvSpPr>
        <p:spPr>
          <a:xfrm>
            <a:off x="552505" y="2614984"/>
            <a:ext cx="6972601" cy="3612936"/>
          </a:xfrm>
        </p:spPr>
        <p:txBody>
          <a:bodyPr vert="horz" lIns="91440" tIns="45720" rIns="91440" bIns="45720" rtlCol="0" anchor="t">
            <a:normAutofit lnSpcReduction="10000"/>
          </a:bodyPr>
          <a:lstStyle/>
          <a:p>
            <a:pPr indent="-228600" eaLnBrk="1" hangingPunct="1">
              <a:lnSpc>
                <a:spcPct val="90000"/>
              </a:lnSpc>
              <a:buFont typeface="Arial" panose="020B0604020202020204" pitchFamily="34" charset="0"/>
              <a:buChar char="•"/>
            </a:pPr>
            <a:r>
              <a:rPr lang="en-US" sz="2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Enhance Transportation Demand Management (TDM) programs, including:</a:t>
            </a:r>
          </a:p>
          <a:p>
            <a:pPr lvl="1" indent="-228600" eaLnBrk="1" hangingPunct="1">
              <a:lnSpc>
                <a:spcPct val="90000"/>
              </a:lnSpc>
              <a:buFont typeface="Arial" panose="020B0604020202020204" pitchFamily="34" charset="0"/>
              <a:buChar char="•"/>
            </a:pPr>
            <a:r>
              <a:rPr lang="en-US" sz="2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Expanding the Transportation Wallet</a:t>
            </a:r>
          </a:p>
          <a:p>
            <a:pPr lvl="1" indent="-228600" eaLnBrk="1" hangingPunct="1">
              <a:lnSpc>
                <a:spcPct val="90000"/>
              </a:lnSpc>
              <a:buFont typeface="Arial" panose="020B0604020202020204" pitchFamily="34" charset="0"/>
              <a:buChar char="•"/>
            </a:pPr>
            <a:r>
              <a:rPr lang="en-US" sz="2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Adopting a new TDM Action Plan</a:t>
            </a:r>
          </a:p>
          <a:p>
            <a:pPr lvl="1" indent="-228600" eaLnBrk="1" hangingPunct="1">
              <a:lnSpc>
                <a:spcPct val="90000"/>
              </a:lnSpc>
              <a:buFont typeface="Arial" panose="020B0604020202020204" pitchFamily="34" charset="0"/>
              <a:buChar char="•"/>
            </a:pPr>
            <a:r>
              <a:rPr lang="en-US" sz="2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Implementing and evaluating tailored TDM strategies around new infrastructure investments </a:t>
            </a:r>
          </a:p>
          <a:p>
            <a:pPr marL="608965" indent="-228600" eaLnBrk="1" hangingPunct="1">
              <a:lnSpc>
                <a:spcPct val="90000"/>
              </a:lnSpc>
              <a:buFont typeface="Arial" panose="020B0604020202020204" pitchFamily="34" charset="0"/>
              <a:buChar char="•"/>
            </a:pPr>
            <a:r>
              <a:rPr lang="en-US" sz="2400" kern="1200" dirty="0">
                <a:solidFill>
                  <a:schemeClr val="tx1"/>
                </a:solidFill>
                <a:latin typeface="Open Sans"/>
                <a:ea typeface="Open Sans" panose="020B0606030504020204" pitchFamily="34" charset="0"/>
                <a:cs typeface="Open Sans" panose="020B0606030504020204" pitchFamily="34" charset="0"/>
              </a:rPr>
              <a:t>Reduce single-occupancy vehicle trips by  prioritizing curb space for multi-passenger trips</a:t>
            </a:r>
          </a:p>
        </p:txBody>
      </p:sp>
      <p:sp>
        <p:nvSpPr>
          <p:cNvPr id="21" name="Freeform: Shape 20">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5B3F97AB-A351-45DD-91F8-568F268831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850" b="3"/>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23" name="Freeform: Shape 22">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047A7025-8EB5-4E86-A60A-96D874A216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85" r="-5" b="-5"/>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416379554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C91308-4814-4328-AB92-5C8A34C35B1F}"/>
              </a:ext>
            </a:extLst>
          </p:cNvPr>
          <p:cNvPicPr>
            <a:picLocks noChangeAspect="1"/>
          </p:cNvPicPr>
          <p:nvPr/>
        </p:nvPicPr>
        <p:blipFill rotWithShape="1">
          <a:blip r:embed="rId3">
            <a:extLst>
              <a:ext uri="{28A0092B-C50C-407E-A947-70E740481C1C}">
                <a14:useLocalDpi xmlns:a14="http://schemas.microsoft.com/office/drawing/2010/main" val="0"/>
              </a:ext>
            </a:extLst>
          </a:blip>
          <a:srcRect t="9151" b="6579"/>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FF3FC99-C606-453C-9494-39582B96E298}"/>
              </a:ext>
            </a:extLst>
          </p:cNvPr>
          <p:cNvSpPr>
            <a:spLocks noGrp="1"/>
          </p:cNvSpPr>
          <p:nvPr>
            <p:ph type="title"/>
          </p:nvPr>
        </p:nvSpPr>
        <p:spPr>
          <a:xfrm>
            <a:off x="709448" y="1913950"/>
            <a:ext cx="4204137" cy="1342754"/>
          </a:xfrm>
        </p:spPr>
        <p:txBody>
          <a:bodyPr vert="horz" lIns="91440" tIns="45720" rIns="91440" bIns="45720" rtlCol="0" anchor="ctr">
            <a:normAutofit fontScale="90000"/>
          </a:bodyPr>
          <a:lstStyle/>
          <a:p>
            <a:pPr algn="ctr" eaLnBrk="1" hangingPunct="1">
              <a:lnSpc>
                <a:spcPct val="90000"/>
              </a:lnSpc>
              <a:spcBef>
                <a:spcPct val="0"/>
              </a:spcBef>
            </a:pPr>
            <a:r>
              <a:rPr lang="en-US" sz="3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Pricing for equitable mobility</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EFEB68D-A82F-47CF-AB72-D1B508FFCD48}"/>
              </a:ext>
            </a:extLst>
          </p:cNvPr>
          <p:cNvSpPr>
            <a:spLocks noGrp="1"/>
          </p:cNvSpPr>
          <p:nvPr>
            <p:ph type="body" idx="1"/>
          </p:nvPr>
        </p:nvSpPr>
        <p:spPr>
          <a:xfrm>
            <a:off x="525516" y="3417573"/>
            <a:ext cx="4851813" cy="2619839"/>
          </a:xfrm>
        </p:spPr>
        <p:txBody>
          <a:bodyPr vert="horz" lIns="91440" tIns="45720" rIns="91440" bIns="45720" rtlCol="0" anchor="ctr">
            <a:normAutofit fontScale="92500"/>
          </a:bodyPr>
          <a:lstStyle/>
          <a:p>
            <a:pPr marL="608965" indent="-228600" eaLnBrk="1" hangingPunct="1">
              <a:lnSpc>
                <a:spcPct val="90000"/>
              </a:lnSpc>
              <a:buFont typeface="Arial" panose="020B0604020202020204" pitchFamily="34" charset="0"/>
              <a:buChar char="•"/>
            </a:pPr>
            <a:r>
              <a:rPr lang="en-US" sz="2400" kern="1200" dirty="0">
                <a:solidFill>
                  <a:schemeClr val="tx1"/>
                </a:solidFill>
                <a:latin typeface="Open Sans"/>
                <a:ea typeface="Open Sans" panose="020B0606030504020204" pitchFamily="34" charset="0"/>
                <a:cs typeface="Open Sans" panose="020B0606030504020204" pitchFamily="34" charset="0"/>
              </a:rPr>
              <a:t>Establish "Pricing for Equitable Mobility" Task Force </a:t>
            </a:r>
            <a:endParaRPr lang="en-US" dirty="0">
              <a:solidFill>
                <a:schemeClr val="tx1"/>
              </a:solidFill>
            </a:endParaRPr>
          </a:p>
          <a:p>
            <a:pPr indent="-228600" eaLnBrk="1" hangingPunct="1">
              <a:lnSpc>
                <a:spcPct val="90000"/>
              </a:lnSpc>
              <a:buFont typeface="Arial" panose="020B0604020202020204" pitchFamily="34" charset="0"/>
              <a:buChar char="•"/>
            </a:pPr>
            <a:r>
              <a:rPr lang="en-US" sz="2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Participate in ODOT’s Portland Area Value Pricing process</a:t>
            </a:r>
          </a:p>
          <a:p>
            <a:pPr indent="-228600" eaLnBrk="1" hangingPunct="1">
              <a:lnSpc>
                <a:spcPct val="90000"/>
              </a:lnSpc>
              <a:buFont typeface="Arial" panose="020B0604020202020204" pitchFamily="34" charset="0"/>
              <a:buChar char="•"/>
            </a:pPr>
            <a:r>
              <a:rPr lang="en-US" sz="2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Engage with Metro’s regional modeling exercises</a:t>
            </a:r>
          </a:p>
        </p:txBody>
      </p:sp>
    </p:spTree>
    <p:extLst>
      <p:ext uri="{BB962C8B-B14F-4D97-AF65-F5344CB8AC3E}">
        <p14:creationId xmlns:p14="http://schemas.microsoft.com/office/powerpoint/2010/main" val="362538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american cities climate challenge">
            <a:extLst>
              <a:ext uri="{FF2B5EF4-FFF2-40B4-BE49-F238E27FC236}">
                <a16:creationId xmlns:a16="http://schemas.microsoft.com/office/drawing/2014/main" id="{7BF390A9-9110-461B-BB58-8555A15E95F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3437" y="2165985"/>
            <a:ext cx="10525125" cy="2526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295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5"/>
          <p:cNvSpPr txBox="1">
            <a:spLocks noGrp="1"/>
          </p:cNvSpPr>
          <p:nvPr>
            <p:ph type="body" idx="1"/>
          </p:nvPr>
        </p:nvSpPr>
        <p:spPr>
          <a:xfrm>
            <a:off x="609600" y="548640"/>
            <a:ext cx="10972800" cy="2701935"/>
          </a:xfrm>
          <a:prstGeom prst="rect">
            <a:avLst/>
          </a:prstGeom>
          <a:noFill/>
          <a:ln>
            <a:noFill/>
          </a:ln>
        </p:spPr>
        <p:txBody>
          <a:bodyPr spcFirstLastPara="1" wrap="square" lIns="121900" tIns="60925" rIns="121900" bIns="60925" anchor="t" anchorCtr="0">
            <a:noAutofit/>
          </a:bodyPr>
          <a:lstStyle/>
          <a:p>
            <a:pPr marL="0" lvl="0" indent="0" algn="ctr" rtl="0">
              <a:lnSpc>
                <a:spcPct val="90000"/>
              </a:lnSpc>
              <a:spcBef>
                <a:spcPts val="900"/>
              </a:spcBef>
              <a:spcAft>
                <a:spcPts val="0"/>
              </a:spcAft>
              <a:buSzPts val="4300"/>
              <a:buNone/>
            </a:pPr>
            <a:r>
              <a:rPr lang="en-US" sz="2800" b="0" dirty="0">
                <a:solidFill>
                  <a:srgbClr val="000000"/>
                </a:solidFill>
              </a:rPr>
              <a:t>The </a:t>
            </a:r>
            <a:r>
              <a:rPr lang="en-US" sz="2800" b="1" dirty="0">
                <a:solidFill>
                  <a:srgbClr val="000000"/>
                </a:solidFill>
              </a:rPr>
              <a:t>American Cities Climate Challenge</a:t>
            </a:r>
            <a:r>
              <a:rPr lang="en-US" sz="2800" dirty="0">
                <a:solidFill>
                  <a:srgbClr val="000000"/>
                </a:solidFill>
              </a:rPr>
              <a:t> is a</a:t>
            </a:r>
            <a:r>
              <a:rPr lang="en-US" sz="2800" b="0" dirty="0">
                <a:solidFill>
                  <a:srgbClr val="000000"/>
                </a:solidFill>
              </a:rPr>
              <a:t> Bloomberg Philanthropies initiative that aims to </a:t>
            </a:r>
            <a:r>
              <a:rPr lang="en-US" sz="2800" dirty="0">
                <a:solidFill>
                  <a:srgbClr val="000000"/>
                </a:solidFill>
              </a:rPr>
              <a:t>accelerate and deepen </a:t>
            </a:r>
            <a:r>
              <a:rPr lang="en-US" sz="2800" b="0" dirty="0">
                <a:solidFill>
                  <a:srgbClr val="000000"/>
                </a:solidFill>
              </a:rPr>
              <a:t>U.S. cities’ efforts to create the </a:t>
            </a:r>
            <a:r>
              <a:rPr lang="en-US" sz="2800" b="1" dirty="0">
                <a:solidFill>
                  <a:srgbClr val="000000"/>
                </a:solidFill>
              </a:rPr>
              <a:t>greatest climate impact through 2020 </a:t>
            </a:r>
            <a:r>
              <a:rPr lang="en-US" sz="2800" b="0" dirty="0">
                <a:solidFill>
                  <a:srgbClr val="000000"/>
                </a:solidFill>
              </a:rPr>
              <a:t>and showcase the benefits –</a:t>
            </a:r>
            <a:r>
              <a:rPr lang="en-US" sz="2800" b="1" dirty="0">
                <a:solidFill>
                  <a:srgbClr val="000000"/>
                </a:solidFill>
              </a:rPr>
              <a:t> good jobs, cleaner air, and cost savings</a:t>
            </a:r>
            <a:r>
              <a:rPr lang="en-US" sz="2800" b="0" dirty="0">
                <a:solidFill>
                  <a:srgbClr val="000000"/>
                </a:solidFill>
              </a:rPr>
              <a:t> – that climate solutions bring</a:t>
            </a:r>
            <a:r>
              <a:rPr lang="en-US" sz="2800" dirty="0">
                <a:solidFill>
                  <a:srgbClr val="000000"/>
                </a:solidFill>
              </a:rPr>
              <a:t>.</a:t>
            </a:r>
            <a:endParaRPr sz="2800" dirty="0">
              <a:solidFill>
                <a:srgbClr val="000000"/>
              </a:solidFill>
            </a:endParaRPr>
          </a:p>
        </p:txBody>
      </p:sp>
      <p:pic>
        <p:nvPicPr>
          <p:cNvPr id="206" name="Google Shape;206;p25"/>
          <p:cNvPicPr preferRelativeResize="0"/>
          <p:nvPr/>
        </p:nvPicPr>
        <p:blipFill rotWithShape="1">
          <a:blip r:embed="rId3">
            <a:alphaModFix/>
          </a:blip>
          <a:srcRect/>
          <a:stretch/>
        </p:blipFill>
        <p:spPr>
          <a:xfrm>
            <a:off x="898440" y="3429000"/>
            <a:ext cx="10157822" cy="2022988"/>
          </a:xfrm>
          <a:prstGeom prst="rect">
            <a:avLst/>
          </a:prstGeom>
          <a:noFill/>
          <a:ln>
            <a:noFill/>
          </a:ln>
        </p:spPr>
      </p:pic>
      <p:sp>
        <p:nvSpPr>
          <p:cNvPr id="207" name="Google Shape;207;p25"/>
          <p:cNvSpPr txBox="1"/>
          <p:nvPr/>
        </p:nvSpPr>
        <p:spPr>
          <a:xfrm>
            <a:off x="368075" y="5029400"/>
            <a:ext cx="2648100" cy="1146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000000"/>
                </a:solidFill>
                <a:effectLst/>
                <a:uLnTx/>
                <a:uFillTx/>
                <a:latin typeface="Arial"/>
                <a:ea typeface="Arial"/>
                <a:cs typeface="Arial"/>
                <a:sym typeface="Arial"/>
              </a:rPr>
              <a:t>Reduce building energy use</a:t>
            </a:r>
            <a:endParaRPr kumimoji="0" sz="19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 name="Google Shape;208;p25"/>
          <p:cNvSpPr txBox="1"/>
          <p:nvPr/>
        </p:nvSpPr>
        <p:spPr>
          <a:xfrm>
            <a:off x="2497750" y="5029400"/>
            <a:ext cx="2648100" cy="1146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000000"/>
                </a:solidFill>
                <a:effectLst/>
                <a:uLnTx/>
                <a:uFillTx/>
                <a:latin typeface="Arial"/>
                <a:ea typeface="Arial"/>
                <a:cs typeface="Arial"/>
                <a:sym typeface="Arial"/>
              </a:rPr>
              <a:t>Increase </a:t>
            </a:r>
            <a:endParaRPr kumimoji="0" sz="19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000000"/>
                </a:solidFill>
                <a:effectLst/>
                <a:uLnTx/>
                <a:uFillTx/>
                <a:latin typeface="Arial"/>
                <a:ea typeface="Arial"/>
                <a:cs typeface="Arial"/>
                <a:sym typeface="Arial"/>
              </a:rPr>
              <a:t>renewable </a:t>
            </a:r>
            <a:endParaRPr kumimoji="0" sz="19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000000"/>
                </a:solidFill>
                <a:effectLst/>
                <a:uLnTx/>
                <a:uFillTx/>
                <a:latin typeface="Arial"/>
                <a:ea typeface="Arial"/>
                <a:cs typeface="Arial"/>
                <a:sym typeface="Arial"/>
              </a:rPr>
              <a:t>energy</a:t>
            </a:r>
            <a:endParaRPr kumimoji="0" sz="19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 name="Google Shape;209;p25"/>
          <p:cNvSpPr txBox="1"/>
          <p:nvPr/>
        </p:nvSpPr>
        <p:spPr>
          <a:xfrm>
            <a:off x="5068950" y="5029400"/>
            <a:ext cx="1816800" cy="1146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000000"/>
                </a:solidFill>
                <a:effectLst/>
                <a:uLnTx/>
                <a:uFillTx/>
                <a:latin typeface="Arial"/>
                <a:ea typeface="Arial"/>
                <a:cs typeface="Arial"/>
                <a:sym typeface="Arial"/>
              </a:rPr>
              <a:t>Reduce vehicle travel</a:t>
            </a:r>
            <a:endParaRPr kumimoji="0" sz="19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 name="Google Shape;210;p25"/>
          <p:cNvSpPr txBox="1"/>
          <p:nvPr/>
        </p:nvSpPr>
        <p:spPr>
          <a:xfrm>
            <a:off x="7161100" y="5029400"/>
            <a:ext cx="1816800" cy="1146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000000"/>
                </a:solidFill>
                <a:effectLst/>
                <a:uLnTx/>
                <a:uFillTx/>
                <a:latin typeface="Arial"/>
                <a:ea typeface="Arial"/>
                <a:cs typeface="Arial"/>
                <a:sym typeface="Arial"/>
              </a:rPr>
              <a:t>Electrify vehicles</a:t>
            </a:r>
            <a:endParaRPr kumimoji="0" sz="19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 name="Google Shape;211;p25"/>
          <p:cNvSpPr txBox="1"/>
          <p:nvPr/>
        </p:nvSpPr>
        <p:spPr>
          <a:xfrm>
            <a:off x="9403450" y="5391225"/>
            <a:ext cx="1816800" cy="1146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000000"/>
                </a:solidFill>
                <a:effectLst/>
                <a:uLnTx/>
                <a:uFillTx/>
                <a:latin typeface="Arial"/>
                <a:ea typeface="Arial"/>
                <a:cs typeface="Arial"/>
                <a:sym typeface="Arial"/>
              </a:rPr>
              <a:t>Cities Reach Paris Climate Goals</a:t>
            </a:r>
            <a:endParaRPr kumimoji="0" sz="1900" b="1"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B6CB1-61C9-404A-A57B-361362E73385}"/>
              </a:ext>
            </a:extLst>
          </p:cNvPr>
          <p:cNvSpPr>
            <a:spLocks noGrp="1"/>
          </p:cNvSpPr>
          <p:nvPr>
            <p:ph type="title"/>
          </p:nvPr>
        </p:nvSpPr>
        <p:spPr/>
        <p:txBody>
          <a:bodyPr/>
          <a:lstStyle/>
          <a:p>
            <a:endParaRPr lang="en-US"/>
          </a:p>
        </p:txBody>
      </p:sp>
      <p:pic>
        <p:nvPicPr>
          <p:cNvPr id="3" name="Picture 7">
            <a:extLst>
              <a:ext uri="{FF2B5EF4-FFF2-40B4-BE49-F238E27FC236}">
                <a16:creationId xmlns:a16="http://schemas.microsoft.com/office/drawing/2014/main" id="{1DD519BD-6D6C-4FEC-9882-60F7C7817E75}"/>
              </a:ext>
            </a:extLst>
          </p:cNvPr>
          <p:cNvPicPr>
            <a:picLocks noChangeAspect="1"/>
          </p:cNvPicPr>
          <p:nvPr/>
        </p:nvPicPr>
        <p:blipFill>
          <a:blip r:embed="rId3"/>
          <a:srcRect/>
          <a:stretch>
            <a:fillRect/>
          </a:stretch>
        </p:blipFill>
        <p:spPr bwMode="auto">
          <a:xfrm>
            <a:off x="-1" y="28755"/>
            <a:ext cx="12184209" cy="6858000"/>
          </a:xfrm>
          <a:prstGeom prst="rect">
            <a:avLst/>
          </a:prstGeom>
          <a:noFill/>
          <a:ln w="9525">
            <a:noFill/>
            <a:miter lim="800000"/>
            <a:headEnd/>
            <a:tailEnd/>
          </a:ln>
        </p:spPr>
      </p:pic>
    </p:spTree>
    <p:extLst>
      <p:ext uri="{BB962C8B-B14F-4D97-AF65-F5344CB8AC3E}">
        <p14:creationId xmlns:p14="http://schemas.microsoft.com/office/powerpoint/2010/main" val="2186577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04929-F247-4738-92DE-0DC83D224EA6}"/>
              </a:ext>
            </a:extLst>
          </p:cNvPr>
          <p:cNvSpPr>
            <a:spLocks noGrp="1"/>
          </p:cNvSpPr>
          <p:nvPr>
            <p:ph type="title"/>
          </p:nvPr>
        </p:nvSpPr>
        <p:spPr/>
        <p:txBody>
          <a:bodyPr/>
          <a:lstStyle/>
          <a:p>
            <a:r>
              <a:rPr lang="en-US" dirty="0"/>
              <a:t>Building and transportation</a:t>
            </a:r>
          </a:p>
        </p:txBody>
      </p:sp>
      <p:pic>
        <p:nvPicPr>
          <p:cNvPr id="5" name="Picture 4">
            <a:extLst>
              <a:ext uri="{FF2B5EF4-FFF2-40B4-BE49-F238E27FC236}">
                <a16:creationId xmlns:a16="http://schemas.microsoft.com/office/drawing/2014/main" id="{46B2DA52-6AC0-4BE5-B8C0-04CBEB7D92A5}"/>
              </a:ext>
            </a:extLst>
          </p:cNvPr>
          <p:cNvPicPr>
            <a:picLocks noChangeAspect="1"/>
          </p:cNvPicPr>
          <p:nvPr/>
        </p:nvPicPr>
        <p:blipFill rotWithShape="1">
          <a:blip r:embed="rId3"/>
          <a:srcRect l="21083" r="15790" b="22857"/>
          <a:stretch/>
        </p:blipFill>
        <p:spPr>
          <a:xfrm>
            <a:off x="0" y="0"/>
            <a:ext cx="6096000" cy="5411450"/>
          </a:xfrm>
          <a:prstGeom prst="rect">
            <a:avLst/>
          </a:prstGeom>
        </p:spPr>
      </p:pic>
      <p:pic>
        <p:nvPicPr>
          <p:cNvPr id="6" name="Google Shape;189;p23">
            <a:extLst>
              <a:ext uri="{FF2B5EF4-FFF2-40B4-BE49-F238E27FC236}">
                <a16:creationId xmlns:a16="http://schemas.microsoft.com/office/drawing/2014/main" id="{7A147700-03A7-4688-B3E8-0239F3894144}"/>
              </a:ext>
            </a:extLst>
          </p:cNvPr>
          <p:cNvPicPr preferRelativeResize="0"/>
          <p:nvPr/>
        </p:nvPicPr>
        <p:blipFill rotWithShape="1">
          <a:blip r:embed="rId4">
            <a:alphaModFix/>
          </a:blip>
          <a:srcRect l="3730" r="48629" b="23380"/>
          <a:stretch/>
        </p:blipFill>
        <p:spPr>
          <a:xfrm>
            <a:off x="6096001" y="1446551"/>
            <a:ext cx="6096000" cy="5411450"/>
          </a:xfrm>
          <a:prstGeom prst="rect">
            <a:avLst/>
          </a:prstGeom>
          <a:noFill/>
          <a:ln>
            <a:noFill/>
          </a:ln>
        </p:spPr>
      </p:pic>
      <p:sp>
        <p:nvSpPr>
          <p:cNvPr id="7" name="TextBox 6">
            <a:extLst>
              <a:ext uri="{FF2B5EF4-FFF2-40B4-BE49-F238E27FC236}">
                <a16:creationId xmlns:a16="http://schemas.microsoft.com/office/drawing/2014/main" id="{863385B8-8E8B-4133-B46E-8E4D947761B7}"/>
              </a:ext>
            </a:extLst>
          </p:cNvPr>
          <p:cNvSpPr txBox="1"/>
          <p:nvPr/>
        </p:nvSpPr>
        <p:spPr>
          <a:xfrm>
            <a:off x="1" y="5411450"/>
            <a:ext cx="6096000" cy="1446550"/>
          </a:xfrm>
          <a:prstGeom prst="rect">
            <a:avLst/>
          </a:prstGeom>
          <a:solidFill>
            <a:schemeClr val="accent6"/>
          </a:solidFill>
        </p:spPr>
        <p:txBody>
          <a:bodyPr wrap="square" rtlCol="0" anchor="ctr">
            <a:spAutoFit/>
          </a:bodyPr>
          <a:lstStyle/>
          <a:p>
            <a:pPr algn="ctr">
              <a:spcBef>
                <a:spcPts val="600"/>
              </a:spcBef>
              <a:spcAft>
                <a:spcPts val="600"/>
              </a:spcAft>
            </a:pPr>
            <a:r>
              <a:rPr lang="en-US" sz="4400" b="1" dirty="0">
                <a:solidFill>
                  <a:schemeClr val="bg1"/>
                </a:solidFill>
                <a:latin typeface="Open Sans"/>
                <a:ea typeface="Open Sans" panose="020B0606030504020204" pitchFamily="34" charset="0"/>
                <a:cs typeface="Open Sans" panose="020B0606030504020204" pitchFamily="34" charset="0"/>
              </a:rPr>
              <a:t>Reduce emissions from transportation</a:t>
            </a:r>
          </a:p>
        </p:txBody>
      </p:sp>
      <p:sp>
        <p:nvSpPr>
          <p:cNvPr id="8" name="TextBox 7">
            <a:extLst>
              <a:ext uri="{FF2B5EF4-FFF2-40B4-BE49-F238E27FC236}">
                <a16:creationId xmlns:a16="http://schemas.microsoft.com/office/drawing/2014/main" id="{B1D7DCF9-BCD1-4713-9B28-061C808F843E}"/>
              </a:ext>
            </a:extLst>
          </p:cNvPr>
          <p:cNvSpPr txBox="1"/>
          <p:nvPr/>
        </p:nvSpPr>
        <p:spPr>
          <a:xfrm>
            <a:off x="6096001" y="0"/>
            <a:ext cx="6096000" cy="1446550"/>
          </a:xfrm>
          <a:prstGeom prst="rect">
            <a:avLst/>
          </a:prstGeom>
          <a:solidFill>
            <a:schemeClr val="accent5"/>
          </a:solidFill>
        </p:spPr>
        <p:txBody>
          <a:bodyPr wrap="square" rtlCol="0" anchor="ctr">
            <a:spAutoFit/>
          </a:bodyPr>
          <a:lstStyle/>
          <a:p>
            <a:pPr algn="ctr">
              <a:spcBef>
                <a:spcPts val="0"/>
              </a:spcBef>
              <a:spcAft>
                <a:spcPts val="0"/>
              </a:spcAft>
            </a:pP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Decarbonize </a:t>
            </a:r>
          </a:p>
          <a:p>
            <a:pPr algn="ctr">
              <a:spcBef>
                <a:spcPts val="0"/>
              </a:spcBef>
              <a:spcAft>
                <a:spcPts val="0"/>
              </a:spcAft>
            </a:pP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a:t>
            </a:r>
          </a:p>
        </p:txBody>
      </p:sp>
    </p:spTree>
    <p:extLst>
      <p:ext uri="{BB962C8B-B14F-4D97-AF65-F5344CB8AC3E}">
        <p14:creationId xmlns:p14="http://schemas.microsoft.com/office/powerpoint/2010/main" val="2525975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2"/>
          <p:cNvSpPr txBox="1">
            <a:spLocks noGrp="1"/>
          </p:cNvSpPr>
          <p:nvPr>
            <p:ph type="title" idx="4294967295"/>
          </p:nvPr>
        </p:nvSpPr>
        <p:spPr>
          <a:xfrm>
            <a:off x="292915" y="0"/>
            <a:ext cx="11606167" cy="1033463"/>
          </a:xfrm>
        </p:spPr>
        <p:txBody>
          <a:bodyPr/>
          <a:lstStyle/>
          <a:p>
            <a:pPr eaLnBrk="1" hangingPunct="1">
              <a:spcBef>
                <a:spcPct val="0"/>
              </a:spcBef>
              <a:spcAft>
                <a:spcPct val="0"/>
              </a:spcAft>
              <a:buFont typeface="Arial" charset="0"/>
              <a:buNone/>
            </a:pPr>
            <a:r>
              <a:rPr lang="en-US" sz="4000" b="1" dirty="0">
                <a:latin typeface="Open Sans" panose="020B0606030504020204" pitchFamily="34" charset="0"/>
                <a:ea typeface="Open Sans" panose="020B0606030504020204" pitchFamily="34" charset="0"/>
                <a:cs typeface="Open Sans" panose="020B0606030504020204" pitchFamily="34" charset="0"/>
                <a:sym typeface="Arial" charset="0"/>
              </a:rPr>
              <a:t>Multnomah County Carbon Emissions (2017)</a:t>
            </a:r>
          </a:p>
        </p:txBody>
      </p:sp>
      <p:pic>
        <p:nvPicPr>
          <p:cNvPr id="2" name="Picture 2" descr="A picture containing text, map&#10;&#10;Description generated with high confidence">
            <a:extLst>
              <a:ext uri="{FF2B5EF4-FFF2-40B4-BE49-F238E27FC236}">
                <a16:creationId xmlns:a16="http://schemas.microsoft.com/office/drawing/2014/main" id="{A65596DD-0E3B-41B2-A414-A26A38F5ED43}"/>
              </a:ext>
            </a:extLst>
          </p:cNvPr>
          <p:cNvPicPr>
            <a:picLocks noChangeAspect="1"/>
          </p:cNvPicPr>
          <p:nvPr/>
        </p:nvPicPr>
        <p:blipFill>
          <a:blip r:embed="rId3"/>
          <a:stretch>
            <a:fillRect/>
          </a:stretch>
        </p:blipFill>
        <p:spPr>
          <a:xfrm>
            <a:off x="411193" y="766083"/>
            <a:ext cx="11225840" cy="548398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txBox="1">
            <a:spLocks noGrp="1"/>
          </p:cNvSpPr>
          <p:nvPr>
            <p:ph type="title"/>
          </p:nvPr>
        </p:nvSpPr>
        <p:spPr>
          <a:xfrm>
            <a:off x="839788" y="365125"/>
            <a:ext cx="10515600" cy="944563"/>
          </a:xfrm>
        </p:spPr>
        <p:txBody>
          <a:bodyPr/>
          <a:lstStyle/>
          <a:p>
            <a:pPr eaLnBrk="1" hangingPunct="1">
              <a:spcBef>
                <a:spcPct val="0"/>
              </a:spcBef>
              <a:spcAft>
                <a:spcPct val="0"/>
              </a:spcAft>
              <a:buFont typeface="Arial" charset="0"/>
              <a:buNone/>
            </a:pPr>
            <a:endParaRPr lang="en-US">
              <a:latin typeface="Arial" charset="0"/>
              <a:cs typeface="Arial" charset="0"/>
              <a:sym typeface="Arial" charset="0"/>
            </a:endParaRPr>
          </a:p>
        </p:txBody>
      </p:sp>
      <p:pic>
        <p:nvPicPr>
          <p:cNvPr id="26626" name="Picture 2"/>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5"/>
          <p:cNvSpPr txBox="1">
            <a:spLocks noGrp="1"/>
          </p:cNvSpPr>
          <p:nvPr>
            <p:ph type="title"/>
          </p:nvPr>
        </p:nvSpPr>
        <p:spPr/>
        <p:txBody>
          <a:bodyPr/>
          <a:lstStyle/>
          <a:p>
            <a:pPr>
              <a:spcBef>
                <a:spcPct val="0"/>
              </a:spcBef>
              <a:spcAft>
                <a:spcPct val="0"/>
              </a:spcAft>
            </a:pPr>
            <a:r>
              <a:rPr lang="en-US" dirty="0">
                <a:latin typeface="Open Sans"/>
                <a:ea typeface="Open Sans" panose="020B0606030504020204" pitchFamily="34" charset="0"/>
                <a:cs typeface="Open Sans" panose="020B0606030504020204" pitchFamily="34" charset="0"/>
                <a:sym typeface="Arial" charset="0"/>
              </a:rPr>
              <a:t>Advancing City goals around equity, climate action and transportation justice</a:t>
            </a:r>
          </a:p>
        </p:txBody>
      </p:sp>
      <p:pic>
        <p:nvPicPr>
          <p:cNvPr id="4" name="Picture 3">
            <a:extLst>
              <a:ext uri="{FF2B5EF4-FFF2-40B4-BE49-F238E27FC236}">
                <a16:creationId xmlns:a16="http://schemas.microsoft.com/office/drawing/2014/main" id="{9F9ECC2E-2C99-4DBA-A068-6D874880B539}"/>
              </a:ext>
            </a:extLst>
          </p:cNvPr>
          <p:cNvPicPr>
            <a:picLocks noChangeAspect="1"/>
          </p:cNvPicPr>
          <p:nvPr/>
        </p:nvPicPr>
        <p:blipFill>
          <a:blip r:embed="rId3"/>
          <a:stretch>
            <a:fillRect/>
          </a:stretch>
        </p:blipFill>
        <p:spPr>
          <a:xfrm>
            <a:off x="286206" y="2338252"/>
            <a:ext cx="3946160" cy="3122369"/>
          </a:xfrm>
          <a:prstGeom prst="rect">
            <a:avLst/>
          </a:prstGeom>
        </p:spPr>
      </p:pic>
      <p:pic>
        <p:nvPicPr>
          <p:cNvPr id="5" name="Picture 4">
            <a:extLst>
              <a:ext uri="{FF2B5EF4-FFF2-40B4-BE49-F238E27FC236}">
                <a16:creationId xmlns:a16="http://schemas.microsoft.com/office/drawing/2014/main" id="{F1231B6C-112D-45B0-9FD1-6A81782453DF}"/>
              </a:ext>
            </a:extLst>
          </p:cNvPr>
          <p:cNvPicPr>
            <a:picLocks noChangeAspect="1"/>
          </p:cNvPicPr>
          <p:nvPr/>
        </p:nvPicPr>
        <p:blipFill>
          <a:blip r:embed="rId4"/>
          <a:stretch>
            <a:fillRect/>
          </a:stretch>
        </p:blipFill>
        <p:spPr>
          <a:xfrm>
            <a:off x="4539734" y="1781777"/>
            <a:ext cx="3732409" cy="4807131"/>
          </a:xfrm>
          <a:prstGeom prst="rect">
            <a:avLst/>
          </a:prstGeom>
        </p:spPr>
      </p:pic>
      <p:pic>
        <p:nvPicPr>
          <p:cNvPr id="3074" name="Picture 2" descr="Image result for transportation system plan portland">
            <a:extLst>
              <a:ext uri="{FF2B5EF4-FFF2-40B4-BE49-F238E27FC236}">
                <a16:creationId xmlns:a16="http://schemas.microsoft.com/office/drawing/2014/main" id="{0CE8A35D-9052-485C-B8C8-33CB0AEC5D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532" r="20778"/>
          <a:stretch/>
        </p:blipFill>
        <p:spPr bwMode="auto">
          <a:xfrm>
            <a:off x="8272143" y="2470686"/>
            <a:ext cx="3633651"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txBox="1">
            <a:spLocks noGrp="1"/>
          </p:cNvSpPr>
          <p:nvPr>
            <p:ph type="title"/>
          </p:nvPr>
        </p:nvSpPr>
        <p:spPr>
          <a:xfrm>
            <a:off x="531845" y="32045"/>
            <a:ext cx="10821955" cy="946150"/>
          </a:xfrm>
        </p:spPr>
        <p:txBody>
          <a:bodyPr/>
          <a:lstStyle/>
          <a:p>
            <a:pPr eaLnBrk="1" hangingPunct="1">
              <a:spcBef>
                <a:spcPct val="0"/>
              </a:spcBef>
              <a:spcAft>
                <a:spcPct val="0"/>
              </a:spcAft>
            </a:pPr>
            <a:r>
              <a:rPr lang="en-US" dirty="0">
                <a:latin typeface="Open Sans"/>
                <a:ea typeface="Open Sans" panose="020B0606030504020204" pitchFamily="34" charset="0"/>
                <a:cs typeface="Open Sans" panose="020B0606030504020204" pitchFamily="34" charset="0"/>
                <a:sym typeface="Arial" charset="0"/>
              </a:rPr>
              <a:t>Portland's carbon emissions are trending in the right direction...</a:t>
            </a:r>
            <a:endParaRPr lang="en-US" dirty="0">
              <a:latin typeface="Open Sans"/>
              <a:ea typeface="Open Sans" panose="020B0606030504020204" pitchFamily="34" charset="0"/>
              <a:cs typeface="Open Sans" panose="020B060603050402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2857930393"/>
              </p:ext>
            </p:extLst>
          </p:nvPr>
        </p:nvGraphicFramePr>
        <p:xfrm>
          <a:off x="0" y="978195"/>
          <a:ext cx="12192000" cy="528438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2"/>
          <p:cNvSpPr txBox="1">
            <a:spLocks noGrp="1"/>
          </p:cNvSpPr>
          <p:nvPr>
            <p:ph type="title"/>
          </p:nvPr>
        </p:nvSpPr>
        <p:spPr/>
        <p:txBody>
          <a:bodyPr/>
          <a:lstStyle/>
          <a:p>
            <a:pPr eaLnBrk="1" hangingPunct="1">
              <a:spcBef>
                <a:spcPct val="0"/>
              </a:spcBef>
              <a:spcAft>
                <a:spcPct val="0"/>
              </a:spcAft>
              <a:buFont typeface="Arial" charset="0"/>
              <a:buNone/>
            </a:pPr>
            <a:r>
              <a:rPr lang="en-US" dirty="0">
                <a:latin typeface="Open Sans" panose="020B0606030504020204" pitchFamily="34" charset="0"/>
                <a:ea typeface="Open Sans" panose="020B0606030504020204" pitchFamily="34" charset="0"/>
                <a:cs typeface="Open Sans" panose="020B0606030504020204" pitchFamily="34" charset="0"/>
                <a:sym typeface="Arial" charset="0"/>
              </a:rPr>
              <a:t>…but we have a lot of work to do</a:t>
            </a:r>
          </a:p>
        </p:txBody>
      </p:sp>
      <p:graphicFrame>
        <p:nvGraphicFramePr>
          <p:cNvPr id="8" name="Chart 7"/>
          <p:cNvGraphicFramePr>
            <a:graphicFrameLocks/>
          </p:cNvGraphicFramePr>
          <p:nvPr>
            <p:extLst>
              <p:ext uri="{D42A27DB-BD31-4B8C-83A1-F6EECF244321}">
                <p14:modId xmlns:p14="http://schemas.microsoft.com/office/powerpoint/2010/main" val="222967393"/>
              </p:ext>
            </p:extLst>
          </p:nvPr>
        </p:nvGraphicFramePr>
        <p:xfrm>
          <a:off x="399093" y="1360486"/>
          <a:ext cx="11065832" cy="5193591"/>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p:cNvCxnSpPr>
            <a:cxnSpLocks/>
          </p:cNvCxnSpPr>
          <p:nvPr/>
        </p:nvCxnSpPr>
        <p:spPr>
          <a:xfrm>
            <a:off x="1201738" y="5497513"/>
            <a:ext cx="10841037" cy="0"/>
          </a:xfrm>
          <a:prstGeom prst="line">
            <a:avLst/>
          </a:prstGeom>
          <a:ln w="76200">
            <a:solidFill>
              <a:srgbClr val="FCF600"/>
            </a:solidFill>
          </a:ln>
        </p:spPr>
        <p:style>
          <a:lnRef idx="1">
            <a:schemeClr val="accent4"/>
          </a:lnRef>
          <a:fillRef idx="0">
            <a:schemeClr val="accent4"/>
          </a:fillRef>
          <a:effectRef idx="0">
            <a:schemeClr val="accent4"/>
          </a:effectRef>
          <a:fontRef idx="minor">
            <a:schemeClr val="tx1"/>
          </a:fontRef>
        </p:style>
      </p:cxnSp>
      <p:cxnSp>
        <p:nvCxnSpPr>
          <p:cNvPr id="13" name="Straight Connector 12"/>
          <p:cNvCxnSpPr>
            <a:cxnSpLocks/>
          </p:cNvCxnSpPr>
          <p:nvPr/>
        </p:nvCxnSpPr>
        <p:spPr>
          <a:xfrm>
            <a:off x="1201738" y="4171950"/>
            <a:ext cx="10841037" cy="0"/>
          </a:xfrm>
          <a:prstGeom prst="line">
            <a:avLst/>
          </a:prstGeom>
          <a:ln w="76200">
            <a:solidFill>
              <a:srgbClr val="FFFF66"/>
            </a:solidFill>
          </a:ln>
        </p:spPr>
        <p:style>
          <a:lnRef idx="1">
            <a:schemeClr val="accent4"/>
          </a:lnRef>
          <a:fillRef idx="0">
            <a:schemeClr val="accent4"/>
          </a:fillRef>
          <a:effectRef idx="0">
            <a:schemeClr val="accent4"/>
          </a:effectRef>
          <a:fontRef idx="minor">
            <a:schemeClr val="tx1"/>
          </a:fontRef>
        </p:style>
      </p:cxnSp>
      <p:sp>
        <p:nvSpPr>
          <p:cNvPr id="33797" name="TextBox 23"/>
          <p:cNvSpPr txBox="1">
            <a:spLocks noChangeArrowheads="1"/>
          </p:cNvSpPr>
          <p:nvPr/>
        </p:nvSpPr>
        <p:spPr bwMode="auto">
          <a:xfrm>
            <a:off x="10887075" y="3910013"/>
            <a:ext cx="1155700" cy="307975"/>
          </a:xfrm>
          <a:prstGeom prst="rect">
            <a:avLst/>
          </a:prstGeom>
          <a:noFill/>
          <a:ln w="9525">
            <a:noFill/>
            <a:miter lim="800000"/>
            <a:headEnd/>
            <a:tailEnd/>
          </a:ln>
        </p:spPr>
        <p:txBody>
          <a:bodyPr>
            <a:spAutoFit/>
          </a:bodyPr>
          <a:lstStyle/>
          <a:p>
            <a:pPr algn="r"/>
            <a:r>
              <a:rPr lang="en-US" sz="1400" i="1"/>
              <a:t>2030 goal</a:t>
            </a:r>
          </a:p>
        </p:txBody>
      </p:sp>
      <p:sp>
        <p:nvSpPr>
          <p:cNvPr id="33798" name="TextBox 24"/>
          <p:cNvSpPr txBox="1">
            <a:spLocks noChangeArrowheads="1"/>
          </p:cNvSpPr>
          <p:nvPr/>
        </p:nvSpPr>
        <p:spPr bwMode="auto">
          <a:xfrm>
            <a:off x="10887075" y="5189538"/>
            <a:ext cx="1155700" cy="307975"/>
          </a:xfrm>
          <a:prstGeom prst="rect">
            <a:avLst/>
          </a:prstGeom>
          <a:noFill/>
          <a:ln w="9525">
            <a:noFill/>
            <a:miter lim="800000"/>
            <a:headEnd/>
            <a:tailEnd/>
          </a:ln>
        </p:spPr>
        <p:txBody>
          <a:bodyPr>
            <a:spAutoFit/>
          </a:bodyPr>
          <a:lstStyle/>
          <a:p>
            <a:pPr algn="r"/>
            <a:r>
              <a:rPr lang="en-US" sz="1400" i="1" dirty="0"/>
              <a:t>2050 goal</a:t>
            </a:r>
          </a:p>
        </p:txBody>
      </p:sp>
    </p:spTree>
  </p:cSld>
  <p:clrMapOvr>
    <a:masterClrMapping/>
  </p:clrMapOvr>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CCC">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2214</Words>
  <Application>Microsoft Office PowerPoint</Application>
  <PresentationFormat>Widescreen</PresentationFormat>
  <Paragraphs>183</Paragraphs>
  <Slides>19</Slides>
  <Notes>19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Arial</vt:lpstr>
      <vt:lpstr>Arial Narrow</vt:lpstr>
      <vt:lpstr>Arial,Sans-Serif</vt:lpstr>
      <vt:lpstr>Calibri</vt:lpstr>
      <vt:lpstr>Courier New</vt:lpstr>
      <vt:lpstr>Noto Sans Symbols</vt:lpstr>
      <vt:lpstr>Open Sans</vt:lpstr>
      <vt:lpstr>Open Sans bold</vt:lpstr>
      <vt:lpstr>Open Sans bold</vt:lpstr>
      <vt:lpstr>Times New Roman</vt:lpstr>
      <vt:lpstr>Trebuchet MS</vt:lpstr>
      <vt:lpstr>2_Office Theme</vt:lpstr>
      <vt:lpstr>ACCC</vt:lpstr>
      <vt:lpstr>PowerPoint Presentation</vt:lpstr>
      <vt:lpstr>PowerPoint Presentation</vt:lpstr>
      <vt:lpstr>PowerPoint Presentation</vt:lpstr>
      <vt:lpstr>Building and transportation</vt:lpstr>
      <vt:lpstr>Multnomah County Carbon Emissions (2017)</vt:lpstr>
      <vt:lpstr>PowerPoint Presentation</vt:lpstr>
      <vt:lpstr>Advancing City goals around equity, climate action and transportation justice</vt:lpstr>
      <vt:lpstr>Portland's carbon emissions are trending in the right direction...</vt:lpstr>
      <vt:lpstr>…but we have a lot of work to do</vt:lpstr>
      <vt:lpstr>…and we’re heading in the wrong direction on transportation</vt:lpstr>
      <vt:lpstr> What do we get?</vt:lpstr>
      <vt:lpstr>PowerPoint Presentation</vt:lpstr>
      <vt:lpstr>Energy efficiency upgrades in  City buildings</vt:lpstr>
      <vt:lpstr>Community-based renewable energy</vt:lpstr>
      <vt:lpstr>Transit improvements</vt:lpstr>
      <vt:lpstr>Bike network improvements</vt:lpstr>
      <vt:lpstr>Commuter and resident incentives</vt:lpstr>
      <vt:lpstr>Pricing for equitable mobility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Sagor, Emma</dc:creator>
  <cp:lastModifiedBy>McClymont, Keelan</cp:lastModifiedBy>
  <cp:revision>2</cp:revision>
  <cp:lastPrinted>2019-07-11T21:29:45Z</cp:lastPrinted>
  <dcterms:created xsi:type="dcterms:W3CDTF">2019-07-10T20:31:01Z</dcterms:created>
  <dcterms:modified xsi:type="dcterms:W3CDTF">2019-07-11T21:29:47Z</dcterms:modified>
</cp:coreProperties>
</file>