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78" r:id="rId2"/>
    <p:sldId id="334" r:id="rId3"/>
  </p:sldIdLst>
  <p:sldSz cx="9144000" cy="6858000" type="screen4x3"/>
  <p:notesSz cx="9601200" cy="73152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FD53"/>
    <a:srgbClr val="FF6667"/>
    <a:srgbClr val="FCB043"/>
    <a:srgbClr val="E7E8EA"/>
    <a:srgbClr val="DE791D"/>
    <a:srgbClr val="98CBCC"/>
    <a:srgbClr val="0AAE83"/>
    <a:srgbClr val="F58220"/>
    <a:srgbClr val="00A0AE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014" y="0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747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014" y="6947747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 defTabSz="483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9014" y="0"/>
            <a:ext cx="4160520" cy="365760"/>
          </a:xfrm>
          <a:prstGeom prst="rect">
            <a:avLst/>
          </a:prstGeom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7688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1" y="3474720"/>
            <a:ext cx="7680960" cy="3291840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747"/>
            <a:ext cx="4160520" cy="3657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 defTabSz="483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9014" y="6947747"/>
            <a:ext cx="4160520" cy="365760"/>
          </a:xfrm>
          <a:prstGeom prst="rect">
            <a:avLst/>
          </a:prstGeom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436563" y="685313"/>
            <a:ext cx="812750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NE 97th Avenue Phase II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 Local Improvement District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Formation Hearing</a:t>
            </a: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2556769" y="2673350"/>
            <a:ext cx="5803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4D4D4F"/>
                </a:solidFill>
                <a:latin typeface="Trebuchet MS" charset="0"/>
              </a:rPr>
              <a:t>April 17, 2019 – Agenda Item #323</a:t>
            </a:r>
          </a:p>
        </p:txBody>
      </p:sp>
      <p:pic>
        <p:nvPicPr>
          <p:cNvPr id="10244" name="Picture 10" descr="CityOfPortlandSeal_20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117" y="5434648"/>
            <a:ext cx="566653" cy="5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BOT_LOGO_2015_PRIM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68" y="5473428"/>
            <a:ext cx="1469661" cy="518178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34144" y="6372848"/>
            <a:ext cx="8875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Staff presenting:  Andrew Aebi, Local Improvement District Administrator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334659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Central Gateway Map &amp; LID Map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Current I-205, 102nd, Burnside, </a:t>
            </a:r>
            <a:r>
              <a:rPr lang="en-US" sz="2800" b="1" spc="-150" dirty="0" err="1">
                <a:solidFill>
                  <a:srgbClr val="FCB043"/>
                </a:solidFill>
                <a:latin typeface="Trebuchet MS" charset="0"/>
              </a:rPr>
              <a:t>Glisan</a:t>
            </a: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 “Superblock”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85764CF-4048-499A-ACAD-40248DAAAC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841927"/>
              </p:ext>
            </p:extLst>
          </p:nvPr>
        </p:nvGraphicFramePr>
        <p:xfrm>
          <a:off x="4728611" y="1257300"/>
          <a:ext cx="3603235" cy="466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5828911" imgH="7543536" progId="AcroExch.Document.DC">
                  <p:embed/>
                </p:oleObj>
              </mc:Choice>
              <mc:Fallback>
                <p:oleObj name="Acrobat Document" r:id="rId3" imgW="5828911" imgH="754353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28611" y="1257300"/>
                        <a:ext cx="3603235" cy="4663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5C550F0-927B-4B18-B48C-A6D213560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047625"/>
              </p:ext>
            </p:extLst>
          </p:nvPr>
        </p:nvGraphicFramePr>
        <p:xfrm>
          <a:off x="1037543" y="1165860"/>
          <a:ext cx="3673889" cy="4754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5" imgW="5828911" imgH="7543536" progId="AcroExch.Document.DC">
                  <p:embed/>
                </p:oleObj>
              </mc:Choice>
              <mc:Fallback>
                <p:oleObj name="Acrobat Document" r:id="rId5" imgW="5828911" imgH="754353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7543" y="1165860"/>
                        <a:ext cx="3673889" cy="4754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681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8154</TotalTime>
  <Words>53</Words>
  <Application>Microsoft Office PowerPoint</Application>
  <PresentationFormat>On-screen Show (4:3)</PresentationFormat>
  <Paragraphs>15</Paragraphs>
  <Slides>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MS PGothic</vt:lpstr>
      <vt:lpstr>MS PGothic</vt:lpstr>
      <vt:lpstr>Arial</vt:lpstr>
      <vt:lpstr>Calibri</vt:lpstr>
      <vt:lpstr>Trebuchet MS</vt:lpstr>
      <vt:lpstr>Office Theme</vt:lpstr>
      <vt:lpstr>Adobe Acrobat Document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Aebi, Andrew</cp:lastModifiedBy>
  <cp:revision>515</cp:revision>
  <cp:lastPrinted>2019-03-10T07:05:01Z</cp:lastPrinted>
  <dcterms:created xsi:type="dcterms:W3CDTF">2014-02-13T04:24:49Z</dcterms:created>
  <dcterms:modified xsi:type="dcterms:W3CDTF">2019-04-16T19:27:31Z</dcterms:modified>
</cp:coreProperties>
</file>