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83" r:id="rId3"/>
    <p:sldId id="266" r:id="rId4"/>
    <p:sldId id="269" r:id="rId5"/>
    <p:sldId id="264" r:id="rId6"/>
    <p:sldId id="265" r:id="rId7"/>
    <p:sldId id="267" r:id="rId8"/>
    <p:sldId id="268" r:id="rId9"/>
    <p:sldId id="285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163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FE34-47B4-4D21-8248-18827854365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F479-1985-46DE-AACC-869D7BE2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1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FE34-47B4-4D21-8248-18827854365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F479-1985-46DE-AACC-869D7BE2AE9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1901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FE34-47B4-4D21-8248-18827854365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F479-1985-46DE-AACC-869D7BE2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72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FE34-47B4-4D21-8248-18827854365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F479-1985-46DE-AACC-869D7BE2AE9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6556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FE34-47B4-4D21-8248-18827854365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F479-1985-46DE-AACC-869D7BE2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48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FE34-47B4-4D21-8248-18827854365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F479-1985-46DE-AACC-869D7BE2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34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FE34-47B4-4D21-8248-18827854365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F479-1985-46DE-AACC-869D7BE2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7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FE34-47B4-4D21-8248-18827854365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F479-1985-46DE-AACC-869D7BE2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7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FE34-47B4-4D21-8248-18827854365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F479-1985-46DE-AACC-869D7BE2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0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FE34-47B4-4D21-8248-18827854365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F479-1985-46DE-AACC-869D7BE2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6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FE34-47B4-4D21-8248-18827854365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F479-1985-46DE-AACC-869D7BE2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1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FE34-47B4-4D21-8248-18827854365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F479-1985-46DE-AACC-869D7BE2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4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FE34-47B4-4D21-8248-18827854365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F479-1985-46DE-AACC-869D7BE2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1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FE34-47B4-4D21-8248-18827854365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F479-1985-46DE-AACC-869D7BE2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4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FE34-47B4-4D21-8248-18827854365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EF479-1985-46DE-AACC-869D7BE2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1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6407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25242" y="6587237"/>
            <a:ext cx="1074628" cy="270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EFE34-47B4-4D21-8248-188278543657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22449" y="6587238"/>
            <a:ext cx="3225091" cy="257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" y="6463433"/>
            <a:ext cx="598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</a:defRPr>
            </a:lvl1pPr>
          </a:lstStyle>
          <a:p>
            <a:fld id="{E5FEF479-1985-46DE-AACC-869D7BE2AE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16F02662-C682-44E0-AF60-68CCF2118D0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04" y="6104477"/>
            <a:ext cx="1888387" cy="68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72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6"/>
        </a:buClr>
        <a:buSzPct val="80000"/>
        <a:buFont typeface="Wingdings 2" panose="05020102010507070707" pitchFamily="18" charset="2"/>
        <a:buChar char=""/>
        <a:defRPr sz="1800" b="0" kern="1200" cap="all" baseline="0">
          <a:solidFill>
            <a:schemeClr val="tx1">
              <a:lumMod val="65000"/>
              <a:lumOff val="35000"/>
            </a:schemeClr>
          </a:solidFill>
          <a:latin typeface="DTLNobelT" panose="02000805050000020003" pitchFamily="50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3"/>
        </a:buClr>
        <a:buSzPct val="90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5"/>
        </a:buClr>
        <a:buSzPct val="80000"/>
        <a:buFont typeface="Courier New" panose="02070309020205020404" pitchFamily="49" charset="0"/>
        <a:buChar char="o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C23C82-E83F-4825-881A-8E6ADB2AD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78" y="404315"/>
            <a:ext cx="5862613" cy="28534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765ADB-37C7-4860-AA33-826994156A65}"/>
              </a:ext>
            </a:extLst>
          </p:cNvPr>
          <p:cNvSpPr txBox="1"/>
          <p:nvPr/>
        </p:nvSpPr>
        <p:spPr>
          <a:xfrm>
            <a:off x="1909711" y="3719743"/>
            <a:ext cx="7217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Our Mission</a:t>
            </a:r>
          </a:p>
          <a:p>
            <a:endParaRPr lang="en-US" dirty="0"/>
          </a:p>
          <a:p>
            <a:r>
              <a:rPr lang="en-US" dirty="0"/>
              <a:t>Go Lloyd connects people and places by creating partnerships and transportation solutions to make Lloyd extraordinary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46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FB05D-146A-47E3-A460-656CA5D3C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7C092-A0DF-4AEE-80CB-1C78AD600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>
                <a:latin typeface="+mn-lt"/>
              </a:rPr>
              <a:t>Portland City Council</a:t>
            </a:r>
          </a:p>
          <a:p>
            <a:r>
              <a:rPr lang="en-US" sz="2200" dirty="0">
                <a:latin typeface="+mn-lt"/>
              </a:rPr>
              <a:t>Mayor Wheeler and Staff</a:t>
            </a:r>
          </a:p>
          <a:p>
            <a:r>
              <a:rPr lang="en-US" sz="2200" dirty="0">
                <a:latin typeface="+mn-lt"/>
              </a:rPr>
              <a:t>Kevin Veaudry Casaus – BPS</a:t>
            </a:r>
          </a:p>
          <a:p>
            <a:r>
              <a:rPr lang="en-US" sz="2200" dirty="0">
                <a:latin typeface="+mn-lt"/>
              </a:rPr>
              <a:t>PSAA and Artists</a:t>
            </a:r>
          </a:p>
          <a:p>
            <a:r>
              <a:rPr lang="en-US" sz="2200" dirty="0">
                <a:latin typeface="+mn-lt"/>
              </a:rPr>
              <a:t>Lloyd Businesses Providing art sponsorships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D4A809-69CA-420C-971A-137EBEE74BEC}"/>
              </a:ext>
            </a:extLst>
          </p:cNvPr>
          <p:cNvSpPr txBox="1"/>
          <p:nvPr/>
        </p:nvSpPr>
        <p:spPr>
          <a:xfrm>
            <a:off x="1520982" y="1231271"/>
            <a:ext cx="69440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"/>
            </a:pPr>
            <a:r>
              <a:rPr lang="en-US" sz="2200" dirty="0"/>
              <a:t>Founded 1994 – initiated programs in 1997</a:t>
            </a:r>
          </a:p>
          <a:p>
            <a:pPr marL="285750" indent="-285750"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"/>
            </a:pPr>
            <a:r>
              <a:rPr lang="en-US" sz="2200" dirty="0"/>
              <a:t>Providing services to employers for 21 years</a:t>
            </a:r>
          </a:p>
          <a:p>
            <a:pPr marL="285750" indent="-285750"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"/>
            </a:pPr>
            <a:r>
              <a:rPr lang="en-US" sz="2200" dirty="0"/>
              <a:t>6 staff – 1-2 summer interns</a:t>
            </a:r>
          </a:p>
          <a:p>
            <a:pPr marL="285750" indent="-285750"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"/>
            </a:pPr>
            <a:r>
              <a:rPr lang="en-US" sz="2200" dirty="0"/>
              <a:t>165 Member businesses</a:t>
            </a:r>
          </a:p>
          <a:p>
            <a:pPr marL="285750" indent="-285750"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"/>
            </a:pPr>
            <a:r>
              <a:rPr lang="en-US" sz="2200" dirty="0"/>
              <a:t>Representing over 10,000 employees &amp; residents</a:t>
            </a:r>
          </a:p>
          <a:p>
            <a:pPr marL="285750" indent="-285750"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"/>
            </a:pPr>
            <a:r>
              <a:rPr lang="en-US" sz="2200" dirty="0"/>
              <a:t>Public partners: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Wingdings 2" panose="05020102010507070707" pitchFamily="18" charset="2"/>
              <a:buChar char=""/>
            </a:pPr>
            <a:r>
              <a:rPr lang="en-US" sz="2000" dirty="0"/>
              <a:t>Portland Bureau of Transportation</a:t>
            </a:r>
          </a:p>
          <a:p>
            <a:pPr marL="742950" lvl="1" indent="-285750">
              <a:spcAft>
                <a:spcPts val="600"/>
              </a:spcAft>
              <a:buClr>
                <a:schemeClr val="accent2"/>
              </a:buClr>
              <a:buFont typeface="Wingdings 2" panose="05020102010507070707" pitchFamily="18" charset="2"/>
              <a:buChar char=""/>
            </a:pPr>
            <a:r>
              <a:rPr lang="en-US" sz="2000" dirty="0" err="1"/>
              <a:t>TriMet</a:t>
            </a:r>
            <a:endParaRPr lang="en-US" sz="2000" dirty="0"/>
          </a:p>
          <a:p>
            <a:pPr marL="742950" lvl="1" indent="-285750">
              <a:spcAft>
                <a:spcPts val="600"/>
              </a:spcAft>
              <a:buClr>
                <a:schemeClr val="accent2"/>
              </a:buClr>
              <a:buFont typeface="Wingdings 2" panose="05020102010507070707" pitchFamily="18" charset="2"/>
              <a:buChar char=""/>
            </a:pPr>
            <a:r>
              <a:rPr lang="en-US" sz="2000" dirty="0"/>
              <a:t>Prosper Portland</a:t>
            </a:r>
          </a:p>
          <a:p>
            <a:pPr marL="742950" lvl="1" indent="-285750">
              <a:spcAft>
                <a:spcPts val="600"/>
              </a:spcAft>
              <a:buClr>
                <a:schemeClr val="accent2"/>
              </a:buClr>
              <a:buFont typeface="Wingdings 2" panose="05020102010507070707" pitchFamily="18" charset="2"/>
              <a:buChar char=""/>
            </a:pPr>
            <a:r>
              <a:rPr lang="en-US" sz="2000" dirty="0"/>
              <a:t>Portland Streetcar</a:t>
            </a:r>
          </a:p>
          <a:p>
            <a:pPr marL="742950" lvl="1" indent="-285750">
              <a:spcAft>
                <a:spcPts val="600"/>
              </a:spcAft>
              <a:buClr>
                <a:schemeClr val="accent2"/>
              </a:buClr>
              <a:buFont typeface="Wingdings 2" panose="05020102010507070707" pitchFamily="18" charset="2"/>
              <a:buChar char=""/>
            </a:pPr>
            <a:r>
              <a:rPr lang="en-US" sz="2000" dirty="0"/>
              <a:t>Metro</a:t>
            </a:r>
          </a:p>
          <a:p>
            <a:pPr marL="285750" indent="-285750">
              <a:buClr>
                <a:schemeClr val="accent2"/>
              </a:buClr>
              <a:buFont typeface="Wingdings 2" panose="05020102010507070707" pitchFamily="18" charset="2"/>
              <a:buChar char=""/>
            </a:pP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93AAE6-8559-4570-BF40-DC7775B3C5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6326" y="1231271"/>
            <a:ext cx="2664506" cy="5208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phic 10" descr="Family with two children">
            <a:extLst>
              <a:ext uri="{FF2B5EF4-FFF2-40B4-BE49-F238E27FC236}">
                <a16:creationId xmlns:a16="http://schemas.microsoft.com/office/drawing/2014/main" id="{6BF3F86B-B6C5-447E-A600-22D445A3F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941" y="3100079"/>
            <a:ext cx="914400" cy="914400"/>
          </a:xfrm>
          <a:prstGeom prst="rect">
            <a:avLst/>
          </a:prstGeom>
        </p:spPr>
      </p:pic>
      <p:pic>
        <p:nvPicPr>
          <p:cNvPr id="13" name="Graphic 12" descr="Handshake">
            <a:extLst>
              <a:ext uri="{FF2B5EF4-FFF2-40B4-BE49-F238E27FC236}">
                <a16:creationId xmlns:a16="http://schemas.microsoft.com/office/drawing/2014/main" id="{A038C273-8E02-4611-B362-843EFB2582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025" y="5167326"/>
            <a:ext cx="914400" cy="914400"/>
          </a:xfrm>
          <a:prstGeom prst="rect">
            <a:avLst/>
          </a:prstGeom>
        </p:spPr>
      </p:pic>
      <p:pic>
        <p:nvPicPr>
          <p:cNvPr id="15" name="Graphic 14" descr="Gears">
            <a:extLst>
              <a:ext uri="{FF2B5EF4-FFF2-40B4-BE49-F238E27FC236}">
                <a16:creationId xmlns:a16="http://schemas.microsoft.com/office/drawing/2014/main" id="{140745DE-077D-441A-A605-5C4A79E717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3782" y="2018643"/>
            <a:ext cx="914400" cy="914400"/>
          </a:xfrm>
          <a:prstGeom prst="rect">
            <a:avLst/>
          </a:prstGeom>
        </p:spPr>
      </p:pic>
      <p:pic>
        <p:nvPicPr>
          <p:cNvPr id="17" name="Graphic 16" descr="Marker">
            <a:extLst>
              <a:ext uri="{FF2B5EF4-FFF2-40B4-BE49-F238E27FC236}">
                <a16:creationId xmlns:a16="http://schemas.microsoft.com/office/drawing/2014/main" id="{06778D62-977C-4864-B2F3-55E4FB0E57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2941" y="1031432"/>
            <a:ext cx="914400" cy="914400"/>
          </a:xfrm>
          <a:prstGeom prst="rect">
            <a:avLst/>
          </a:prstGeom>
        </p:spPr>
      </p:pic>
      <p:pic>
        <p:nvPicPr>
          <p:cNvPr id="19" name="Graphic 18" descr="City">
            <a:extLst>
              <a:ext uri="{FF2B5EF4-FFF2-40B4-BE49-F238E27FC236}">
                <a16:creationId xmlns:a16="http://schemas.microsoft.com/office/drawing/2014/main" id="{E32DFD2E-80EB-4D19-B5EE-452BC81877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2941" y="4122997"/>
            <a:ext cx="914400" cy="914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823059-65E3-43E7-8390-C46DEAF8095A}"/>
              </a:ext>
            </a:extLst>
          </p:cNvPr>
          <p:cNvSpPr/>
          <p:nvPr/>
        </p:nvSpPr>
        <p:spPr>
          <a:xfrm>
            <a:off x="1392936" y="16519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0" dirty="0">
                <a:solidFill>
                  <a:srgbClr val="00B050"/>
                </a:solidFill>
                <a:latin typeface="Blanch Caps" panose="020B0504000000020004" pitchFamily="34" charset="0"/>
              </a:rPr>
              <a:t>Go Lloyd Profile</a:t>
            </a:r>
          </a:p>
        </p:txBody>
      </p:sp>
    </p:spTree>
    <p:extLst>
      <p:ext uri="{BB962C8B-B14F-4D97-AF65-F5344CB8AC3E}">
        <p14:creationId xmlns:p14="http://schemas.microsoft.com/office/powerpoint/2010/main" val="132113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492D-CA8B-4E05-8992-B04191F64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386" y="604309"/>
            <a:ext cx="7768959" cy="1646302"/>
          </a:xfrm>
        </p:spPr>
        <p:txBody>
          <a:bodyPr/>
          <a:lstStyle/>
          <a:p>
            <a:pPr algn="l"/>
            <a:r>
              <a:rPr lang="en-US" dirty="0"/>
              <a:t>Current Conditions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2018_Lloyd_Trash_Map-v2.pdf - Adobe Acrobat Reader DC">
            <a:extLst>
              <a:ext uri="{FF2B5EF4-FFF2-40B4-BE49-F238E27FC236}">
                <a16:creationId xmlns:a16="http://schemas.microsoft.com/office/drawing/2014/main" id="{9E2BC89D-4F54-4EA3-9B55-AD85888696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t="15336" r="27394"/>
          <a:stretch/>
        </p:blipFill>
        <p:spPr>
          <a:xfrm>
            <a:off x="1029808" y="781618"/>
            <a:ext cx="7335040" cy="577872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597D2B1-9494-49D0-AD76-1494BC984C8E}"/>
              </a:ext>
            </a:extLst>
          </p:cNvPr>
          <p:cNvSpPr/>
          <p:nvPr/>
        </p:nvSpPr>
        <p:spPr>
          <a:xfrm>
            <a:off x="4491271" y="1615736"/>
            <a:ext cx="466725" cy="40325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6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492D-CA8B-4E05-8992-B04191F64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386" y="604309"/>
            <a:ext cx="7768959" cy="1646302"/>
          </a:xfrm>
        </p:spPr>
        <p:txBody>
          <a:bodyPr/>
          <a:lstStyle/>
          <a:p>
            <a:pPr algn="l"/>
            <a:r>
              <a:rPr lang="en-US" dirty="0"/>
              <a:t>First 12 cans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12 locations.pdf @ 143% (CMYK/Preview) ">
            <a:extLst>
              <a:ext uri="{FF2B5EF4-FFF2-40B4-BE49-F238E27FC236}">
                <a16:creationId xmlns:a16="http://schemas.microsoft.com/office/drawing/2014/main" id="{94866C6F-BF08-4247-ABE6-B2273DABFB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6" t="10733" r="44615" b="5009"/>
          <a:stretch/>
        </p:blipFill>
        <p:spPr>
          <a:xfrm>
            <a:off x="5963761" y="231090"/>
            <a:ext cx="2473572" cy="63958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2B9A79-0DE9-4626-93C2-0A95E78EF3AA}"/>
              </a:ext>
            </a:extLst>
          </p:cNvPr>
          <p:cNvSpPr txBox="1"/>
          <p:nvPr/>
        </p:nvSpPr>
        <p:spPr>
          <a:xfrm>
            <a:off x="1288386" y="1951672"/>
            <a:ext cx="40398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Phase One:</a:t>
            </a:r>
          </a:p>
          <a:p>
            <a:r>
              <a:rPr lang="en-US" sz="2200" dirty="0"/>
              <a:t>21 cans on MLK and Grand</a:t>
            </a:r>
          </a:p>
          <a:p>
            <a:endParaRPr lang="en-US" sz="2200" dirty="0"/>
          </a:p>
          <a:p>
            <a:r>
              <a:rPr lang="en-US" sz="2200" dirty="0"/>
              <a:t>Phase Two:</a:t>
            </a:r>
          </a:p>
          <a:p>
            <a:r>
              <a:rPr lang="en-US" sz="2200" dirty="0"/>
              <a:t>East Lloyd, Broadway &amp; Weidler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42880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492D-CA8B-4E05-8992-B04191F64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21" y="63964"/>
            <a:ext cx="4777929" cy="1019112"/>
          </a:xfrm>
        </p:spPr>
        <p:txBody>
          <a:bodyPr/>
          <a:lstStyle/>
          <a:p>
            <a:pPr algn="l"/>
            <a:r>
              <a:rPr lang="en-US" dirty="0"/>
              <a:t>Art Sponsorships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5F9386-8A1F-453E-80F0-A874F79E4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20" y="1582843"/>
            <a:ext cx="6987404" cy="5093165"/>
          </a:xfrm>
        </p:spPr>
        <p:txBody>
          <a:bodyPr>
            <a:noAutofit/>
          </a:bodyPr>
          <a:lstStyle/>
          <a:p>
            <a:pPr algn="l"/>
            <a:r>
              <a:rPr lang="en-US" sz="2200" b="1" dirty="0">
                <a:latin typeface="+mn-lt"/>
              </a:rPr>
              <a:t>PORTLAND Street Art Alliance</a:t>
            </a:r>
          </a:p>
          <a:p>
            <a:pPr algn="l"/>
            <a:r>
              <a:rPr lang="en-US" sz="2200" dirty="0">
                <a:latin typeface="+mn-lt"/>
              </a:rPr>
              <a:t>	Alex Chui</a:t>
            </a:r>
          </a:p>
          <a:p>
            <a:pPr algn="l"/>
            <a:r>
              <a:rPr lang="en-US" sz="2200" dirty="0">
                <a:latin typeface="+mn-lt"/>
              </a:rPr>
              <a:t>	</a:t>
            </a:r>
            <a:r>
              <a:rPr lang="en-US" sz="2200" dirty="0" err="1">
                <a:latin typeface="+mn-lt"/>
              </a:rPr>
              <a:t>Maryanna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Hoggatt</a:t>
            </a:r>
            <a:endParaRPr lang="en-US" sz="2200" dirty="0">
              <a:latin typeface="+mn-lt"/>
            </a:endParaRPr>
          </a:p>
          <a:p>
            <a:pPr algn="l"/>
            <a:r>
              <a:rPr lang="en-US" sz="2200" dirty="0">
                <a:latin typeface="+mn-lt"/>
              </a:rPr>
              <a:t>	Ben Patterson</a:t>
            </a:r>
          </a:p>
          <a:p>
            <a:pPr algn="l"/>
            <a:r>
              <a:rPr lang="en-US" sz="2200" b="1" dirty="0">
                <a:latin typeface="+mn-lt"/>
              </a:rPr>
              <a:t>Sponsoring Businesses</a:t>
            </a:r>
          </a:p>
          <a:p>
            <a:pPr algn="l"/>
            <a:r>
              <a:rPr lang="en-US" sz="2200" dirty="0">
                <a:latin typeface="+mn-lt"/>
              </a:rPr>
              <a:t>	Hotel Eastlund</a:t>
            </a:r>
          </a:p>
          <a:p>
            <a:pPr algn="l"/>
            <a:r>
              <a:rPr lang="en-US" sz="2200" dirty="0">
                <a:latin typeface="+mn-lt"/>
              </a:rPr>
              <a:t>	INN at the Convention Center</a:t>
            </a:r>
          </a:p>
          <a:p>
            <a:pPr algn="l"/>
            <a:r>
              <a:rPr lang="en-US" sz="2200" dirty="0">
                <a:latin typeface="+mn-lt"/>
              </a:rPr>
              <a:t>	Lloyd Community Association</a:t>
            </a:r>
          </a:p>
          <a:p>
            <a:pPr algn="l"/>
            <a:r>
              <a:rPr lang="en-US" sz="2200" dirty="0">
                <a:latin typeface="+mn-lt"/>
              </a:rPr>
              <a:t>	Spirit of ‘77</a:t>
            </a:r>
          </a:p>
          <a:p>
            <a:pPr algn="l"/>
            <a:r>
              <a:rPr lang="en-US" sz="2200" dirty="0">
                <a:latin typeface="+mn-lt"/>
              </a:rPr>
              <a:t>	Oregon’s Finest</a:t>
            </a:r>
          </a:p>
          <a:p>
            <a:pPr algn="l"/>
            <a:r>
              <a:rPr lang="en-US" sz="2200" dirty="0">
                <a:latin typeface="+mn-lt"/>
              </a:rPr>
              <a:t>	City Center Parking</a:t>
            </a:r>
          </a:p>
        </p:txBody>
      </p:sp>
    </p:spTree>
    <p:extLst>
      <p:ext uri="{BB962C8B-B14F-4D97-AF65-F5344CB8AC3E}">
        <p14:creationId xmlns:p14="http://schemas.microsoft.com/office/powerpoint/2010/main" val="3390469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492D-CA8B-4E05-8992-B04191F64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461" y="63964"/>
            <a:ext cx="7768959" cy="965846"/>
          </a:xfrm>
        </p:spPr>
        <p:txBody>
          <a:bodyPr/>
          <a:lstStyle/>
          <a:p>
            <a:pPr algn="l"/>
            <a:r>
              <a:rPr lang="en-US" dirty="0"/>
              <a:t>Art Examples</a:t>
            </a:r>
          </a:p>
        </p:txBody>
      </p:sp>
      <p:pic>
        <p:nvPicPr>
          <p:cNvPr id="5" name="Picture 4" descr="01 red left.pdf - Adobe Acrobat Reader DC">
            <a:extLst>
              <a:ext uri="{FF2B5EF4-FFF2-40B4-BE49-F238E27FC236}">
                <a16:creationId xmlns:a16="http://schemas.microsoft.com/office/drawing/2014/main" id="{B60DA562-80CA-456C-8127-6811349CF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7" t="15825" r="46953" b="973"/>
          <a:stretch/>
        </p:blipFill>
        <p:spPr>
          <a:xfrm>
            <a:off x="1152525" y="1143000"/>
            <a:ext cx="2695575" cy="5495926"/>
          </a:xfrm>
          <a:prstGeom prst="rect">
            <a:avLst/>
          </a:prstGeom>
        </p:spPr>
      </p:pic>
      <p:pic>
        <p:nvPicPr>
          <p:cNvPr id="7" name="Picture 6" descr="02 red center.pdf - Adobe Acrobat Reader DC">
            <a:extLst>
              <a:ext uri="{FF2B5EF4-FFF2-40B4-BE49-F238E27FC236}">
                <a16:creationId xmlns:a16="http://schemas.microsoft.com/office/drawing/2014/main" id="{0E9C8FAE-55E6-4DF1-A492-C49DC47B5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15393" r="44610" b="1406"/>
          <a:stretch/>
        </p:blipFill>
        <p:spPr>
          <a:xfrm>
            <a:off x="3590925" y="1123950"/>
            <a:ext cx="3228975" cy="5495926"/>
          </a:xfrm>
          <a:prstGeom prst="rect">
            <a:avLst/>
          </a:prstGeom>
        </p:spPr>
      </p:pic>
      <p:pic>
        <p:nvPicPr>
          <p:cNvPr id="9" name="Picture 8" descr="03 red right.pdf - Adobe Acrobat Reader DC">
            <a:extLst>
              <a:ext uri="{FF2B5EF4-FFF2-40B4-BE49-F238E27FC236}">
                <a16:creationId xmlns:a16="http://schemas.microsoft.com/office/drawing/2014/main" id="{BFEF444E-3366-41CE-8679-7D16803327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2" t="15393" r="46797" b="1406"/>
          <a:stretch/>
        </p:blipFill>
        <p:spPr>
          <a:xfrm>
            <a:off x="6591300" y="1123950"/>
            <a:ext cx="2638425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5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492D-CA8B-4E05-8992-B04191F64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461" y="63964"/>
            <a:ext cx="7768959" cy="965846"/>
          </a:xfrm>
        </p:spPr>
        <p:txBody>
          <a:bodyPr/>
          <a:lstStyle/>
          <a:p>
            <a:pPr algn="l"/>
            <a:r>
              <a:rPr lang="en-US" dirty="0"/>
              <a:t>Art Examples</a:t>
            </a:r>
          </a:p>
        </p:txBody>
      </p:sp>
      <p:pic>
        <p:nvPicPr>
          <p:cNvPr id="4" name="Picture 3" descr="03 orange right.pdf - Adobe Acrobat Reader DC">
            <a:extLst>
              <a:ext uri="{FF2B5EF4-FFF2-40B4-BE49-F238E27FC236}">
                <a16:creationId xmlns:a16="http://schemas.microsoft.com/office/drawing/2014/main" id="{9A2250F0-CFDB-466E-9FC4-E55CE3ED5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1" t="15825" r="46797" b="973"/>
          <a:stretch/>
        </p:blipFill>
        <p:spPr>
          <a:xfrm>
            <a:off x="6086475" y="1298110"/>
            <a:ext cx="2733675" cy="5495926"/>
          </a:xfrm>
          <a:prstGeom prst="rect">
            <a:avLst/>
          </a:prstGeom>
        </p:spPr>
      </p:pic>
      <p:pic>
        <p:nvPicPr>
          <p:cNvPr id="8" name="Picture 7" descr="02 orange center.pdf - Adobe Acrobat Reader DC">
            <a:extLst>
              <a:ext uri="{FF2B5EF4-FFF2-40B4-BE49-F238E27FC236}">
                <a16:creationId xmlns:a16="http://schemas.microsoft.com/office/drawing/2014/main" id="{D0AFB815-D8EF-47FC-B1F4-E37FA68567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8" t="15538" r="44688" b="1261"/>
          <a:stretch/>
        </p:blipFill>
        <p:spPr>
          <a:xfrm>
            <a:off x="3181350" y="1295400"/>
            <a:ext cx="3228976" cy="5495926"/>
          </a:xfrm>
          <a:prstGeom prst="rect">
            <a:avLst/>
          </a:prstGeom>
        </p:spPr>
      </p:pic>
      <p:pic>
        <p:nvPicPr>
          <p:cNvPr id="11" name="Picture 10" descr="01 orange left.pdf - Adobe Acrobat Reader DC">
            <a:extLst>
              <a:ext uri="{FF2B5EF4-FFF2-40B4-BE49-F238E27FC236}">
                <a16:creationId xmlns:a16="http://schemas.microsoft.com/office/drawing/2014/main" id="{B9AEF868-1B13-4B16-87F9-4F34DD34D6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5" t="15393" r="47422" b="1406"/>
          <a:stretch/>
        </p:blipFill>
        <p:spPr>
          <a:xfrm>
            <a:off x="752473" y="1295400"/>
            <a:ext cx="2628902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0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492D-CA8B-4E05-8992-B04191F64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461" y="63964"/>
            <a:ext cx="7768959" cy="965846"/>
          </a:xfrm>
        </p:spPr>
        <p:txBody>
          <a:bodyPr/>
          <a:lstStyle/>
          <a:p>
            <a:pPr algn="l"/>
            <a:r>
              <a:rPr lang="en-US" dirty="0"/>
              <a:t>Art Examples</a:t>
            </a:r>
          </a:p>
        </p:txBody>
      </p:sp>
      <p:pic>
        <p:nvPicPr>
          <p:cNvPr id="5" name="Picture 4" descr="HoggattArt_Image1_FRONT.pdf - Adobe Acrobat Reader DC">
            <a:extLst>
              <a:ext uri="{FF2B5EF4-FFF2-40B4-BE49-F238E27FC236}">
                <a16:creationId xmlns:a16="http://schemas.microsoft.com/office/drawing/2014/main" id="{DBECFF8E-726F-43A4-B07D-0FE1E0BD12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5" t="15825" r="50000" b="973"/>
          <a:stretch/>
        </p:blipFill>
        <p:spPr>
          <a:xfrm>
            <a:off x="4143375" y="1171575"/>
            <a:ext cx="1952626" cy="5495926"/>
          </a:xfrm>
          <a:prstGeom prst="rect">
            <a:avLst/>
          </a:prstGeom>
        </p:spPr>
      </p:pic>
      <p:pic>
        <p:nvPicPr>
          <p:cNvPr id="7" name="Picture 6" descr="HoggattArt_Image1_LEFT.pdf - Adobe Acrobat Reader DC">
            <a:extLst>
              <a:ext uri="{FF2B5EF4-FFF2-40B4-BE49-F238E27FC236}">
                <a16:creationId xmlns:a16="http://schemas.microsoft.com/office/drawing/2014/main" id="{4059A798-6884-482B-869C-7C420AAAF9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8" t="25198" r="48047" b="10634"/>
          <a:stretch/>
        </p:blipFill>
        <p:spPr>
          <a:xfrm>
            <a:off x="1743075" y="2428875"/>
            <a:ext cx="2409825" cy="4238625"/>
          </a:xfrm>
          <a:prstGeom prst="rect">
            <a:avLst/>
          </a:prstGeom>
        </p:spPr>
      </p:pic>
      <p:pic>
        <p:nvPicPr>
          <p:cNvPr id="10" name="Picture 9" descr="HoggattArt_Image1_RIGHT.pdf - Adobe Acrobat Reader DC">
            <a:extLst>
              <a:ext uri="{FF2B5EF4-FFF2-40B4-BE49-F238E27FC236}">
                <a16:creationId xmlns:a16="http://schemas.microsoft.com/office/drawing/2014/main" id="{5BD710FA-ECDF-4099-9A1C-A705F7425A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6" t="25198" r="47968" b="10634"/>
          <a:stretch/>
        </p:blipFill>
        <p:spPr>
          <a:xfrm>
            <a:off x="6096000" y="2428874"/>
            <a:ext cx="24098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54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492D-CA8B-4E05-8992-B04191F64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461" y="63964"/>
            <a:ext cx="7768959" cy="965846"/>
          </a:xfrm>
        </p:spPr>
        <p:txBody>
          <a:bodyPr/>
          <a:lstStyle/>
          <a:p>
            <a:pPr algn="l"/>
            <a:r>
              <a:rPr lang="en-US" dirty="0"/>
              <a:t>Art Examples</a:t>
            </a:r>
          </a:p>
        </p:txBody>
      </p:sp>
      <p:pic>
        <p:nvPicPr>
          <p:cNvPr id="4" name="Picture 3" descr="TrashCan_Mockup.pdf - Adobe Acrobat Reader DC">
            <a:extLst>
              <a:ext uri="{FF2B5EF4-FFF2-40B4-BE49-F238E27FC236}">
                <a16:creationId xmlns:a16="http://schemas.microsoft.com/office/drawing/2014/main" id="{4B819746-38C8-4FA7-9E83-A9EACF3950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2" t="15482" r="40961" b="2171"/>
          <a:stretch/>
        </p:blipFill>
        <p:spPr>
          <a:xfrm>
            <a:off x="3012830" y="1148862"/>
            <a:ext cx="4185139" cy="543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517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Go Lloyd colors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62A60A"/>
      </a:accent1>
      <a:accent2>
        <a:srgbClr val="FF661B"/>
      </a:accent2>
      <a:accent3>
        <a:srgbClr val="8A8A8D"/>
      </a:accent3>
      <a:accent4>
        <a:srgbClr val="A3D55D"/>
      </a:accent4>
      <a:accent5>
        <a:srgbClr val="57C8E7"/>
      </a:accent5>
      <a:accent6>
        <a:srgbClr val="D8262E"/>
      </a:accent6>
      <a:hlink>
        <a:srgbClr val="4E869F"/>
      </a:hlink>
      <a:folHlink>
        <a:srgbClr val="57C8E7"/>
      </a:folHlink>
    </a:clrScheme>
    <a:fontScheme name="GL Heading_1">
      <a:majorFont>
        <a:latin typeface="Blanch Caps"/>
        <a:ea typeface=""/>
        <a:cs typeface=""/>
      </a:majorFont>
      <a:minorFont>
        <a:latin typeface="DTLNobelT Light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122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Blanch Caps</vt:lpstr>
      <vt:lpstr>Courier New</vt:lpstr>
      <vt:lpstr>DTLNobelT</vt:lpstr>
      <vt:lpstr>DTLNobelT Light</vt:lpstr>
      <vt:lpstr>Wingdings</vt:lpstr>
      <vt:lpstr>Wingdings 2</vt:lpstr>
      <vt:lpstr>Wingdings 3</vt:lpstr>
      <vt:lpstr>Facet</vt:lpstr>
      <vt:lpstr>PowerPoint Presentation</vt:lpstr>
      <vt:lpstr>PowerPoint Presentation</vt:lpstr>
      <vt:lpstr>Current Conditions </vt:lpstr>
      <vt:lpstr>First 12 cans </vt:lpstr>
      <vt:lpstr>Art Sponsorships</vt:lpstr>
      <vt:lpstr>Art Examples</vt:lpstr>
      <vt:lpstr>Art Examples</vt:lpstr>
      <vt:lpstr>Art Examples</vt:lpstr>
      <vt:lpstr>Art Examples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Comery</dc:creator>
  <cp:lastModifiedBy>Paul Comery</cp:lastModifiedBy>
  <cp:revision>16</cp:revision>
  <dcterms:created xsi:type="dcterms:W3CDTF">2019-03-25T21:12:47Z</dcterms:created>
  <dcterms:modified xsi:type="dcterms:W3CDTF">2019-03-26T22:13:02Z</dcterms:modified>
</cp:coreProperties>
</file>