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3" r:id="rId1"/>
  </p:sldMasterIdLst>
  <p:notesMasterIdLst>
    <p:notesMasterId r:id="rId11"/>
  </p:notesMasterIdLst>
  <p:sldIdLst>
    <p:sldId id="275" r:id="rId2"/>
    <p:sldId id="278" r:id="rId3"/>
    <p:sldId id="284" r:id="rId4"/>
    <p:sldId id="282" r:id="rId5"/>
    <p:sldId id="286" r:id="rId6"/>
    <p:sldId id="258" r:id="rId7"/>
    <p:sldId id="261" r:id="rId8"/>
    <p:sldId id="260" r:id="rId9"/>
    <p:sldId id="267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F5F5"/>
    <a:srgbClr val="BD8E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>
        <p:scale>
          <a:sx n="70" d="100"/>
          <a:sy n="70" d="100"/>
        </p:scale>
        <p:origin x="392" y="20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1F27C-94E0-4B91-AAEB-250DEBD34087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826D1-F7E2-4BE5-9443-DC0A2C13B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45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826D1-F7E2-4BE5-9443-DC0A2C13B2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22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826770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53706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790691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15505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74739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46721"/>
            <a:ext cx="3803052" cy="436831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51365" y="6207820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32662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46721"/>
            <a:ext cx="3803052" cy="4368314"/>
          </a:xfrm>
          <a:prstGeom prst="rect">
            <a:avLst/>
          </a:prstGeom>
        </p:spPr>
      </p:pic>
      <p:pic>
        <p:nvPicPr>
          <p:cNvPr id="8" name="Picture 7" descr="IMG_3068.jpg"/>
          <p:cNvPicPr>
            <a:picLocks noChangeAspect="1"/>
          </p:cNvPicPr>
          <p:nvPr userDrawn="1"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8100" y="1846722"/>
            <a:ext cx="3871152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74739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38144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3677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46" t="6311" r="14974" b="6323"/>
          <a:stretch/>
        </p:blipFill>
        <p:spPr>
          <a:xfrm>
            <a:off x="-776716" y="1846722"/>
            <a:ext cx="4562079" cy="437553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754611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80675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81955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43405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96386"/>
            <a:ext cx="3803052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81955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94013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IMG_4853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8099" y="1846721"/>
            <a:ext cx="3916433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74739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3683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 descr="IMG_6450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8100" y="1846721"/>
            <a:ext cx="3927915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754490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87310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74739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14991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4518345905_51dc214515_o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2123" y="1846721"/>
            <a:ext cx="3973339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74739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75880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826770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10480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 descr="IMG_2925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1" t="7067" r="2353" b="13921"/>
          <a:stretch/>
        </p:blipFill>
        <p:spPr>
          <a:xfrm>
            <a:off x="-259579" y="1846722"/>
            <a:ext cx="4107913" cy="436121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754490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97153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23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535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0539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342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878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5325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420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rgbClr val="98CBCC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809548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8787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826770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649227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188624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89717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rgbClr val="FCB043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660640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888947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rgbClr val="00A0AE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115789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068059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27888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670646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rgbClr val="E7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136570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61286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3691" y="1919806"/>
            <a:ext cx="3809221" cy="432175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826770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166349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066422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rgbClr val="F58220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343837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970183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80206" y="5984334"/>
            <a:ext cx="12816371" cy="941048"/>
          </a:xfrm>
          <a:prstGeom prst="rect">
            <a:avLst/>
          </a:prstGeom>
          <a:solidFill>
            <a:srgbClr val="00A0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7179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80206" y="5984334"/>
            <a:ext cx="12816371" cy="941048"/>
          </a:xfrm>
          <a:prstGeom prst="rect">
            <a:avLst/>
          </a:prstGeom>
          <a:solidFill>
            <a:srgbClr val="FCB0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572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80206" y="5984334"/>
            <a:ext cx="12816371" cy="941048"/>
          </a:xfrm>
          <a:prstGeom prst="rect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6183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80206" y="5984334"/>
            <a:ext cx="12816371" cy="941048"/>
          </a:xfrm>
          <a:prstGeom prst="rect">
            <a:avLst/>
          </a:prstGeom>
          <a:solidFill>
            <a:srgbClr val="0AAE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0304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80206" y="5984334"/>
            <a:ext cx="12816371" cy="941048"/>
          </a:xfrm>
          <a:prstGeom prst="rect">
            <a:avLst/>
          </a:prstGeom>
          <a:solidFill>
            <a:srgbClr val="4D4D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8518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80206" y="5984334"/>
            <a:ext cx="12816371" cy="941048"/>
          </a:xfrm>
          <a:prstGeom prst="rect">
            <a:avLst/>
          </a:prstGeom>
          <a:solidFill>
            <a:srgbClr val="FF666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726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80206" y="5984334"/>
            <a:ext cx="12816371" cy="941048"/>
          </a:xfrm>
          <a:prstGeom prst="rect">
            <a:avLst/>
          </a:prstGeom>
          <a:solidFill>
            <a:srgbClr val="E7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603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03" r="4947"/>
          <a:stretch/>
        </p:blipFill>
        <p:spPr>
          <a:xfrm>
            <a:off x="-448177" y="1926097"/>
            <a:ext cx="4113713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826770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413323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80206" y="5984334"/>
            <a:ext cx="12816371" cy="941048"/>
          </a:xfrm>
          <a:prstGeom prst="rect">
            <a:avLst/>
          </a:prstGeom>
          <a:solidFill>
            <a:srgbClr val="98CB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6778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160EA64-D806-43AC-9DF2-F8C432F32B4C}" type="datetimeFigureOut">
              <a:rPr lang="en-US" smtClean="0"/>
              <a:pPr/>
              <a:t>10/23/2018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8297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10/23/2018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5904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8329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10/23/2018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207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81955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41316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02"/>
          <a:stretch/>
        </p:blipFill>
        <p:spPr>
          <a:xfrm>
            <a:off x="-371209" y="1926097"/>
            <a:ext cx="4038584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81955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16596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5491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00"/>
          <a:stretch/>
        </p:blipFill>
        <p:spPr>
          <a:xfrm>
            <a:off x="-386221" y="1886093"/>
            <a:ext cx="4036597" cy="435778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790691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8626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127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451" y="1809333"/>
            <a:ext cx="3798321" cy="442624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790691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82020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1.jpe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649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  <p:sldLayoutId id="2147483758" r:id="rId25"/>
    <p:sldLayoutId id="2147483759" r:id="rId26"/>
    <p:sldLayoutId id="2147483760" r:id="rId27"/>
    <p:sldLayoutId id="2147483761" r:id="rId28"/>
    <p:sldLayoutId id="2147483762" r:id="rId29"/>
    <p:sldLayoutId id="2147483763" r:id="rId30"/>
    <p:sldLayoutId id="2147483764" r:id="rId31"/>
    <p:sldLayoutId id="2147483765" r:id="rId32"/>
    <p:sldLayoutId id="2147483766" r:id="rId33"/>
    <p:sldLayoutId id="2147483767" r:id="rId34"/>
    <p:sldLayoutId id="2147483768" r:id="rId35"/>
    <p:sldLayoutId id="2147483769" r:id="rId36"/>
    <p:sldLayoutId id="2147483770" r:id="rId37"/>
    <p:sldLayoutId id="2147483771" r:id="rId38"/>
    <p:sldLayoutId id="2147483772" r:id="rId39"/>
    <p:sldLayoutId id="2147483773" r:id="rId40"/>
    <p:sldLayoutId id="2147483774" r:id="rId41"/>
    <p:sldLayoutId id="2147483775" r:id="rId42"/>
    <p:sldLayoutId id="2147483776" r:id="rId43"/>
    <p:sldLayoutId id="2147483777" r:id="rId44"/>
    <p:sldLayoutId id="2147483778" r:id="rId45"/>
    <p:sldLayoutId id="2147483779" r:id="rId46"/>
    <p:sldLayoutId id="2147483780" r:id="rId47"/>
    <p:sldLayoutId id="2147483781" r:id="rId48"/>
    <p:sldLayoutId id="2147483782" r:id="rId49"/>
    <p:sldLayoutId id="2147483783" r:id="rId50"/>
    <p:sldLayoutId id="2147483784" r:id="rId51"/>
    <p:sldLayoutId id="2147483785" r:id="rId52"/>
    <p:sldLayoutId id="2147483786" r:id="rId53"/>
    <p:sldLayoutId id="2147483787" r:id="rId54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charset="0"/>
          <a:cs typeface="MS PGothic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19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5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1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7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8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5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 txBox="1">
            <a:spLocks/>
          </p:cNvSpPr>
          <p:nvPr/>
        </p:nvSpPr>
        <p:spPr bwMode="auto">
          <a:xfrm>
            <a:off x="201607" y="171450"/>
            <a:ext cx="11865208" cy="240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prstClr val="white"/>
                </a:solidFill>
                <a:latin typeface="Trebuchet MS" charset="0"/>
              </a:rPr>
              <a:t>Proposed Street Vacation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en-US" sz="3600" b="1" dirty="0">
                <a:solidFill>
                  <a:prstClr val="white"/>
                </a:solidFill>
                <a:latin typeface="Trebuchet MS" charset="0"/>
              </a:rPr>
              <a:t>	</a:t>
            </a:r>
            <a:r>
              <a:rPr lang="en-US" sz="3600" b="1" dirty="0">
                <a:solidFill>
                  <a:schemeClr val="bg1"/>
                </a:solidFill>
                <a:latin typeface="Trebuchet MS" panose="020B0603020202020204" pitchFamily="34" charset="0"/>
              </a:rPr>
              <a:t>for Unnamed Road east of NE 160</a:t>
            </a:r>
            <a:r>
              <a:rPr lang="en-US" sz="3600" b="1" baseline="30000" dirty="0">
                <a:solidFill>
                  <a:schemeClr val="bg1"/>
                </a:solidFill>
                <a:latin typeface="Trebuchet MS" panose="020B0603020202020204" pitchFamily="34" charset="0"/>
              </a:rPr>
              <a:t>th</a:t>
            </a:r>
            <a:r>
              <a:rPr lang="en-US" sz="3600" b="1" dirty="0">
                <a:solidFill>
                  <a:schemeClr val="bg1"/>
                </a:solidFill>
                <a:latin typeface="Trebuchet MS" panose="020B0603020202020204" pitchFamily="34" charset="0"/>
              </a:rPr>
              <a:t> Avenue and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en-US" sz="3600" b="1" dirty="0">
                <a:solidFill>
                  <a:schemeClr val="bg1"/>
                </a:solidFill>
                <a:latin typeface="Trebuchet MS" panose="020B0603020202020204" pitchFamily="34" charset="0"/>
              </a:rPr>
              <a:t>	south of NE Halsey St.</a:t>
            </a: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2139" y="5445472"/>
            <a:ext cx="510207" cy="51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628" y="5510675"/>
            <a:ext cx="1150237" cy="40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82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25909" y="299482"/>
            <a:ext cx="10693762" cy="102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pc="-150" dirty="0">
                <a:solidFill>
                  <a:srgbClr val="FFFFFF"/>
                </a:solidFill>
                <a:latin typeface="Trebuchet MS" charset="0"/>
              </a:rPr>
              <a:t>Unnamed Road: View from NE 160</a:t>
            </a:r>
            <a:r>
              <a:rPr lang="en-US" sz="3200" b="1" spc="-150" baseline="30000" dirty="0">
                <a:solidFill>
                  <a:srgbClr val="FFFFFF"/>
                </a:solidFill>
                <a:latin typeface="Trebuchet MS" charset="0"/>
              </a:rPr>
              <a:t>th</a:t>
            </a:r>
            <a:r>
              <a:rPr lang="en-US" sz="3200" b="1" spc="-150" dirty="0">
                <a:solidFill>
                  <a:srgbClr val="FFFFFF"/>
                </a:solidFill>
                <a:latin typeface="Trebuchet MS" charset="0"/>
              </a:rPr>
              <a:t> Avenue (Looking east)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1762126" y="6459539"/>
            <a:ext cx="3960813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8307388" y="6380164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</a:pPr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defTabSz="455613"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1FAF8C-0BE7-4057-9C02-CEB42F3F3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" r="3301" b="14198"/>
          <a:stretch/>
        </p:blipFill>
        <p:spPr>
          <a:xfrm>
            <a:off x="1871926" y="1238986"/>
            <a:ext cx="8448147" cy="475208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D6C3F3-35C6-4195-897B-51815F9A73DD}"/>
              </a:ext>
            </a:extLst>
          </p:cNvPr>
          <p:cNvCxnSpPr>
            <a:cxnSpLocks/>
          </p:cNvCxnSpPr>
          <p:nvPr/>
        </p:nvCxnSpPr>
        <p:spPr>
          <a:xfrm flipH="1" flipV="1">
            <a:off x="5318925" y="3615027"/>
            <a:ext cx="4569127" cy="9914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EBAB33-DBDB-47B0-92FE-BB186F9A1139}"/>
              </a:ext>
            </a:extLst>
          </p:cNvPr>
          <p:cNvCxnSpPr>
            <a:cxnSpLocks/>
          </p:cNvCxnSpPr>
          <p:nvPr/>
        </p:nvCxnSpPr>
        <p:spPr>
          <a:xfrm flipH="1">
            <a:off x="4535424" y="3615027"/>
            <a:ext cx="237744" cy="237604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02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8044" y="167123"/>
            <a:ext cx="4291509" cy="463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spc="-150" dirty="0">
                <a:solidFill>
                  <a:srgbClr val="FFFFFF"/>
                </a:solidFill>
                <a:latin typeface="Trebuchet MS" charset="0"/>
              </a:rPr>
              <a:t>Unnamed Road as shown on </a:t>
            </a:r>
            <a:r>
              <a:rPr lang="en-US" sz="4800" b="1" spc="-150" dirty="0" err="1">
                <a:solidFill>
                  <a:srgbClr val="FFFFFF"/>
                </a:solidFill>
                <a:latin typeface="Trebuchet MS" charset="0"/>
              </a:rPr>
              <a:t>PortlandMaps</a:t>
            </a:r>
            <a:endParaRPr lang="en-US" sz="4800" b="1" spc="-150" dirty="0">
              <a:solidFill>
                <a:srgbClr val="FFFFFF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1762126" y="6459539"/>
            <a:ext cx="3960813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8307388" y="6380164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</a:pPr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defTabSz="455613"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52619E-A80C-4E05-9AC8-6DAD4334A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332" y="469010"/>
            <a:ext cx="6828112" cy="471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99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913142" y="377988"/>
            <a:ext cx="7602614" cy="79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spc="-150" dirty="0">
                <a:solidFill>
                  <a:srgbClr val="FFFFFF"/>
                </a:solidFill>
                <a:latin typeface="Trebuchet MS" charset="0"/>
              </a:rPr>
              <a:t>Portland City Boundary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1762126" y="6459539"/>
            <a:ext cx="3960813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8307388" y="6380164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</a:pPr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defTabSz="455613"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3A9732-7013-404F-8AF9-D52F27843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987" y="1176209"/>
            <a:ext cx="8758923" cy="492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16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51C21-95D2-4E01-A32C-0CFB527406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2859" y="396382"/>
            <a:ext cx="2748829" cy="1973955"/>
          </a:xfrm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pPr indent="1588" algn="l" defTabSz="230188"/>
            <a:r>
              <a:rPr lang="en-US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Vacation Area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EC749D-638A-47FF-B4AB-2BC9D90ED6CE}"/>
              </a:ext>
            </a:extLst>
          </p:cNvPr>
          <p:cNvSpPr txBox="1"/>
          <p:nvPr/>
        </p:nvSpPr>
        <p:spPr>
          <a:xfrm>
            <a:off x="1012589" y="3429000"/>
            <a:ext cx="2048959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Walkway Easement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7B8838-320A-417C-8B8A-6E7997711039}"/>
              </a:ext>
            </a:extLst>
          </p:cNvPr>
          <p:cNvSpPr txBox="1"/>
          <p:nvPr/>
        </p:nvSpPr>
        <p:spPr>
          <a:xfrm>
            <a:off x="9421230" y="5869616"/>
            <a:ext cx="2410691" cy="64633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16 ft. ROW extension of NE 161</a:t>
            </a:r>
            <a:r>
              <a:rPr lang="en-US" baseline="30000" dirty="0"/>
              <a:t>st</a:t>
            </a:r>
            <a:r>
              <a:rPr lang="en-US" dirty="0"/>
              <a:t> Ave.</a:t>
            </a:r>
          </a:p>
        </p:txBody>
      </p:sp>
      <p:pic>
        <p:nvPicPr>
          <p:cNvPr id="6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99D75402-8204-475F-80D8-BC470AE28E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3" t="16447" r="5147" b="12399"/>
          <a:stretch/>
        </p:blipFill>
        <p:spPr>
          <a:xfrm>
            <a:off x="3634717" y="204301"/>
            <a:ext cx="7964424" cy="487976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8AF6BF9-937C-47B3-A3E7-893C31106C27}"/>
              </a:ext>
            </a:extLst>
          </p:cNvPr>
          <p:cNvCxnSpPr>
            <a:cxnSpLocks/>
          </p:cNvCxnSpPr>
          <p:nvPr/>
        </p:nvCxnSpPr>
        <p:spPr>
          <a:xfrm flipV="1">
            <a:off x="2743586" y="2115230"/>
            <a:ext cx="1169310" cy="115630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70C5448-C528-4E54-8543-1709646F1FA2}"/>
              </a:ext>
            </a:extLst>
          </p:cNvPr>
          <p:cNvCxnSpPr>
            <a:cxnSpLocks/>
          </p:cNvCxnSpPr>
          <p:nvPr/>
        </p:nvCxnSpPr>
        <p:spPr>
          <a:xfrm flipH="1" flipV="1">
            <a:off x="9421230" y="4670682"/>
            <a:ext cx="1059874" cy="104118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83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E60758-512A-49DB-AE69-32DC4DC702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3523" b="28295"/>
          <a:stretch/>
        </p:blipFill>
        <p:spPr>
          <a:xfrm>
            <a:off x="1917577" y="1025720"/>
            <a:ext cx="9990318" cy="56195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ACDE0C-F317-435E-966A-B5D6C141D8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0315" y="212724"/>
            <a:ext cx="6569475" cy="675033"/>
          </a:xfrm>
          <a:solidFill>
            <a:srgbClr val="000000">
              <a:alpha val="70000"/>
            </a:srgbClr>
          </a:solidFill>
          <a:ln>
            <a:noFill/>
          </a:ln>
        </p:spPr>
        <p:txBody>
          <a:bodyPr vert="horz" lIns="274320" tIns="182880" rIns="274320" bIns="182880" rtlCol="0" anchorCtr="1">
            <a:no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Unnamed Road Looking East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4582DCA-BDC0-469B-9ABD-DF4D1F197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6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882D7-A3EC-4BA8-8A08-3365918BA3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4087" y="224317"/>
            <a:ext cx="2684463" cy="100012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Additional Views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5637B52-5CFD-40E9-8088-E152C936D8E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8056563" y="234950"/>
            <a:ext cx="4135437" cy="3101975"/>
          </a:xfrm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F8AD6F80-9E4B-4126-8C3C-998696F465E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0" y="3413125"/>
            <a:ext cx="4592638" cy="344487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74A813-0C12-4B4C-9500-241AA9D2C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740" y="2103120"/>
            <a:ext cx="5298684" cy="3974012"/>
          </a:xfrm>
          <a:prstGeom prst="rect">
            <a:avLst/>
          </a:prstGeom>
        </p:spPr>
      </p:pic>
      <p:pic>
        <p:nvPicPr>
          <p:cNvPr id="7" name="Content Placeholder 19">
            <a:extLst>
              <a:ext uri="{FF2B5EF4-FFF2-40B4-BE49-F238E27FC236}">
                <a16:creationId xmlns:a16="http://schemas.microsoft.com/office/drawing/2014/main" id="{E1CAD23F-7F2D-4478-B58A-0B6C610CE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424" y="102194"/>
            <a:ext cx="6056451" cy="454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5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EB5FE-0979-4CFC-B296-5335EE34BC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7149" y="193675"/>
            <a:ext cx="4616388" cy="1141413"/>
          </a:xfrm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en-US" dirty="0">
                <a:solidFill>
                  <a:srgbClr val="262626"/>
                </a:solidFill>
              </a:rPr>
              <a:t>South towards NE 161</a:t>
            </a:r>
            <a:r>
              <a:rPr lang="en-US" baseline="30000" dirty="0">
                <a:solidFill>
                  <a:srgbClr val="262626"/>
                </a:solidFill>
              </a:rPr>
              <a:t>st</a:t>
            </a:r>
            <a:r>
              <a:rPr lang="en-US" dirty="0">
                <a:solidFill>
                  <a:srgbClr val="262626"/>
                </a:solidFill>
              </a:rPr>
              <a:t> Ave.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31B91E1-6DE0-4082-8A51-7058B2497A9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tretch/>
        </p:blipFill>
        <p:spPr>
          <a:xfrm>
            <a:off x="5168993" y="122653"/>
            <a:ext cx="6845453" cy="5132927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230E92F9-47B3-41EF-B331-C2297E2FB32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l="23358" r="12215" b="-4"/>
          <a:stretch/>
        </p:blipFill>
        <p:spPr>
          <a:xfrm>
            <a:off x="177554" y="1411287"/>
            <a:ext cx="4513263" cy="525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7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C0A62F28-E15D-41C0-8595-3766B9F328A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8833723" cy="6826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Acrobat Document" r:id="rId3" imgW="6034986" imgH="4663440" progId="Acrobat.Document.DC">
                  <p:embed/>
                </p:oleObj>
              </mc:Choice>
              <mc:Fallback>
                <p:oleObj name="Acrobat Document" r:id="rId3" imgW="6034986" imgH="4663440" progId="Acrobat.Document.DC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C0A62F28-E15D-41C0-8595-3766B9F328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8833723" cy="6826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34BF3ECF-EC27-4F65-B5DA-AEAAF8E24F24}"/>
              </a:ext>
            </a:extLst>
          </p:cNvPr>
          <p:cNvSpPr txBox="1"/>
          <p:nvPr/>
        </p:nvSpPr>
        <p:spPr>
          <a:xfrm>
            <a:off x="4035295" y="842140"/>
            <a:ext cx="1927772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Potential Lot Lines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90C30A-D9F1-4F61-9488-71FB23A0D368}"/>
              </a:ext>
            </a:extLst>
          </p:cNvPr>
          <p:cNvSpPr txBox="1"/>
          <p:nvPr/>
        </p:nvSpPr>
        <p:spPr>
          <a:xfrm>
            <a:off x="6662224" y="3852793"/>
            <a:ext cx="28335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16 ft. wide ROW extension of NE 161</a:t>
            </a:r>
            <a:r>
              <a:rPr lang="en-US" baseline="30000" dirty="0"/>
              <a:t>st</a:t>
            </a:r>
            <a:r>
              <a:rPr lang="en-US" dirty="0"/>
              <a:t> Ave.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029249-BBD5-4CFB-A106-330EF988C28C}"/>
              </a:ext>
            </a:extLst>
          </p:cNvPr>
          <p:cNvSpPr txBox="1"/>
          <p:nvPr/>
        </p:nvSpPr>
        <p:spPr>
          <a:xfrm rot="230896">
            <a:off x="1145400" y="3495462"/>
            <a:ext cx="2177840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20 ft. wide private driveway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F072DA-268A-4A84-8C0B-B628E585D93C}"/>
              </a:ext>
            </a:extLst>
          </p:cNvPr>
          <p:cNvSpPr txBox="1"/>
          <p:nvPr/>
        </p:nvSpPr>
        <p:spPr>
          <a:xfrm rot="251720">
            <a:off x="605323" y="3124379"/>
            <a:ext cx="2451464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15 ft. wide public walkway.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C89AA95-19B9-42C5-9C71-7E68B9E8F404}"/>
              </a:ext>
            </a:extLst>
          </p:cNvPr>
          <p:cNvCxnSpPr/>
          <p:nvPr/>
        </p:nvCxnSpPr>
        <p:spPr>
          <a:xfrm flipH="1">
            <a:off x="4156364" y="1340427"/>
            <a:ext cx="260497" cy="48837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B7742E3-E6EA-460F-A425-02AF22811806}"/>
              </a:ext>
            </a:extLst>
          </p:cNvPr>
          <p:cNvCxnSpPr/>
          <p:nvPr/>
        </p:nvCxnSpPr>
        <p:spPr>
          <a:xfrm>
            <a:off x="5330536" y="1340427"/>
            <a:ext cx="457200" cy="69619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2E3F5FA1-781D-4827-8718-23B7A7304DA4}"/>
              </a:ext>
            </a:extLst>
          </p:cNvPr>
          <p:cNvSpPr/>
          <p:nvPr/>
        </p:nvSpPr>
        <p:spPr>
          <a:xfrm>
            <a:off x="3071409" y="6087231"/>
            <a:ext cx="1927772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Potential Lot Lines</a:t>
            </a:r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02ACE66-60C2-49F6-98DD-2B9C9C43E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044101">
            <a:off x="3028531" y="5430987"/>
            <a:ext cx="353599" cy="5730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6ABC03A-BCE4-4625-BBC4-D4B59DB8B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44592">
            <a:off x="3979565" y="4928201"/>
            <a:ext cx="353599" cy="1298863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7F79E1D-88DA-433F-A997-617712541C5F}"/>
              </a:ext>
            </a:extLst>
          </p:cNvPr>
          <p:cNvCxnSpPr>
            <a:cxnSpLocks/>
          </p:cNvCxnSpPr>
          <p:nvPr/>
        </p:nvCxnSpPr>
        <p:spPr>
          <a:xfrm flipH="1">
            <a:off x="6214157" y="4582391"/>
            <a:ext cx="1090653" cy="51273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2FC53C7C-E9D0-4B09-A2A9-6ADBE5144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019376">
            <a:off x="6394625" y="3420134"/>
            <a:ext cx="535199" cy="60355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2658403-A161-439D-A755-3E06DC2D347C}"/>
              </a:ext>
            </a:extLst>
          </p:cNvPr>
          <p:cNvSpPr txBox="1"/>
          <p:nvPr/>
        </p:nvSpPr>
        <p:spPr>
          <a:xfrm>
            <a:off x="8833723" y="0"/>
            <a:ext cx="28335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Possible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Subdivision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Scenario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36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ortland Bureau of Transportation">
      <a:dk1>
        <a:srgbClr val="4D4D4F"/>
      </a:dk1>
      <a:lt1>
        <a:sysClr val="window" lastClr="FFFFFF"/>
      </a:lt1>
      <a:dk2>
        <a:srgbClr val="FFFFFF"/>
      </a:dk2>
      <a:lt2>
        <a:srgbClr val="EEECE1"/>
      </a:lt2>
      <a:accent1>
        <a:srgbClr val="FCB043"/>
      </a:accent1>
      <a:accent2>
        <a:srgbClr val="F58220"/>
      </a:accent2>
      <a:accent3>
        <a:srgbClr val="FF6667"/>
      </a:accent3>
      <a:accent4>
        <a:srgbClr val="4D4D4F"/>
      </a:accent4>
      <a:accent5>
        <a:srgbClr val="E7E8EA"/>
      </a:accent5>
      <a:accent6>
        <a:srgbClr val="98CBCC"/>
      </a:accent6>
      <a:hlink>
        <a:srgbClr val="00A0AE"/>
      </a:hlink>
      <a:folHlink>
        <a:srgbClr val="66AE8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2077</TotalTime>
  <Words>103</Words>
  <Application>Microsoft Office PowerPoint</Application>
  <PresentationFormat>Widescreen</PresentationFormat>
  <Paragraphs>27</Paragraphs>
  <Slides>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MS PGothic</vt:lpstr>
      <vt:lpstr>MS PGothic</vt:lpstr>
      <vt:lpstr>Arial</vt:lpstr>
      <vt:lpstr>Calibri</vt:lpstr>
      <vt:lpstr>Trebuchet MS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Proposed Vacation Area</vt:lpstr>
      <vt:lpstr>Unnamed Road Looking East</vt:lpstr>
      <vt:lpstr>Additional Views</vt:lpstr>
      <vt:lpstr>South towards NE 161st Ave.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Street Vacation for portions of NE Marx Street,  NE Deering Drive,  NE 112th Avenue, &amp;  NE 111th Avenue</dc:title>
  <dc:creator>Arruda, Karl</dc:creator>
  <cp:lastModifiedBy>Arruda, Karl</cp:lastModifiedBy>
  <cp:revision>104</cp:revision>
  <dcterms:created xsi:type="dcterms:W3CDTF">2017-12-08T00:08:12Z</dcterms:created>
  <dcterms:modified xsi:type="dcterms:W3CDTF">2018-10-23T21:22:37Z</dcterms:modified>
</cp:coreProperties>
</file>