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  <p:sldMasterId id="2147483667" r:id="rId2"/>
    <p:sldMasterId id="2147483680" r:id="rId3"/>
  </p:sldMasterIdLst>
  <p:notesMasterIdLst>
    <p:notesMasterId r:id="rId53"/>
  </p:notesMasterIdLst>
  <p:handoutMasterIdLst>
    <p:handoutMasterId r:id="rId54"/>
  </p:handoutMasterIdLst>
  <p:sldIdLst>
    <p:sldId id="256" r:id="rId4"/>
    <p:sldId id="546" r:id="rId5"/>
    <p:sldId id="311" r:id="rId6"/>
    <p:sldId id="441" r:id="rId7"/>
    <p:sldId id="525" r:id="rId8"/>
    <p:sldId id="565" r:id="rId9"/>
    <p:sldId id="530" r:id="rId10"/>
    <p:sldId id="533" r:id="rId11"/>
    <p:sldId id="551" r:id="rId12"/>
    <p:sldId id="552" r:id="rId13"/>
    <p:sldId id="535" r:id="rId14"/>
    <p:sldId id="511" r:id="rId15"/>
    <p:sldId id="296" r:id="rId16"/>
    <p:sldId id="500" r:id="rId17"/>
    <p:sldId id="501" r:id="rId18"/>
    <p:sldId id="446" r:id="rId19"/>
    <p:sldId id="291" r:id="rId20"/>
    <p:sldId id="566" r:id="rId21"/>
    <p:sldId id="328" r:id="rId22"/>
    <p:sldId id="349" r:id="rId23"/>
    <p:sldId id="341" r:id="rId24"/>
    <p:sldId id="344" r:id="rId25"/>
    <p:sldId id="345" r:id="rId26"/>
    <p:sldId id="484" r:id="rId27"/>
    <p:sldId id="347" r:id="rId28"/>
    <p:sldId id="359" r:id="rId29"/>
    <p:sldId id="358" r:id="rId30"/>
    <p:sldId id="352" r:id="rId31"/>
    <p:sldId id="537" r:id="rId32"/>
    <p:sldId id="538" r:id="rId33"/>
    <p:sldId id="539" r:id="rId34"/>
    <p:sldId id="353" r:id="rId35"/>
    <p:sldId id="540" r:id="rId36"/>
    <p:sldId id="541" r:id="rId37"/>
    <p:sldId id="542" r:id="rId38"/>
    <p:sldId id="354" r:id="rId39"/>
    <p:sldId id="357" r:id="rId40"/>
    <p:sldId id="543" r:id="rId41"/>
    <p:sldId id="351" r:id="rId42"/>
    <p:sldId id="527" r:id="rId43"/>
    <p:sldId id="570" r:id="rId44"/>
    <p:sldId id="572" r:id="rId45"/>
    <p:sldId id="567" r:id="rId46"/>
    <p:sldId id="573" r:id="rId47"/>
    <p:sldId id="574" r:id="rId48"/>
    <p:sldId id="544" r:id="rId49"/>
    <p:sldId id="547" r:id="rId50"/>
    <p:sldId id="499" r:id="rId51"/>
    <p:sldId id="465" r:id="rId52"/>
  </p:sldIdLst>
  <p:sldSz cx="9144000" cy="6858000" type="screen4x3"/>
  <p:notesSz cx="6858000" cy="9296400"/>
  <p:embeddedFontLst>
    <p:embeddedFont>
      <p:font typeface="Montserrat" panose="020B0604020202020204" charset="0"/>
      <p:regular r:id="rId55"/>
      <p:bold r:id="rId56"/>
      <p:italic r:id="rId57"/>
      <p:boldItalic r:id="rId58"/>
    </p:embeddedFont>
    <p:embeddedFont>
      <p:font typeface="Montserrat Black" panose="020B0604020202020204" charset="0"/>
      <p:bold r:id="rId59"/>
      <p:bold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Rubik" panose="020B0604020202020204" charset="-79"/>
      <p:regular r:id="rId65"/>
      <p:bold r:id="rId66"/>
      <p:italic r:id="rId67"/>
      <p:boldItalic r:id="rId68"/>
    </p:embeddedFont>
    <p:embeddedFont>
      <p:font typeface="Franklin Gothic Book" panose="020B0503020102020204" pitchFamily="34" charset="0"/>
      <p:regular r:id="rId69"/>
      <p:italic r:id="rId70"/>
    </p:embeddedFont>
    <p:embeddedFont>
      <p:font typeface="Montserrat SemiBold" panose="020B0604020202020204" charset="0"/>
      <p:bold r:id="rId71"/>
      <p:boldItalic r:id="rId7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6600"/>
    <a:srgbClr val="FFFFFF"/>
    <a:srgbClr val="D7D9D5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30" autoAdjust="0"/>
    <p:restoredTop sz="61142" autoAdjust="0"/>
  </p:normalViewPr>
  <p:slideViewPr>
    <p:cSldViewPr snapToGrid="0">
      <p:cViewPr varScale="1">
        <p:scale>
          <a:sx n="44" d="100"/>
          <a:sy n="44" d="100"/>
        </p:scale>
        <p:origin x="192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63" y="43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6A4-41A8-BF92-03A081DA5981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A4-41A8-BF92-03A081DA5981}"/>
              </c:ext>
            </c:extLst>
          </c:dPt>
          <c:dPt>
            <c:idx val="2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A4-41A8-BF92-03A081DA5981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0-4A97-8104-DD9C3B0207CF}"/>
              </c:ext>
            </c:extLst>
          </c:dPt>
          <c:dLbls>
            <c:dLbl>
              <c:idx val="0"/>
              <c:layout>
                <c:manualLayout>
                  <c:x val="-0.21183784872853825"/>
                  <c:y val="0.1329542305579846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85000909291906"/>
                      <c:h val="0.229438348231397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6A4-41A8-BF92-03A081DA5981}"/>
                </c:ext>
              </c:extLst>
            </c:dLbl>
            <c:dLbl>
              <c:idx val="1"/>
              <c:layout>
                <c:manualLayout>
                  <c:x val="-8.530606559600612E-3"/>
                  <c:y val="5.955906038307268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416300245923846"/>
                      <c:h val="0.171752805520939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6A4-41A8-BF92-03A081DA5981}"/>
                </c:ext>
              </c:extLst>
            </c:dLbl>
            <c:dLbl>
              <c:idx val="2"/>
              <c:layout>
                <c:manualLayout>
                  <c:x val="0.2254338378834401"/>
                  <c:y val="-0.2087918629521895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121866998891495"/>
                      <c:h val="0.203626145148684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6A4-41A8-BF92-03A081DA59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Streets</c:v>
                </c:pt>
                <c:pt idx="1">
                  <c:v>Park</c:v>
                </c:pt>
                <c:pt idx="2">
                  <c:v>Development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</c:v>
                </c:pt>
                <c:pt idx="1">
                  <c:v>11</c:v>
                </c:pt>
                <c:pt idx="2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A4-41A8-BF92-03A081DA598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0B9DBA-7394-4080-B09B-CBE2B27467EA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BD4198-3059-4583-8E78-F2EEB87FDDFA}">
      <dgm:prSet phldrT="[Text]"/>
      <dgm:spPr/>
      <dgm:t>
        <a:bodyPr/>
        <a:lstStyle/>
        <a:p>
          <a:r>
            <a:rPr lang="en-US" b="1" dirty="0"/>
            <a:t>Vision and Program</a:t>
          </a:r>
        </a:p>
      </dgm:t>
    </dgm:pt>
    <dgm:pt modelId="{17639794-4C91-4B7E-982A-0A4AC12B5364}" type="parTrans" cxnId="{F9F6A63F-3E4D-460D-8C0A-3129AFF9B607}">
      <dgm:prSet/>
      <dgm:spPr/>
      <dgm:t>
        <a:bodyPr/>
        <a:lstStyle/>
        <a:p>
          <a:endParaRPr lang="en-US"/>
        </a:p>
      </dgm:t>
    </dgm:pt>
    <dgm:pt modelId="{C343C7A9-C1F0-4ED8-9AEE-8B320BC6F95D}" type="sibTrans" cxnId="{F9F6A63F-3E4D-460D-8C0A-3129AFF9B607}">
      <dgm:prSet/>
      <dgm:spPr/>
      <dgm:t>
        <a:bodyPr/>
        <a:lstStyle/>
        <a:p>
          <a:endParaRPr lang="en-US"/>
        </a:p>
      </dgm:t>
    </dgm:pt>
    <dgm:pt modelId="{96DCB4E9-597E-4F4D-A69A-12FF6FCD71D0}">
      <dgm:prSet phldrT="[Text]"/>
      <dgm:spPr/>
      <dgm:t>
        <a:bodyPr/>
        <a:lstStyle/>
        <a:p>
          <a:r>
            <a:rPr lang="en-US" b="1" dirty="0"/>
            <a:t>Financial Resources</a:t>
          </a:r>
        </a:p>
      </dgm:t>
    </dgm:pt>
    <dgm:pt modelId="{09E52D8D-B824-4E82-B3E4-0BDCE9165D0B}" type="parTrans" cxnId="{C6C25926-C53F-4409-9D82-BD0E12FF63FE}">
      <dgm:prSet/>
      <dgm:spPr/>
      <dgm:t>
        <a:bodyPr/>
        <a:lstStyle/>
        <a:p>
          <a:endParaRPr lang="en-US"/>
        </a:p>
      </dgm:t>
    </dgm:pt>
    <dgm:pt modelId="{CE84D5F1-6FBF-4D8B-A113-5E4CDE967C76}" type="sibTrans" cxnId="{C6C25926-C53F-4409-9D82-BD0E12FF63FE}">
      <dgm:prSet/>
      <dgm:spPr/>
      <dgm:t>
        <a:bodyPr/>
        <a:lstStyle/>
        <a:p>
          <a:endParaRPr lang="en-US"/>
        </a:p>
      </dgm:t>
    </dgm:pt>
    <dgm:pt modelId="{6817073C-4DFC-48E6-A7F9-E08D130DCDC6}">
      <dgm:prSet phldrT="[Text]"/>
      <dgm:spPr/>
      <dgm:t>
        <a:bodyPr/>
        <a:lstStyle/>
        <a:p>
          <a:r>
            <a:rPr lang="en-US" b="1" dirty="0"/>
            <a:t>Public Benefits</a:t>
          </a:r>
        </a:p>
      </dgm:t>
    </dgm:pt>
    <dgm:pt modelId="{AB2542E7-7EB5-49DF-A2AA-1FB210AA7DF0}" type="parTrans" cxnId="{7477A3DE-F0DB-4713-AE78-CBEFA1367000}">
      <dgm:prSet/>
      <dgm:spPr/>
      <dgm:t>
        <a:bodyPr/>
        <a:lstStyle/>
        <a:p>
          <a:endParaRPr lang="en-US"/>
        </a:p>
      </dgm:t>
    </dgm:pt>
    <dgm:pt modelId="{E615AD4A-1CA3-4C9D-8A47-30C4CE99C96F}" type="sibTrans" cxnId="{7477A3DE-F0DB-4713-AE78-CBEFA1367000}">
      <dgm:prSet/>
      <dgm:spPr/>
      <dgm:t>
        <a:bodyPr/>
        <a:lstStyle/>
        <a:p>
          <a:endParaRPr lang="en-US"/>
        </a:p>
      </dgm:t>
    </dgm:pt>
    <dgm:pt modelId="{663E818E-92DB-4578-B78C-3953126C16B0}" type="pres">
      <dgm:prSet presAssocID="{E20B9DBA-7394-4080-B09B-CBE2B27467EA}" presName="cycle" presStyleCnt="0">
        <dgm:presLayoutVars>
          <dgm:dir/>
          <dgm:resizeHandles val="exact"/>
        </dgm:presLayoutVars>
      </dgm:prSet>
      <dgm:spPr/>
    </dgm:pt>
    <dgm:pt modelId="{C996487A-C69B-49FB-830A-E2A15F60394E}" type="pres">
      <dgm:prSet presAssocID="{50BD4198-3059-4583-8E78-F2EEB87FDDFA}" presName="dummy" presStyleCnt="0"/>
      <dgm:spPr/>
    </dgm:pt>
    <dgm:pt modelId="{B9F964BE-4B79-4F79-87A0-BD694F8F14A4}" type="pres">
      <dgm:prSet presAssocID="{50BD4198-3059-4583-8E78-F2EEB87FDDFA}" presName="node" presStyleLbl="revTx" presStyleIdx="0" presStyleCnt="3">
        <dgm:presLayoutVars>
          <dgm:bulletEnabled val="1"/>
        </dgm:presLayoutVars>
      </dgm:prSet>
      <dgm:spPr/>
    </dgm:pt>
    <dgm:pt modelId="{7C5297FC-A423-4CD8-9783-9E6372702892}" type="pres">
      <dgm:prSet presAssocID="{C343C7A9-C1F0-4ED8-9AEE-8B320BC6F95D}" presName="sibTrans" presStyleLbl="node1" presStyleIdx="0" presStyleCnt="3"/>
      <dgm:spPr/>
    </dgm:pt>
    <dgm:pt modelId="{AAA4AFFB-4305-4CFE-B76C-5DC8A6497478}" type="pres">
      <dgm:prSet presAssocID="{96DCB4E9-597E-4F4D-A69A-12FF6FCD71D0}" presName="dummy" presStyleCnt="0"/>
      <dgm:spPr/>
    </dgm:pt>
    <dgm:pt modelId="{85A324F5-96E7-4945-B55F-C90E83343F0F}" type="pres">
      <dgm:prSet presAssocID="{96DCB4E9-597E-4F4D-A69A-12FF6FCD71D0}" presName="node" presStyleLbl="revTx" presStyleIdx="1" presStyleCnt="3">
        <dgm:presLayoutVars>
          <dgm:bulletEnabled val="1"/>
        </dgm:presLayoutVars>
      </dgm:prSet>
      <dgm:spPr/>
    </dgm:pt>
    <dgm:pt modelId="{31297009-615F-4885-983F-E3E22BF2BF93}" type="pres">
      <dgm:prSet presAssocID="{CE84D5F1-6FBF-4D8B-A113-5E4CDE967C76}" presName="sibTrans" presStyleLbl="node1" presStyleIdx="1" presStyleCnt="3"/>
      <dgm:spPr/>
    </dgm:pt>
    <dgm:pt modelId="{5FD89532-37B3-42B2-ABC4-777117BB7643}" type="pres">
      <dgm:prSet presAssocID="{6817073C-4DFC-48E6-A7F9-E08D130DCDC6}" presName="dummy" presStyleCnt="0"/>
      <dgm:spPr/>
    </dgm:pt>
    <dgm:pt modelId="{50FDD996-5619-4AD9-9177-ABA69E3DE877}" type="pres">
      <dgm:prSet presAssocID="{6817073C-4DFC-48E6-A7F9-E08D130DCDC6}" presName="node" presStyleLbl="revTx" presStyleIdx="2" presStyleCnt="3">
        <dgm:presLayoutVars>
          <dgm:bulletEnabled val="1"/>
        </dgm:presLayoutVars>
      </dgm:prSet>
      <dgm:spPr/>
    </dgm:pt>
    <dgm:pt modelId="{60EEC643-4B0B-4916-8321-CBBD5FC3350E}" type="pres">
      <dgm:prSet presAssocID="{E615AD4A-1CA3-4C9D-8A47-30C4CE99C96F}" presName="sibTrans" presStyleLbl="node1" presStyleIdx="2" presStyleCnt="3"/>
      <dgm:spPr/>
    </dgm:pt>
  </dgm:ptLst>
  <dgm:cxnLst>
    <dgm:cxn modelId="{A4FFF005-6007-47DD-8211-0ED693D8BA16}" type="presOf" srcId="{E20B9DBA-7394-4080-B09B-CBE2B27467EA}" destId="{663E818E-92DB-4578-B78C-3953126C16B0}" srcOrd="0" destOrd="0" presId="urn:microsoft.com/office/officeart/2005/8/layout/cycle1"/>
    <dgm:cxn modelId="{C5AFD012-97E9-47A1-AE30-0195B2AC1532}" type="presOf" srcId="{96DCB4E9-597E-4F4D-A69A-12FF6FCD71D0}" destId="{85A324F5-96E7-4945-B55F-C90E83343F0F}" srcOrd="0" destOrd="0" presId="urn:microsoft.com/office/officeart/2005/8/layout/cycle1"/>
    <dgm:cxn modelId="{C6C25926-C53F-4409-9D82-BD0E12FF63FE}" srcId="{E20B9DBA-7394-4080-B09B-CBE2B27467EA}" destId="{96DCB4E9-597E-4F4D-A69A-12FF6FCD71D0}" srcOrd="1" destOrd="0" parTransId="{09E52D8D-B824-4E82-B3E4-0BDCE9165D0B}" sibTransId="{CE84D5F1-6FBF-4D8B-A113-5E4CDE967C76}"/>
    <dgm:cxn modelId="{F0B7EE30-AD51-4B3E-A5F3-F975EDE5C572}" type="presOf" srcId="{CE84D5F1-6FBF-4D8B-A113-5E4CDE967C76}" destId="{31297009-615F-4885-983F-E3E22BF2BF93}" srcOrd="0" destOrd="0" presId="urn:microsoft.com/office/officeart/2005/8/layout/cycle1"/>
    <dgm:cxn modelId="{F9F6A63F-3E4D-460D-8C0A-3129AFF9B607}" srcId="{E20B9DBA-7394-4080-B09B-CBE2B27467EA}" destId="{50BD4198-3059-4583-8E78-F2EEB87FDDFA}" srcOrd="0" destOrd="0" parTransId="{17639794-4C91-4B7E-982A-0A4AC12B5364}" sibTransId="{C343C7A9-C1F0-4ED8-9AEE-8B320BC6F95D}"/>
    <dgm:cxn modelId="{1120A35B-08C1-4495-A5E6-A2FCAF025263}" type="presOf" srcId="{E615AD4A-1CA3-4C9D-8A47-30C4CE99C96F}" destId="{60EEC643-4B0B-4916-8321-CBBD5FC3350E}" srcOrd="0" destOrd="0" presId="urn:microsoft.com/office/officeart/2005/8/layout/cycle1"/>
    <dgm:cxn modelId="{90715BAC-A758-476C-898F-22EE91D0628C}" type="presOf" srcId="{50BD4198-3059-4583-8E78-F2EEB87FDDFA}" destId="{B9F964BE-4B79-4F79-87A0-BD694F8F14A4}" srcOrd="0" destOrd="0" presId="urn:microsoft.com/office/officeart/2005/8/layout/cycle1"/>
    <dgm:cxn modelId="{F684A1C7-6083-4F92-BC88-8E3B9E17B387}" type="presOf" srcId="{C343C7A9-C1F0-4ED8-9AEE-8B320BC6F95D}" destId="{7C5297FC-A423-4CD8-9783-9E6372702892}" srcOrd="0" destOrd="0" presId="urn:microsoft.com/office/officeart/2005/8/layout/cycle1"/>
    <dgm:cxn modelId="{3BD6B5CA-A9B9-4ED5-8433-EDBA7421AAF8}" type="presOf" srcId="{6817073C-4DFC-48E6-A7F9-E08D130DCDC6}" destId="{50FDD996-5619-4AD9-9177-ABA69E3DE877}" srcOrd="0" destOrd="0" presId="urn:microsoft.com/office/officeart/2005/8/layout/cycle1"/>
    <dgm:cxn modelId="{7477A3DE-F0DB-4713-AE78-CBEFA1367000}" srcId="{E20B9DBA-7394-4080-B09B-CBE2B27467EA}" destId="{6817073C-4DFC-48E6-A7F9-E08D130DCDC6}" srcOrd="2" destOrd="0" parTransId="{AB2542E7-7EB5-49DF-A2AA-1FB210AA7DF0}" sibTransId="{E615AD4A-1CA3-4C9D-8A47-30C4CE99C96F}"/>
    <dgm:cxn modelId="{CA47F98C-C0F0-43A6-AFFE-96B8FF8D2B19}" type="presParOf" srcId="{663E818E-92DB-4578-B78C-3953126C16B0}" destId="{C996487A-C69B-49FB-830A-E2A15F60394E}" srcOrd="0" destOrd="0" presId="urn:microsoft.com/office/officeart/2005/8/layout/cycle1"/>
    <dgm:cxn modelId="{E93580A4-04CF-43F7-B863-2A9B74FA4212}" type="presParOf" srcId="{663E818E-92DB-4578-B78C-3953126C16B0}" destId="{B9F964BE-4B79-4F79-87A0-BD694F8F14A4}" srcOrd="1" destOrd="0" presId="urn:microsoft.com/office/officeart/2005/8/layout/cycle1"/>
    <dgm:cxn modelId="{52791333-B7F1-4591-B631-8F561C812078}" type="presParOf" srcId="{663E818E-92DB-4578-B78C-3953126C16B0}" destId="{7C5297FC-A423-4CD8-9783-9E6372702892}" srcOrd="2" destOrd="0" presId="urn:microsoft.com/office/officeart/2005/8/layout/cycle1"/>
    <dgm:cxn modelId="{6CA0BCA5-0378-4604-BB89-1FC5634E7A62}" type="presParOf" srcId="{663E818E-92DB-4578-B78C-3953126C16B0}" destId="{AAA4AFFB-4305-4CFE-B76C-5DC8A6497478}" srcOrd="3" destOrd="0" presId="urn:microsoft.com/office/officeart/2005/8/layout/cycle1"/>
    <dgm:cxn modelId="{E124551F-67D4-4872-B258-7FAF8A278014}" type="presParOf" srcId="{663E818E-92DB-4578-B78C-3953126C16B0}" destId="{85A324F5-96E7-4945-B55F-C90E83343F0F}" srcOrd="4" destOrd="0" presId="urn:microsoft.com/office/officeart/2005/8/layout/cycle1"/>
    <dgm:cxn modelId="{029AA30A-D347-4002-A428-7EDE1D780D70}" type="presParOf" srcId="{663E818E-92DB-4578-B78C-3953126C16B0}" destId="{31297009-615F-4885-983F-E3E22BF2BF93}" srcOrd="5" destOrd="0" presId="urn:microsoft.com/office/officeart/2005/8/layout/cycle1"/>
    <dgm:cxn modelId="{BFEBB876-5B77-475E-815C-C0B5EE1479B4}" type="presParOf" srcId="{663E818E-92DB-4578-B78C-3953126C16B0}" destId="{5FD89532-37B3-42B2-ABC4-777117BB7643}" srcOrd="6" destOrd="0" presId="urn:microsoft.com/office/officeart/2005/8/layout/cycle1"/>
    <dgm:cxn modelId="{4B4FFB45-AAD3-4CD1-A683-EC1B8E4E30CA}" type="presParOf" srcId="{663E818E-92DB-4578-B78C-3953126C16B0}" destId="{50FDD996-5619-4AD9-9177-ABA69E3DE877}" srcOrd="7" destOrd="0" presId="urn:microsoft.com/office/officeart/2005/8/layout/cycle1"/>
    <dgm:cxn modelId="{1AF1D4B0-DC53-4800-8223-8F4032110B88}" type="presParOf" srcId="{663E818E-92DB-4578-B78C-3953126C16B0}" destId="{60EEC643-4B0B-4916-8321-CBBD5FC3350E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626E20-6CBC-46E2-9A13-84A14002E173}" type="doc">
      <dgm:prSet loTypeId="urn:microsoft.com/office/officeart/2005/8/layout/venn3" loCatId="relationship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5100591-1DE8-43A8-8D54-8E2499F0AD3B}">
      <dgm:prSet phldrT="[Text]" custT="1"/>
      <dgm:spPr>
        <a:solidFill>
          <a:schemeClr val="accent1">
            <a:alpha val="80000"/>
          </a:schemeClr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en-US" sz="1200" b="1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rPr>
            <a:t>Public </a:t>
          </a:r>
        </a:p>
        <a:p>
          <a:r>
            <a:rPr lang="en-US" sz="1200" b="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rPr>
            <a:t>Open Houses, online and field surveys, etc. </a:t>
          </a:r>
          <a:endParaRPr lang="en-US" sz="1200" b="1" dirty="0">
            <a:solidFill>
              <a:schemeClr val="bg1"/>
            </a:solidFill>
            <a:latin typeface="Rubik" panose="00000500000000000000" pitchFamily="2" charset="-79"/>
            <a:cs typeface="Rubik" panose="00000500000000000000" pitchFamily="2" charset="-79"/>
          </a:endParaRPr>
        </a:p>
      </dgm:t>
    </dgm:pt>
    <dgm:pt modelId="{72987CD0-1339-41EE-97F5-8DC9398568F6}" type="parTrans" cxnId="{35C540B7-736E-4D3B-BBA3-5ED24F5925DA}">
      <dgm:prSet/>
      <dgm:spPr/>
      <dgm:t>
        <a:bodyPr/>
        <a:lstStyle/>
        <a:p>
          <a:endParaRPr lang="en-US" sz="1200" b="1">
            <a:solidFill>
              <a:schemeClr val="tx1"/>
            </a:solidFill>
            <a:latin typeface="Rubik" panose="00000500000000000000" pitchFamily="2" charset="-79"/>
            <a:cs typeface="Rubik" panose="00000500000000000000" pitchFamily="2" charset="-79"/>
          </a:endParaRPr>
        </a:p>
      </dgm:t>
    </dgm:pt>
    <dgm:pt modelId="{6B4E1E26-F146-48DC-A5B1-CA2C20EF3E02}" type="sibTrans" cxnId="{35C540B7-736E-4D3B-BBA3-5ED24F5925DA}">
      <dgm:prSet/>
      <dgm:spPr/>
      <dgm:t>
        <a:bodyPr/>
        <a:lstStyle/>
        <a:p>
          <a:endParaRPr lang="en-US" sz="1200" b="1">
            <a:solidFill>
              <a:schemeClr val="tx1"/>
            </a:solidFill>
            <a:latin typeface="Rubik" panose="00000500000000000000" pitchFamily="2" charset="-79"/>
            <a:cs typeface="Rubik" panose="00000500000000000000" pitchFamily="2" charset="-79"/>
          </a:endParaRPr>
        </a:p>
      </dgm:t>
    </dgm:pt>
    <dgm:pt modelId="{C20C8798-215F-4810-BF60-6F22409B7A2B}">
      <dgm:prSet phldrT="[Text]" custT="1"/>
      <dgm:spPr>
        <a:solidFill>
          <a:schemeClr val="accent1">
            <a:alpha val="80000"/>
          </a:schemeClr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en-US" sz="1200" b="1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rPr>
            <a:t>Steering Committee</a:t>
          </a:r>
        </a:p>
      </dgm:t>
    </dgm:pt>
    <dgm:pt modelId="{46AEBFF6-32C1-46EC-A5D9-6C8775207E19}" type="parTrans" cxnId="{D70A296A-EBAA-4C82-A396-0AFE3E442E7E}">
      <dgm:prSet/>
      <dgm:spPr/>
      <dgm:t>
        <a:bodyPr/>
        <a:lstStyle/>
        <a:p>
          <a:endParaRPr lang="en-US" sz="1200" b="1">
            <a:solidFill>
              <a:schemeClr val="tx1"/>
            </a:solidFill>
            <a:latin typeface="Rubik" panose="00000500000000000000" pitchFamily="2" charset="-79"/>
            <a:cs typeface="Rubik" panose="00000500000000000000" pitchFamily="2" charset="-79"/>
          </a:endParaRPr>
        </a:p>
      </dgm:t>
    </dgm:pt>
    <dgm:pt modelId="{3163C0D9-4EA7-4C61-AB82-2090874C0007}" type="sibTrans" cxnId="{D70A296A-EBAA-4C82-A396-0AFE3E442E7E}">
      <dgm:prSet/>
      <dgm:spPr/>
      <dgm:t>
        <a:bodyPr/>
        <a:lstStyle/>
        <a:p>
          <a:endParaRPr lang="en-US" sz="1200" b="1">
            <a:solidFill>
              <a:schemeClr val="tx1"/>
            </a:solidFill>
            <a:latin typeface="Rubik" panose="00000500000000000000" pitchFamily="2" charset="-79"/>
            <a:cs typeface="Rubik" panose="00000500000000000000" pitchFamily="2" charset="-79"/>
          </a:endParaRPr>
        </a:p>
      </dgm:t>
    </dgm:pt>
    <dgm:pt modelId="{5DD4605A-C45F-44F3-BE79-86152EDE9A26}">
      <dgm:prSet phldrT="[Text]" custT="1"/>
      <dgm:spPr>
        <a:solidFill>
          <a:schemeClr val="accent1">
            <a:alpha val="80000"/>
          </a:schemeClr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en-US" sz="1200" b="1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rPr>
            <a:t>Developer</a:t>
          </a:r>
        </a:p>
        <a:p>
          <a:r>
            <a:rPr lang="en-US" sz="1200" b="1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rPr>
            <a:t>(Continuum)</a:t>
          </a:r>
        </a:p>
      </dgm:t>
    </dgm:pt>
    <dgm:pt modelId="{20BB537A-928E-4562-9C52-28B9322225DB}" type="parTrans" cxnId="{26E98BE1-6655-4C7F-ACE2-D742F0E369D9}">
      <dgm:prSet/>
      <dgm:spPr/>
      <dgm:t>
        <a:bodyPr/>
        <a:lstStyle/>
        <a:p>
          <a:endParaRPr lang="en-US" sz="1200" b="1">
            <a:solidFill>
              <a:schemeClr val="tx1"/>
            </a:solidFill>
            <a:latin typeface="Rubik" panose="00000500000000000000" pitchFamily="2" charset="-79"/>
            <a:cs typeface="Rubik" panose="00000500000000000000" pitchFamily="2" charset="-79"/>
          </a:endParaRPr>
        </a:p>
      </dgm:t>
    </dgm:pt>
    <dgm:pt modelId="{46351CDE-66B5-42A9-9602-6254D2D404BE}" type="sibTrans" cxnId="{26E98BE1-6655-4C7F-ACE2-D742F0E369D9}">
      <dgm:prSet/>
      <dgm:spPr/>
      <dgm:t>
        <a:bodyPr/>
        <a:lstStyle/>
        <a:p>
          <a:endParaRPr lang="en-US" sz="1200" b="1">
            <a:solidFill>
              <a:schemeClr val="tx1"/>
            </a:solidFill>
            <a:latin typeface="Rubik" panose="00000500000000000000" pitchFamily="2" charset="-79"/>
            <a:cs typeface="Rubik" panose="00000500000000000000" pitchFamily="2" charset="-79"/>
          </a:endParaRPr>
        </a:p>
      </dgm:t>
    </dgm:pt>
    <dgm:pt modelId="{1C403A32-AE72-4576-B176-3E1ADBB46D83}">
      <dgm:prSet phldrT="[Text]" custT="1"/>
      <dgm:spPr>
        <a:solidFill>
          <a:schemeClr val="accent1">
            <a:alpha val="80000"/>
          </a:schemeClr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en-US" sz="1250" b="1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rPr>
            <a:t>Consultant Team</a:t>
          </a:r>
          <a:endParaRPr lang="en-US" sz="1250" b="0" dirty="0">
            <a:solidFill>
              <a:schemeClr val="bg1"/>
            </a:solidFill>
            <a:latin typeface="Rubik" panose="00000500000000000000" pitchFamily="2" charset="-79"/>
            <a:cs typeface="Rubik" panose="00000500000000000000" pitchFamily="2" charset="-79"/>
          </a:endParaRPr>
        </a:p>
      </dgm:t>
    </dgm:pt>
    <dgm:pt modelId="{526F36C0-C81F-4323-A3E8-6F6221DFAB19}" type="parTrans" cxnId="{57284A7C-B3AA-4FC3-99C1-2ECC84321933}">
      <dgm:prSet/>
      <dgm:spPr/>
      <dgm:t>
        <a:bodyPr/>
        <a:lstStyle/>
        <a:p>
          <a:endParaRPr lang="en-US" sz="1200" b="1">
            <a:solidFill>
              <a:schemeClr val="tx1"/>
            </a:solidFill>
            <a:latin typeface="Rubik" panose="00000500000000000000" pitchFamily="2" charset="-79"/>
            <a:cs typeface="Rubik" panose="00000500000000000000" pitchFamily="2" charset="-79"/>
          </a:endParaRPr>
        </a:p>
      </dgm:t>
    </dgm:pt>
    <dgm:pt modelId="{E8754237-4D89-437F-A8C3-5691342923FF}" type="sibTrans" cxnId="{57284A7C-B3AA-4FC3-99C1-2ECC84321933}">
      <dgm:prSet/>
      <dgm:spPr/>
      <dgm:t>
        <a:bodyPr/>
        <a:lstStyle/>
        <a:p>
          <a:endParaRPr lang="en-US" sz="1200" b="1">
            <a:solidFill>
              <a:schemeClr val="tx1"/>
            </a:solidFill>
            <a:latin typeface="Rubik" panose="00000500000000000000" pitchFamily="2" charset="-79"/>
            <a:cs typeface="Rubik" panose="00000500000000000000" pitchFamily="2" charset="-79"/>
          </a:endParaRPr>
        </a:p>
      </dgm:t>
    </dgm:pt>
    <dgm:pt modelId="{D099E2D5-C398-4237-A7F5-53EAD2A4F38A}">
      <dgm:prSet phldrT="[Text]" custT="1"/>
      <dgm:spPr>
        <a:solidFill>
          <a:schemeClr val="accent1">
            <a:alpha val="80000"/>
          </a:schemeClr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en-US" sz="1200" b="1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rPr>
            <a:t>City Bureaus</a:t>
          </a:r>
        </a:p>
      </dgm:t>
    </dgm:pt>
    <dgm:pt modelId="{7F638FD4-CB65-4B9C-AE3C-0FF218606D74}" type="parTrans" cxnId="{1F96AA24-9274-4FDC-AC43-15A498AC243A}">
      <dgm:prSet/>
      <dgm:spPr/>
      <dgm:t>
        <a:bodyPr/>
        <a:lstStyle/>
        <a:p>
          <a:endParaRPr lang="en-US" sz="1200" b="1">
            <a:solidFill>
              <a:schemeClr val="tx1"/>
            </a:solidFill>
            <a:latin typeface="Rubik" panose="00000500000000000000" pitchFamily="2" charset="-79"/>
            <a:cs typeface="Rubik" panose="00000500000000000000" pitchFamily="2" charset="-79"/>
          </a:endParaRPr>
        </a:p>
      </dgm:t>
    </dgm:pt>
    <dgm:pt modelId="{8ED33366-24DA-4991-B223-806AF637DDD8}" type="sibTrans" cxnId="{1F96AA24-9274-4FDC-AC43-15A498AC243A}">
      <dgm:prSet/>
      <dgm:spPr/>
      <dgm:t>
        <a:bodyPr/>
        <a:lstStyle/>
        <a:p>
          <a:endParaRPr lang="en-US" sz="1200" b="1">
            <a:solidFill>
              <a:schemeClr val="tx1"/>
            </a:solidFill>
            <a:latin typeface="Rubik" panose="00000500000000000000" pitchFamily="2" charset="-79"/>
            <a:cs typeface="Rubik" panose="00000500000000000000" pitchFamily="2" charset="-79"/>
          </a:endParaRPr>
        </a:p>
      </dgm:t>
    </dgm:pt>
    <dgm:pt modelId="{3C8832BB-F32C-48E6-80F5-BB6223DF7971}" type="pres">
      <dgm:prSet presAssocID="{0B626E20-6CBC-46E2-9A13-84A14002E173}" presName="Name0" presStyleCnt="0">
        <dgm:presLayoutVars>
          <dgm:dir/>
          <dgm:resizeHandles val="exact"/>
        </dgm:presLayoutVars>
      </dgm:prSet>
      <dgm:spPr/>
    </dgm:pt>
    <dgm:pt modelId="{552CC97C-D66A-46DB-A7DE-7A127FB23422}" type="pres">
      <dgm:prSet presAssocID="{45100591-1DE8-43A8-8D54-8E2499F0AD3B}" presName="Name5" presStyleLbl="vennNode1" presStyleIdx="0" presStyleCnt="5">
        <dgm:presLayoutVars>
          <dgm:bulletEnabled val="1"/>
        </dgm:presLayoutVars>
      </dgm:prSet>
      <dgm:spPr/>
    </dgm:pt>
    <dgm:pt modelId="{DAC02AAC-41EE-4088-A7FA-497BE756A5F7}" type="pres">
      <dgm:prSet presAssocID="{6B4E1E26-F146-48DC-A5B1-CA2C20EF3E02}" presName="space" presStyleCnt="0"/>
      <dgm:spPr/>
    </dgm:pt>
    <dgm:pt modelId="{70AE5F84-E8A1-4C20-AF57-CDCB516007EE}" type="pres">
      <dgm:prSet presAssocID="{C20C8798-215F-4810-BF60-6F22409B7A2B}" presName="Name5" presStyleLbl="vennNode1" presStyleIdx="1" presStyleCnt="5">
        <dgm:presLayoutVars>
          <dgm:bulletEnabled val="1"/>
        </dgm:presLayoutVars>
      </dgm:prSet>
      <dgm:spPr/>
    </dgm:pt>
    <dgm:pt modelId="{E1AE8805-081C-476A-9DFA-000F3EFDA842}" type="pres">
      <dgm:prSet presAssocID="{3163C0D9-4EA7-4C61-AB82-2090874C0007}" presName="space" presStyleCnt="0"/>
      <dgm:spPr/>
    </dgm:pt>
    <dgm:pt modelId="{74260F59-CC60-4653-8E2B-49A432DB62E9}" type="pres">
      <dgm:prSet presAssocID="{5DD4605A-C45F-44F3-BE79-86152EDE9A26}" presName="Name5" presStyleLbl="vennNode1" presStyleIdx="2" presStyleCnt="5">
        <dgm:presLayoutVars>
          <dgm:bulletEnabled val="1"/>
        </dgm:presLayoutVars>
      </dgm:prSet>
      <dgm:spPr/>
    </dgm:pt>
    <dgm:pt modelId="{BA8F6199-9655-4FD8-B92D-75D613F14EF7}" type="pres">
      <dgm:prSet presAssocID="{46351CDE-66B5-42A9-9602-6254D2D404BE}" presName="space" presStyleCnt="0"/>
      <dgm:spPr/>
    </dgm:pt>
    <dgm:pt modelId="{6EC9E692-4152-4EAD-A697-EAA38C309E71}" type="pres">
      <dgm:prSet presAssocID="{1C403A32-AE72-4576-B176-3E1ADBB46D83}" presName="Name5" presStyleLbl="vennNode1" presStyleIdx="3" presStyleCnt="5">
        <dgm:presLayoutVars>
          <dgm:bulletEnabled val="1"/>
        </dgm:presLayoutVars>
      </dgm:prSet>
      <dgm:spPr/>
    </dgm:pt>
    <dgm:pt modelId="{D374ED5F-352F-4400-957F-F08E5D08063D}" type="pres">
      <dgm:prSet presAssocID="{E8754237-4D89-437F-A8C3-5691342923FF}" presName="space" presStyleCnt="0"/>
      <dgm:spPr/>
    </dgm:pt>
    <dgm:pt modelId="{6A11B000-1C88-41FA-BF87-C3517F630249}" type="pres">
      <dgm:prSet presAssocID="{D099E2D5-C398-4237-A7F5-53EAD2A4F38A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56C41618-7D2E-4E2E-853C-49BCCC16BAF0}" type="presOf" srcId="{5DD4605A-C45F-44F3-BE79-86152EDE9A26}" destId="{74260F59-CC60-4653-8E2B-49A432DB62E9}" srcOrd="0" destOrd="0" presId="urn:microsoft.com/office/officeart/2005/8/layout/venn3"/>
    <dgm:cxn modelId="{6756EF1A-0B8E-471F-8E0C-ED3F72881BD0}" type="presOf" srcId="{45100591-1DE8-43A8-8D54-8E2499F0AD3B}" destId="{552CC97C-D66A-46DB-A7DE-7A127FB23422}" srcOrd="0" destOrd="0" presId="urn:microsoft.com/office/officeart/2005/8/layout/venn3"/>
    <dgm:cxn modelId="{1F96AA24-9274-4FDC-AC43-15A498AC243A}" srcId="{0B626E20-6CBC-46E2-9A13-84A14002E173}" destId="{D099E2D5-C398-4237-A7F5-53EAD2A4F38A}" srcOrd="4" destOrd="0" parTransId="{7F638FD4-CB65-4B9C-AE3C-0FF218606D74}" sibTransId="{8ED33366-24DA-4991-B223-806AF637DDD8}"/>
    <dgm:cxn modelId="{DC048A37-720F-4A65-8F1E-35D387046D5B}" type="presOf" srcId="{0B626E20-6CBC-46E2-9A13-84A14002E173}" destId="{3C8832BB-F32C-48E6-80F5-BB6223DF7971}" srcOrd="0" destOrd="0" presId="urn:microsoft.com/office/officeart/2005/8/layout/venn3"/>
    <dgm:cxn modelId="{83504544-CEF7-454B-B781-3D38DB11CA2E}" type="presOf" srcId="{D099E2D5-C398-4237-A7F5-53EAD2A4F38A}" destId="{6A11B000-1C88-41FA-BF87-C3517F630249}" srcOrd="0" destOrd="0" presId="urn:microsoft.com/office/officeart/2005/8/layout/venn3"/>
    <dgm:cxn modelId="{D70A296A-EBAA-4C82-A396-0AFE3E442E7E}" srcId="{0B626E20-6CBC-46E2-9A13-84A14002E173}" destId="{C20C8798-215F-4810-BF60-6F22409B7A2B}" srcOrd="1" destOrd="0" parTransId="{46AEBFF6-32C1-46EC-A5D9-6C8775207E19}" sibTransId="{3163C0D9-4EA7-4C61-AB82-2090874C0007}"/>
    <dgm:cxn modelId="{57284A7C-B3AA-4FC3-99C1-2ECC84321933}" srcId="{0B626E20-6CBC-46E2-9A13-84A14002E173}" destId="{1C403A32-AE72-4576-B176-3E1ADBB46D83}" srcOrd="3" destOrd="0" parTransId="{526F36C0-C81F-4323-A3E8-6F6221DFAB19}" sibTransId="{E8754237-4D89-437F-A8C3-5691342923FF}"/>
    <dgm:cxn modelId="{631419B0-8927-41CF-BC84-47F47634849F}" type="presOf" srcId="{1C403A32-AE72-4576-B176-3E1ADBB46D83}" destId="{6EC9E692-4152-4EAD-A697-EAA38C309E71}" srcOrd="0" destOrd="0" presId="urn:microsoft.com/office/officeart/2005/8/layout/venn3"/>
    <dgm:cxn modelId="{35C540B7-736E-4D3B-BBA3-5ED24F5925DA}" srcId="{0B626E20-6CBC-46E2-9A13-84A14002E173}" destId="{45100591-1DE8-43A8-8D54-8E2499F0AD3B}" srcOrd="0" destOrd="0" parTransId="{72987CD0-1339-41EE-97F5-8DC9398568F6}" sibTransId="{6B4E1E26-F146-48DC-A5B1-CA2C20EF3E02}"/>
    <dgm:cxn modelId="{945993D4-28B0-4E5F-A540-123467A2151B}" type="presOf" srcId="{C20C8798-215F-4810-BF60-6F22409B7A2B}" destId="{70AE5F84-E8A1-4C20-AF57-CDCB516007EE}" srcOrd="0" destOrd="0" presId="urn:microsoft.com/office/officeart/2005/8/layout/venn3"/>
    <dgm:cxn modelId="{26E98BE1-6655-4C7F-ACE2-D742F0E369D9}" srcId="{0B626E20-6CBC-46E2-9A13-84A14002E173}" destId="{5DD4605A-C45F-44F3-BE79-86152EDE9A26}" srcOrd="2" destOrd="0" parTransId="{20BB537A-928E-4562-9C52-28B9322225DB}" sibTransId="{46351CDE-66B5-42A9-9602-6254D2D404BE}"/>
    <dgm:cxn modelId="{41E23091-ACC2-4829-904E-F695CBCF4598}" type="presParOf" srcId="{3C8832BB-F32C-48E6-80F5-BB6223DF7971}" destId="{552CC97C-D66A-46DB-A7DE-7A127FB23422}" srcOrd="0" destOrd="0" presId="urn:microsoft.com/office/officeart/2005/8/layout/venn3"/>
    <dgm:cxn modelId="{8F91F1AB-8407-49CC-BFD2-720E57A347C0}" type="presParOf" srcId="{3C8832BB-F32C-48E6-80F5-BB6223DF7971}" destId="{DAC02AAC-41EE-4088-A7FA-497BE756A5F7}" srcOrd="1" destOrd="0" presId="urn:microsoft.com/office/officeart/2005/8/layout/venn3"/>
    <dgm:cxn modelId="{052DD8B8-6CC5-44AF-8F53-379A4F0B667C}" type="presParOf" srcId="{3C8832BB-F32C-48E6-80F5-BB6223DF7971}" destId="{70AE5F84-E8A1-4C20-AF57-CDCB516007EE}" srcOrd="2" destOrd="0" presId="urn:microsoft.com/office/officeart/2005/8/layout/venn3"/>
    <dgm:cxn modelId="{9975A0D0-4D4E-40E3-B0CB-00BEB6CF961A}" type="presParOf" srcId="{3C8832BB-F32C-48E6-80F5-BB6223DF7971}" destId="{E1AE8805-081C-476A-9DFA-000F3EFDA842}" srcOrd="3" destOrd="0" presId="urn:microsoft.com/office/officeart/2005/8/layout/venn3"/>
    <dgm:cxn modelId="{095B0F30-B6B9-4833-B6D0-4936CB17EACA}" type="presParOf" srcId="{3C8832BB-F32C-48E6-80F5-BB6223DF7971}" destId="{74260F59-CC60-4653-8E2B-49A432DB62E9}" srcOrd="4" destOrd="0" presId="urn:microsoft.com/office/officeart/2005/8/layout/venn3"/>
    <dgm:cxn modelId="{8209C26B-8854-47E7-91C5-734A8650DF73}" type="presParOf" srcId="{3C8832BB-F32C-48E6-80F5-BB6223DF7971}" destId="{BA8F6199-9655-4FD8-B92D-75D613F14EF7}" srcOrd="5" destOrd="0" presId="urn:microsoft.com/office/officeart/2005/8/layout/venn3"/>
    <dgm:cxn modelId="{30BC9965-CF2F-4CD6-8A06-8EC14F9E608B}" type="presParOf" srcId="{3C8832BB-F32C-48E6-80F5-BB6223DF7971}" destId="{6EC9E692-4152-4EAD-A697-EAA38C309E71}" srcOrd="6" destOrd="0" presId="urn:microsoft.com/office/officeart/2005/8/layout/venn3"/>
    <dgm:cxn modelId="{8EDBD0DB-6F59-465B-8B5C-6A28B2DAE699}" type="presParOf" srcId="{3C8832BB-F32C-48E6-80F5-BB6223DF7971}" destId="{D374ED5F-352F-4400-957F-F08E5D08063D}" srcOrd="7" destOrd="0" presId="urn:microsoft.com/office/officeart/2005/8/layout/venn3"/>
    <dgm:cxn modelId="{B8A27DF7-6105-48C7-A2F1-3F219FE4DF66}" type="presParOf" srcId="{3C8832BB-F32C-48E6-80F5-BB6223DF7971}" destId="{6A11B000-1C88-41FA-BF87-C3517F630249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690DFC-A084-48F6-8A8F-C75F5E0D4FA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F189B8A-4811-4934-8A47-5EC277D59F81}">
      <dgm:prSet phldrT="[Text]"/>
      <dgm:spPr>
        <a:ln w="12700">
          <a:solidFill>
            <a:schemeClr val="bg1"/>
          </a:solidFill>
        </a:ln>
        <a:effectLst/>
      </dgm:spPr>
      <dgm:t>
        <a:bodyPr/>
        <a:lstStyle/>
        <a:p>
          <a:r>
            <a:rPr lang="en-US" b="0" dirty="0"/>
            <a:t>Phase B1: Vision &amp; Programming</a:t>
          </a:r>
        </a:p>
      </dgm:t>
    </dgm:pt>
    <dgm:pt modelId="{E54CA2AA-9CF0-4D24-BED6-E222E62944F6}" type="parTrans" cxnId="{ED9A683F-719C-40AF-A4AF-92B6E6C24627}">
      <dgm:prSet/>
      <dgm:spPr/>
      <dgm:t>
        <a:bodyPr/>
        <a:lstStyle/>
        <a:p>
          <a:endParaRPr lang="en-US"/>
        </a:p>
      </dgm:t>
    </dgm:pt>
    <dgm:pt modelId="{05A49761-A30B-4993-875E-65C1A2239568}" type="sibTrans" cxnId="{ED9A683F-719C-40AF-A4AF-92B6E6C24627}">
      <dgm:prSet/>
      <dgm:spPr/>
      <dgm:t>
        <a:bodyPr/>
        <a:lstStyle/>
        <a:p>
          <a:endParaRPr lang="en-US"/>
        </a:p>
      </dgm:t>
    </dgm:pt>
    <dgm:pt modelId="{B61E274A-4181-4C2B-8197-7313E65D7588}">
      <dgm:prSet phldrT="[Text]"/>
      <dgm:spPr/>
      <dgm:t>
        <a:bodyPr/>
        <a:lstStyle/>
        <a:p>
          <a:r>
            <a:rPr lang="en-US" dirty="0"/>
            <a:t>Phase B2: Preliminary Concepts</a:t>
          </a:r>
        </a:p>
      </dgm:t>
    </dgm:pt>
    <dgm:pt modelId="{F936C083-C67B-4204-B8EE-3E98ADB30A33}" type="parTrans" cxnId="{D8D2B7EF-2C9F-44E5-8758-1B7214B8E46B}">
      <dgm:prSet/>
      <dgm:spPr/>
      <dgm:t>
        <a:bodyPr/>
        <a:lstStyle/>
        <a:p>
          <a:endParaRPr lang="en-US"/>
        </a:p>
      </dgm:t>
    </dgm:pt>
    <dgm:pt modelId="{C0998A9E-C49A-40F5-B32C-89BDBEA2D7D8}" type="sibTrans" cxnId="{D8D2B7EF-2C9F-44E5-8758-1B7214B8E46B}">
      <dgm:prSet/>
      <dgm:spPr/>
      <dgm:t>
        <a:bodyPr/>
        <a:lstStyle/>
        <a:p>
          <a:endParaRPr lang="en-US"/>
        </a:p>
      </dgm:t>
    </dgm:pt>
    <dgm:pt modelId="{9E93592F-323B-4D8B-BD6E-21C84B754A30}" type="pres">
      <dgm:prSet presAssocID="{F2690DFC-A084-48F6-8A8F-C75F5E0D4FA0}" presName="CompostProcess" presStyleCnt="0">
        <dgm:presLayoutVars>
          <dgm:dir/>
          <dgm:resizeHandles val="exact"/>
        </dgm:presLayoutVars>
      </dgm:prSet>
      <dgm:spPr/>
    </dgm:pt>
    <dgm:pt modelId="{B06F9B03-E631-4E3D-85F9-9770AA2440A2}" type="pres">
      <dgm:prSet presAssocID="{F2690DFC-A084-48F6-8A8F-C75F5E0D4FA0}" presName="arrow" presStyleLbl="bgShp" presStyleIdx="0" presStyleCnt="1" custLinFactNeighborX="226" custLinFactNeighborY="481"/>
      <dgm:spPr/>
    </dgm:pt>
    <dgm:pt modelId="{77FC7CA7-DD98-458B-A8C8-66BE4E334557}" type="pres">
      <dgm:prSet presAssocID="{F2690DFC-A084-48F6-8A8F-C75F5E0D4FA0}" presName="linearProcess" presStyleCnt="0"/>
      <dgm:spPr/>
    </dgm:pt>
    <dgm:pt modelId="{7C4668B9-DF6B-409D-A92A-DB0B9EF83034}" type="pres">
      <dgm:prSet presAssocID="{8F189B8A-4811-4934-8A47-5EC277D59F81}" presName="textNode" presStyleLbl="node1" presStyleIdx="0" presStyleCnt="2" custScaleX="73940">
        <dgm:presLayoutVars>
          <dgm:bulletEnabled val="1"/>
        </dgm:presLayoutVars>
      </dgm:prSet>
      <dgm:spPr/>
    </dgm:pt>
    <dgm:pt modelId="{32D9C0D1-3CD7-454F-A416-F5D9E377FCC6}" type="pres">
      <dgm:prSet presAssocID="{05A49761-A30B-4993-875E-65C1A2239568}" presName="sibTrans" presStyleCnt="0"/>
      <dgm:spPr/>
    </dgm:pt>
    <dgm:pt modelId="{4F6205EE-A020-4306-B1FE-09E6FABAC5B9}" type="pres">
      <dgm:prSet presAssocID="{B61E274A-4181-4C2B-8197-7313E65D7588}" presName="textNode" presStyleLbl="node1" presStyleIdx="1" presStyleCnt="2" custScaleX="72515">
        <dgm:presLayoutVars>
          <dgm:bulletEnabled val="1"/>
        </dgm:presLayoutVars>
      </dgm:prSet>
      <dgm:spPr/>
    </dgm:pt>
  </dgm:ptLst>
  <dgm:cxnLst>
    <dgm:cxn modelId="{92A3350E-5ACA-46B0-808A-050BDD8BE276}" type="presOf" srcId="{B61E274A-4181-4C2B-8197-7313E65D7588}" destId="{4F6205EE-A020-4306-B1FE-09E6FABAC5B9}" srcOrd="0" destOrd="0" presId="urn:microsoft.com/office/officeart/2005/8/layout/hProcess9"/>
    <dgm:cxn modelId="{C4E0A034-BBF5-4119-9D3F-C5F04F3D9035}" type="presOf" srcId="{F2690DFC-A084-48F6-8A8F-C75F5E0D4FA0}" destId="{9E93592F-323B-4D8B-BD6E-21C84B754A30}" srcOrd="0" destOrd="0" presId="urn:microsoft.com/office/officeart/2005/8/layout/hProcess9"/>
    <dgm:cxn modelId="{ED9A683F-719C-40AF-A4AF-92B6E6C24627}" srcId="{F2690DFC-A084-48F6-8A8F-C75F5E0D4FA0}" destId="{8F189B8A-4811-4934-8A47-5EC277D59F81}" srcOrd="0" destOrd="0" parTransId="{E54CA2AA-9CF0-4D24-BED6-E222E62944F6}" sibTransId="{05A49761-A30B-4993-875E-65C1A2239568}"/>
    <dgm:cxn modelId="{4622B9D6-F703-4774-910E-EC88792AF678}" type="presOf" srcId="{8F189B8A-4811-4934-8A47-5EC277D59F81}" destId="{7C4668B9-DF6B-409D-A92A-DB0B9EF83034}" srcOrd="0" destOrd="0" presId="urn:microsoft.com/office/officeart/2005/8/layout/hProcess9"/>
    <dgm:cxn modelId="{D8D2B7EF-2C9F-44E5-8758-1B7214B8E46B}" srcId="{F2690DFC-A084-48F6-8A8F-C75F5E0D4FA0}" destId="{B61E274A-4181-4C2B-8197-7313E65D7588}" srcOrd="1" destOrd="0" parTransId="{F936C083-C67B-4204-B8EE-3E98ADB30A33}" sibTransId="{C0998A9E-C49A-40F5-B32C-89BDBEA2D7D8}"/>
    <dgm:cxn modelId="{44839AFA-AC55-46E8-9F07-A51728FAD938}" type="presParOf" srcId="{9E93592F-323B-4D8B-BD6E-21C84B754A30}" destId="{B06F9B03-E631-4E3D-85F9-9770AA2440A2}" srcOrd="0" destOrd="0" presId="urn:microsoft.com/office/officeart/2005/8/layout/hProcess9"/>
    <dgm:cxn modelId="{B64C20AE-5DEE-4635-A9D5-07C8BF61F6D0}" type="presParOf" srcId="{9E93592F-323B-4D8B-BD6E-21C84B754A30}" destId="{77FC7CA7-DD98-458B-A8C8-66BE4E334557}" srcOrd="1" destOrd="0" presId="urn:microsoft.com/office/officeart/2005/8/layout/hProcess9"/>
    <dgm:cxn modelId="{EFC9950C-07F2-435E-BDC3-A71B5BAA0AB7}" type="presParOf" srcId="{77FC7CA7-DD98-458B-A8C8-66BE4E334557}" destId="{7C4668B9-DF6B-409D-A92A-DB0B9EF83034}" srcOrd="0" destOrd="0" presId="urn:microsoft.com/office/officeart/2005/8/layout/hProcess9"/>
    <dgm:cxn modelId="{CCFDAD24-B9D1-43EA-AF83-2C5309C9E4A3}" type="presParOf" srcId="{77FC7CA7-DD98-458B-A8C8-66BE4E334557}" destId="{32D9C0D1-3CD7-454F-A416-F5D9E377FCC6}" srcOrd="1" destOrd="0" presId="urn:microsoft.com/office/officeart/2005/8/layout/hProcess9"/>
    <dgm:cxn modelId="{8CC78245-51C3-48BE-9390-4640C9DFB15F}" type="presParOf" srcId="{77FC7CA7-DD98-458B-A8C8-66BE4E334557}" destId="{4F6205EE-A020-4306-B1FE-09E6FABAC5B9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690DFC-A084-48F6-8A8F-C75F5E0D4FA0}" type="doc">
      <dgm:prSet loTypeId="urn:microsoft.com/office/officeart/2005/8/layout/hProcess9" loCatId="process" qsTypeId="urn:microsoft.com/office/officeart/2005/8/quickstyle/simple1" qsCatId="simple" csTypeId="urn:microsoft.com/office/officeart/2005/8/colors/accent4_2" csCatId="accent4" phldr="1"/>
      <dgm:spPr/>
    </dgm:pt>
    <dgm:pt modelId="{8F189B8A-4811-4934-8A47-5EC277D59F81}">
      <dgm:prSet phldrT="[Text]"/>
      <dgm:spPr>
        <a:ln w="38100"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 dirty="0"/>
            <a:t>Phase C1: Concept Refinement</a:t>
          </a:r>
        </a:p>
      </dgm:t>
    </dgm:pt>
    <dgm:pt modelId="{E54CA2AA-9CF0-4D24-BED6-E222E62944F6}" type="parTrans" cxnId="{ED9A683F-719C-40AF-A4AF-92B6E6C24627}">
      <dgm:prSet/>
      <dgm:spPr/>
      <dgm:t>
        <a:bodyPr/>
        <a:lstStyle/>
        <a:p>
          <a:endParaRPr lang="en-US"/>
        </a:p>
      </dgm:t>
    </dgm:pt>
    <dgm:pt modelId="{05A49761-A30B-4993-875E-65C1A2239568}" type="sibTrans" cxnId="{ED9A683F-719C-40AF-A4AF-92B6E6C24627}">
      <dgm:prSet/>
      <dgm:spPr/>
      <dgm:t>
        <a:bodyPr/>
        <a:lstStyle/>
        <a:p>
          <a:endParaRPr lang="en-US"/>
        </a:p>
      </dgm:t>
    </dgm:pt>
    <dgm:pt modelId="{B61E274A-4181-4C2B-8197-7313E65D7588}">
      <dgm:prSet phldrT="[Text]"/>
      <dgm:spPr/>
      <dgm:t>
        <a:bodyPr/>
        <a:lstStyle/>
        <a:p>
          <a:r>
            <a:rPr lang="en-US" dirty="0"/>
            <a:t>Phase C2: Select One Concept</a:t>
          </a:r>
        </a:p>
      </dgm:t>
    </dgm:pt>
    <dgm:pt modelId="{F936C083-C67B-4204-B8EE-3E98ADB30A33}" type="parTrans" cxnId="{D8D2B7EF-2C9F-44E5-8758-1B7214B8E46B}">
      <dgm:prSet/>
      <dgm:spPr/>
      <dgm:t>
        <a:bodyPr/>
        <a:lstStyle/>
        <a:p>
          <a:endParaRPr lang="en-US"/>
        </a:p>
      </dgm:t>
    </dgm:pt>
    <dgm:pt modelId="{C0998A9E-C49A-40F5-B32C-89BDBEA2D7D8}" type="sibTrans" cxnId="{D8D2B7EF-2C9F-44E5-8758-1B7214B8E46B}">
      <dgm:prSet/>
      <dgm:spPr/>
      <dgm:t>
        <a:bodyPr/>
        <a:lstStyle/>
        <a:p>
          <a:endParaRPr lang="en-US"/>
        </a:p>
      </dgm:t>
    </dgm:pt>
    <dgm:pt modelId="{B102CC03-FD31-403B-8A77-7035267AD46B}">
      <dgm:prSet phldrT="[Text]"/>
      <dgm:spPr/>
      <dgm:t>
        <a:bodyPr/>
        <a:lstStyle/>
        <a:p>
          <a:r>
            <a:rPr lang="en-US" dirty="0"/>
            <a:t>Phase C3: Advance Concept</a:t>
          </a:r>
        </a:p>
      </dgm:t>
    </dgm:pt>
    <dgm:pt modelId="{DDEEE9DF-D8DB-49B8-AFEB-D4E653413006}" type="parTrans" cxnId="{F059001A-A6AB-404F-B378-3935A7886CBE}">
      <dgm:prSet/>
      <dgm:spPr/>
      <dgm:t>
        <a:bodyPr/>
        <a:lstStyle/>
        <a:p>
          <a:endParaRPr lang="en-US"/>
        </a:p>
      </dgm:t>
    </dgm:pt>
    <dgm:pt modelId="{4A8C5AA2-A037-4DDE-8530-6C7672ED9614}" type="sibTrans" cxnId="{F059001A-A6AB-404F-B378-3935A7886CBE}">
      <dgm:prSet/>
      <dgm:spPr/>
      <dgm:t>
        <a:bodyPr/>
        <a:lstStyle/>
        <a:p>
          <a:endParaRPr lang="en-US"/>
        </a:p>
      </dgm:t>
    </dgm:pt>
    <dgm:pt modelId="{9E93592F-323B-4D8B-BD6E-21C84B754A30}" type="pres">
      <dgm:prSet presAssocID="{F2690DFC-A084-48F6-8A8F-C75F5E0D4FA0}" presName="CompostProcess" presStyleCnt="0">
        <dgm:presLayoutVars>
          <dgm:dir/>
          <dgm:resizeHandles val="exact"/>
        </dgm:presLayoutVars>
      </dgm:prSet>
      <dgm:spPr/>
    </dgm:pt>
    <dgm:pt modelId="{B06F9B03-E631-4E3D-85F9-9770AA2440A2}" type="pres">
      <dgm:prSet presAssocID="{F2690DFC-A084-48F6-8A8F-C75F5E0D4FA0}" presName="arrow" presStyleLbl="bgShp" presStyleIdx="0" presStyleCnt="1" custLinFactNeighborX="226" custLinFactNeighborY="481"/>
      <dgm:spPr/>
    </dgm:pt>
    <dgm:pt modelId="{77FC7CA7-DD98-458B-A8C8-66BE4E334557}" type="pres">
      <dgm:prSet presAssocID="{F2690DFC-A084-48F6-8A8F-C75F5E0D4FA0}" presName="linearProcess" presStyleCnt="0"/>
      <dgm:spPr/>
    </dgm:pt>
    <dgm:pt modelId="{7C4668B9-DF6B-409D-A92A-DB0B9EF83034}" type="pres">
      <dgm:prSet presAssocID="{8F189B8A-4811-4934-8A47-5EC277D59F81}" presName="textNode" presStyleLbl="node1" presStyleIdx="0" presStyleCnt="3" custScaleX="73940">
        <dgm:presLayoutVars>
          <dgm:bulletEnabled val="1"/>
        </dgm:presLayoutVars>
      </dgm:prSet>
      <dgm:spPr/>
    </dgm:pt>
    <dgm:pt modelId="{32D9C0D1-3CD7-454F-A416-F5D9E377FCC6}" type="pres">
      <dgm:prSet presAssocID="{05A49761-A30B-4993-875E-65C1A2239568}" presName="sibTrans" presStyleCnt="0"/>
      <dgm:spPr/>
    </dgm:pt>
    <dgm:pt modelId="{4F6205EE-A020-4306-B1FE-09E6FABAC5B9}" type="pres">
      <dgm:prSet presAssocID="{B61E274A-4181-4C2B-8197-7313E65D7588}" presName="textNode" presStyleLbl="node1" presStyleIdx="1" presStyleCnt="3" custScaleX="72515">
        <dgm:presLayoutVars>
          <dgm:bulletEnabled val="1"/>
        </dgm:presLayoutVars>
      </dgm:prSet>
      <dgm:spPr/>
    </dgm:pt>
    <dgm:pt modelId="{E1F43BAE-0C97-4A79-8C03-1F0F29BF7C25}" type="pres">
      <dgm:prSet presAssocID="{C0998A9E-C49A-40F5-B32C-89BDBEA2D7D8}" presName="sibTrans" presStyleCnt="0"/>
      <dgm:spPr/>
    </dgm:pt>
    <dgm:pt modelId="{E0B3CD28-FC4D-4060-BD21-87CD12A3F070}" type="pres">
      <dgm:prSet presAssocID="{B102CC03-FD31-403B-8A77-7035267AD46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92A3350E-5ACA-46B0-808A-050BDD8BE276}" type="presOf" srcId="{B61E274A-4181-4C2B-8197-7313E65D7588}" destId="{4F6205EE-A020-4306-B1FE-09E6FABAC5B9}" srcOrd="0" destOrd="0" presId="urn:microsoft.com/office/officeart/2005/8/layout/hProcess9"/>
    <dgm:cxn modelId="{F059001A-A6AB-404F-B378-3935A7886CBE}" srcId="{F2690DFC-A084-48F6-8A8F-C75F5E0D4FA0}" destId="{B102CC03-FD31-403B-8A77-7035267AD46B}" srcOrd="2" destOrd="0" parTransId="{DDEEE9DF-D8DB-49B8-AFEB-D4E653413006}" sibTransId="{4A8C5AA2-A037-4DDE-8530-6C7672ED9614}"/>
    <dgm:cxn modelId="{C4E0A034-BBF5-4119-9D3F-C5F04F3D9035}" type="presOf" srcId="{F2690DFC-A084-48F6-8A8F-C75F5E0D4FA0}" destId="{9E93592F-323B-4D8B-BD6E-21C84B754A30}" srcOrd="0" destOrd="0" presId="urn:microsoft.com/office/officeart/2005/8/layout/hProcess9"/>
    <dgm:cxn modelId="{ED9A683F-719C-40AF-A4AF-92B6E6C24627}" srcId="{F2690DFC-A084-48F6-8A8F-C75F5E0D4FA0}" destId="{8F189B8A-4811-4934-8A47-5EC277D59F81}" srcOrd="0" destOrd="0" parTransId="{E54CA2AA-9CF0-4D24-BED6-E222E62944F6}" sibTransId="{05A49761-A30B-4993-875E-65C1A2239568}"/>
    <dgm:cxn modelId="{A23193D0-4026-40E9-904E-8B10BA205376}" type="presOf" srcId="{B102CC03-FD31-403B-8A77-7035267AD46B}" destId="{E0B3CD28-FC4D-4060-BD21-87CD12A3F070}" srcOrd="0" destOrd="0" presId="urn:microsoft.com/office/officeart/2005/8/layout/hProcess9"/>
    <dgm:cxn modelId="{4622B9D6-F703-4774-910E-EC88792AF678}" type="presOf" srcId="{8F189B8A-4811-4934-8A47-5EC277D59F81}" destId="{7C4668B9-DF6B-409D-A92A-DB0B9EF83034}" srcOrd="0" destOrd="0" presId="urn:microsoft.com/office/officeart/2005/8/layout/hProcess9"/>
    <dgm:cxn modelId="{D8D2B7EF-2C9F-44E5-8758-1B7214B8E46B}" srcId="{F2690DFC-A084-48F6-8A8F-C75F5E0D4FA0}" destId="{B61E274A-4181-4C2B-8197-7313E65D7588}" srcOrd="1" destOrd="0" parTransId="{F936C083-C67B-4204-B8EE-3E98ADB30A33}" sibTransId="{C0998A9E-C49A-40F5-B32C-89BDBEA2D7D8}"/>
    <dgm:cxn modelId="{44839AFA-AC55-46E8-9F07-A51728FAD938}" type="presParOf" srcId="{9E93592F-323B-4D8B-BD6E-21C84B754A30}" destId="{B06F9B03-E631-4E3D-85F9-9770AA2440A2}" srcOrd="0" destOrd="0" presId="urn:microsoft.com/office/officeart/2005/8/layout/hProcess9"/>
    <dgm:cxn modelId="{B64C20AE-5DEE-4635-A9D5-07C8BF61F6D0}" type="presParOf" srcId="{9E93592F-323B-4D8B-BD6E-21C84B754A30}" destId="{77FC7CA7-DD98-458B-A8C8-66BE4E334557}" srcOrd="1" destOrd="0" presId="urn:microsoft.com/office/officeart/2005/8/layout/hProcess9"/>
    <dgm:cxn modelId="{EFC9950C-07F2-435E-BDC3-A71B5BAA0AB7}" type="presParOf" srcId="{77FC7CA7-DD98-458B-A8C8-66BE4E334557}" destId="{7C4668B9-DF6B-409D-A92A-DB0B9EF83034}" srcOrd="0" destOrd="0" presId="urn:microsoft.com/office/officeart/2005/8/layout/hProcess9"/>
    <dgm:cxn modelId="{CCFDAD24-B9D1-43EA-AF83-2C5309C9E4A3}" type="presParOf" srcId="{77FC7CA7-DD98-458B-A8C8-66BE4E334557}" destId="{32D9C0D1-3CD7-454F-A416-F5D9E377FCC6}" srcOrd="1" destOrd="0" presId="urn:microsoft.com/office/officeart/2005/8/layout/hProcess9"/>
    <dgm:cxn modelId="{8CC78245-51C3-48BE-9390-4640C9DFB15F}" type="presParOf" srcId="{77FC7CA7-DD98-458B-A8C8-66BE4E334557}" destId="{4F6205EE-A020-4306-B1FE-09E6FABAC5B9}" srcOrd="2" destOrd="0" presId="urn:microsoft.com/office/officeart/2005/8/layout/hProcess9"/>
    <dgm:cxn modelId="{5328F061-9F12-4DB0-B11F-DD7753B3BC25}" type="presParOf" srcId="{77FC7CA7-DD98-458B-A8C8-66BE4E334557}" destId="{E1F43BAE-0C97-4A79-8C03-1F0F29BF7C25}" srcOrd="3" destOrd="0" presId="urn:microsoft.com/office/officeart/2005/8/layout/hProcess9"/>
    <dgm:cxn modelId="{3934FC10-C141-41F7-A284-0AA7519865F0}" type="presParOf" srcId="{77FC7CA7-DD98-458B-A8C8-66BE4E334557}" destId="{E0B3CD28-FC4D-4060-BD21-87CD12A3F07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690DFC-A084-48F6-8A8F-C75F5E0D4FA0}" type="doc">
      <dgm:prSet loTypeId="urn:microsoft.com/office/officeart/2005/8/layout/hProcess9" loCatId="process" qsTypeId="urn:microsoft.com/office/officeart/2005/8/quickstyle/simple1" qsCatId="simple" csTypeId="urn:microsoft.com/office/officeart/2005/8/colors/accent3_2" csCatId="accent3" phldr="1"/>
      <dgm:spPr/>
    </dgm:pt>
    <dgm:pt modelId="{8F189B8A-4811-4934-8A47-5EC277D59F81}">
      <dgm:prSet phldrT="[Text]"/>
      <dgm:spPr/>
      <dgm:t>
        <a:bodyPr/>
        <a:lstStyle/>
        <a:p>
          <a:r>
            <a:rPr lang="en-US" dirty="0"/>
            <a:t>Phase D1: Draft Plan</a:t>
          </a:r>
        </a:p>
      </dgm:t>
    </dgm:pt>
    <dgm:pt modelId="{E54CA2AA-9CF0-4D24-BED6-E222E62944F6}" type="parTrans" cxnId="{ED9A683F-719C-40AF-A4AF-92B6E6C24627}">
      <dgm:prSet/>
      <dgm:spPr/>
      <dgm:t>
        <a:bodyPr/>
        <a:lstStyle/>
        <a:p>
          <a:endParaRPr lang="en-US"/>
        </a:p>
      </dgm:t>
    </dgm:pt>
    <dgm:pt modelId="{05A49761-A30B-4993-875E-65C1A2239568}" type="sibTrans" cxnId="{ED9A683F-719C-40AF-A4AF-92B6E6C24627}">
      <dgm:prSet/>
      <dgm:spPr/>
      <dgm:t>
        <a:bodyPr/>
        <a:lstStyle/>
        <a:p>
          <a:endParaRPr lang="en-US"/>
        </a:p>
      </dgm:t>
    </dgm:pt>
    <dgm:pt modelId="{B61E274A-4181-4C2B-8197-7313E65D7588}">
      <dgm:prSet phldrT="[Text]"/>
      <dgm:spPr/>
      <dgm:t>
        <a:bodyPr/>
        <a:lstStyle/>
        <a:p>
          <a:r>
            <a:rPr lang="en-US" dirty="0"/>
            <a:t>Phase D2: Final Plan</a:t>
          </a:r>
        </a:p>
      </dgm:t>
    </dgm:pt>
    <dgm:pt modelId="{F936C083-C67B-4204-B8EE-3E98ADB30A33}" type="parTrans" cxnId="{D8D2B7EF-2C9F-44E5-8758-1B7214B8E46B}">
      <dgm:prSet/>
      <dgm:spPr/>
      <dgm:t>
        <a:bodyPr/>
        <a:lstStyle/>
        <a:p>
          <a:endParaRPr lang="en-US"/>
        </a:p>
      </dgm:t>
    </dgm:pt>
    <dgm:pt modelId="{C0998A9E-C49A-40F5-B32C-89BDBEA2D7D8}" type="sibTrans" cxnId="{D8D2B7EF-2C9F-44E5-8758-1B7214B8E46B}">
      <dgm:prSet/>
      <dgm:spPr/>
      <dgm:t>
        <a:bodyPr/>
        <a:lstStyle/>
        <a:p>
          <a:endParaRPr lang="en-US"/>
        </a:p>
      </dgm:t>
    </dgm:pt>
    <dgm:pt modelId="{9E93592F-323B-4D8B-BD6E-21C84B754A30}" type="pres">
      <dgm:prSet presAssocID="{F2690DFC-A084-48F6-8A8F-C75F5E0D4FA0}" presName="CompostProcess" presStyleCnt="0">
        <dgm:presLayoutVars>
          <dgm:dir/>
          <dgm:resizeHandles val="exact"/>
        </dgm:presLayoutVars>
      </dgm:prSet>
      <dgm:spPr/>
    </dgm:pt>
    <dgm:pt modelId="{B06F9B03-E631-4E3D-85F9-9770AA2440A2}" type="pres">
      <dgm:prSet presAssocID="{F2690DFC-A084-48F6-8A8F-C75F5E0D4FA0}" presName="arrow" presStyleLbl="bgShp" presStyleIdx="0" presStyleCnt="1" custLinFactNeighborX="226" custLinFactNeighborY="481"/>
      <dgm:spPr/>
    </dgm:pt>
    <dgm:pt modelId="{77FC7CA7-DD98-458B-A8C8-66BE4E334557}" type="pres">
      <dgm:prSet presAssocID="{F2690DFC-A084-48F6-8A8F-C75F5E0D4FA0}" presName="linearProcess" presStyleCnt="0"/>
      <dgm:spPr/>
    </dgm:pt>
    <dgm:pt modelId="{7C4668B9-DF6B-409D-A92A-DB0B9EF83034}" type="pres">
      <dgm:prSet presAssocID="{8F189B8A-4811-4934-8A47-5EC277D59F81}" presName="textNode" presStyleLbl="node1" presStyleIdx="0" presStyleCnt="2" custScaleX="73940">
        <dgm:presLayoutVars>
          <dgm:bulletEnabled val="1"/>
        </dgm:presLayoutVars>
      </dgm:prSet>
      <dgm:spPr/>
    </dgm:pt>
    <dgm:pt modelId="{32D9C0D1-3CD7-454F-A416-F5D9E377FCC6}" type="pres">
      <dgm:prSet presAssocID="{05A49761-A30B-4993-875E-65C1A2239568}" presName="sibTrans" presStyleCnt="0"/>
      <dgm:spPr/>
    </dgm:pt>
    <dgm:pt modelId="{4F6205EE-A020-4306-B1FE-09E6FABAC5B9}" type="pres">
      <dgm:prSet presAssocID="{B61E274A-4181-4C2B-8197-7313E65D7588}" presName="textNode" presStyleLbl="node1" presStyleIdx="1" presStyleCnt="2" custScaleX="72515">
        <dgm:presLayoutVars>
          <dgm:bulletEnabled val="1"/>
        </dgm:presLayoutVars>
      </dgm:prSet>
      <dgm:spPr/>
    </dgm:pt>
  </dgm:ptLst>
  <dgm:cxnLst>
    <dgm:cxn modelId="{92A3350E-5ACA-46B0-808A-050BDD8BE276}" type="presOf" srcId="{B61E274A-4181-4C2B-8197-7313E65D7588}" destId="{4F6205EE-A020-4306-B1FE-09E6FABAC5B9}" srcOrd="0" destOrd="0" presId="urn:microsoft.com/office/officeart/2005/8/layout/hProcess9"/>
    <dgm:cxn modelId="{C4E0A034-BBF5-4119-9D3F-C5F04F3D9035}" type="presOf" srcId="{F2690DFC-A084-48F6-8A8F-C75F5E0D4FA0}" destId="{9E93592F-323B-4D8B-BD6E-21C84B754A30}" srcOrd="0" destOrd="0" presId="urn:microsoft.com/office/officeart/2005/8/layout/hProcess9"/>
    <dgm:cxn modelId="{ED9A683F-719C-40AF-A4AF-92B6E6C24627}" srcId="{F2690DFC-A084-48F6-8A8F-C75F5E0D4FA0}" destId="{8F189B8A-4811-4934-8A47-5EC277D59F81}" srcOrd="0" destOrd="0" parTransId="{E54CA2AA-9CF0-4D24-BED6-E222E62944F6}" sibTransId="{05A49761-A30B-4993-875E-65C1A2239568}"/>
    <dgm:cxn modelId="{4622B9D6-F703-4774-910E-EC88792AF678}" type="presOf" srcId="{8F189B8A-4811-4934-8A47-5EC277D59F81}" destId="{7C4668B9-DF6B-409D-A92A-DB0B9EF83034}" srcOrd="0" destOrd="0" presId="urn:microsoft.com/office/officeart/2005/8/layout/hProcess9"/>
    <dgm:cxn modelId="{D8D2B7EF-2C9F-44E5-8758-1B7214B8E46B}" srcId="{F2690DFC-A084-48F6-8A8F-C75F5E0D4FA0}" destId="{B61E274A-4181-4C2B-8197-7313E65D7588}" srcOrd="1" destOrd="0" parTransId="{F936C083-C67B-4204-B8EE-3E98ADB30A33}" sibTransId="{C0998A9E-C49A-40F5-B32C-89BDBEA2D7D8}"/>
    <dgm:cxn modelId="{44839AFA-AC55-46E8-9F07-A51728FAD938}" type="presParOf" srcId="{9E93592F-323B-4D8B-BD6E-21C84B754A30}" destId="{B06F9B03-E631-4E3D-85F9-9770AA2440A2}" srcOrd="0" destOrd="0" presId="urn:microsoft.com/office/officeart/2005/8/layout/hProcess9"/>
    <dgm:cxn modelId="{B64C20AE-5DEE-4635-A9D5-07C8BF61F6D0}" type="presParOf" srcId="{9E93592F-323B-4D8B-BD6E-21C84B754A30}" destId="{77FC7CA7-DD98-458B-A8C8-66BE4E334557}" srcOrd="1" destOrd="0" presId="urn:microsoft.com/office/officeart/2005/8/layout/hProcess9"/>
    <dgm:cxn modelId="{EFC9950C-07F2-435E-BDC3-A71B5BAA0AB7}" type="presParOf" srcId="{77FC7CA7-DD98-458B-A8C8-66BE4E334557}" destId="{7C4668B9-DF6B-409D-A92A-DB0B9EF83034}" srcOrd="0" destOrd="0" presId="urn:microsoft.com/office/officeart/2005/8/layout/hProcess9"/>
    <dgm:cxn modelId="{CCFDAD24-B9D1-43EA-AF83-2C5309C9E4A3}" type="presParOf" srcId="{77FC7CA7-DD98-458B-A8C8-66BE4E334557}" destId="{32D9C0D1-3CD7-454F-A416-F5D9E377FCC6}" srcOrd="1" destOrd="0" presId="urn:microsoft.com/office/officeart/2005/8/layout/hProcess9"/>
    <dgm:cxn modelId="{8CC78245-51C3-48BE-9390-4640C9DFB15F}" type="presParOf" srcId="{77FC7CA7-DD98-458B-A8C8-66BE4E334557}" destId="{4F6205EE-A020-4306-B1FE-09E6FABAC5B9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1C4BF9-5AB6-47C8-B0C2-826F814EFE36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5FAF0F-06D6-4F5F-A25E-6A60CA826052}">
      <dgm:prSet phldrT="[Text]"/>
      <dgm:spPr/>
      <dgm:t>
        <a:bodyPr/>
        <a:lstStyle/>
        <a:p>
          <a:r>
            <a:rPr lang="en-US" dirty="0"/>
            <a:t>Concept:</a:t>
          </a:r>
        </a:p>
        <a:p>
          <a:r>
            <a:rPr lang="en-US" dirty="0"/>
            <a:t>Play</a:t>
          </a:r>
        </a:p>
      </dgm:t>
    </dgm:pt>
    <dgm:pt modelId="{5ED67A68-6C8D-4C8A-96A1-F015C6C967FF}" type="parTrans" cxnId="{DE1F46A1-00CF-45C9-8DFD-96B4E3FD97F6}">
      <dgm:prSet/>
      <dgm:spPr/>
      <dgm:t>
        <a:bodyPr/>
        <a:lstStyle/>
        <a:p>
          <a:endParaRPr lang="en-US"/>
        </a:p>
      </dgm:t>
    </dgm:pt>
    <dgm:pt modelId="{92EA1630-C1D6-46AD-9B53-FC975AC248FA}" type="sibTrans" cxnId="{DE1F46A1-00CF-45C9-8DFD-96B4E3FD97F6}">
      <dgm:prSet/>
      <dgm:spPr/>
      <dgm:t>
        <a:bodyPr/>
        <a:lstStyle/>
        <a:p>
          <a:endParaRPr lang="en-US"/>
        </a:p>
      </dgm:t>
    </dgm:pt>
    <dgm:pt modelId="{5190BF66-E4BA-47BE-8091-25C12B0FCFF9}">
      <dgm:prSet phldrT="[Text]" custT="1"/>
      <dgm:spPr/>
      <dgm:t>
        <a:bodyPr/>
        <a:lstStyle/>
        <a:p>
          <a:r>
            <a:rPr lang="en-US" sz="1800" dirty="0"/>
            <a:t>Program</a:t>
          </a:r>
        </a:p>
      </dgm:t>
    </dgm:pt>
    <dgm:pt modelId="{B5D94ED6-B803-43EA-A230-D27031F5C945}" type="parTrans" cxnId="{824B094F-37B8-4502-AC88-7614455C3CF7}">
      <dgm:prSet/>
      <dgm:spPr/>
      <dgm:t>
        <a:bodyPr/>
        <a:lstStyle/>
        <a:p>
          <a:endParaRPr lang="en-US"/>
        </a:p>
      </dgm:t>
    </dgm:pt>
    <dgm:pt modelId="{8B0451AE-FB24-48AE-8266-42A2F952A1FE}" type="sibTrans" cxnId="{824B094F-37B8-4502-AC88-7614455C3CF7}">
      <dgm:prSet/>
      <dgm:spPr/>
      <dgm:t>
        <a:bodyPr/>
        <a:lstStyle/>
        <a:p>
          <a:endParaRPr lang="en-US"/>
        </a:p>
      </dgm:t>
    </dgm:pt>
    <dgm:pt modelId="{A1E17BDB-E4E1-4510-A994-408E97041463}">
      <dgm:prSet phldrT="[Text]" custT="1"/>
      <dgm:spPr/>
      <dgm:t>
        <a:bodyPr/>
        <a:lstStyle/>
        <a:p>
          <a:r>
            <a:rPr lang="en-US" sz="1800" dirty="0"/>
            <a:t>Physical</a:t>
          </a:r>
        </a:p>
      </dgm:t>
    </dgm:pt>
    <dgm:pt modelId="{B8FCCB73-7FE6-49F8-B274-F15E51CC7883}" type="parTrans" cxnId="{9F767A88-0642-4682-BCB3-B658E3AE06A2}">
      <dgm:prSet/>
      <dgm:spPr/>
      <dgm:t>
        <a:bodyPr/>
        <a:lstStyle/>
        <a:p>
          <a:endParaRPr lang="en-US"/>
        </a:p>
      </dgm:t>
    </dgm:pt>
    <dgm:pt modelId="{FDFBE5D1-EFD1-4F30-94F7-ACFC2DA7B2E0}" type="sibTrans" cxnId="{9F767A88-0642-4682-BCB3-B658E3AE06A2}">
      <dgm:prSet/>
      <dgm:spPr/>
      <dgm:t>
        <a:bodyPr/>
        <a:lstStyle/>
        <a:p>
          <a:endParaRPr lang="en-US"/>
        </a:p>
      </dgm:t>
    </dgm:pt>
    <dgm:pt modelId="{D0CED6A7-E01C-44B9-BB86-5430F1C1F387}">
      <dgm:prSet phldrT="[Text]"/>
      <dgm:spPr/>
      <dgm:t>
        <a:bodyPr/>
        <a:lstStyle/>
        <a:p>
          <a:r>
            <a:rPr lang="en-US" dirty="0"/>
            <a:t>Concept: Nature</a:t>
          </a:r>
        </a:p>
      </dgm:t>
    </dgm:pt>
    <dgm:pt modelId="{3CB1E389-9CC2-4E3C-99A8-C45CFB0CBE67}" type="parTrans" cxnId="{19BDF633-ED1A-4DDD-9A4E-431BA2CAD8B7}">
      <dgm:prSet/>
      <dgm:spPr/>
      <dgm:t>
        <a:bodyPr/>
        <a:lstStyle/>
        <a:p>
          <a:endParaRPr lang="en-US"/>
        </a:p>
      </dgm:t>
    </dgm:pt>
    <dgm:pt modelId="{26F85334-B60D-4DBB-9BF7-BB673F20B411}" type="sibTrans" cxnId="{19BDF633-ED1A-4DDD-9A4E-431BA2CAD8B7}">
      <dgm:prSet/>
      <dgm:spPr/>
      <dgm:t>
        <a:bodyPr/>
        <a:lstStyle/>
        <a:p>
          <a:endParaRPr lang="en-US"/>
        </a:p>
      </dgm:t>
    </dgm:pt>
    <dgm:pt modelId="{A143CA98-3444-4C82-9E48-C22142952FEC}">
      <dgm:prSet phldrT="[Text]" custT="1"/>
      <dgm:spPr/>
      <dgm:t>
        <a:bodyPr/>
        <a:lstStyle/>
        <a:p>
          <a:r>
            <a:rPr lang="en-US" sz="1800" dirty="0"/>
            <a:t>Program</a:t>
          </a:r>
        </a:p>
      </dgm:t>
    </dgm:pt>
    <dgm:pt modelId="{BDDD9E7E-166B-4CDB-B95C-668A27760EB3}" type="parTrans" cxnId="{46603749-D753-49F8-88F2-C5E03C8FDEB9}">
      <dgm:prSet/>
      <dgm:spPr/>
      <dgm:t>
        <a:bodyPr/>
        <a:lstStyle/>
        <a:p>
          <a:endParaRPr lang="en-US"/>
        </a:p>
      </dgm:t>
    </dgm:pt>
    <dgm:pt modelId="{B2DCFD6F-023D-4ACE-869B-640E3C5531CC}" type="sibTrans" cxnId="{46603749-D753-49F8-88F2-C5E03C8FDEB9}">
      <dgm:prSet/>
      <dgm:spPr/>
      <dgm:t>
        <a:bodyPr/>
        <a:lstStyle/>
        <a:p>
          <a:endParaRPr lang="en-US"/>
        </a:p>
      </dgm:t>
    </dgm:pt>
    <dgm:pt modelId="{63A47094-9FD8-4940-B905-8303D58B5BBB}">
      <dgm:prSet phldrT="[Text]" custT="1"/>
      <dgm:spPr/>
      <dgm:t>
        <a:bodyPr/>
        <a:lstStyle/>
        <a:p>
          <a:r>
            <a:rPr lang="en-US" sz="1800" dirty="0"/>
            <a:t>Physical</a:t>
          </a:r>
        </a:p>
      </dgm:t>
    </dgm:pt>
    <dgm:pt modelId="{3C27666B-DDC5-4676-939A-BA806BCBF796}" type="parTrans" cxnId="{EBEB3FE8-B886-4607-A124-F4EC52EFD038}">
      <dgm:prSet/>
      <dgm:spPr/>
      <dgm:t>
        <a:bodyPr/>
        <a:lstStyle/>
        <a:p>
          <a:endParaRPr lang="en-US"/>
        </a:p>
      </dgm:t>
    </dgm:pt>
    <dgm:pt modelId="{C62491C1-7ECC-4AAF-8AF6-C6743F304AD0}" type="sibTrans" cxnId="{EBEB3FE8-B886-4607-A124-F4EC52EFD038}">
      <dgm:prSet/>
      <dgm:spPr/>
      <dgm:t>
        <a:bodyPr/>
        <a:lstStyle/>
        <a:p>
          <a:endParaRPr lang="en-US"/>
        </a:p>
      </dgm:t>
    </dgm:pt>
    <dgm:pt modelId="{DEF5EF19-79E4-4A1B-8387-A4DA81685001}">
      <dgm:prSet phldrT="[Text]"/>
      <dgm:spPr/>
      <dgm:t>
        <a:bodyPr/>
        <a:lstStyle/>
        <a:p>
          <a:r>
            <a:rPr lang="en-US" dirty="0"/>
            <a:t>Concept: Discovery</a:t>
          </a:r>
        </a:p>
      </dgm:t>
    </dgm:pt>
    <dgm:pt modelId="{837C206B-D543-427C-92D1-00015A576884}" type="parTrans" cxnId="{07E6F96A-2634-4F45-9338-455258E91338}">
      <dgm:prSet/>
      <dgm:spPr/>
      <dgm:t>
        <a:bodyPr/>
        <a:lstStyle/>
        <a:p>
          <a:endParaRPr lang="en-US"/>
        </a:p>
      </dgm:t>
    </dgm:pt>
    <dgm:pt modelId="{6F53F205-88EE-45F0-BCB0-369C223D2B02}" type="sibTrans" cxnId="{07E6F96A-2634-4F45-9338-455258E91338}">
      <dgm:prSet/>
      <dgm:spPr/>
      <dgm:t>
        <a:bodyPr/>
        <a:lstStyle/>
        <a:p>
          <a:endParaRPr lang="en-US"/>
        </a:p>
      </dgm:t>
    </dgm:pt>
    <dgm:pt modelId="{5AE84964-230A-487B-8FFB-150FF130D7C3}">
      <dgm:prSet phldrT="[Text]" custT="1"/>
      <dgm:spPr/>
      <dgm:t>
        <a:bodyPr/>
        <a:lstStyle/>
        <a:p>
          <a:r>
            <a:rPr lang="en-US" sz="1800" dirty="0"/>
            <a:t>Program</a:t>
          </a:r>
        </a:p>
      </dgm:t>
    </dgm:pt>
    <dgm:pt modelId="{40E4BB50-7986-49E8-A42F-0EE0D95E77B8}" type="parTrans" cxnId="{D27D8EFD-5F8B-4077-9D9B-27B90D9C8DEF}">
      <dgm:prSet/>
      <dgm:spPr/>
      <dgm:t>
        <a:bodyPr/>
        <a:lstStyle/>
        <a:p>
          <a:endParaRPr lang="en-US"/>
        </a:p>
      </dgm:t>
    </dgm:pt>
    <dgm:pt modelId="{9B1F8AF9-EDF7-493A-9E75-AEEA527CC8D0}" type="sibTrans" cxnId="{D27D8EFD-5F8B-4077-9D9B-27B90D9C8DEF}">
      <dgm:prSet/>
      <dgm:spPr/>
      <dgm:t>
        <a:bodyPr/>
        <a:lstStyle/>
        <a:p>
          <a:endParaRPr lang="en-US"/>
        </a:p>
      </dgm:t>
    </dgm:pt>
    <dgm:pt modelId="{E762D89D-115A-494A-85A0-B01AD6A138E4}">
      <dgm:prSet phldrT="[Text]" custT="1"/>
      <dgm:spPr/>
      <dgm:t>
        <a:bodyPr/>
        <a:lstStyle/>
        <a:p>
          <a:r>
            <a:rPr lang="en-US" sz="1800" dirty="0"/>
            <a:t>Physical</a:t>
          </a:r>
        </a:p>
      </dgm:t>
    </dgm:pt>
    <dgm:pt modelId="{619F4579-C21B-49B2-9E5D-68A4FF30BEBF}" type="parTrans" cxnId="{28481B99-6145-46A1-AFC1-8FFE72027E46}">
      <dgm:prSet/>
      <dgm:spPr/>
      <dgm:t>
        <a:bodyPr/>
        <a:lstStyle/>
        <a:p>
          <a:endParaRPr lang="en-US"/>
        </a:p>
      </dgm:t>
    </dgm:pt>
    <dgm:pt modelId="{FA7B3193-2BB6-4F6F-B6B3-4639F259DE33}" type="sibTrans" cxnId="{28481B99-6145-46A1-AFC1-8FFE72027E46}">
      <dgm:prSet/>
      <dgm:spPr/>
      <dgm:t>
        <a:bodyPr/>
        <a:lstStyle/>
        <a:p>
          <a:endParaRPr lang="en-US"/>
        </a:p>
      </dgm:t>
    </dgm:pt>
    <dgm:pt modelId="{493D18BE-F852-479C-81AC-92CDCD1829AF}" type="pres">
      <dgm:prSet presAssocID="{571C4BF9-5AB6-47C8-B0C2-826F814EFE36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30B1EEBE-6621-4D48-833C-B944E645456E}" type="pres">
      <dgm:prSet presAssocID="{571C4BF9-5AB6-47C8-B0C2-826F814EFE36}" presName="cycle" presStyleCnt="0"/>
      <dgm:spPr/>
    </dgm:pt>
    <dgm:pt modelId="{D4C349E6-0105-487A-A42E-654840FFC175}" type="pres">
      <dgm:prSet presAssocID="{571C4BF9-5AB6-47C8-B0C2-826F814EFE36}" presName="centerShape" presStyleCnt="0"/>
      <dgm:spPr/>
    </dgm:pt>
    <dgm:pt modelId="{27A1AFBC-D039-4FB8-8D0A-C7A98534D6D7}" type="pres">
      <dgm:prSet presAssocID="{571C4BF9-5AB6-47C8-B0C2-826F814EFE36}" presName="connSite" presStyleLbl="node1" presStyleIdx="0" presStyleCnt="4"/>
      <dgm:spPr/>
    </dgm:pt>
    <dgm:pt modelId="{1E79A09E-F4A1-43E6-8148-3D52C5DECE31}" type="pres">
      <dgm:prSet presAssocID="{571C4BF9-5AB6-47C8-B0C2-826F814EFE36}" presName="visible" presStyleLbl="node1" presStyleIdx="0" presStyleCnt="4" custLinFactNeighborX="5389" custLinFactNeighborY="10779"/>
      <dgm:spPr/>
    </dgm:pt>
    <dgm:pt modelId="{FC5B41C9-FF62-4F7E-90D1-76672AE63877}" type="pres">
      <dgm:prSet presAssocID="{5ED67A68-6C8D-4C8A-96A1-F015C6C967FF}" presName="Name25" presStyleLbl="parChTrans1D1" presStyleIdx="0" presStyleCnt="3"/>
      <dgm:spPr/>
    </dgm:pt>
    <dgm:pt modelId="{33DABC40-BAF2-4B65-9302-FB12C67A43C9}" type="pres">
      <dgm:prSet presAssocID="{5F5FAF0F-06D6-4F5F-A25E-6A60CA826052}" presName="node" presStyleCnt="0"/>
      <dgm:spPr/>
    </dgm:pt>
    <dgm:pt modelId="{B78F5885-9E97-4F9F-BC60-4D9DFAE1C36B}" type="pres">
      <dgm:prSet presAssocID="{5F5FAF0F-06D6-4F5F-A25E-6A60CA826052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61AFD229-5B84-4C98-830B-B46D4AEA489F}" type="pres">
      <dgm:prSet presAssocID="{5F5FAF0F-06D6-4F5F-A25E-6A60CA826052}" presName="childNode" presStyleLbl="revTx" presStyleIdx="0" presStyleCnt="3">
        <dgm:presLayoutVars>
          <dgm:bulletEnabled val="1"/>
        </dgm:presLayoutVars>
      </dgm:prSet>
      <dgm:spPr/>
    </dgm:pt>
    <dgm:pt modelId="{59AAD44A-AE08-4DD9-B9AB-22E221FC30CA}" type="pres">
      <dgm:prSet presAssocID="{3CB1E389-9CC2-4E3C-99A8-C45CFB0CBE67}" presName="Name25" presStyleLbl="parChTrans1D1" presStyleIdx="1" presStyleCnt="3"/>
      <dgm:spPr/>
    </dgm:pt>
    <dgm:pt modelId="{7F559EFC-1C35-4059-941C-943FF9B5D7E6}" type="pres">
      <dgm:prSet presAssocID="{D0CED6A7-E01C-44B9-BB86-5430F1C1F387}" presName="node" presStyleCnt="0"/>
      <dgm:spPr/>
    </dgm:pt>
    <dgm:pt modelId="{358CC12F-7861-4596-BA79-D0C8A7F6E43E}" type="pres">
      <dgm:prSet presAssocID="{D0CED6A7-E01C-44B9-BB86-5430F1C1F387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133BB80F-488A-47E0-8F0B-7E69A22FC70B}" type="pres">
      <dgm:prSet presAssocID="{D0CED6A7-E01C-44B9-BB86-5430F1C1F387}" presName="childNode" presStyleLbl="revTx" presStyleIdx="1" presStyleCnt="3">
        <dgm:presLayoutVars>
          <dgm:bulletEnabled val="1"/>
        </dgm:presLayoutVars>
      </dgm:prSet>
      <dgm:spPr/>
    </dgm:pt>
    <dgm:pt modelId="{2E73EA12-A2AB-44F9-A405-579B7D235418}" type="pres">
      <dgm:prSet presAssocID="{837C206B-D543-427C-92D1-00015A576884}" presName="Name25" presStyleLbl="parChTrans1D1" presStyleIdx="2" presStyleCnt="3"/>
      <dgm:spPr/>
    </dgm:pt>
    <dgm:pt modelId="{95E221FC-7C80-4911-AB7E-1DACDD8ECAB1}" type="pres">
      <dgm:prSet presAssocID="{DEF5EF19-79E4-4A1B-8387-A4DA81685001}" presName="node" presStyleCnt="0"/>
      <dgm:spPr/>
    </dgm:pt>
    <dgm:pt modelId="{175E1CFB-0B73-4E1C-8817-317D8B811EC0}" type="pres">
      <dgm:prSet presAssocID="{DEF5EF19-79E4-4A1B-8387-A4DA81685001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F1FA9A73-91C1-46EC-9BA4-7B1534BB846F}" type="pres">
      <dgm:prSet presAssocID="{DEF5EF19-79E4-4A1B-8387-A4DA81685001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177D1610-E4E6-417D-B657-5A4789A93B4D}" type="presOf" srcId="{63A47094-9FD8-4940-B905-8303D58B5BBB}" destId="{133BB80F-488A-47E0-8F0B-7E69A22FC70B}" srcOrd="0" destOrd="1" presId="urn:microsoft.com/office/officeart/2005/8/layout/radial2"/>
    <dgm:cxn modelId="{19BDF633-ED1A-4DDD-9A4E-431BA2CAD8B7}" srcId="{571C4BF9-5AB6-47C8-B0C2-826F814EFE36}" destId="{D0CED6A7-E01C-44B9-BB86-5430F1C1F387}" srcOrd="1" destOrd="0" parTransId="{3CB1E389-9CC2-4E3C-99A8-C45CFB0CBE67}" sibTransId="{26F85334-B60D-4DBB-9BF7-BB673F20B411}"/>
    <dgm:cxn modelId="{33D92336-B2F4-4449-9ED3-23B1ECED5E4F}" type="presOf" srcId="{837C206B-D543-427C-92D1-00015A576884}" destId="{2E73EA12-A2AB-44F9-A405-579B7D235418}" srcOrd="0" destOrd="0" presId="urn:microsoft.com/office/officeart/2005/8/layout/radial2"/>
    <dgm:cxn modelId="{AD0D9A3F-6FCF-41A9-AD30-F58BA8BD94A1}" type="presOf" srcId="{D0CED6A7-E01C-44B9-BB86-5430F1C1F387}" destId="{358CC12F-7861-4596-BA79-D0C8A7F6E43E}" srcOrd="0" destOrd="0" presId="urn:microsoft.com/office/officeart/2005/8/layout/radial2"/>
    <dgm:cxn modelId="{46A8F25F-D46B-4A09-84A9-7D5F84F036E3}" type="presOf" srcId="{5F5FAF0F-06D6-4F5F-A25E-6A60CA826052}" destId="{B78F5885-9E97-4F9F-BC60-4D9DFAE1C36B}" srcOrd="0" destOrd="0" presId="urn:microsoft.com/office/officeart/2005/8/layout/radial2"/>
    <dgm:cxn modelId="{46603749-D753-49F8-88F2-C5E03C8FDEB9}" srcId="{D0CED6A7-E01C-44B9-BB86-5430F1C1F387}" destId="{A143CA98-3444-4C82-9E48-C22142952FEC}" srcOrd="0" destOrd="0" parTransId="{BDDD9E7E-166B-4CDB-B95C-668A27760EB3}" sibTransId="{B2DCFD6F-023D-4ACE-869B-640E3C5531CC}"/>
    <dgm:cxn modelId="{07E6F96A-2634-4F45-9338-455258E91338}" srcId="{571C4BF9-5AB6-47C8-B0C2-826F814EFE36}" destId="{DEF5EF19-79E4-4A1B-8387-A4DA81685001}" srcOrd="2" destOrd="0" parTransId="{837C206B-D543-427C-92D1-00015A576884}" sibTransId="{6F53F205-88EE-45F0-BCB0-369C223D2B02}"/>
    <dgm:cxn modelId="{824B094F-37B8-4502-AC88-7614455C3CF7}" srcId="{5F5FAF0F-06D6-4F5F-A25E-6A60CA826052}" destId="{5190BF66-E4BA-47BE-8091-25C12B0FCFF9}" srcOrd="0" destOrd="0" parTransId="{B5D94ED6-B803-43EA-A230-D27031F5C945}" sibTransId="{8B0451AE-FB24-48AE-8266-42A2F952A1FE}"/>
    <dgm:cxn modelId="{6FBDAA56-382E-408D-8327-7E5287BDE4BE}" type="presOf" srcId="{571C4BF9-5AB6-47C8-B0C2-826F814EFE36}" destId="{493D18BE-F852-479C-81AC-92CDCD1829AF}" srcOrd="0" destOrd="0" presId="urn:microsoft.com/office/officeart/2005/8/layout/radial2"/>
    <dgm:cxn modelId="{9F767A88-0642-4682-BCB3-B658E3AE06A2}" srcId="{5F5FAF0F-06D6-4F5F-A25E-6A60CA826052}" destId="{A1E17BDB-E4E1-4510-A994-408E97041463}" srcOrd="1" destOrd="0" parTransId="{B8FCCB73-7FE6-49F8-B274-F15E51CC7883}" sibTransId="{FDFBE5D1-EFD1-4F30-94F7-ACFC2DA7B2E0}"/>
    <dgm:cxn modelId="{28481B99-6145-46A1-AFC1-8FFE72027E46}" srcId="{DEF5EF19-79E4-4A1B-8387-A4DA81685001}" destId="{E762D89D-115A-494A-85A0-B01AD6A138E4}" srcOrd="1" destOrd="0" parTransId="{619F4579-C21B-49B2-9E5D-68A4FF30BEBF}" sibTransId="{FA7B3193-2BB6-4F6F-B6B3-4639F259DE33}"/>
    <dgm:cxn modelId="{F26C7B9B-2BAA-490B-94A7-D3C1942E535D}" type="presOf" srcId="{3CB1E389-9CC2-4E3C-99A8-C45CFB0CBE67}" destId="{59AAD44A-AE08-4DD9-B9AB-22E221FC30CA}" srcOrd="0" destOrd="0" presId="urn:microsoft.com/office/officeart/2005/8/layout/radial2"/>
    <dgm:cxn modelId="{E2FFEA9B-5503-4EBE-B33C-EB0318D5636E}" type="presOf" srcId="{5ED67A68-6C8D-4C8A-96A1-F015C6C967FF}" destId="{FC5B41C9-FF62-4F7E-90D1-76672AE63877}" srcOrd="0" destOrd="0" presId="urn:microsoft.com/office/officeart/2005/8/layout/radial2"/>
    <dgm:cxn modelId="{DE1F46A1-00CF-45C9-8DFD-96B4E3FD97F6}" srcId="{571C4BF9-5AB6-47C8-B0C2-826F814EFE36}" destId="{5F5FAF0F-06D6-4F5F-A25E-6A60CA826052}" srcOrd="0" destOrd="0" parTransId="{5ED67A68-6C8D-4C8A-96A1-F015C6C967FF}" sibTransId="{92EA1630-C1D6-46AD-9B53-FC975AC248FA}"/>
    <dgm:cxn modelId="{44D93CAC-ABA9-4573-A8D3-CEDB9325D3FF}" type="presOf" srcId="{5190BF66-E4BA-47BE-8091-25C12B0FCFF9}" destId="{61AFD229-5B84-4C98-830B-B46D4AEA489F}" srcOrd="0" destOrd="0" presId="urn:microsoft.com/office/officeart/2005/8/layout/radial2"/>
    <dgm:cxn modelId="{CA8D68B3-2B6C-44D4-BC87-49AF42674692}" type="presOf" srcId="{A143CA98-3444-4C82-9E48-C22142952FEC}" destId="{133BB80F-488A-47E0-8F0B-7E69A22FC70B}" srcOrd="0" destOrd="0" presId="urn:microsoft.com/office/officeart/2005/8/layout/radial2"/>
    <dgm:cxn modelId="{71569CC2-1724-4EC7-BAF7-65C21629BE89}" type="presOf" srcId="{DEF5EF19-79E4-4A1B-8387-A4DA81685001}" destId="{175E1CFB-0B73-4E1C-8817-317D8B811EC0}" srcOrd="0" destOrd="0" presId="urn:microsoft.com/office/officeart/2005/8/layout/radial2"/>
    <dgm:cxn modelId="{EBEB3FE8-B886-4607-A124-F4EC52EFD038}" srcId="{D0CED6A7-E01C-44B9-BB86-5430F1C1F387}" destId="{63A47094-9FD8-4940-B905-8303D58B5BBB}" srcOrd="1" destOrd="0" parTransId="{3C27666B-DDC5-4676-939A-BA806BCBF796}" sibTransId="{C62491C1-7ECC-4AAF-8AF6-C6743F304AD0}"/>
    <dgm:cxn modelId="{D65962F9-B6C4-4981-B650-B29F77221DC1}" type="presOf" srcId="{A1E17BDB-E4E1-4510-A994-408E97041463}" destId="{61AFD229-5B84-4C98-830B-B46D4AEA489F}" srcOrd="0" destOrd="1" presId="urn:microsoft.com/office/officeart/2005/8/layout/radial2"/>
    <dgm:cxn modelId="{901C00FC-56A0-40D2-B036-451A0DF7BA7B}" type="presOf" srcId="{E762D89D-115A-494A-85A0-B01AD6A138E4}" destId="{F1FA9A73-91C1-46EC-9BA4-7B1534BB846F}" srcOrd="0" destOrd="1" presId="urn:microsoft.com/office/officeart/2005/8/layout/radial2"/>
    <dgm:cxn modelId="{D27D8EFD-5F8B-4077-9D9B-27B90D9C8DEF}" srcId="{DEF5EF19-79E4-4A1B-8387-A4DA81685001}" destId="{5AE84964-230A-487B-8FFB-150FF130D7C3}" srcOrd="0" destOrd="0" parTransId="{40E4BB50-7986-49E8-A42F-0EE0D95E77B8}" sibTransId="{9B1F8AF9-EDF7-493A-9E75-AEEA527CC8D0}"/>
    <dgm:cxn modelId="{20FB63FE-B792-4256-AA29-1441CB9102A6}" type="presOf" srcId="{5AE84964-230A-487B-8FFB-150FF130D7C3}" destId="{F1FA9A73-91C1-46EC-9BA4-7B1534BB846F}" srcOrd="0" destOrd="0" presId="urn:microsoft.com/office/officeart/2005/8/layout/radial2"/>
    <dgm:cxn modelId="{6741D308-F751-40D3-9A2A-AF3A22813445}" type="presParOf" srcId="{493D18BE-F852-479C-81AC-92CDCD1829AF}" destId="{30B1EEBE-6621-4D48-833C-B944E645456E}" srcOrd="0" destOrd="0" presId="urn:microsoft.com/office/officeart/2005/8/layout/radial2"/>
    <dgm:cxn modelId="{14C59F82-56A5-4864-A941-64ACBCC7827A}" type="presParOf" srcId="{30B1EEBE-6621-4D48-833C-B944E645456E}" destId="{D4C349E6-0105-487A-A42E-654840FFC175}" srcOrd="0" destOrd="0" presId="urn:microsoft.com/office/officeart/2005/8/layout/radial2"/>
    <dgm:cxn modelId="{908F2AA3-851E-4A4B-BC6F-60CEFE5B979F}" type="presParOf" srcId="{D4C349E6-0105-487A-A42E-654840FFC175}" destId="{27A1AFBC-D039-4FB8-8D0A-C7A98534D6D7}" srcOrd="0" destOrd="0" presId="urn:microsoft.com/office/officeart/2005/8/layout/radial2"/>
    <dgm:cxn modelId="{5F1BED1D-AE7A-4C05-B0E7-0C10998932F6}" type="presParOf" srcId="{D4C349E6-0105-487A-A42E-654840FFC175}" destId="{1E79A09E-F4A1-43E6-8148-3D52C5DECE31}" srcOrd="1" destOrd="0" presId="urn:microsoft.com/office/officeart/2005/8/layout/radial2"/>
    <dgm:cxn modelId="{CF3AEA9A-2BAF-4FE8-9278-A6FC58D9F3F4}" type="presParOf" srcId="{30B1EEBE-6621-4D48-833C-B944E645456E}" destId="{FC5B41C9-FF62-4F7E-90D1-76672AE63877}" srcOrd="1" destOrd="0" presId="urn:microsoft.com/office/officeart/2005/8/layout/radial2"/>
    <dgm:cxn modelId="{1B163D9F-9BBC-4892-A72A-C0403A9D3891}" type="presParOf" srcId="{30B1EEBE-6621-4D48-833C-B944E645456E}" destId="{33DABC40-BAF2-4B65-9302-FB12C67A43C9}" srcOrd="2" destOrd="0" presId="urn:microsoft.com/office/officeart/2005/8/layout/radial2"/>
    <dgm:cxn modelId="{149C6BFC-7FD3-4B57-88CB-20A4BD5AE1BB}" type="presParOf" srcId="{33DABC40-BAF2-4B65-9302-FB12C67A43C9}" destId="{B78F5885-9E97-4F9F-BC60-4D9DFAE1C36B}" srcOrd="0" destOrd="0" presId="urn:microsoft.com/office/officeart/2005/8/layout/radial2"/>
    <dgm:cxn modelId="{142ECB94-FA44-459D-A1D9-5BB9A78523B0}" type="presParOf" srcId="{33DABC40-BAF2-4B65-9302-FB12C67A43C9}" destId="{61AFD229-5B84-4C98-830B-B46D4AEA489F}" srcOrd="1" destOrd="0" presId="urn:microsoft.com/office/officeart/2005/8/layout/radial2"/>
    <dgm:cxn modelId="{80A3D07E-1985-432F-B078-827A318AA95B}" type="presParOf" srcId="{30B1EEBE-6621-4D48-833C-B944E645456E}" destId="{59AAD44A-AE08-4DD9-B9AB-22E221FC30CA}" srcOrd="3" destOrd="0" presId="urn:microsoft.com/office/officeart/2005/8/layout/radial2"/>
    <dgm:cxn modelId="{BBF903C9-9126-4CB1-A22E-0B2B622F6F54}" type="presParOf" srcId="{30B1EEBE-6621-4D48-833C-B944E645456E}" destId="{7F559EFC-1C35-4059-941C-943FF9B5D7E6}" srcOrd="4" destOrd="0" presId="urn:microsoft.com/office/officeart/2005/8/layout/radial2"/>
    <dgm:cxn modelId="{B72CBF1F-E438-4CBE-AFE6-FF1F604BEE62}" type="presParOf" srcId="{7F559EFC-1C35-4059-941C-943FF9B5D7E6}" destId="{358CC12F-7861-4596-BA79-D0C8A7F6E43E}" srcOrd="0" destOrd="0" presId="urn:microsoft.com/office/officeart/2005/8/layout/radial2"/>
    <dgm:cxn modelId="{AC90335A-33D8-414F-8315-F2E1CC0100D6}" type="presParOf" srcId="{7F559EFC-1C35-4059-941C-943FF9B5D7E6}" destId="{133BB80F-488A-47E0-8F0B-7E69A22FC70B}" srcOrd="1" destOrd="0" presId="urn:microsoft.com/office/officeart/2005/8/layout/radial2"/>
    <dgm:cxn modelId="{235205DD-DD5A-46C3-9EB9-43D683BE284C}" type="presParOf" srcId="{30B1EEBE-6621-4D48-833C-B944E645456E}" destId="{2E73EA12-A2AB-44F9-A405-579B7D235418}" srcOrd="5" destOrd="0" presId="urn:microsoft.com/office/officeart/2005/8/layout/radial2"/>
    <dgm:cxn modelId="{60837209-BD80-4082-BD72-3A36D3C4E2E4}" type="presParOf" srcId="{30B1EEBE-6621-4D48-833C-B944E645456E}" destId="{95E221FC-7C80-4911-AB7E-1DACDD8ECAB1}" srcOrd="6" destOrd="0" presId="urn:microsoft.com/office/officeart/2005/8/layout/radial2"/>
    <dgm:cxn modelId="{532B0D3A-D92E-4809-BCEC-B137E1937F24}" type="presParOf" srcId="{95E221FC-7C80-4911-AB7E-1DACDD8ECAB1}" destId="{175E1CFB-0B73-4E1C-8817-317D8B811EC0}" srcOrd="0" destOrd="0" presId="urn:microsoft.com/office/officeart/2005/8/layout/radial2"/>
    <dgm:cxn modelId="{31440F9C-DE27-404C-BCEA-89B86D6B222E}" type="presParOf" srcId="{95E221FC-7C80-4911-AB7E-1DACDD8ECAB1}" destId="{F1FA9A73-91C1-46EC-9BA4-7B1534BB846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F964BE-4B79-4F79-87A0-BD694F8F14A4}">
      <dsp:nvSpPr>
        <dsp:cNvPr id="0" name=""/>
        <dsp:cNvSpPr/>
      </dsp:nvSpPr>
      <dsp:spPr>
        <a:xfrm>
          <a:off x="1571831" y="124252"/>
          <a:ext cx="633005" cy="633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Vision and Program</a:t>
          </a:r>
        </a:p>
      </dsp:txBody>
      <dsp:txXfrm>
        <a:off x="1571831" y="124252"/>
        <a:ext cx="633005" cy="633005"/>
      </dsp:txXfrm>
    </dsp:sp>
    <dsp:sp modelId="{7C5297FC-A423-4CD8-9783-9E6372702892}">
      <dsp:nvSpPr>
        <dsp:cNvPr id="0" name=""/>
        <dsp:cNvSpPr/>
      </dsp:nvSpPr>
      <dsp:spPr>
        <a:xfrm>
          <a:off x="607724" y="-274"/>
          <a:ext cx="1496675" cy="1496675"/>
        </a:xfrm>
        <a:prstGeom prst="circularArrow">
          <a:avLst>
            <a:gd name="adj1" fmla="val 8247"/>
            <a:gd name="adj2" fmla="val 576023"/>
            <a:gd name="adj3" fmla="val 2964288"/>
            <a:gd name="adj4" fmla="val 51433"/>
            <a:gd name="adj5" fmla="val 962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324F5-96E7-4945-B55F-C90E83343F0F}">
      <dsp:nvSpPr>
        <dsp:cNvPr id="0" name=""/>
        <dsp:cNvSpPr/>
      </dsp:nvSpPr>
      <dsp:spPr>
        <a:xfrm>
          <a:off x="1039559" y="1046175"/>
          <a:ext cx="633005" cy="633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Financial Resources</a:t>
          </a:r>
        </a:p>
      </dsp:txBody>
      <dsp:txXfrm>
        <a:off x="1039559" y="1046175"/>
        <a:ext cx="633005" cy="633005"/>
      </dsp:txXfrm>
    </dsp:sp>
    <dsp:sp modelId="{31297009-615F-4885-983F-E3E22BF2BF93}">
      <dsp:nvSpPr>
        <dsp:cNvPr id="0" name=""/>
        <dsp:cNvSpPr/>
      </dsp:nvSpPr>
      <dsp:spPr>
        <a:xfrm>
          <a:off x="607724" y="-274"/>
          <a:ext cx="1496675" cy="1496675"/>
        </a:xfrm>
        <a:prstGeom prst="circularArrow">
          <a:avLst>
            <a:gd name="adj1" fmla="val 8247"/>
            <a:gd name="adj2" fmla="val 576023"/>
            <a:gd name="adj3" fmla="val 10172545"/>
            <a:gd name="adj4" fmla="val 7259690"/>
            <a:gd name="adj5" fmla="val 962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DD996-5619-4AD9-9177-ABA69E3DE877}">
      <dsp:nvSpPr>
        <dsp:cNvPr id="0" name=""/>
        <dsp:cNvSpPr/>
      </dsp:nvSpPr>
      <dsp:spPr>
        <a:xfrm>
          <a:off x="507286" y="124252"/>
          <a:ext cx="633005" cy="633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Public Benefits</a:t>
          </a:r>
        </a:p>
      </dsp:txBody>
      <dsp:txXfrm>
        <a:off x="507286" y="124252"/>
        <a:ext cx="633005" cy="633005"/>
      </dsp:txXfrm>
    </dsp:sp>
    <dsp:sp modelId="{60EEC643-4B0B-4916-8321-CBBD5FC3350E}">
      <dsp:nvSpPr>
        <dsp:cNvPr id="0" name=""/>
        <dsp:cNvSpPr/>
      </dsp:nvSpPr>
      <dsp:spPr>
        <a:xfrm>
          <a:off x="607724" y="-274"/>
          <a:ext cx="1496675" cy="1496675"/>
        </a:xfrm>
        <a:prstGeom prst="circularArrow">
          <a:avLst>
            <a:gd name="adj1" fmla="val 8247"/>
            <a:gd name="adj2" fmla="val 576023"/>
            <a:gd name="adj3" fmla="val 16857125"/>
            <a:gd name="adj4" fmla="val 14966853"/>
            <a:gd name="adj5" fmla="val 962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CC97C-D66A-46DB-A7DE-7A127FB23422}">
      <dsp:nvSpPr>
        <dsp:cNvPr id="0" name=""/>
        <dsp:cNvSpPr/>
      </dsp:nvSpPr>
      <dsp:spPr>
        <a:xfrm>
          <a:off x="834" y="4267"/>
          <a:ext cx="1627111" cy="1627111"/>
        </a:xfrm>
        <a:prstGeom prst="ellipse">
          <a:avLst/>
        </a:prstGeom>
        <a:solidFill>
          <a:schemeClr val="accent1">
            <a:alpha val="80000"/>
          </a:schemeClr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9545" tIns="15240" rIns="89545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rPr>
            <a:t>Public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rPr>
            <a:t>Open Houses, online and field surveys, etc. </a:t>
          </a:r>
          <a:endParaRPr lang="en-US" sz="1200" b="1" kern="1200" dirty="0">
            <a:solidFill>
              <a:schemeClr val="bg1"/>
            </a:solidFill>
            <a:latin typeface="Rubik" panose="00000500000000000000" pitchFamily="2" charset="-79"/>
            <a:cs typeface="Rubik" panose="00000500000000000000" pitchFamily="2" charset="-79"/>
          </a:endParaRPr>
        </a:p>
      </dsp:txBody>
      <dsp:txXfrm>
        <a:off x="239119" y="242552"/>
        <a:ext cx="1150541" cy="1150541"/>
      </dsp:txXfrm>
    </dsp:sp>
    <dsp:sp modelId="{70AE5F84-E8A1-4C20-AF57-CDCB516007EE}">
      <dsp:nvSpPr>
        <dsp:cNvPr id="0" name=""/>
        <dsp:cNvSpPr/>
      </dsp:nvSpPr>
      <dsp:spPr>
        <a:xfrm>
          <a:off x="1302523" y="4267"/>
          <a:ext cx="1627111" cy="1627111"/>
        </a:xfrm>
        <a:prstGeom prst="ellipse">
          <a:avLst/>
        </a:prstGeom>
        <a:solidFill>
          <a:schemeClr val="accent1">
            <a:alpha val="80000"/>
          </a:schemeClr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9545" tIns="15240" rIns="89545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rPr>
            <a:t>Steering Committee</a:t>
          </a:r>
        </a:p>
      </dsp:txBody>
      <dsp:txXfrm>
        <a:off x="1540808" y="242552"/>
        <a:ext cx="1150541" cy="1150541"/>
      </dsp:txXfrm>
    </dsp:sp>
    <dsp:sp modelId="{74260F59-CC60-4653-8E2B-49A432DB62E9}">
      <dsp:nvSpPr>
        <dsp:cNvPr id="0" name=""/>
        <dsp:cNvSpPr/>
      </dsp:nvSpPr>
      <dsp:spPr>
        <a:xfrm>
          <a:off x="2604212" y="4267"/>
          <a:ext cx="1627111" cy="1627111"/>
        </a:xfrm>
        <a:prstGeom prst="ellipse">
          <a:avLst/>
        </a:prstGeom>
        <a:solidFill>
          <a:schemeClr val="accent1">
            <a:alpha val="80000"/>
          </a:schemeClr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9545" tIns="15240" rIns="89545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rPr>
            <a:t>Developer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rPr>
            <a:t>(Continuum)</a:t>
          </a:r>
        </a:p>
      </dsp:txBody>
      <dsp:txXfrm>
        <a:off x="2842497" y="242552"/>
        <a:ext cx="1150541" cy="1150541"/>
      </dsp:txXfrm>
    </dsp:sp>
    <dsp:sp modelId="{6EC9E692-4152-4EAD-A697-EAA38C309E71}">
      <dsp:nvSpPr>
        <dsp:cNvPr id="0" name=""/>
        <dsp:cNvSpPr/>
      </dsp:nvSpPr>
      <dsp:spPr>
        <a:xfrm>
          <a:off x="3905901" y="4267"/>
          <a:ext cx="1627111" cy="1627111"/>
        </a:xfrm>
        <a:prstGeom prst="ellipse">
          <a:avLst/>
        </a:prstGeom>
        <a:solidFill>
          <a:schemeClr val="accent1">
            <a:alpha val="80000"/>
          </a:schemeClr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9545" tIns="16510" rIns="89545" bIns="16510" numCol="1" spcCol="1270" anchor="ctr" anchorCtr="0">
          <a:noAutofit/>
        </a:bodyPr>
        <a:lstStyle/>
        <a:p>
          <a:pPr marL="0" lvl="0" indent="0" algn="ctr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50" b="1" kern="12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rPr>
            <a:t>Consultant Team</a:t>
          </a:r>
          <a:endParaRPr lang="en-US" sz="1250" b="0" kern="1200" dirty="0">
            <a:solidFill>
              <a:schemeClr val="bg1"/>
            </a:solidFill>
            <a:latin typeface="Rubik" panose="00000500000000000000" pitchFamily="2" charset="-79"/>
            <a:cs typeface="Rubik" panose="00000500000000000000" pitchFamily="2" charset="-79"/>
          </a:endParaRPr>
        </a:p>
      </dsp:txBody>
      <dsp:txXfrm>
        <a:off x="4144186" y="242552"/>
        <a:ext cx="1150541" cy="1150541"/>
      </dsp:txXfrm>
    </dsp:sp>
    <dsp:sp modelId="{6A11B000-1C88-41FA-BF87-C3517F630249}">
      <dsp:nvSpPr>
        <dsp:cNvPr id="0" name=""/>
        <dsp:cNvSpPr/>
      </dsp:nvSpPr>
      <dsp:spPr>
        <a:xfrm>
          <a:off x="5207590" y="4267"/>
          <a:ext cx="1627111" cy="1627111"/>
        </a:xfrm>
        <a:prstGeom prst="ellipse">
          <a:avLst/>
        </a:prstGeom>
        <a:solidFill>
          <a:schemeClr val="accent1">
            <a:alpha val="80000"/>
          </a:schemeClr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9545" tIns="15240" rIns="89545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rPr>
            <a:t>City Bureaus</a:t>
          </a:r>
        </a:p>
      </dsp:txBody>
      <dsp:txXfrm>
        <a:off x="5445875" y="242552"/>
        <a:ext cx="1150541" cy="11505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9B03-E631-4E3D-85F9-9770AA2440A2}">
      <dsp:nvSpPr>
        <dsp:cNvPr id="0" name=""/>
        <dsp:cNvSpPr/>
      </dsp:nvSpPr>
      <dsp:spPr>
        <a:xfrm>
          <a:off x="495286" y="0"/>
          <a:ext cx="5473065" cy="26416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4668B9-DF6B-409D-A92A-DB0B9EF83034}">
      <dsp:nvSpPr>
        <dsp:cNvPr id="0" name=""/>
        <dsp:cNvSpPr/>
      </dsp:nvSpPr>
      <dsp:spPr>
        <a:xfrm>
          <a:off x="1286102" y="792480"/>
          <a:ext cx="1844857" cy="1056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Phase B1: Vision &amp; Programming</a:t>
          </a:r>
        </a:p>
      </dsp:txBody>
      <dsp:txXfrm>
        <a:off x="1337683" y="844061"/>
        <a:ext cx="1741695" cy="953478"/>
      </dsp:txXfrm>
    </dsp:sp>
    <dsp:sp modelId="{4F6205EE-A020-4306-B1FE-09E6FABAC5B9}">
      <dsp:nvSpPr>
        <dsp:cNvPr id="0" name=""/>
        <dsp:cNvSpPr/>
      </dsp:nvSpPr>
      <dsp:spPr>
        <a:xfrm>
          <a:off x="3343494" y="792480"/>
          <a:ext cx="1809302" cy="1056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Phase B2: Preliminary Concepts</a:t>
          </a:r>
        </a:p>
      </dsp:txBody>
      <dsp:txXfrm>
        <a:off x="3395075" y="844061"/>
        <a:ext cx="1706140" cy="9534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9B03-E631-4E3D-85F9-9770AA2440A2}">
      <dsp:nvSpPr>
        <dsp:cNvPr id="0" name=""/>
        <dsp:cNvSpPr/>
      </dsp:nvSpPr>
      <dsp:spPr>
        <a:xfrm>
          <a:off x="553900" y="0"/>
          <a:ext cx="6120765" cy="264160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4668B9-DF6B-409D-A92A-DB0B9EF83034}">
      <dsp:nvSpPr>
        <dsp:cNvPr id="0" name=""/>
        <dsp:cNvSpPr/>
      </dsp:nvSpPr>
      <dsp:spPr>
        <a:xfrm>
          <a:off x="604004" y="792480"/>
          <a:ext cx="1713773" cy="10566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Phase C1: Concept Refinement</a:t>
          </a:r>
        </a:p>
      </dsp:txBody>
      <dsp:txXfrm>
        <a:off x="655585" y="844061"/>
        <a:ext cx="1610611" cy="953478"/>
      </dsp:txXfrm>
    </dsp:sp>
    <dsp:sp modelId="{4F6205EE-A020-4306-B1FE-09E6FABAC5B9}">
      <dsp:nvSpPr>
        <dsp:cNvPr id="0" name=""/>
        <dsp:cNvSpPr/>
      </dsp:nvSpPr>
      <dsp:spPr>
        <a:xfrm>
          <a:off x="2458069" y="792480"/>
          <a:ext cx="1680745" cy="10566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Phase C2: Select One Concept</a:t>
          </a:r>
        </a:p>
      </dsp:txBody>
      <dsp:txXfrm>
        <a:off x="2509650" y="844061"/>
        <a:ext cx="1577583" cy="953478"/>
      </dsp:txXfrm>
    </dsp:sp>
    <dsp:sp modelId="{E0B3CD28-FC4D-4060-BD21-87CD12A3F070}">
      <dsp:nvSpPr>
        <dsp:cNvPr id="0" name=""/>
        <dsp:cNvSpPr/>
      </dsp:nvSpPr>
      <dsp:spPr>
        <a:xfrm>
          <a:off x="4279105" y="792480"/>
          <a:ext cx="2317789" cy="10566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Phase C3: Advance Concept</a:t>
          </a:r>
        </a:p>
      </dsp:txBody>
      <dsp:txXfrm>
        <a:off x="4330686" y="844061"/>
        <a:ext cx="2214627" cy="9534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F9B03-E631-4E3D-85F9-9770AA2440A2}">
      <dsp:nvSpPr>
        <dsp:cNvPr id="0" name=""/>
        <dsp:cNvSpPr/>
      </dsp:nvSpPr>
      <dsp:spPr>
        <a:xfrm>
          <a:off x="553900" y="0"/>
          <a:ext cx="6120765" cy="264160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4668B9-DF6B-409D-A92A-DB0B9EF83034}">
      <dsp:nvSpPr>
        <dsp:cNvPr id="0" name=""/>
        <dsp:cNvSpPr/>
      </dsp:nvSpPr>
      <dsp:spPr>
        <a:xfrm>
          <a:off x="1672604" y="792480"/>
          <a:ext cx="1826604" cy="1056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Phase D1: Draft Plan</a:t>
          </a:r>
        </a:p>
      </dsp:txBody>
      <dsp:txXfrm>
        <a:off x="1724185" y="844061"/>
        <a:ext cx="1723442" cy="953478"/>
      </dsp:txXfrm>
    </dsp:sp>
    <dsp:sp modelId="{4F6205EE-A020-4306-B1FE-09E6FABAC5B9}">
      <dsp:nvSpPr>
        <dsp:cNvPr id="0" name=""/>
        <dsp:cNvSpPr/>
      </dsp:nvSpPr>
      <dsp:spPr>
        <a:xfrm>
          <a:off x="3736894" y="792480"/>
          <a:ext cx="1791401" cy="1056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Phase D2: Final Plan</a:t>
          </a:r>
        </a:p>
      </dsp:txBody>
      <dsp:txXfrm>
        <a:off x="3788475" y="844061"/>
        <a:ext cx="1688239" cy="9534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3EA12-A2AB-44F9-A405-579B7D235418}">
      <dsp:nvSpPr>
        <dsp:cNvPr id="0" name=""/>
        <dsp:cNvSpPr/>
      </dsp:nvSpPr>
      <dsp:spPr>
        <a:xfrm rot="2561529">
          <a:off x="1623570" y="2326161"/>
          <a:ext cx="513089" cy="58183"/>
        </a:xfrm>
        <a:custGeom>
          <a:avLst/>
          <a:gdLst/>
          <a:ahLst/>
          <a:cxnLst/>
          <a:rect l="0" t="0" r="0" b="0"/>
          <a:pathLst>
            <a:path>
              <a:moveTo>
                <a:pt x="0" y="29091"/>
              </a:moveTo>
              <a:lnTo>
                <a:pt x="513089" y="290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AAD44A-AE08-4DD9-B9AB-22E221FC30CA}">
      <dsp:nvSpPr>
        <dsp:cNvPr id="0" name=""/>
        <dsp:cNvSpPr/>
      </dsp:nvSpPr>
      <dsp:spPr>
        <a:xfrm>
          <a:off x="1691553" y="1628194"/>
          <a:ext cx="654992" cy="58183"/>
        </a:xfrm>
        <a:custGeom>
          <a:avLst/>
          <a:gdLst/>
          <a:ahLst/>
          <a:cxnLst/>
          <a:rect l="0" t="0" r="0" b="0"/>
          <a:pathLst>
            <a:path>
              <a:moveTo>
                <a:pt x="0" y="29091"/>
              </a:moveTo>
              <a:lnTo>
                <a:pt x="654992" y="290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B41C9-FF62-4F7E-90D1-76672AE63877}">
      <dsp:nvSpPr>
        <dsp:cNvPr id="0" name=""/>
        <dsp:cNvSpPr/>
      </dsp:nvSpPr>
      <dsp:spPr>
        <a:xfrm rot="19105624">
          <a:off x="1616245" y="925968"/>
          <a:ext cx="597941" cy="58183"/>
        </a:xfrm>
        <a:custGeom>
          <a:avLst/>
          <a:gdLst/>
          <a:ahLst/>
          <a:cxnLst/>
          <a:rect l="0" t="0" r="0" b="0"/>
          <a:pathLst>
            <a:path>
              <a:moveTo>
                <a:pt x="0" y="29091"/>
              </a:moveTo>
              <a:lnTo>
                <a:pt x="597941" y="290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9A09E-F4A1-43E6-8148-3D52C5DECE31}">
      <dsp:nvSpPr>
        <dsp:cNvPr id="0" name=""/>
        <dsp:cNvSpPr/>
      </dsp:nvSpPr>
      <dsp:spPr>
        <a:xfrm>
          <a:off x="399523" y="1020757"/>
          <a:ext cx="1622928" cy="16229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F5885-9E97-4F9F-BC60-4D9DFAE1C36B}">
      <dsp:nvSpPr>
        <dsp:cNvPr id="0" name=""/>
        <dsp:cNvSpPr/>
      </dsp:nvSpPr>
      <dsp:spPr>
        <a:xfrm>
          <a:off x="2024456" y="970"/>
          <a:ext cx="908527" cy="9085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Concept: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Play</a:t>
          </a:r>
        </a:p>
      </dsp:txBody>
      <dsp:txXfrm>
        <a:off x="2157507" y="134021"/>
        <a:ext cx="642425" cy="642425"/>
      </dsp:txXfrm>
    </dsp:sp>
    <dsp:sp modelId="{61AFD229-5B84-4C98-830B-B46D4AEA489F}">
      <dsp:nvSpPr>
        <dsp:cNvPr id="0" name=""/>
        <dsp:cNvSpPr/>
      </dsp:nvSpPr>
      <dsp:spPr>
        <a:xfrm>
          <a:off x="3023836" y="970"/>
          <a:ext cx="1362791" cy="90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Program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Physical</a:t>
          </a:r>
        </a:p>
      </dsp:txBody>
      <dsp:txXfrm>
        <a:off x="3023836" y="970"/>
        <a:ext cx="1362791" cy="908527"/>
      </dsp:txXfrm>
    </dsp:sp>
    <dsp:sp modelId="{358CC12F-7861-4596-BA79-D0C8A7F6E43E}">
      <dsp:nvSpPr>
        <dsp:cNvPr id="0" name=""/>
        <dsp:cNvSpPr/>
      </dsp:nvSpPr>
      <dsp:spPr>
        <a:xfrm>
          <a:off x="2346545" y="1203022"/>
          <a:ext cx="908527" cy="9085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Concept: Nature</a:t>
          </a:r>
        </a:p>
      </dsp:txBody>
      <dsp:txXfrm>
        <a:off x="2479596" y="1336073"/>
        <a:ext cx="642425" cy="642425"/>
      </dsp:txXfrm>
    </dsp:sp>
    <dsp:sp modelId="{133BB80F-488A-47E0-8F0B-7E69A22FC70B}">
      <dsp:nvSpPr>
        <dsp:cNvPr id="0" name=""/>
        <dsp:cNvSpPr/>
      </dsp:nvSpPr>
      <dsp:spPr>
        <a:xfrm>
          <a:off x="3345925" y="1203022"/>
          <a:ext cx="1362791" cy="90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Program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Physical</a:t>
          </a:r>
        </a:p>
      </dsp:txBody>
      <dsp:txXfrm>
        <a:off x="3345925" y="1203022"/>
        <a:ext cx="1362791" cy="908527"/>
      </dsp:txXfrm>
    </dsp:sp>
    <dsp:sp modelId="{175E1CFB-0B73-4E1C-8817-317D8B811EC0}">
      <dsp:nvSpPr>
        <dsp:cNvPr id="0" name=""/>
        <dsp:cNvSpPr/>
      </dsp:nvSpPr>
      <dsp:spPr>
        <a:xfrm>
          <a:off x="1939658" y="2372459"/>
          <a:ext cx="973756" cy="9737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Concept: Discovery</a:t>
          </a:r>
        </a:p>
      </dsp:txBody>
      <dsp:txXfrm>
        <a:off x="2082261" y="2515062"/>
        <a:ext cx="688550" cy="688550"/>
      </dsp:txXfrm>
    </dsp:sp>
    <dsp:sp modelId="{F1FA9A73-91C1-46EC-9BA4-7B1534BB846F}">
      <dsp:nvSpPr>
        <dsp:cNvPr id="0" name=""/>
        <dsp:cNvSpPr/>
      </dsp:nvSpPr>
      <dsp:spPr>
        <a:xfrm>
          <a:off x="3010791" y="2372459"/>
          <a:ext cx="1460635" cy="973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Program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Physical</a:t>
          </a:r>
        </a:p>
      </dsp:txBody>
      <dsp:txXfrm>
        <a:off x="3010791" y="2372459"/>
        <a:ext cx="1460635" cy="973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31ADE9-F60C-4AD8-B0E6-50FAFB6F2F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6434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D803F5-E6F6-4619-A6F2-7436B6DC45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9"/>
            <a:ext cx="2971800" cy="466433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E471B-A9D9-4013-BA5D-CBF0F2F259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29969"/>
            <a:ext cx="2971800" cy="466433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r">
              <a:defRPr sz="1300"/>
            </a:lvl1pPr>
          </a:lstStyle>
          <a:p>
            <a:fld id="{C2E5F4F0-FB18-456F-A9DB-B9B2A5CD1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62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6434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6434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r">
              <a:defRPr sz="1300"/>
            </a:lvl1pPr>
          </a:lstStyle>
          <a:p>
            <a:fld id="{47B3B7F1-D36A-4804-BB12-A17620692429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0" tIns="46580" rIns="93160" bIns="465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3160" tIns="46580" rIns="93160" bIns="4658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2971800" cy="466433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9"/>
            <a:ext cx="2971800" cy="466433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r">
              <a:defRPr sz="1300"/>
            </a:lvl1pPr>
          </a:lstStyle>
          <a:p>
            <a:fld id="{7482D096-9477-43B5-9CFD-0298B6960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2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54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da27567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1106488"/>
            <a:ext cx="3981450" cy="2987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da2756739_0_0:notes"/>
          <p:cNvSpPr txBox="1">
            <a:spLocks noGrp="1"/>
          </p:cNvSpPr>
          <p:nvPr>
            <p:ph type="body" idx="1"/>
          </p:nvPr>
        </p:nvSpPr>
        <p:spPr>
          <a:xfrm>
            <a:off x="642938" y="4260850"/>
            <a:ext cx="5143500" cy="3486295"/>
          </a:xfrm>
          <a:prstGeom prst="rect">
            <a:avLst/>
          </a:prstGeom>
        </p:spPr>
        <p:txBody>
          <a:bodyPr spcFirstLastPara="1" wrap="square" lIns="88111" tIns="44044" rIns="88111" bIns="44044" anchor="t" anchorCtr="0">
            <a:noAutofit/>
          </a:bodyPr>
          <a:lstStyle/>
          <a:p>
            <a:pPr defTabSz="881261"/>
            <a:r>
              <a:rPr lang="en-US" b="1" dirty="0"/>
              <a:t>NOLAN</a:t>
            </a:r>
            <a:endParaRPr lang="en-US" dirty="0"/>
          </a:p>
          <a:p>
            <a:endParaRPr dirty="0"/>
          </a:p>
        </p:txBody>
      </p:sp>
      <p:sp>
        <p:nvSpPr>
          <p:cNvPr id="121" name="Google Shape;121;g3da2756739_0_0:notes"/>
          <p:cNvSpPr txBox="1">
            <a:spLocks noGrp="1"/>
          </p:cNvSpPr>
          <p:nvPr>
            <p:ph type="sldNum" idx="12"/>
          </p:nvPr>
        </p:nvSpPr>
        <p:spPr>
          <a:xfrm>
            <a:off x="3641825" y="8409492"/>
            <a:ext cx="2786063" cy="444138"/>
          </a:xfrm>
          <a:prstGeom prst="rect">
            <a:avLst/>
          </a:prstGeom>
        </p:spPr>
        <p:txBody>
          <a:bodyPr spcFirstLastPara="1" wrap="square" lIns="88111" tIns="44044" rIns="88111" bIns="44044" anchor="b" anchorCtr="0">
            <a:noAutofit/>
          </a:bodyPr>
          <a:lstStyle/>
          <a:p>
            <a:pPr defTabSz="440630">
              <a:buClr>
                <a:srgbClr val="000000"/>
              </a:buClr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40630">
                <a:buClr>
                  <a:srgbClr val="000000"/>
                </a:buClr>
                <a:defRPr/>
              </a:pPr>
              <a:t>10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85589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6">
              <a:defRPr/>
            </a:pPr>
            <a:r>
              <a:rPr lang="en-US" b="1" dirty="0"/>
              <a:t>NOLAN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08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34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E28A1-5A7A-443F-8E58-5F5ABC9046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19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515D9-9B54-4161-B4F6-0D6EABA9FE5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82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515D9-9B54-4161-B4F6-0D6EABA9FE5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65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8225" y="673100"/>
            <a:ext cx="4497388" cy="337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40618" lvl="1"/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75E8A-E2B8-4C79-9B07-7330B26EAAF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73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E28A1-5A7A-443F-8E58-5F5ABC9046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6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r>
              <a:rPr lang="en-US" b="1" dirty="0"/>
              <a:t>NOLAN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08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E28A1-5A7A-443F-8E58-5F5ABC9046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3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Jahmese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83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96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032"/>
            <a:r>
              <a:rPr lang="en-US" b="1" dirty="0"/>
              <a:t>NOLAN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08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032">
              <a:defRPr/>
            </a:pPr>
            <a:r>
              <a:rPr lang="en-US" b="1" dirty="0"/>
              <a:t>NOLAN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10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032"/>
            <a:r>
              <a:rPr lang="en-US" b="1" dirty="0"/>
              <a:t>NOLAN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00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032"/>
            <a:r>
              <a:rPr lang="en-US" b="1" dirty="0"/>
              <a:t>NOLAN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36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032">
              <a:defRPr/>
            </a:pPr>
            <a:r>
              <a:rPr lang="en-US" b="1" dirty="0"/>
              <a:t>NOLAN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078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032"/>
            <a:r>
              <a:rPr lang="en-US" b="1" dirty="0"/>
              <a:t>NOLAN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95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032"/>
            <a:r>
              <a:rPr lang="en-US" b="1" dirty="0"/>
              <a:t>NOLAN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795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032">
              <a:defRPr/>
            </a:pPr>
            <a:r>
              <a:rPr lang="en-US" b="1" dirty="0"/>
              <a:t>NOLAN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168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032"/>
            <a:r>
              <a:rPr lang="en-US" b="1" dirty="0"/>
              <a:t>NOLAN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75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471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Jahmese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963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e40b25880_2_74:notes"/>
          <p:cNvSpPr txBox="1">
            <a:spLocks noGrp="1"/>
          </p:cNvSpPr>
          <p:nvPr>
            <p:ph type="body" idx="1"/>
          </p:nvPr>
        </p:nvSpPr>
        <p:spPr>
          <a:xfrm>
            <a:off x="615290" y="4260852"/>
            <a:ext cx="4922300" cy="3486295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endParaRPr/>
          </a:p>
        </p:txBody>
      </p:sp>
      <p:sp>
        <p:nvSpPr>
          <p:cNvPr id="187" name="Google Shape;187;g3e40b25880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85850" y="1106488"/>
            <a:ext cx="3981450" cy="2987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60019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e40b25880_2_74:notes"/>
          <p:cNvSpPr txBox="1">
            <a:spLocks noGrp="1"/>
          </p:cNvSpPr>
          <p:nvPr>
            <p:ph type="body" idx="1"/>
          </p:nvPr>
        </p:nvSpPr>
        <p:spPr>
          <a:xfrm>
            <a:off x="615290" y="4260852"/>
            <a:ext cx="4922300" cy="3486295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endParaRPr/>
          </a:p>
        </p:txBody>
      </p:sp>
      <p:sp>
        <p:nvSpPr>
          <p:cNvPr id="187" name="Google Shape;187;g3e40b25880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85850" y="1106488"/>
            <a:ext cx="3981450" cy="2987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3844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e40b25880_2_74:notes"/>
          <p:cNvSpPr txBox="1">
            <a:spLocks noGrp="1"/>
          </p:cNvSpPr>
          <p:nvPr>
            <p:ph type="body" idx="1"/>
          </p:nvPr>
        </p:nvSpPr>
        <p:spPr>
          <a:xfrm>
            <a:off x="615290" y="4260852"/>
            <a:ext cx="4922300" cy="3486295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endParaRPr/>
          </a:p>
        </p:txBody>
      </p:sp>
      <p:sp>
        <p:nvSpPr>
          <p:cNvPr id="187" name="Google Shape;187;g3e40b25880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85850" y="1106488"/>
            <a:ext cx="3981450" cy="2987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08257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e40b25880_2_74:notes"/>
          <p:cNvSpPr txBox="1">
            <a:spLocks noGrp="1"/>
          </p:cNvSpPr>
          <p:nvPr>
            <p:ph type="body" idx="1"/>
          </p:nvPr>
        </p:nvSpPr>
        <p:spPr>
          <a:xfrm>
            <a:off x="615290" y="4260852"/>
            <a:ext cx="4922300" cy="3486295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endParaRPr/>
          </a:p>
        </p:txBody>
      </p:sp>
      <p:sp>
        <p:nvSpPr>
          <p:cNvPr id="187" name="Google Shape;187;g3e40b25880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85850" y="1106488"/>
            <a:ext cx="3981450" cy="2987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29459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e40b25880_2_74:notes"/>
          <p:cNvSpPr txBox="1">
            <a:spLocks noGrp="1"/>
          </p:cNvSpPr>
          <p:nvPr>
            <p:ph type="body" idx="1"/>
          </p:nvPr>
        </p:nvSpPr>
        <p:spPr>
          <a:xfrm>
            <a:off x="615290" y="4260852"/>
            <a:ext cx="4922300" cy="3486295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endParaRPr/>
          </a:p>
        </p:txBody>
      </p:sp>
      <p:sp>
        <p:nvSpPr>
          <p:cNvPr id="187" name="Google Shape;187;g3e40b25880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85850" y="1106488"/>
            <a:ext cx="3981450" cy="2987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5237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Jahmese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550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515D9-9B54-4161-B4F6-0D6EABA9FE50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520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137">
              <a:defRPr/>
            </a:pPr>
            <a:r>
              <a:rPr lang="en-US" b="0" dirty="0"/>
              <a:t>Thank</a:t>
            </a:r>
            <a:r>
              <a:rPr lang="en-US" b="0" baseline="0" dirty="0"/>
              <a:t> and acknowledge the work of</a:t>
            </a:r>
          </a:p>
          <a:p>
            <a:pPr defTabSz="898137">
              <a:defRPr/>
            </a:pPr>
            <a:endParaRPr lang="en-US" b="1" baseline="0" dirty="0"/>
          </a:p>
          <a:p>
            <a:pPr defTabSz="898137">
              <a:defRPr/>
            </a:pPr>
            <a:r>
              <a:rPr lang="en-US" b="0" baseline="0" dirty="0"/>
              <a:t>Steering Committee and Evaluation Committee</a:t>
            </a:r>
          </a:p>
          <a:p>
            <a:pPr defTabSz="898137">
              <a:defRPr/>
            </a:pPr>
            <a:r>
              <a:rPr lang="en-US" b="0" baseline="0" dirty="0"/>
              <a:t>Developer candidates</a:t>
            </a:r>
          </a:p>
          <a:p>
            <a:pPr defTabSz="898137">
              <a:defRPr/>
            </a:pPr>
            <a:r>
              <a:rPr lang="en-US" b="0" baseline="0" dirty="0"/>
              <a:t>ZGF</a:t>
            </a:r>
          </a:p>
          <a:p>
            <a:pPr defTabSz="898137">
              <a:defRPr/>
            </a:pPr>
            <a:r>
              <a:rPr lang="en-US" b="0" baseline="0" dirty="0"/>
              <a:t>June</a:t>
            </a:r>
          </a:p>
          <a:p>
            <a:pPr defTabSz="898137">
              <a:defRPr/>
            </a:pPr>
            <a:endParaRPr lang="en-US" b="1" dirty="0"/>
          </a:p>
          <a:p>
            <a:pPr defTabSz="898137">
              <a:defRPr/>
            </a:pPr>
            <a:r>
              <a:rPr lang="en-US" b="0" dirty="0"/>
              <a:t>We</a:t>
            </a:r>
            <a:r>
              <a:rPr lang="en-US" b="0" baseline="0" dirty="0"/>
              <a:t> have and will continue to learn from each other in this process as we move forward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54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218"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58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261">
              <a:lnSpc>
                <a:spcPct val="114000"/>
              </a:lnSpc>
              <a:defRPr/>
            </a:pPr>
            <a:endParaRPr lang="en-US" sz="1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5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2D096-9477-43B5-9CFD-0298B69605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12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e40b25880_2_74:notes"/>
          <p:cNvSpPr txBox="1">
            <a:spLocks noGrp="1"/>
          </p:cNvSpPr>
          <p:nvPr>
            <p:ph type="body" idx="1"/>
          </p:nvPr>
        </p:nvSpPr>
        <p:spPr>
          <a:xfrm>
            <a:off x="615290" y="4260852"/>
            <a:ext cx="4922300" cy="3486295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endParaRPr/>
          </a:p>
        </p:txBody>
      </p:sp>
      <p:sp>
        <p:nvSpPr>
          <p:cNvPr id="187" name="Google Shape;187;g3e40b25880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85850" y="1106488"/>
            <a:ext cx="3981450" cy="2987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0749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da27567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1106488"/>
            <a:ext cx="3981450" cy="2987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da2756739_0_0:notes"/>
          <p:cNvSpPr txBox="1">
            <a:spLocks noGrp="1"/>
          </p:cNvSpPr>
          <p:nvPr>
            <p:ph type="body" idx="1"/>
          </p:nvPr>
        </p:nvSpPr>
        <p:spPr>
          <a:xfrm>
            <a:off x="642938" y="4260850"/>
            <a:ext cx="5143500" cy="3486295"/>
          </a:xfrm>
          <a:prstGeom prst="rect">
            <a:avLst/>
          </a:prstGeom>
        </p:spPr>
        <p:txBody>
          <a:bodyPr spcFirstLastPara="1" wrap="square" lIns="88111" tIns="44044" rIns="88111" bIns="44044" anchor="t" anchorCtr="0">
            <a:noAutofit/>
          </a:bodyPr>
          <a:lstStyle/>
          <a:p>
            <a:pPr defTabSz="881261"/>
            <a:r>
              <a:rPr lang="en-US" b="1" dirty="0"/>
              <a:t>NOLAN</a:t>
            </a:r>
            <a:endParaRPr lang="en-US" dirty="0"/>
          </a:p>
          <a:p>
            <a:endParaRPr dirty="0"/>
          </a:p>
        </p:txBody>
      </p:sp>
      <p:sp>
        <p:nvSpPr>
          <p:cNvPr id="121" name="Google Shape;121;g3da2756739_0_0:notes"/>
          <p:cNvSpPr txBox="1">
            <a:spLocks noGrp="1"/>
          </p:cNvSpPr>
          <p:nvPr>
            <p:ph type="sldNum" idx="12"/>
          </p:nvPr>
        </p:nvSpPr>
        <p:spPr>
          <a:xfrm>
            <a:off x="3641825" y="8409492"/>
            <a:ext cx="2786063" cy="444138"/>
          </a:xfrm>
          <a:prstGeom prst="rect">
            <a:avLst/>
          </a:prstGeom>
        </p:spPr>
        <p:txBody>
          <a:bodyPr spcFirstLastPara="1" wrap="square" lIns="88111" tIns="44044" rIns="88111" bIns="44044" anchor="b" anchorCtr="0">
            <a:noAutofit/>
          </a:bodyPr>
          <a:lstStyle/>
          <a:p>
            <a:pPr defTabSz="440630">
              <a:buClr>
                <a:srgbClr val="000000"/>
              </a:buClr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40630">
                <a:buClr>
                  <a:srgbClr val="000000"/>
                </a:buClr>
                <a:defRPr/>
              </a:pPr>
              <a:t>9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1232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115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: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1F2FF8-67DC-43F0-8EF4-B8CA4586D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534400" cy="685800"/>
          </a:xfrm>
          <a:prstGeom prst="rect">
            <a:avLst/>
          </a:prstGeom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defRPr lang="en-US" sz="4400" b="1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3760B78-2368-4FB9-A735-A0BB98A1C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  <a:prstGeom prst="rect">
            <a:avLst/>
          </a:prstGeom>
        </p:spPr>
        <p:txBody>
          <a:bodyPr lIns="274320"/>
          <a:lstStyle>
            <a:lvl1pPr marL="0" indent="0" algn="l" defTabSz="457200" rtl="0" eaLnBrk="1" latinLnBrk="0" hangingPunct="1">
              <a:buNone/>
              <a:defRPr lang="en-US" sz="2200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CE840-7850-43FF-A4FB-86AD6E07B8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1714500"/>
            <a:ext cx="8534400" cy="4191000"/>
          </a:xfrm>
          <a:prstGeom prst="rect">
            <a:avLst/>
          </a:prstGeom>
        </p:spPr>
        <p:txBody>
          <a:bodyPr lIns="274320"/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2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1pPr>
            <a:lvl2pPr marL="457200" indent="0">
              <a:lnSpc>
                <a:spcPct val="100000"/>
              </a:lnSpc>
              <a:buClr>
                <a:schemeClr val="accent1"/>
              </a:buClr>
              <a:buNone/>
              <a:defRPr sz="24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2pPr>
            <a:lvl3pPr marL="914400" indent="0">
              <a:lnSpc>
                <a:spcPct val="100000"/>
              </a:lnSpc>
              <a:buClr>
                <a:schemeClr val="accent1"/>
              </a:buClr>
              <a:buNone/>
              <a:defRPr sz="20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3pPr>
            <a:lvl4pPr marL="1371600" indent="0">
              <a:lnSpc>
                <a:spcPct val="100000"/>
              </a:lnSpc>
              <a:buClr>
                <a:schemeClr val="accent1"/>
              </a:buClr>
              <a:buNone/>
              <a:defRPr sz="1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4pPr>
            <a:lvl5pPr marL="1828800" indent="0">
              <a:lnSpc>
                <a:spcPct val="100000"/>
              </a:lnSpc>
              <a:buClr>
                <a:schemeClr val="accent1"/>
              </a:buClr>
              <a:buNone/>
              <a:defRPr sz="1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58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: Bullet List : Half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1F2FF8-67DC-43F0-8EF4-B8CA4586D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534400" cy="685800"/>
          </a:xfrm>
          <a:prstGeom prst="rect">
            <a:avLst/>
          </a:prstGeom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defRPr lang="en-US" sz="4400" b="1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3760B78-2368-4FB9-A735-A0BB98A1C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  <a:prstGeom prst="rect">
            <a:avLst/>
          </a:prstGeom>
        </p:spPr>
        <p:txBody>
          <a:bodyPr lIns="274320"/>
          <a:lstStyle>
            <a:lvl1pPr marL="0" indent="0" algn="l" defTabSz="457200" rtl="0" eaLnBrk="1" latinLnBrk="0" hangingPunct="1">
              <a:buNone/>
              <a:defRPr lang="en-US" sz="2200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CE840-7850-43FF-A4FB-86AD6E07B8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1714500"/>
            <a:ext cx="4191000" cy="4191000"/>
          </a:xfrm>
          <a:prstGeom prst="rect">
            <a:avLst/>
          </a:prstGeom>
        </p:spPr>
        <p:txBody>
          <a:bodyPr lIns="274320"/>
          <a:lstStyle>
            <a:lvl1pPr>
              <a:buClr>
                <a:schemeClr val="accent1"/>
              </a:buClr>
              <a:defRPr sz="2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1pPr>
            <a:lvl2pPr>
              <a:buClr>
                <a:schemeClr val="accent1"/>
              </a:buClr>
              <a:defRPr sz="24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2pPr>
            <a:lvl3pPr>
              <a:buClr>
                <a:schemeClr val="accent1"/>
              </a:buClr>
              <a:defRPr sz="20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3pPr>
            <a:lvl4pPr>
              <a:buClr>
                <a:schemeClr val="accent1"/>
              </a:buClr>
              <a:defRPr sz="1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4pPr>
            <a:lvl5pPr>
              <a:buClr>
                <a:schemeClr val="accent1"/>
              </a:buClr>
              <a:defRPr sz="1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6798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: Bullet List :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1F2FF8-67DC-43F0-8EF4-B8CA4586D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534400" cy="685800"/>
          </a:xfrm>
          <a:prstGeom prst="rect">
            <a:avLst/>
          </a:prstGeom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defRPr lang="en-US" sz="4400" b="1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3760B78-2368-4FB9-A735-A0BB98A1C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  <a:prstGeom prst="rect">
            <a:avLst/>
          </a:prstGeom>
        </p:spPr>
        <p:txBody>
          <a:bodyPr lIns="274320"/>
          <a:lstStyle>
            <a:lvl1pPr marL="0" indent="0" algn="l" defTabSz="457200" rtl="0" eaLnBrk="1" latinLnBrk="0" hangingPunct="1">
              <a:buNone/>
              <a:defRPr lang="en-US" sz="2200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CE840-7850-43FF-A4FB-86AD6E07B8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1714500"/>
            <a:ext cx="4191000" cy="4191000"/>
          </a:xfrm>
          <a:prstGeom prst="rect">
            <a:avLst/>
          </a:prstGeom>
        </p:spPr>
        <p:txBody>
          <a:bodyPr lIns="274320"/>
          <a:lstStyle>
            <a:lvl1pPr>
              <a:buClr>
                <a:schemeClr val="accent1"/>
              </a:buClr>
              <a:defRPr sz="2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1pPr>
            <a:lvl2pPr>
              <a:buClr>
                <a:schemeClr val="accent1"/>
              </a:buClr>
              <a:defRPr sz="24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2pPr>
            <a:lvl3pPr>
              <a:buClr>
                <a:schemeClr val="accent1"/>
              </a:buClr>
              <a:defRPr sz="20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3pPr>
            <a:lvl4pPr>
              <a:buClr>
                <a:schemeClr val="accent1"/>
              </a:buClr>
              <a:defRPr sz="1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4pPr>
            <a:lvl5pPr>
              <a:buClr>
                <a:schemeClr val="accent1"/>
              </a:buClr>
              <a:defRPr sz="1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7117A1F-575D-4114-94B4-3FEE7BA785F4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4610100" y="1714500"/>
            <a:ext cx="4533900" cy="419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68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: Bulle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1F2FF8-67DC-43F0-8EF4-B8CA4586D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534400" cy="685800"/>
          </a:xfrm>
          <a:prstGeom prst="rect">
            <a:avLst/>
          </a:prstGeom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defRPr lang="en-US" sz="4400" b="1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3760B78-2368-4FB9-A735-A0BB98A1C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  <a:prstGeom prst="rect">
            <a:avLst/>
          </a:prstGeom>
        </p:spPr>
        <p:txBody>
          <a:bodyPr lIns="274320"/>
          <a:lstStyle>
            <a:lvl1pPr marL="0" indent="0" algn="l" defTabSz="457200" rtl="0" eaLnBrk="1" latinLnBrk="0" hangingPunct="1">
              <a:buNone/>
              <a:defRPr lang="en-US" sz="2200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CE840-7850-43FF-A4FB-86AD6E07B8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1714500"/>
            <a:ext cx="4914900" cy="4191000"/>
          </a:xfrm>
          <a:prstGeom prst="rect">
            <a:avLst/>
          </a:prstGeom>
        </p:spPr>
        <p:txBody>
          <a:bodyPr lIns="274320"/>
          <a:lstStyle>
            <a:lvl1pPr>
              <a:buClr>
                <a:schemeClr val="accent1"/>
              </a:buClr>
              <a:defRPr sz="2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1pPr>
            <a:lvl2pPr>
              <a:buClr>
                <a:schemeClr val="accent1"/>
              </a:buClr>
              <a:defRPr sz="24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2pPr>
            <a:lvl3pPr>
              <a:buClr>
                <a:schemeClr val="accent1"/>
              </a:buClr>
              <a:defRPr sz="20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3pPr>
            <a:lvl4pPr>
              <a:buClr>
                <a:schemeClr val="accent1"/>
              </a:buClr>
              <a:defRPr sz="1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4pPr>
            <a:lvl5pPr>
              <a:buClr>
                <a:schemeClr val="accent1"/>
              </a:buClr>
              <a:defRPr sz="1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D69565-C6D7-4D98-8F42-FA4D869EB4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57900" y="1714500"/>
            <a:ext cx="3086100" cy="2019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3F5733D-73DA-4138-BF87-0EDED4EAED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57900" y="3848100"/>
            <a:ext cx="3086100" cy="2324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38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: Quote : Dark"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06B32AB0-22CB-4824-9D3B-2949248EAD7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2971800"/>
            <a:ext cx="6210300" cy="1295400"/>
          </a:xfrm>
          <a:prstGeom prst="rect">
            <a:avLst/>
          </a:prstGeom>
          <a:solidFill>
            <a:srgbClr val="F4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6">
            <a:extLst>
              <a:ext uri="{FF2B5EF4-FFF2-40B4-BE49-F238E27FC236}">
                <a16:creationId xmlns:a16="http://schemas.microsoft.com/office/drawing/2014/main" id="{DF719E75-1688-43A6-85F7-DD289DE61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124200"/>
            <a:ext cx="5715000" cy="722999"/>
          </a:xfrm>
          <a:prstGeom prst="rect">
            <a:avLst/>
          </a:prstGeom>
        </p:spPr>
        <p:txBody>
          <a:bodyPr lIns="274320" tIns="0" rIns="0"/>
          <a:lstStyle>
            <a:lvl1pPr>
              <a:defRPr sz="4000" b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5970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: Quote : Dark"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06B32AB0-22CB-4824-9D3B-2949248EAD7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2971800"/>
            <a:ext cx="8648700" cy="2400300"/>
          </a:xfrm>
          <a:prstGeom prst="rect">
            <a:avLst/>
          </a:prstGeom>
          <a:solidFill>
            <a:srgbClr val="F4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6">
            <a:extLst>
              <a:ext uri="{FF2B5EF4-FFF2-40B4-BE49-F238E27FC236}">
                <a16:creationId xmlns:a16="http://schemas.microsoft.com/office/drawing/2014/main" id="{DF719E75-1688-43A6-85F7-DD289DE61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124200"/>
            <a:ext cx="5715000" cy="722999"/>
          </a:xfrm>
          <a:prstGeom prst="rect">
            <a:avLst/>
          </a:prstGeom>
        </p:spPr>
        <p:txBody>
          <a:bodyPr lIns="274320" tIns="0" rIns="0"/>
          <a:lstStyle>
            <a:lvl1pPr>
              <a:defRPr sz="4000" b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1997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: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1C42CA-A614-4BE5-A958-2A9A53B05D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65BF699-6008-4BFA-9F3A-466C547FC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534400" cy="685800"/>
          </a:xfrm>
          <a:prstGeom prst="rect">
            <a:avLst/>
          </a:prstGeom>
          <a:effectLst>
            <a:outerShdw blurRad="127000" dist="12700" dir="2700000" algn="tl" rotWithShape="0">
              <a:prstClr val="black">
                <a:alpha val="40000"/>
              </a:prstClr>
            </a:outerShdw>
          </a:effectLst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defRPr lang="en-US" sz="7200" b="1" kern="1200" spc="-60" dirty="0">
                <a:solidFill>
                  <a:schemeClr val="bg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D36373B-6366-41F3-B25A-C268A918C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3162300"/>
            <a:ext cx="8534400" cy="601980"/>
          </a:xfrm>
          <a:prstGeom prst="rect">
            <a:avLst/>
          </a:prstGeom>
          <a:effectLst>
            <a:outerShdw blurRad="127000" dist="12700" dir="2700000" algn="tl" rotWithShape="0">
              <a:prstClr val="black">
                <a:alpha val="40000"/>
              </a:prstClr>
            </a:outerShdw>
          </a:effectLst>
        </p:spPr>
        <p:txBody>
          <a:bodyPr lIns="274320"/>
          <a:lstStyle>
            <a:lvl1pPr marL="0" indent="0" algn="l" defTabSz="457200" rtl="0" eaLnBrk="1" latinLnBrk="0" hangingPunct="1">
              <a:buNone/>
              <a:defRPr lang="en-US" sz="2800" b="1" kern="1200" spc="-60" dirty="0">
                <a:solidFill>
                  <a:schemeClr val="bg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082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: Full Slide">
  <p:cSld name="2_Text : Full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53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91425" bIns="45700" anchor="t" anchorCtr="0"/>
          <a:lstStyle>
            <a:lvl1pPr marR="0" lvl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  <a:defRPr sz="44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85344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A2B27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A2B27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A2B27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A2B27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A2B27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791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: Half : Collage">
  <p:cSld name="1_Photo : Half : Collag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>
            <a:spLocks noGrp="1"/>
          </p:cNvSpPr>
          <p:nvPr>
            <p:ph type="pic" idx="2"/>
          </p:nvPr>
        </p:nvSpPr>
        <p:spPr>
          <a:xfrm>
            <a:off x="0" y="1714500"/>
            <a:ext cx="5219700" cy="4457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>
            <a:spLocks noGrp="1"/>
          </p:cNvSpPr>
          <p:nvPr>
            <p:ph type="pic" idx="3"/>
          </p:nvPr>
        </p:nvSpPr>
        <p:spPr>
          <a:xfrm>
            <a:off x="5334000" y="1714500"/>
            <a:ext cx="3810000" cy="2019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53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91425" bIns="45700" anchor="t" anchorCtr="0"/>
          <a:lstStyle>
            <a:lvl1pPr marR="0" lvl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  <a:defRPr sz="4400" b="1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>
            <a:spLocks noGrp="1"/>
          </p:cNvSpPr>
          <p:nvPr>
            <p:ph type="pic" idx="4"/>
          </p:nvPr>
        </p:nvSpPr>
        <p:spPr>
          <a:xfrm>
            <a:off x="5334000" y="3848100"/>
            <a:ext cx="3810000" cy="2324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4348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D0D75F-C1B9-4C56-A4D9-9A555D3715D3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C943C5-4C7F-43E2-8450-120829F97E77}"/>
              </a:ext>
            </a:extLst>
          </p:cNvPr>
          <p:cNvGrpSpPr/>
          <p:nvPr userDrawn="1"/>
        </p:nvGrpSpPr>
        <p:grpSpPr>
          <a:xfrm>
            <a:off x="-76200" y="1600200"/>
            <a:ext cx="5464949" cy="2133600"/>
            <a:chOff x="-76200" y="1600200"/>
            <a:chExt cx="4968875" cy="1939925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9664E731-D42E-4E7D-A377-26D713B134E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-73025" y="1603375"/>
              <a:ext cx="4962525" cy="193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06B32AB0-22CB-4824-9D3B-2949248EAD7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76200" y="1600200"/>
              <a:ext cx="4968875" cy="979488"/>
            </a:xfrm>
            <a:prstGeom prst="rect">
              <a:avLst/>
            </a:prstGeom>
            <a:solidFill>
              <a:srgbClr val="F4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12FB5C04-CA3F-43DF-845E-2F07F54044C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76200" y="2657475"/>
              <a:ext cx="4165600" cy="879475"/>
            </a:xfrm>
            <a:prstGeom prst="rect">
              <a:avLst/>
            </a:prstGeom>
            <a:solidFill>
              <a:srgbClr val="F4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9DF21547-6DB6-448C-A8C5-A95530A07D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1963" y="2727325"/>
              <a:ext cx="3432175" cy="685800"/>
            </a:xfrm>
            <a:custGeom>
              <a:avLst/>
              <a:gdLst>
                <a:gd name="T0" fmla="*/ 1240 w 1322"/>
                <a:gd name="T1" fmla="*/ 258 h 263"/>
                <a:gd name="T2" fmla="*/ 1272 w 1322"/>
                <a:gd name="T3" fmla="*/ 146 h 263"/>
                <a:gd name="T4" fmla="*/ 1322 w 1322"/>
                <a:gd name="T5" fmla="*/ 109 h 263"/>
                <a:gd name="T6" fmla="*/ 1241 w 1322"/>
                <a:gd name="T7" fmla="*/ 126 h 263"/>
                <a:gd name="T8" fmla="*/ 1240 w 1322"/>
                <a:gd name="T9" fmla="*/ 104 h 263"/>
                <a:gd name="T10" fmla="*/ 1187 w 1322"/>
                <a:gd name="T11" fmla="*/ 258 h 263"/>
                <a:gd name="T12" fmla="*/ 1075 w 1322"/>
                <a:gd name="T13" fmla="*/ 145 h 263"/>
                <a:gd name="T14" fmla="*/ 1075 w 1322"/>
                <a:gd name="T15" fmla="*/ 218 h 263"/>
                <a:gd name="T16" fmla="*/ 983 w 1322"/>
                <a:gd name="T17" fmla="*/ 181 h 263"/>
                <a:gd name="T18" fmla="*/ 1168 w 1322"/>
                <a:gd name="T19" fmla="*/ 181 h 263"/>
                <a:gd name="T20" fmla="*/ 983 w 1322"/>
                <a:gd name="T21" fmla="*/ 181 h 263"/>
                <a:gd name="T22" fmla="*/ 875 w 1322"/>
                <a:gd name="T23" fmla="*/ 145 h 263"/>
                <a:gd name="T24" fmla="*/ 875 w 1322"/>
                <a:gd name="T25" fmla="*/ 218 h 263"/>
                <a:gd name="T26" fmla="*/ 782 w 1322"/>
                <a:gd name="T27" fmla="*/ 181 h 263"/>
                <a:gd name="T28" fmla="*/ 909 w 1322"/>
                <a:gd name="T29" fmla="*/ 241 h 263"/>
                <a:gd name="T30" fmla="*/ 910 w 1322"/>
                <a:gd name="T31" fmla="*/ 258 h 263"/>
                <a:gd name="T32" fmla="*/ 962 w 1322"/>
                <a:gd name="T33" fmla="*/ 0 h 263"/>
                <a:gd name="T34" fmla="*/ 909 w 1322"/>
                <a:gd name="T35" fmla="*/ 119 h 263"/>
                <a:gd name="T36" fmla="*/ 782 w 1322"/>
                <a:gd name="T37" fmla="*/ 181 h 263"/>
                <a:gd name="T38" fmla="*/ 762 w 1322"/>
                <a:gd name="T39" fmla="*/ 104 h 263"/>
                <a:gd name="T40" fmla="*/ 709 w 1322"/>
                <a:gd name="T41" fmla="*/ 258 h 263"/>
                <a:gd name="T42" fmla="*/ 736 w 1322"/>
                <a:gd name="T43" fmla="*/ 9 h 263"/>
                <a:gd name="T44" fmla="*/ 736 w 1322"/>
                <a:gd name="T45" fmla="*/ 72 h 263"/>
                <a:gd name="T46" fmla="*/ 736 w 1322"/>
                <a:gd name="T47" fmla="*/ 9 h 263"/>
                <a:gd name="T48" fmla="*/ 617 w 1322"/>
                <a:gd name="T49" fmla="*/ 258 h 263"/>
                <a:gd name="T50" fmla="*/ 649 w 1322"/>
                <a:gd name="T51" fmla="*/ 146 h 263"/>
                <a:gd name="T52" fmla="*/ 699 w 1322"/>
                <a:gd name="T53" fmla="*/ 109 h 263"/>
                <a:gd name="T54" fmla="*/ 618 w 1322"/>
                <a:gd name="T55" fmla="*/ 126 h 263"/>
                <a:gd name="T56" fmla="*/ 617 w 1322"/>
                <a:gd name="T57" fmla="*/ 104 h 263"/>
                <a:gd name="T58" fmla="*/ 564 w 1322"/>
                <a:gd name="T59" fmla="*/ 258 h 263"/>
                <a:gd name="T60" fmla="*/ 472 w 1322"/>
                <a:gd name="T61" fmla="*/ 258 h 263"/>
                <a:gd name="T62" fmla="*/ 504 w 1322"/>
                <a:gd name="T63" fmla="*/ 146 h 263"/>
                <a:gd name="T64" fmla="*/ 554 w 1322"/>
                <a:gd name="T65" fmla="*/ 109 h 263"/>
                <a:gd name="T66" fmla="*/ 473 w 1322"/>
                <a:gd name="T67" fmla="*/ 126 h 263"/>
                <a:gd name="T68" fmla="*/ 472 w 1322"/>
                <a:gd name="T69" fmla="*/ 104 h 263"/>
                <a:gd name="T70" fmla="*/ 419 w 1322"/>
                <a:gd name="T71" fmla="*/ 258 h 263"/>
                <a:gd name="T72" fmla="*/ 307 w 1322"/>
                <a:gd name="T73" fmla="*/ 145 h 263"/>
                <a:gd name="T74" fmla="*/ 307 w 1322"/>
                <a:gd name="T75" fmla="*/ 218 h 263"/>
                <a:gd name="T76" fmla="*/ 215 w 1322"/>
                <a:gd name="T77" fmla="*/ 181 h 263"/>
                <a:gd name="T78" fmla="*/ 400 w 1322"/>
                <a:gd name="T79" fmla="*/ 181 h 263"/>
                <a:gd name="T80" fmla="*/ 215 w 1322"/>
                <a:gd name="T81" fmla="*/ 181 h 263"/>
                <a:gd name="T82" fmla="*/ 61 w 1322"/>
                <a:gd name="T83" fmla="*/ 134 h 263"/>
                <a:gd name="T84" fmla="*/ 192 w 1322"/>
                <a:gd name="T85" fmla="*/ 77 h 263"/>
                <a:gd name="T86" fmla="*/ 134 w 1322"/>
                <a:gd name="T87" fmla="*/ 6 h 263"/>
                <a:gd name="T88" fmla="*/ 134 w 1322"/>
                <a:gd name="T89" fmla="*/ 263 h 263"/>
                <a:gd name="T90" fmla="*/ 192 w 1322"/>
                <a:gd name="T91" fmla="*/ 19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22" h="263">
                  <a:moveTo>
                    <a:pt x="1187" y="258"/>
                  </a:moveTo>
                  <a:cubicBezTo>
                    <a:pt x="1240" y="258"/>
                    <a:pt x="1240" y="258"/>
                    <a:pt x="1240" y="258"/>
                  </a:cubicBezTo>
                  <a:cubicBezTo>
                    <a:pt x="1240" y="177"/>
                    <a:pt x="1240" y="177"/>
                    <a:pt x="1240" y="177"/>
                  </a:cubicBezTo>
                  <a:cubicBezTo>
                    <a:pt x="1240" y="173"/>
                    <a:pt x="1244" y="146"/>
                    <a:pt x="1272" y="146"/>
                  </a:cubicBezTo>
                  <a:cubicBezTo>
                    <a:pt x="1290" y="146"/>
                    <a:pt x="1300" y="154"/>
                    <a:pt x="1300" y="154"/>
                  </a:cubicBezTo>
                  <a:cubicBezTo>
                    <a:pt x="1322" y="109"/>
                    <a:pt x="1322" y="109"/>
                    <a:pt x="1322" y="109"/>
                  </a:cubicBezTo>
                  <a:cubicBezTo>
                    <a:pt x="1322" y="109"/>
                    <a:pt x="1308" y="100"/>
                    <a:pt x="1288" y="100"/>
                  </a:cubicBezTo>
                  <a:cubicBezTo>
                    <a:pt x="1258" y="100"/>
                    <a:pt x="1241" y="126"/>
                    <a:pt x="1241" y="126"/>
                  </a:cubicBezTo>
                  <a:cubicBezTo>
                    <a:pt x="1240" y="126"/>
                    <a:pt x="1240" y="126"/>
                    <a:pt x="1240" y="126"/>
                  </a:cubicBezTo>
                  <a:cubicBezTo>
                    <a:pt x="1240" y="104"/>
                    <a:pt x="1240" y="104"/>
                    <a:pt x="1240" y="104"/>
                  </a:cubicBezTo>
                  <a:cubicBezTo>
                    <a:pt x="1187" y="104"/>
                    <a:pt x="1187" y="104"/>
                    <a:pt x="1187" y="104"/>
                  </a:cubicBezTo>
                  <a:lnTo>
                    <a:pt x="1187" y="258"/>
                  </a:lnTo>
                  <a:close/>
                  <a:moveTo>
                    <a:pt x="1039" y="181"/>
                  </a:moveTo>
                  <a:cubicBezTo>
                    <a:pt x="1039" y="160"/>
                    <a:pt x="1055" y="145"/>
                    <a:pt x="1075" y="145"/>
                  </a:cubicBezTo>
                  <a:cubicBezTo>
                    <a:pt x="1095" y="145"/>
                    <a:pt x="1111" y="160"/>
                    <a:pt x="1111" y="181"/>
                  </a:cubicBezTo>
                  <a:cubicBezTo>
                    <a:pt x="1111" y="202"/>
                    <a:pt x="1096" y="218"/>
                    <a:pt x="1075" y="218"/>
                  </a:cubicBezTo>
                  <a:cubicBezTo>
                    <a:pt x="1054" y="218"/>
                    <a:pt x="1039" y="202"/>
                    <a:pt x="1039" y="181"/>
                  </a:cubicBezTo>
                  <a:moveTo>
                    <a:pt x="983" y="181"/>
                  </a:moveTo>
                  <a:cubicBezTo>
                    <a:pt x="983" y="229"/>
                    <a:pt x="1020" y="263"/>
                    <a:pt x="1076" y="263"/>
                  </a:cubicBezTo>
                  <a:cubicBezTo>
                    <a:pt x="1129" y="263"/>
                    <a:pt x="1168" y="229"/>
                    <a:pt x="1168" y="181"/>
                  </a:cubicBezTo>
                  <a:cubicBezTo>
                    <a:pt x="1168" y="133"/>
                    <a:pt x="1127" y="100"/>
                    <a:pt x="1076" y="100"/>
                  </a:cubicBezTo>
                  <a:cubicBezTo>
                    <a:pt x="1023" y="100"/>
                    <a:pt x="983" y="133"/>
                    <a:pt x="983" y="181"/>
                  </a:cubicBezTo>
                  <a:moveTo>
                    <a:pt x="839" y="181"/>
                  </a:moveTo>
                  <a:cubicBezTo>
                    <a:pt x="839" y="160"/>
                    <a:pt x="854" y="145"/>
                    <a:pt x="875" y="145"/>
                  </a:cubicBezTo>
                  <a:cubicBezTo>
                    <a:pt x="894" y="145"/>
                    <a:pt x="910" y="160"/>
                    <a:pt x="910" y="181"/>
                  </a:cubicBezTo>
                  <a:cubicBezTo>
                    <a:pt x="910" y="202"/>
                    <a:pt x="895" y="218"/>
                    <a:pt x="875" y="218"/>
                  </a:cubicBezTo>
                  <a:cubicBezTo>
                    <a:pt x="853" y="218"/>
                    <a:pt x="839" y="202"/>
                    <a:pt x="839" y="181"/>
                  </a:cubicBezTo>
                  <a:moveTo>
                    <a:pt x="782" y="181"/>
                  </a:moveTo>
                  <a:cubicBezTo>
                    <a:pt x="782" y="227"/>
                    <a:pt x="814" y="263"/>
                    <a:pt x="859" y="263"/>
                  </a:cubicBezTo>
                  <a:cubicBezTo>
                    <a:pt x="880" y="263"/>
                    <a:pt x="898" y="254"/>
                    <a:pt x="909" y="241"/>
                  </a:cubicBezTo>
                  <a:cubicBezTo>
                    <a:pt x="910" y="241"/>
                    <a:pt x="910" y="241"/>
                    <a:pt x="910" y="241"/>
                  </a:cubicBezTo>
                  <a:cubicBezTo>
                    <a:pt x="910" y="258"/>
                    <a:pt x="910" y="258"/>
                    <a:pt x="910" y="258"/>
                  </a:cubicBezTo>
                  <a:cubicBezTo>
                    <a:pt x="962" y="258"/>
                    <a:pt x="962" y="258"/>
                    <a:pt x="962" y="258"/>
                  </a:cubicBezTo>
                  <a:cubicBezTo>
                    <a:pt x="962" y="0"/>
                    <a:pt x="962" y="0"/>
                    <a:pt x="962" y="0"/>
                  </a:cubicBezTo>
                  <a:cubicBezTo>
                    <a:pt x="909" y="0"/>
                    <a:pt x="909" y="0"/>
                    <a:pt x="909" y="0"/>
                  </a:cubicBezTo>
                  <a:cubicBezTo>
                    <a:pt x="909" y="119"/>
                    <a:pt x="909" y="119"/>
                    <a:pt x="909" y="119"/>
                  </a:cubicBezTo>
                  <a:cubicBezTo>
                    <a:pt x="897" y="107"/>
                    <a:pt x="879" y="100"/>
                    <a:pt x="859" y="100"/>
                  </a:cubicBezTo>
                  <a:cubicBezTo>
                    <a:pt x="814" y="100"/>
                    <a:pt x="782" y="136"/>
                    <a:pt x="782" y="181"/>
                  </a:cubicBezTo>
                  <a:moveTo>
                    <a:pt x="709" y="104"/>
                  </a:moveTo>
                  <a:cubicBezTo>
                    <a:pt x="762" y="104"/>
                    <a:pt x="762" y="104"/>
                    <a:pt x="762" y="104"/>
                  </a:cubicBezTo>
                  <a:cubicBezTo>
                    <a:pt x="762" y="258"/>
                    <a:pt x="762" y="258"/>
                    <a:pt x="762" y="258"/>
                  </a:cubicBezTo>
                  <a:cubicBezTo>
                    <a:pt x="709" y="258"/>
                    <a:pt x="709" y="258"/>
                    <a:pt x="709" y="258"/>
                  </a:cubicBezTo>
                  <a:lnTo>
                    <a:pt x="709" y="104"/>
                  </a:lnTo>
                  <a:close/>
                  <a:moveTo>
                    <a:pt x="736" y="9"/>
                  </a:moveTo>
                  <a:cubicBezTo>
                    <a:pt x="718" y="9"/>
                    <a:pt x="704" y="23"/>
                    <a:pt x="704" y="40"/>
                  </a:cubicBezTo>
                  <a:cubicBezTo>
                    <a:pt x="704" y="58"/>
                    <a:pt x="718" y="72"/>
                    <a:pt x="736" y="72"/>
                  </a:cubicBezTo>
                  <a:cubicBezTo>
                    <a:pt x="753" y="72"/>
                    <a:pt x="768" y="58"/>
                    <a:pt x="768" y="40"/>
                  </a:cubicBezTo>
                  <a:cubicBezTo>
                    <a:pt x="768" y="23"/>
                    <a:pt x="753" y="9"/>
                    <a:pt x="736" y="9"/>
                  </a:cubicBezTo>
                  <a:moveTo>
                    <a:pt x="564" y="258"/>
                  </a:moveTo>
                  <a:cubicBezTo>
                    <a:pt x="617" y="258"/>
                    <a:pt x="617" y="258"/>
                    <a:pt x="617" y="258"/>
                  </a:cubicBezTo>
                  <a:cubicBezTo>
                    <a:pt x="617" y="177"/>
                    <a:pt x="617" y="177"/>
                    <a:pt x="617" y="177"/>
                  </a:cubicBezTo>
                  <a:cubicBezTo>
                    <a:pt x="617" y="173"/>
                    <a:pt x="621" y="146"/>
                    <a:pt x="649" y="146"/>
                  </a:cubicBezTo>
                  <a:cubicBezTo>
                    <a:pt x="666" y="146"/>
                    <a:pt x="676" y="154"/>
                    <a:pt x="676" y="154"/>
                  </a:cubicBezTo>
                  <a:cubicBezTo>
                    <a:pt x="699" y="109"/>
                    <a:pt x="699" y="109"/>
                    <a:pt x="699" y="109"/>
                  </a:cubicBezTo>
                  <a:cubicBezTo>
                    <a:pt x="699" y="109"/>
                    <a:pt x="685" y="100"/>
                    <a:pt x="665" y="100"/>
                  </a:cubicBezTo>
                  <a:cubicBezTo>
                    <a:pt x="635" y="100"/>
                    <a:pt x="618" y="126"/>
                    <a:pt x="618" y="126"/>
                  </a:cubicBezTo>
                  <a:cubicBezTo>
                    <a:pt x="617" y="126"/>
                    <a:pt x="617" y="126"/>
                    <a:pt x="617" y="126"/>
                  </a:cubicBezTo>
                  <a:cubicBezTo>
                    <a:pt x="617" y="104"/>
                    <a:pt x="617" y="104"/>
                    <a:pt x="617" y="104"/>
                  </a:cubicBezTo>
                  <a:cubicBezTo>
                    <a:pt x="564" y="104"/>
                    <a:pt x="564" y="104"/>
                    <a:pt x="564" y="104"/>
                  </a:cubicBezTo>
                  <a:lnTo>
                    <a:pt x="564" y="258"/>
                  </a:lnTo>
                  <a:close/>
                  <a:moveTo>
                    <a:pt x="419" y="258"/>
                  </a:moveTo>
                  <a:cubicBezTo>
                    <a:pt x="472" y="258"/>
                    <a:pt x="472" y="258"/>
                    <a:pt x="472" y="258"/>
                  </a:cubicBezTo>
                  <a:cubicBezTo>
                    <a:pt x="472" y="177"/>
                    <a:pt x="472" y="177"/>
                    <a:pt x="472" y="177"/>
                  </a:cubicBezTo>
                  <a:cubicBezTo>
                    <a:pt x="472" y="173"/>
                    <a:pt x="476" y="146"/>
                    <a:pt x="504" y="146"/>
                  </a:cubicBezTo>
                  <a:cubicBezTo>
                    <a:pt x="522" y="146"/>
                    <a:pt x="532" y="154"/>
                    <a:pt x="532" y="154"/>
                  </a:cubicBezTo>
                  <a:cubicBezTo>
                    <a:pt x="554" y="109"/>
                    <a:pt x="554" y="109"/>
                    <a:pt x="554" y="109"/>
                  </a:cubicBezTo>
                  <a:cubicBezTo>
                    <a:pt x="554" y="109"/>
                    <a:pt x="540" y="100"/>
                    <a:pt x="520" y="100"/>
                  </a:cubicBezTo>
                  <a:cubicBezTo>
                    <a:pt x="490" y="100"/>
                    <a:pt x="473" y="126"/>
                    <a:pt x="473" y="126"/>
                  </a:cubicBezTo>
                  <a:cubicBezTo>
                    <a:pt x="472" y="126"/>
                    <a:pt x="472" y="126"/>
                    <a:pt x="472" y="126"/>
                  </a:cubicBezTo>
                  <a:cubicBezTo>
                    <a:pt x="472" y="104"/>
                    <a:pt x="472" y="104"/>
                    <a:pt x="472" y="104"/>
                  </a:cubicBezTo>
                  <a:cubicBezTo>
                    <a:pt x="419" y="104"/>
                    <a:pt x="419" y="104"/>
                    <a:pt x="419" y="104"/>
                  </a:cubicBezTo>
                  <a:lnTo>
                    <a:pt x="419" y="258"/>
                  </a:lnTo>
                  <a:close/>
                  <a:moveTo>
                    <a:pt x="271" y="181"/>
                  </a:moveTo>
                  <a:cubicBezTo>
                    <a:pt x="271" y="160"/>
                    <a:pt x="287" y="145"/>
                    <a:pt x="307" y="145"/>
                  </a:cubicBezTo>
                  <a:cubicBezTo>
                    <a:pt x="327" y="145"/>
                    <a:pt x="343" y="160"/>
                    <a:pt x="343" y="181"/>
                  </a:cubicBezTo>
                  <a:cubicBezTo>
                    <a:pt x="343" y="202"/>
                    <a:pt x="328" y="218"/>
                    <a:pt x="307" y="218"/>
                  </a:cubicBezTo>
                  <a:cubicBezTo>
                    <a:pt x="286" y="218"/>
                    <a:pt x="271" y="202"/>
                    <a:pt x="271" y="181"/>
                  </a:cubicBezTo>
                  <a:moveTo>
                    <a:pt x="215" y="181"/>
                  </a:moveTo>
                  <a:cubicBezTo>
                    <a:pt x="215" y="229"/>
                    <a:pt x="252" y="263"/>
                    <a:pt x="308" y="263"/>
                  </a:cubicBezTo>
                  <a:cubicBezTo>
                    <a:pt x="361" y="263"/>
                    <a:pt x="400" y="229"/>
                    <a:pt x="400" y="181"/>
                  </a:cubicBezTo>
                  <a:cubicBezTo>
                    <a:pt x="400" y="133"/>
                    <a:pt x="359" y="100"/>
                    <a:pt x="308" y="100"/>
                  </a:cubicBezTo>
                  <a:cubicBezTo>
                    <a:pt x="256" y="100"/>
                    <a:pt x="215" y="133"/>
                    <a:pt x="215" y="181"/>
                  </a:cubicBezTo>
                  <a:moveTo>
                    <a:pt x="143" y="207"/>
                  </a:moveTo>
                  <a:cubicBezTo>
                    <a:pt x="86" y="207"/>
                    <a:pt x="61" y="168"/>
                    <a:pt x="61" y="134"/>
                  </a:cubicBezTo>
                  <a:cubicBezTo>
                    <a:pt x="61" y="101"/>
                    <a:pt x="86" y="61"/>
                    <a:pt x="143" y="61"/>
                  </a:cubicBezTo>
                  <a:cubicBezTo>
                    <a:pt x="172" y="61"/>
                    <a:pt x="192" y="77"/>
                    <a:pt x="192" y="77"/>
                  </a:cubicBezTo>
                  <a:cubicBezTo>
                    <a:pt x="216" y="29"/>
                    <a:pt x="216" y="29"/>
                    <a:pt x="216" y="29"/>
                  </a:cubicBezTo>
                  <a:cubicBezTo>
                    <a:pt x="216" y="29"/>
                    <a:pt x="188" y="6"/>
                    <a:pt x="134" y="6"/>
                  </a:cubicBezTo>
                  <a:cubicBezTo>
                    <a:pt x="64" y="6"/>
                    <a:pt x="0" y="64"/>
                    <a:pt x="0" y="135"/>
                  </a:cubicBezTo>
                  <a:cubicBezTo>
                    <a:pt x="0" y="206"/>
                    <a:pt x="64" y="263"/>
                    <a:pt x="134" y="263"/>
                  </a:cubicBezTo>
                  <a:cubicBezTo>
                    <a:pt x="188" y="263"/>
                    <a:pt x="216" y="240"/>
                    <a:pt x="216" y="240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192"/>
                    <a:pt x="172" y="207"/>
                    <a:pt x="143" y="2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5EC131-6C62-49F4-AD75-39F9F566A612}"/>
                </a:ext>
              </a:extLst>
            </p:cNvPr>
            <p:cNvGrpSpPr/>
            <p:nvPr userDrawn="1"/>
          </p:nvGrpSpPr>
          <p:grpSpPr>
            <a:xfrm>
              <a:off x="511175" y="1676400"/>
              <a:ext cx="4149725" cy="862013"/>
              <a:chOff x="1387475" y="219075"/>
              <a:chExt cx="4149725" cy="862013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8AD0CD02-7DA6-4CD8-970E-14206E3D8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25" y="488950"/>
                <a:ext cx="523875" cy="592138"/>
              </a:xfrm>
              <a:custGeom>
                <a:avLst/>
                <a:gdLst>
                  <a:gd name="T0" fmla="*/ 37 w 330"/>
                  <a:gd name="T1" fmla="*/ 373 h 373"/>
                  <a:gd name="T2" fmla="*/ 137 w 330"/>
                  <a:gd name="T3" fmla="*/ 373 h 373"/>
                  <a:gd name="T4" fmla="*/ 330 w 330"/>
                  <a:gd name="T5" fmla="*/ 0 h 373"/>
                  <a:gd name="T6" fmla="*/ 230 w 330"/>
                  <a:gd name="T7" fmla="*/ 0 h 373"/>
                  <a:gd name="T8" fmla="*/ 170 w 330"/>
                  <a:gd name="T9" fmla="*/ 130 h 373"/>
                  <a:gd name="T10" fmla="*/ 99 w 330"/>
                  <a:gd name="T11" fmla="*/ 0 h 373"/>
                  <a:gd name="T12" fmla="*/ 0 w 330"/>
                  <a:gd name="T13" fmla="*/ 0 h 373"/>
                  <a:gd name="T14" fmla="*/ 119 w 330"/>
                  <a:gd name="T15" fmla="*/ 215 h 373"/>
                  <a:gd name="T16" fmla="*/ 37 w 330"/>
                  <a:gd name="T17" fmla="*/ 373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73">
                    <a:moveTo>
                      <a:pt x="37" y="373"/>
                    </a:moveTo>
                    <a:lnTo>
                      <a:pt x="137" y="373"/>
                    </a:lnTo>
                    <a:lnTo>
                      <a:pt x="330" y="0"/>
                    </a:lnTo>
                    <a:lnTo>
                      <a:pt x="230" y="0"/>
                    </a:lnTo>
                    <a:lnTo>
                      <a:pt x="170" y="130"/>
                    </a:lnTo>
                    <a:lnTo>
                      <a:pt x="99" y="0"/>
                    </a:lnTo>
                    <a:lnTo>
                      <a:pt x="0" y="0"/>
                    </a:lnTo>
                    <a:lnTo>
                      <a:pt x="119" y="215"/>
                    </a:lnTo>
                    <a:lnTo>
                      <a:pt x="37" y="3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180F41BF-B320-48DA-985E-60E27D5339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7475" y="244475"/>
                <a:ext cx="454025" cy="649288"/>
              </a:xfrm>
              <a:custGeom>
                <a:avLst/>
                <a:gdLst>
                  <a:gd name="T0" fmla="*/ 122 w 175"/>
                  <a:gd name="T1" fmla="*/ 117 h 249"/>
                  <a:gd name="T2" fmla="*/ 153 w 175"/>
                  <a:gd name="T3" fmla="*/ 64 h 249"/>
                  <a:gd name="T4" fmla="*/ 77 w 175"/>
                  <a:gd name="T5" fmla="*/ 0 h 249"/>
                  <a:gd name="T6" fmla="*/ 0 w 175"/>
                  <a:gd name="T7" fmla="*/ 0 h 249"/>
                  <a:gd name="T8" fmla="*/ 0 w 175"/>
                  <a:gd name="T9" fmla="*/ 249 h 249"/>
                  <a:gd name="T10" fmla="*/ 94 w 175"/>
                  <a:gd name="T11" fmla="*/ 249 h 249"/>
                  <a:gd name="T12" fmla="*/ 175 w 175"/>
                  <a:gd name="T13" fmla="*/ 179 h 249"/>
                  <a:gd name="T14" fmla="*/ 122 w 175"/>
                  <a:gd name="T15" fmla="*/ 117 h 249"/>
                  <a:gd name="T16" fmla="*/ 57 w 175"/>
                  <a:gd name="T17" fmla="*/ 44 h 249"/>
                  <a:gd name="T18" fmla="*/ 61 w 175"/>
                  <a:gd name="T19" fmla="*/ 44 h 249"/>
                  <a:gd name="T20" fmla="*/ 99 w 175"/>
                  <a:gd name="T21" fmla="*/ 69 h 249"/>
                  <a:gd name="T22" fmla="*/ 61 w 175"/>
                  <a:gd name="T23" fmla="*/ 98 h 249"/>
                  <a:gd name="T24" fmla="*/ 57 w 175"/>
                  <a:gd name="T25" fmla="*/ 98 h 249"/>
                  <a:gd name="T26" fmla="*/ 57 w 175"/>
                  <a:gd name="T27" fmla="*/ 44 h 249"/>
                  <a:gd name="T28" fmla="*/ 74 w 175"/>
                  <a:gd name="T29" fmla="*/ 205 h 249"/>
                  <a:gd name="T30" fmla="*/ 57 w 175"/>
                  <a:gd name="T31" fmla="*/ 205 h 249"/>
                  <a:gd name="T32" fmla="*/ 57 w 175"/>
                  <a:gd name="T33" fmla="*/ 146 h 249"/>
                  <a:gd name="T34" fmla="*/ 74 w 175"/>
                  <a:gd name="T35" fmla="*/ 146 h 249"/>
                  <a:gd name="T36" fmla="*/ 116 w 175"/>
                  <a:gd name="T37" fmla="*/ 177 h 249"/>
                  <a:gd name="T38" fmla="*/ 74 w 175"/>
                  <a:gd name="T39" fmla="*/ 20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5" h="249">
                    <a:moveTo>
                      <a:pt x="122" y="117"/>
                    </a:moveTo>
                    <a:cubicBezTo>
                      <a:pt x="144" y="106"/>
                      <a:pt x="153" y="86"/>
                      <a:pt x="153" y="64"/>
                    </a:cubicBezTo>
                    <a:cubicBezTo>
                      <a:pt x="153" y="16"/>
                      <a:pt x="120" y="0"/>
                      <a:pt x="7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94" y="249"/>
                      <a:pt x="94" y="249"/>
                      <a:pt x="94" y="249"/>
                    </a:cubicBezTo>
                    <a:cubicBezTo>
                      <a:pt x="146" y="249"/>
                      <a:pt x="175" y="220"/>
                      <a:pt x="175" y="179"/>
                    </a:cubicBezTo>
                    <a:cubicBezTo>
                      <a:pt x="175" y="139"/>
                      <a:pt x="153" y="122"/>
                      <a:pt x="122" y="117"/>
                    </a:cubicBezTo>
                    <a:close/>
                    <a:moveTo>
                      <a:pt x="57" y="44"/>
                    </a:moveTo>
                    <a:cubicBezTo>
                      <a:pt x="61" y="44"/>
                      <a:pt x="61" y="44"/>
                      <a:pt x="61" y="44"/>
                    </a:cubicBezTo>
                    <a:cubicBezTo>
                      <a:pt x="86" y="44"/>
                      <a:pt x="99" y="52"/>
                      <a:pt x="99" y="69"/>
                    </a:cubicBezTo>
                    <a:cubicBezTo>
                      <a:pt x="99" y="90"/>
                      <a:pt x="85" y="98"/>
                      <a:pt x="61" y="98"/>
                    </a:cubicBezTo>
                    <a:cubicBezTo>
                      <a:pt x="57" y="98"/>
                      <a:pt x="57" y="98"/>
                      <a:pt x="57" y="98"/>
                    </a:cubicBezTo>
                    <a:lnTo>
                      <a:pt x="57" y="44"/>
                    </a:lnTo>
                    <a:close/>
                    <a:moveTo>
                      <a:pt x="74" y="205"/>
                    </a:moveTo>
                    <a:cubicBezTo>
                      <a:pt x="57" y="205"/>
                      <a:pt x="57" y="205"/>
                      <a:pt x="57" y="205"/>
                    </a:cubicBezTo>
                    <a:cubicBezTo>
                      <a:pt x="57" y="146"/>
                      <a:pt x="57" y="146"/>
                      <a:pt x="57" y="146"/>
                    </a:cubicBezTo>
                    <a:cubicBezTo>
                      <a:pt x="74" y="146"/>
                      <a:pt x="74" y="146"/>
                      <a:pt x="74" y="146"/>
                    </a:cubicBezTo>
                    <a:cubicBezTo>
                      <a:pt x="101" y="146"/>
                      <a:pt x="116" y="154"/>
                      <a:pt x="116" y="177"/>
                    </a:cubicBezTo>
                    <a:cubicBezTo>
                      <a:pt x="116" y="197"/>
                      <a:pt x="101" y="205"/>
                      <a:pt x="74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069A1AF0-729D-4A27-8EB2-3CA0E6254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7063" y="479425"/>
                <a:ext cx="347663" cy="414338"/>
              </a:xfrm>
              <a:custGeom>
                <a:avLst/>
                <a:gdLst>
                  <a:gd name="T0" fmla="*/ 101 w 134"/>
                  <a:gd name="T1" fmla="*/ 0 h 159"/>
                  <a:gd name="T2" fmla="*/ 54 w 134"/>
                  <a:gd name="T3" fmla="*/ 27 h 159"/>
                  <a:gd name="T4" fmla="*/ 53 w 134"/>
                  <a:gd name="T5" fmla="*/ 27 h 159"/>
                  <a:gd name="T6" fmla="*/ 53 w 134"/>
                  <a:gd name="T7" fmla="*/ 4 h 159"/>
                  <a:gd name="T8" fmla="*/ 0 w 134"/>
                  <a:gd name="T9" fmla="*/ 4 h 159"/>
                  <a:gd name="T10" fmla="*/ 0 w 134"/>
                  <a:gd name="T11" fmla="*/ 159 h 159"/>
                  <a:gd name="T12" fmla="*/ 53 w 134"/>
                  <a:gd name="T13" fmla="*/ 159 h 159"/>
                  <a:gd name="T14" fmla="*/ 53 w 134"/>
                  <a:gd name="T15" fmla="*/ 77 h 159"/>
                  <a:gd name="T16" fmla="*/ 84 w 134"/>
                  <a:gd name="T17" fmla="*/ 46 h 159"/>
                  <a:gd name="T18" fmla="*/ 112 w 134"/>
                  <a:gd name="T19" fmla="*/ 55 h 159"/>
                  <a:gd name="T20" fmla="*/ 134 w 134"/>
                  <a:gd name="T21" fmla="*/ 9 h 159"/>
                  <a:gd name="T22" fmla="*/ 101 w 134"/>
                  <a:gd name="T23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4" h="159">
                    <a:moveTo>
                      <a:pt x="101" y="0"/>
                    </a:moveTo>
                    <a:cubicBezTo>
                      <a:pt x="70" y="0"/>
                      <a:pt x="54" y="27"/>
                      <a:pt x="54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53" y="159"/>
                      <a:pt x="53" y="159"/>
                      <a:pt x="53" y="159"/>
                    </a:cubicBezTo>
                    <a:cubicBezTo>
                      <a:pt x="53" y="77"/>
                      <a:pt x="53" y="77"/>
                      <a:pt x="53" y="77"/>
                    </a:cubicBezTo>
                    <a:cubicBezTo>
                      <a:pt x="53" y="73"/>
                      <a:pt x="57" y="46"/>
                      <a:pt x="84" y="46"/>
                    </a:cubicBezTo>
                    <a:cubicBezTo>
                      <a:pt x="102" y="46"/>
                      <a:pt x="112" y="55"/>
                      <a:pt x="112" y="55"/>
                    </a:cubicBezTo>
                    <a:cubicBezTo>
                      <a:pt x="134" y="9"/>
                      <a:pt x="134" y="9"/>
                      <a:pt x="134" y="9"/>
                    </a:cubicBezTo>
                    <a:cubicBezTo>
                      <a:pt x="134" y="9"/>
                      <a:pt x="121" y="0"/>
                      <a:pt x="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7DD99FE1-1D23-4C41-997B-86AAC281F8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32088" y="479425"/>
                <a:ext cx="468313" cy="423863"/>
              </a:xfrm>
              <a:custGeom>
                <a:avLst/>
                <a:gdLst>
                  <a:gd name="T0" fmla="*/ 127 w 180"/>
                  <a:gd name="T1" fmla="*/ 19 h 163"/>
                  <a:gd name="T2" fmla="*/ 76 w 180"/>
                  <a:gd name="T3" fmla="*/ 0 h 163"/>
                  <a:gd name="T4" fmla="*/ 0 w 180"/>
                  <a:gd name="T5" fmla="*/ 82 h 163"/>
                  <a:gd name="T6" fmla="*/ 76 w 180"/>
                  <a:gd name="T7" fmla="*/ 163 h 163"/>
                  <a:gd name="T8" fmla="*/ 127 w 180"/>
                  <a:gd name="T9" fmla="*/ 141 h 163"/>
                  <a:gd name="T10" fmla="*/ 128 w 180"/>
                  <a:gd name="T11" fmla="*/ 141 h 163"/>
                  <a:gd name="T12" fmla="*/ 128 w 180"/>
                  <a:gd name="T13" fmla="*/ 159 h 163"/>
                  <a:gd name="T14" fmla="*/ 180 w 180"/>
                  <a:gd name="T15" fmla="*/ 159 h 163"/>
                  <a:gd name="T16" fmla="*/ 180 w 180"/>
                  <a:gd name="T17" fmla="*/ 4 h 163"/>
                  <a:gd name="T18" fmla="*/ 127 w 180"/>
                  <a:gd name="T19" fmla="*/ 4 h 163"/>
                  <a:gd name="T20" fmla="*/ 127 w 180"/>
                  <a:gd name="T21" fmla="*/ 19 h 163"/>
                  <a:gd name="T22" fmla="*/ 92 w 180"/>
                  <a:gd name="T23" fmla="*/ 118 h 163"/>
                  <a:gd name="T24" fmla="*/ 56 w 180"/>
                  <a:gd name="T25" fmla="*/ 82 h 163"/>
                  <a:gd name="T26" fmla="*/ 92 w 180"/>
                  <a:gd name="T27" fmla="*/ 45 h 163"/>
                  <a:gd name="T28" fmla="*/ 128 w 180"/>
                  <a:gd name="T29" fmla="*/ 82 h 163"/>
                  <a:gd name="T30" fmla="*/ 92 w 180"/>
                  <a:gd name="T31" fmla="*/ 118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0" h="163">
                    <a:moveTo>
                      <a:pt x="127" y="19"/>
                    </a:moveTo>
                    <a:cubicBezTo>
                      <a:pt x="114" y="7"/>
                      <a:pt x="97" y="0"/>
                      <a:pt x="76" y="0"/>
                    </a:cubicBezTo>
                    <a:cubicBezTo>
                      <a:pt x="31" y="0"/>
                      <a:pt x="0" y="36"/>
                      <a:pt x="0" y="82"/>
                    </a:cubicBezTo>
                    <a:cubicBezTo>
                      <a:pt x="0" y="127"/>
                      <a:pt x="31" y="163"/>
                      <a:pt x="76" y="163"/>
                    </a:cubicBezTo>
                    <a:cubicBezTo>
                      <a:pt x="98" y="163"/>
                      <a:pt x="116" y="154"/>
                      <a:pt x="127" y="141"/>
                    </a:cubicBezTo>
                    <a:cubicBezTo>
                      <a:pt x="128" y="141"/>
                      <a:pt x="128" y="141"/>
                      <a:pt x="128" y="141"/>
                    </a:cubicBezTo>
                    <a:cubicBezTo>
                      <a:pt x="128" y="159"/>
                      <a:pt x="128" y="159"/>
                      <a:pt x="128" y="159"/>
                    </a:cubicBezTo>
                    <a:cubicBezTo>
                      <a:pt x="180" y="159"/>
                      <a:pt x="180" y="159"/>
                      <a:pt x="180" y="159"/>
                    </a:cubicBezTo>
                    <a:cubicBezTo>
                      <a:pt x="180" y="4"/>
                      <a:pt x="180" y="4"/>
                      <a:pt x="180" y="4"/>
                    </a:cubicBezTo>
                    <a:cubicBezTo>
                      <a:pt x="127" y="4"/>
                      <a:pt x="127" y="4"/>
                      <a:pt x="127" y="4"/>
                    </a:cubicBezTo>
                    <a:lnTo>
                      <a:pt x="127" y="19"/>
                    </a:lnTo>
                    <a:close/>
                    <a:moveTo>
                      <a:pt x="92" y="118"/>
                    </a:moveTo>
                    <a:cubicBezTo>
                      <a:pt x="71" y="118"/>
                      <a:pt x="56" y="103"/>
                      <a:pt x="56" y="82"/>
                    </a:cubicBezTo>
                    <a:cubicBezTo>
                      <a:pt x="56" y="60"/>
                      <a:pt x="72" y="45"/>
                      <a:pt x="92" y="45"/>
                    </a:cubicBezTo>
                    <a:cubicBezTo>
                      <a:pt x="112" y="45"/>
                      <a:pt x="128" y="60"/>
                      <a:pt x="128" y="82"/>
                    </a:cubicBezTo>
                    <a:cubicBezTo>
                      <a:pt x="128" y="103"/>
                      <a:pt x="113" y="118"/>
                      <a:pt x="92" y="1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AA2FE18E-8281-488A-B294-F7ECCADA61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24088" y="479425"/>
                <a:ext cx="479425" cy="423863"/>
              </a:xfrm>
              <a:custGeom>
                <a:avLst/>
                <a:gdLst>
                  <a:gd name="T0" fmla="*/ 93 w 185"/>
                  <a:gd name="T1" fmla="*/ 0 h 163"/>
                  <a:gd name="T2" fmla="*/ 0 w 185"/>
                  <a:gd name="T3" fmla="*/ 82 h 163"/>
                  <a:gd name="T4" fmla="*/ 93 w 185"/>
                  <a:gd name="T5" fmla="*/ 163 h 163"/>
                  <a:gd name="T6" fmla="*/ 185 w 185"/>
                  <a:gd name="T7" fmla="*/ 82 h 163"/>
                  <a:gd name="T8" fmla="*/ 93 w 185"/>
                  <a:gd name="T9" fmla="*/ 0 h 163"/>
                  <a:gd name="T10" fmla="*/ 93 w 185"/>
                  <a:gd name="T11" fmla="*/ 118 h 163"/>
                  <a:gd name="T12" fmla="*/ 57 w 185"/>
                  <a:gd name="T13" fmla="*/ 82 h 163"/>
                  <a:gd name="T14" fmla="*/ 93 w 185"/>
                  <a:gd name="T15" fmla="*/ 45 h 163"/>
                  <a:gd name="T16" fmla="*/ 129 w 185"/>
                  <a:gd name="T17" fmla="*/ 82 h 163"/>
                  <a:gd name="T18" fmla="*/ 93 w 185"/>
                  <a:gd name="T19" fmla="*/ 118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5" h="163">
                    <a:moveTo>
                      <a:pt x="93" y="0"/>
                    </a:moveTo>
                    <a:cubicBezTo>
                      <a:pt x="41" y="0"/>
                      <a:pt x="0" y="33"/>
                      <a:pt x="0" y="82"/>
                    </a:cubicBezTo>
                    <a:cubicBezTo>
                      <a:pt x="0" y="129"/>
                      <a:pt x="38" y="163"/>
                      <a:pt x="93" y="163"/>
                    </a:cubicBezTo>
                    <a:cubicBezTo>
                      <a:pt x="147" y="163"/>
                      <a:pt x="185" y="129"/>
                      <a:pt x="185" y="82"/>
                    </a:cubicBezTo>
                    <a:cubicBezTo>
                      <a:pt x="185" y="33"/>
                      <a:pt x="145" y="0"/>
                      <a:pt x="93" y="0"/>
                    </a:cubicBezTo>
                    <a:close/>
                    <a:moveTo>
                      <a:pt x="93" y="118"/>
                    </a:moveTo>
                    <a:cubicBezTo>
                      <a:pt x="71" y="118"/>
                      <a:pt x="57" y="103"/>
                      <a:pt x="57" y="82"/>
                    </a:cubicBezTo>
                    <a:cubicBezTo>
                      <a:pt x="57" y="60"/>
                      <a:pt x="73" y="45"/>
                      <a:pt x="93" y="45"/>
                    </a:cubicBezTo>
                    <a:cubicBezTo>
                      <a:pt x="113" y="45"/>
                      <a:pt x="129" y="60"/>
                      <a:pt x="129" y="82"/>
                    </a:cubicBezTo>
                    <a:cubicBezTo>
                      <a:pt x="129" y="103"/>
                      <a:pt x="114" y="118"/>
                      <a:pt x="93" y="1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969CE8A5-2A1B-472E-8748-EA9A99CE1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913" y="488950"/>
                <a:ext cx="803275" cy="404813"/>
              </a:xfrm>
              <a:custGeom>
                <a:avLst/>
                <a:gdLst>
                  <a:gd name="T0" fmla="*/ 404 w 506"/>
                  <a:gd name="T1" fmla="*/ 0 h 255"/>
                  <a:gd name="T2" fmla="*/ 344 w 506"/>
                  <a:gd name="T3" fmla="*/ 138 h 255"/>
                  <a:gd name="T4" fmla="*/ 283 w 506"/>
                  <a:gd name="T5" fmla="*/ 0 h 255"/>
                  <a:gd name="T6" fmla="*/ 223 w 506"/>
                  <a:gd name="T7" fmla="*/ 0 h 255"/>
                  <a:gd name="T8" fmla="*/ 162 w 506"/>
                  <a:gd name="T9" fmla="*/ 138 h 255"/>
                  <a:gd name="T10" fmla="*/ 102 w 506"/>
                  <a:gd name="T11" fmla="*/ 0 h 255"/>
                  <a:gd name="T12" fmla="*/ 0 w 506"/>
                  <a:gd name="T13" fmla="*/ 0 h 255"/>
                  <a:gd name="T14" fmla="*/ 136 w 506"/>
                  <a:gd name="T15" fmla="*/ 255 h 255"/>
                  <a:gd name="T16" fmla="*/ 195 w 506"/>
                  <a:gd name="T17" fmla="*/ 255 h 255"/>
                  <a:gd name="T18" fmla="*/ 254 w 506"/>
                  <a:gd name="T19" fmla="*/ 123 h 255"/>
                  <a:gd name="T20" fmla="*/ 311 w 506"/>
                  <a:gd name="T21" fmla="*/ 255 h 255"/>
                  <a:gd name="T22" fmla="*/ 370 w 506"/>
                  <a:gd name="T23" fmla="*/ 255 h 255"/>
                  <a:gd name="T24" fmla="*/ 506 w 506"/>
                  <a:gd name="T25" fmla="*/ 0 h 255"/>
                  <a:gd name="T26" fmla="*/ 404 w 506"/>
                  <a:gd name="T27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6" h="255">
                    <a:moveTo>
                      <a:pt x="404" y="0"/>
                    </a:moveTo>
                    <a:lnTo>
                      <a:pt x="344" y="138"/>
                    </a:lnTo>
                    <a:lnTo>
                      <a:pt x="283" y="0"/>
                    </a:lnTo>
                    <a:lnTo>
                      <a:pt x="223" y="0"/>
                    </a:lnTo>
                    <a:lnTo>
                      <a:pt x="162" y="138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136" y="255"/>
                    </a:lnTo>
                    <a:lnTo>
                      <a:pt x="195" y="255"/>
                    </a:lnTo>
                    <a:lnTo>
                      <a:pt x="254" y="123"/>
                    </a:lnTo>
                    <a:lnTo>
                      <a:pt x="311" y="255"/>
                    </a:lnTo>
                    <a:lnTo>
                      <a:pt x="370" y="255"/>
                    </a:lnTo>
                    <a:lnTo>
                      <a:pt x="506" y="0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6F54BE77-E734-4929-B619-E6AD626CF6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1200" y="479425"/>
                <a:ext cx="468313" cy="423863"/>
              </a:xfrm>
              <a:custGeom>
                <a:avLst/>
                <a:gdLst>
                  <a:gd name="T0" fmla="*/ 180 w 180"/>
                  <a:gd name="T1" fmla="*/ 159 h 163"/>
                  <a:gd name="T2" fmla="*/ 180 w 180"/>
                  <a:gd name="T3" fmla="*/ 4 h 163"/>
                  <a:gd name="T4" fmla="*/ 127 w 180"/>
                  <a:gd name="T5" fmla="*/ 4 h 163"/>
                  <a:gd name="T6" fmla="*/ 127 w 180"/>
                  <a:gd name="T7" fmla="*/ 19 h 163"/>
                  <a:gd name="T8" fmla="*/ 76 w 180"/>
                  <a:gd name="T9" fmla="*/ 0 h 163"/>
                  <a:gd name="T10" fmla="*/ 0 w 180"/>
                  <a:gd name="T11" fmla="*/ 82 h 163"/>
                  <a:gd name="T12" fmla="*/ 76 w 180"/>
                  <a:gd name="T13" fmla="*/ 163 h 163"/>
                  <a:gd name="T14" fmla="*/ 127 w 180"/>
                  <a:gd name="T15" fmla="*/ 141 h 163"/>
                  <a:gd name="T16" fmla="*/ 128 w 180"/>
                  <a:gd name="T17" fmla="*/ 141 h 163"/>
                  <a:gd name="T18" fmla="*/ 128 w 180"/>
                  <a:gd name="T19" fmla="*/ 159 h 163"/>
                  <a:gd name="T20" fmla="*/ 180 w 180"/>
                  <a:gd name="T21" fmla="*/ 159 h 163"/>
                  <a:gd name="T22" fmla="*/ 92 w 180"/>
                  <a:gd name="T23" fmla="*/ 118 h 163"/>
                  <a:gd name="T24" fmla="*/ 56 w 180"/>
                  <a:gd name="T25" fmla="*/ 82 h 163"/>
                  <a:gd name="T26" fmla="*/ 92 w 180"/>
                  <a:gd name="T27" fmla="*/ 45 h 163"/>
                  <a:gd name="T28" fmla="*/ 128 w 180"/>
                  <a:gd name="T29" fmla="*/ 82 h 163"/>
                  <a:gd name="T30" fmla="*/ 92 w 180"/>
                  <a:gd name="T31" fmla="*/ 118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0" h="163">
                    <a:moveTo>
                      <a:pt x="180" y="159"/>
                    </a:moveTo>
                    <a:cubicBezTo>
                      <a:pt x="180" y="4"/>
                      <a:pt x="180" y="4"/>
                      <a:pt x="180" y="4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7" y="19"/>
                      <a:pt x="127" y="19"/>
                      <a:pt x="127" y="19"/>
                    </a:cubicBezTo>
                    <a:cubicBezTo>
                      <a:pt x="114" y="7"/>
                      <a:pt x="97" y="0"/>
                      <a:pt x="76" y="0"/>
                    </a:cubicBezTo>
                    <a:cubicBezTo>
                      <a:pt x="31" y="0"/>
                      <a:pt x="0" y="36"/>
                      <a:pt x="0" y="82"/>
                    </a:cubicBezTo>
                    <a:cubicBezTo>
                      <a:pt x="0" y="127"/>
                      <a:pt x="31" y="163"/>
                      <a:pt x="76" y="163"/>
                    </a:cubicBezTo>
                    <a:cubicBezTo>
                      <a:pt x="97" y="163"/>
                      <a:pt x="115" y="154"/>
                      <a:pt x="127" y="141"/>
                    </a:cubicBezTo>
                    <a:cubicBezTo>
                      <a:pt x="128" y="141"/>
                      <a:pt x="128" y="141"/>
                      <a:pt x="128" y="141"/>
                    </a:cubicBezTo>
                    <a:cubicBezTo>
                      <a:pt x="128" y="159"/>
                      <a:pt x="128" y="159"/>
                      <a:pt x="128" y="159"/>
                    </a:cubicBezTo>
                    <a:lnTo>
                      <a:pt x="180" y="159"/>
                    </a:lnTo>
                    <a:close/>
                    <a:moveTo>
                      <a:pt x="92" y="118"/>
                    </a:moveTo>
                    <a:cubicBezTo>
                      <a:pt x="71" y="118"/>
                      <a:pt x="56" y="103"/>
                      <a:pt x="56" y="82"/>
                    </a:cubicBezTo>
                    <a:cubicBezTo>
                      <a:pt x="56" y="60"/>
                      <a:pt x="72" y="45"/>
                      <a:pt x="92" y="45"/>
                    </a:cubicBezTo>
                    <a:cubicBezTo>
                      <a:pt x="112" y="45"/>
                      <a:pt x="128" y="60"/>
                      <a:pt x="128" y="82"/>
                    </a:cubicBezTo>
                    <a:cubicBezTo>
                      <a:pt x="128" y="103"/>
                      <a:pt x="113" y="118"/>
                      <a:pt x="92" y="1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3C37459E-6AD8-4B18-9A1F-E8ECE4CE8C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54375" y="219075"/>
                <a:ext cx="468313" cy="684213"/>
              </a:xfrm>
              <a:custGeom>
                <a:avLst/>
                <a:gdLst>
                  <a:gd name="T0" fmla="*/ 127 w 180"/>
                  <a:gd name="T1" fmla="*/ 119 h 263"/>
                  <a:gd name="T2" fmla="*/ 77 w 180"/>
                  <a:gd name="T3" fmla="*/ 100 h 263"/>
                  <a:gd name="T4" fmla="*/ 0 w 180"/>
                  <a:gd name="T5" fmla="*/ 182 h 263"/>
                  <a:gd name="T6" fmla="*/ 77 w 180"/>
                  <a:gd name="T7" fmla="*/ 263 h 263"/>
                  <a:gd name="T8" fmla="*/ 127 w 180"/>
                  <a:gd name="T9" fmla="*/ 241 h 263"/>
                  <a:gd name="T10" fmla="*/ 128 w 180"/>
                  <a:gd name="T11" fmla="*/ 241 h 263"/>
                  <a:gd name="T12" fmla="*/ 128 w 180"/>
                  <a:gd name="T13" fmla="*/ 259 h 263"/>
                  <a:gd name="T14" fmla="*/ 180 w 180"/>
                  <a:gd name="T15" fmla="*/ 259 h 263"/>
                  <a:gd name="T16" fmla="*/ 180 w 180"/>
                  <a:gd name="T17" fmla="*/ 0 h 263"/>
                  <a:gd name="T18" fmla="*/ 127 w 180"/>
                  <a:gd name="T19" fmla="*/ 0 h 263"/>
                  <a:gd name="T20" fmla="*/ 127 w 180"/>
                  <a:gd name="T21" fmla="*/ 119 h 263"/>
                  <a:gd name="T22" fmla="*/ 93 w 180"/>
                  <a:gd name="T23" fmla="*/ 218 h 263"/>
                  <a:gd name="T24" fmla="*/ 56 w 180"/>
                  <a:gd name="T25" fmla="*/ 182 h 263"/>
                  <a:gd name="T26" fmla="*/ 93 w 180"/>
                  <a:gd name="T27" fmla="*/ 145 h 263"/>
                  <a:gd name="T28" fmla="*/ 128 w 180"/>
                  <a:gd name="T29" fmla="*/ 182 h 263"/>
                  <a:gd name="T30" fmla="*/ 93 w 180"/>
                  <a:gd name="T31" fmla="*/ 218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0" h="263">
                    <a:moveTo>
                      <a:pt x="127" y="119"/>
                    </a:moveTo>
                    <a:cubicBezTo>
                      <a:pt x="114" y="107"/>
                      <a:pt x="97" y="100"/>
                      <a:pt x="77" y="100"/>
                    </a:cubicBezTo>
                    <a:cubicBezTo>
                      <a:pt x="31" y="100"/>
                      <a:pt x="0" y="136"/>
                      <a:pt x="0" y="182"/>
                    </a:cubicBezTo>
                    <a:cubicBezTo>
                      <a:pt x="0" y="227"/>
                      <a:pt x="31" y="263"/>
                      <a:pt x="77" y="263"/>
                    </a:cubicBezTo>
                    <a:cubicBezTo>
                      <a:pt x="98" y="263"/>
                      <a:pt x="116" y="254"/>
                      <a:pt x="127" y="241"/>
                    </a:cubicBezTo>
                    <a:cubicBezTo>
                      <a:pt x="128" y="241"/>
                      <a:pt x="128" y="241"/>
                      <a:pt x="128" y="241"/>
                    </a:cubicBezTo>
                    <a:cubicBezTo>
                      <a:pt x="128" y="259"/>
                      <a:pt x="128" y="259"/>
                      <a:pt x="128" y="259"/>
                    </a:cubicBezTo>
                    <a:cubicBezTo>
                      <a:pt x="180" y="259"/>
                      <a:pt x="180" y="259"/>
                      <a:pt x="180" y="259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27" y="0"/>
                      <a:pt x="127" y="0"/>
                      <a:pt x="127" y="0"/>
                    </a:cubicBezTo>
                    <a:lnTo>
                      <a:pt x="127" y="119"/>
                    </a:lnTo>
                    <a:close/>
                    <a:moveTo>
                      <a:pt x="93" y="218"/>
                    </a:moveTo>
                    <a:cubicBezTo>
                      <a:pt x="71" y="218"/>
                      <a:pt x="56" y="203"/>
                      <a:pt x="56" y="182"/>
                    </a:cubicBezTo>
                    <a:cubicBezTo>
                      <a:pt x="56" y="160"/>
                      <a:pt x="72" y="145"/>
                      <a:pt x="93" y="145"/>
                    </a:cubicBezTo>
                    <a:cubicBezTo>
                      <a:pt x="112" y="145"/>
                      <a:pt x="128" y="160"/>
                      <a:pt x="128" y="182"/>
                    </a:cubicBezTo>
                    <a:cubicBezTo>
                      <a:pt x="128" y="203"/>
                      <a:pt x="113" y="218"/>
                      <a:pt x="93" y="2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DF719E75-1688-43A6-85F7-DD289DE61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58601"/>
            <a:ext cx="7886700" cy="722999"/>
          </a:xfrm>
          <a:prstGeom prst="rect">
            <a:avLst/>
          </a:prstGeom>
        </p:spPr>
        <p:txBody>
          <a:bodyPr lIns="274320" tIns="0" rIns="0"/>
          <a:lstStyle>
            <a:lvl1pPr>
              <a:defRPr sz="4000" b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AAB9093-E5B9-47E6-9FB5-76B07D454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094" y="5303520"/>
            <a:ext cx="7807411" cy="601980"/>
          </a:xfrm>
          <a:prstGeom prst="rect">
            <a:avLst/>
          </a:prstGeom>
          <a:effectLst/>
        </p:spPr>
        <p:txBody>
          <a:bodyPr lIns="0" tIns="91440"/>
          <a:lstStyle>
            <a:lvl1pPr marL="0" indent="0" algn="l" defTabSz="457200" rtl="0" eaLnBrk="1" latinLnBrk="0" hangingPunct="1">
              <a:buNone/>
              <a:defRPr lang="en-US" sz="2000" b="1" kern="1200" spc="0" dirty="0">
                <a:solidFill>
                  <a:schemeClr val="bg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671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: Full : Heading Drop Sha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E60CE1-025E-40CE-9985-12D8F4935E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172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55334A-3A96-4184-8CCF-547754A08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534400" cy="685800"/>
          </a:xfrm>
          <a:prstGeom prst="rect">
            <a:avLst/>
          </a:prstGeom>
          <a:effectLst>
            <a:outerShdw blurRad="127000" dist="12700" dir="2700000" algn="tl" rotWithShape="0">
              <a:prstClr val="black">
                <a:alpha val="40000"/>
              </a:prstClr>
            </a:outerShdw>
          </a:effectLst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defRPr lang="en-US" sz="4400" b="1" kern="1200" spc="-60" dirty="0">
                <a:solidFill>
                  <a:schemeClr val="bg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FBF20EA-997E-4F06-92F4-69F744AFD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  <a:prstGeom prst="rect">
            <a:avLst/>
          </a:prstGeom>
          <a:effectLst>
            <a:outerShdw blurRad="127000" dist="12700" dir="2700000" algn="tl" rotWithShape="0">
              <a:prstClr val="black">
                <a:alpha val="40000"/>
              </a:prstClr>
            </a:outerShdw>
          </a:effectLst>
        </p:spPr>
        <p:txBody>
          <a:bodyPr lIns="274320"/>
          <a:lstStyle>
            <a:lvl1pPr marL="0" indent="0" algn="l" defTabSz="457200" rtl="0" eaLnBrk="1" latinLnBrk="0" hangingPunct="1">
              <a:buNone/>
              <a:defRPr lang="en-US" sz="2200" kern="1200" spc="-60" dirty="0">
                <a:solidFill>
                  <a:schemeClr val="bg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586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: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1C42CA-A614-4BE5-A958-2A9A53B05D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65BF699-6008-4BFA-9F3A-466C547FC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534400" cy="685800"/>
          </a:xfrm>
          <a:prstGeom prst="rect">
            <a:avLst/>
          </a:prstGeom>
          <a:effectLst>
            <a:outerShdw blurRad="127000" dist="12700" dir="2700000" algn="tl" rotWithShape="0">
              <a:prstClr val="black">
                <a:alpha val="40000"/>
              </a:prstClr>
            </a:outerShdw>
          </a:effectLst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defRPr lang="en-US" sz="7200" b="1" kern="1200" spc="-60" dirty="0">
                <a:solidFill>
                  <a:schemeClr val="bg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D36373B-6366-41F3-B25A-C268A918C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3162300"/>
            <a:ext cx="8534400" cy="601980"/>
          </a:xfrm>
          <a:prstGeom prst="rect">
            <a:avLst/>
          </a:prstGeom>
          <a:effectLst>
            <a:outerShdw blurRad="127000" dist="12700" dir="2700000" algn="tl" rotWithShape="0">
              <a:prstClr val="black">
                <a:alpha val="40000"/>
              </a:prstClr>
            </a:outerShdw>
          </a:effectLst>
        </p:spPr>
        <p:txBody>
          <a:bodyPr lIns="274320"/>
          <a:lstStyle>
            <a:lvl1pPr marL="0" indent="0" algn="l" defTabSz="457200" rtl="0" eaLnBrk="1" latinLnBrk="0" hangingPunct="1">
              <a:buNone/>
              <a:defRPr lang="en-US" sz="2800" b="1" kern="1200" spc="-60" dirty="0">
                <a:solidFill>
                  <a:schemeClr val="bg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6070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: Quote : Light"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65BF699-6008-4BFA-9F3A-466C547FC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799"/>
            <a:ext cx="8534400" cy="4876801"/>
          </a:xfrm>
          <a:prstGeom prst="rect">
            <a:avLst/>
          </a:prstGeom>
          <a:effectLst>
            <a:outerShdw blurRad="127000" dist="12700" dir="2700000" algn="tl" rotWithShape="0">
              <a:prstClr val="black">
                <a:alpha val="40000"/>
              </a:prstClr>
            </a:outerShdw>
          </a:effectLst>
        </p:spPr>
        <p:txBody>
          <a:bodyPr lIns="731520" tIns="457200" rIns="457200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defRPr lang="en-US" sz="3600" b="0" kern="1200" spc="-40" baseline="0" dirty="0">
                <a:solidFill>
                  <a:schemeClr val="bg1"/>
                </a:solidFill>
                <a:latin typeface="Montserrat SemiBold" panose="00000700000000000000" pitchFamily="2" charset="0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D36373B-6366-41F3-B25A-C268A918C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699" y="5294870"/>
            <a:ext cx="7807411" cy="601980"/>
          </a:xfrm>
          <a:prstGeom prst="rect">
            <a:avLst/>
          </a:prstGeom>
          <a:effectLst/>
        </p:spPr>
        <p:txBody>
          <a:bodyPr lIns="0" tIns="91440"/>
          <a:lstStyle>
            <a:lvl1pPr marL="0" indent="0" algn="l" defTabSz="457200" rtl="0" eaLnBrk="1" latinLnBrk="0" hangingPunct="1">
              <a:buNone/>
              <a:defRPr lang="en-US" sz="2000" b="1" kern="1200" spc="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13C4E7-86C1-4CD6-8E80-74A7C2D1673D}"/>
              </a:ext>
            </a:extLst>
          </p:cNvPr>
          <p:cNvSpPr txBox="1"/>
          <p:nvPr userDrawn="1"/>
        </p:nvSpPr>
        <p:spPr>
          <a:xfrm>
            <a:off x="304800" y="5294870"/>
            <a:ext cx="609600" cy="415498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1"/>
                </a:solidFill>
                <a:latin typeface="Montserrat Black" panose="00000A00000000000000" pitchFamily="2" charset="0"/>
              </a:rPr>
              <a:t>–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2773285-B017-4E97-A502-D814CEE853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17555" y="747954"/>
            <a:ext cx="384089" cy="295511"/>
          </a:xfrm>
          <a:custGeom>
            <a:avLst/>
            <a:gdLst>
              <a:gd name="T0" fmla="*/ 272 w 315"/>
              <a:gd name="T1" fmla="*/ 112 h 241"/>
              <a:gd name="T2" fmla="*/ 315 w 315"/>
              <a:gd name="T3" fmla="*/ 0 h 241"/>
              <a:gd name="T4" fmla="*/ 244 w 315"/>
              <a:gd name="T5" fmla="*/ 0 h 241"/>
              <a:gd name="T6" fmla="*/ 177 w 315"/>
              <a:gd name="T7" fmla="*/ 112 h 241"/>
              <a:gd name="T8" fmla="*/ 157 w 315"/>
              <a:gd name="T9" fmla="*/ 169 h 241"/>
              <a:gd name="T10" fmla="*/ 178 w 315"/>
              <a:gd name="T11" fmla="*/ 222 h 241"/>
              <a:gd name="T12" fmla="*/ 229 w 315"/>
              <a:gd name="T13" fmla="*/ 241 h 241"/>
              <a:gd name="T14" fmla="*/ 280 w 315"/>
              <a:gd name="T15" fmla="*/ 220 h 241"/>
              <a:gd name="T16" fmla="*/ 300 w 315"/>
              <a:gd name="T17" fmla="*/ 169 h 241"/>
              <a:gd name="T18" fmla="*/ 272 w 315"/>
              <a:gd name="T19" fmla="*/ 112 h 241"/>
              <a:gd name="T20" fmla="*/ 114 w 315"/>
              <a:gd name="T21" fmla="*/ 112 h 241"/>
              <a:gd name="T22" fmla="*/ 157 w 315"/>
              <a:gd name="T23" fmla="*/ 0 h 241"/>
              <a:gd name="T24" fmla="*/ 86 w 315"/>
              <a:gd name="T25" fmla="*/ 0 h 241"/>
              <a:gd name="T26" fmla="*/ 19 w 315"/>
              <a:gd name="T27" fmla="*/ 112 h 241"/>
              <a:gd name="T28" fmla="*/ 0 w 315"/>
              <a:gd name="T29" fmla="*/ 169 h 241"/>
              <a:gd name="T30" fmla="*/ 20 w 315"/>
              <a:gd name="T31" fmla="*/ 222 h 241"/>
              <a:gd name="T32" fmla="*/ 71 w 315"/>
              <a:gd name="T33" fmla="*/ 241 h 241"/>
              <a:gd name="T34" fmla="*/ 122 w 315"/>
              <a:gd name="T35" fmla="*/ 220 h 241"/>
              <a:gd name="T36" fmla="*/ 142 w 315"/>
              <a:gd name="T37" fmla="*/ 169 h 241"/>
              <a:gd name="T38" fmla="*/ 114 w 315"/>
              <a:gd name="T39" fmla="*/ 112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5" h="241">
                <a:moveTo>
                  <a:pt x="272" y="112"/>
                </a:moveTo>
                <a:cubicBezTo>
                  <a:pt x="315" y="0"/>
                  <a:pt x="315" y="0"/>
                  <a:pt x="315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177" y="112"/>
                  <a:pt x="177" y="112"/>
                  <a:pt x="177" y="112"/>
                </a:cubicBezTo>
                <a:cubicBezTo>
                  <a:pt x="164" y="133"/>
                  <a:pt x="157" y="152"/>
                  <a:pt x="157" y="169"/>
                </a:cubicBezTo>
                <a:cubicBezTo>
                  <a:pt x="157" y="192"/>
                  <a:pt x="164" y="209"/>
                  <a:pt x="178" y="222"/>
                </a:cubicBezTo>
                <a:cubicBezTo>
                  <a:pt x="192" y="234"/>
                  <a:pt x="209" y="241"/>
                  <a:pt x="229" y="241"/>
                </a:cubicBezTo>
                <a:cubicBezTo>
                  <a:pt x="249" y="241"/>
                  <a:pt x="267" y="234"/>
                  <a:pt x="280" y="220"/>
                </a:cubicBezTo>
                <a:cubicBezTo>
                  <a:pt x="293" y="207"/>
                  <a:pt x="300" y="190"/>
                  <a:pt x="300" y="169"/>
                </a:cubicBezTo>
                <a:cubicBezTo>
                  <a:pt x="300" y="145"/>
                  <a:pt x="291" y="126"/>
                  <a:pt x="272" y="112"/>
                </a:cubicBezTo>
                <a:moveTo>
                  <a:pt x="114" y="112"/>
                </a:moveTo>
                <a:cubicBezTo>
                  <a:pt x="157" y="0"/>
                  <a:pt x="157" y="0"/>
                  <a:pt x="157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19" y="112"/>
                  <a:pt x="19" y="112"/>
                  <a:pt x="19" y="112"/>
                </a:cubicBezTo>
                <a:cubicBezTo>
                  <a:pt x="6" y="133"/>
                  <a:pt x="0" y="152"/>
                  <a:pt x="0" y="169"/>
                </a:cubicBezTo>
                <a:cubicBezTo>
                  <a:pt x="0" y="192"/>
                  <a:pt x="6" y="209"/>
                  <a:pt x="20" y="222"/>
                </a:cubicBezTo>
                <a:cubicBezTo>
                  <a:pt x="34" y="234"/>
                  <a:pt x="51" y="241"/>
                  <a:pt x="71" y="241"/>
                </a:cubicBezTo>
                <a:cubicBezTo>
                  <a:pt x="92" y="241"/>
                  <a:pt x="109" y="234"/>
                  <a:pt x="122" y="220"/>
                </a:cubicBezTo>
                <a:cubicBezTo>
                  <a:pt x="136" y="207"/>
                  <a:pt x="142" y="190"/>
                  <a:pt x="142" y="169"/>
                </a:cubicBezTo>
                <a:cubicBezTo>
                  <a:pt x="142" y="145"/>
                  <a:pt x="133" y="126"/>
                  <a:pt x="114" y="11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64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: Quote : Dark"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65BF699-6008-4BFA-9F3A-466C547FC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799"/>
            <a:ext cx="8534400" cy="4876801"/>
          </a:xfrm>
          <a:prstGeom prst="rect">
            <a:avLst/>
          </a:prstGeom>
          <a:effectLst/>
        </p:spPr>
        <p:txBody>
          <a:bodyPr lIns="731520" tIns="457200" rIns="457200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defRPr lang="en-US" sz="3600" b="0" kern="1200" spc="-40" baseline="0" dirty="0">
                <a:solidFill>
                  <a:schemeClr val="tx1"/>
                </a:solidFill>
                <a:latin typeface="Montserrat SemiBold" panose="00000700000000000000" pitchFamily="2" charset="0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D36373B-6366-41F3-B25A-C268A918C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699" y="5294870"/>
            <a:ext cx="7807411" cy="601980"/>
          </a:xfrm>
          <a:prstGeom prst="rect">
            <a:avLst/>
          </a:prstGeom>
          <a:effectLst/>
        </p:spPr>
        <p:txBody>
          <a:bodyPr lIns="0" tIns="91440"/>
          <a:lstStyle>
            <a:lvl1pPr marL="0" indent="0" algn="l" defTabSz="457200" rtl="0" eaLnBrk="1" latinLnBrk="0" hangingPunct="1">
              <a:buNone/>
              <a:defRPr lang="en-US" sz="2000" b="1" kern="1200" spc="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13C4E7-86C1-4CD6-8E80-74A7C2D1673D}"/>
              </a:ext>
            </a:extLst>
          </p:cNvPr>
          <p:cNvSpPr txBox="1"/>
          <p:nvPr userDrawn="1"/>
        </p:nvSpPr>
        <p:spPr>
          <a:xfrm>
            <a:off x="304800" y="5294870"/>
            <a:ext cx="609600" cy="415498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1"/>
                </a:solidFill>
                <a:latin typeface="Montserrat Black" panose="00000A00000000000000" pitchFamily="2" charset="0"/>
              </a:rPr>
              <a:t>–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2773285-B017-4E97-A502-D814CEE853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17555" y="747954"/>
            <a:ext cx="384089" cy="295511"/>
          </a:xfrm>
          <a:custGeom>
            <a:avLst/>
            <a:gdLst>
              <a:gd name="T0" fmla="*/ 272 w 315"/>
              <a:gd name="T1" fmla="*/ 112 h 241"/>
              <a:gd name="T2" fmla="*/ 315 w 315"/>
              <a:gd name="T3" fmla="*/ 0 h 241"/>
              <a:gd name="T4" fmla="*/ 244 w 315"/>
              <a:gd name="T5" fmla="*/ 0 h 241"/>
              <a:gd name="T6" fmla="*/ 177 w 315"/>
              <a:gd name="T7" fmla="*/ 112 h 241"/>
              <a:gd name="T8" fmla="*/ 157 w 315"/>
              <a:gd name="T9" fmla="*/ 169 h 241"/>
              <a:gd name="T10" fmla="*/ 178 w 315"/>
              <a:gd name="T11" fmla="*/ 222 h 241"/>
              <a:gd name="T12" fmla="*/ 229 w 315"/>
              <a:gd name="T13" fmla="*/ 241 h 241"/>
              <a:gd name="T14" fmla="*/ 280 w 315"/>
              <a:gd name="T15" fmla="*/ 220 h 241"/>
              <a:gd name="T16" fmla="*/ 300 w 315"/>
              <a:gd name="T17" fmla="*/ 169 h 241"/>
              <a:gd name="T18" fmla="*/ 272 w 315"/>
              <a:gd name="T19" fmla="*/ 112 h 241"/>
              <a:gd name="T20" fmla="*/ 114 w 315"/>
              <a:gd name="T21" fmla="*/ 112 h 241"/>
              <a:gd name="T22" fmla="*/ 157 w 315"/>
              <a:gd name="T23" fmla="*/ 0 h 241"/>
              <a:gd name="T24" fmla="*/ 86 w 315"/>
              <a:gd name="T25" fmla="*/ 0 h 241"/>
              <a:gd name="T26" fmla="*/ 19 w 315"/>
              <a:gd name="T27" fmla="*/ 112 h 241"/>
              <a:gd name="T28" fmla="*/ 0 w 315"/>
              <a:gd name="T29" fmla="*/ 169 h 241"/>
              <a:gd name="T30" fmla="*/ 20 w 315"/>
              <a:gd name="T31" fmla="*/ 222 h 241"/>
              <a:gd name="T32" fmla="*/ 71 w 315"/>
              <a:gd name="T33" fmla="*/ 241 h 241"/>
              <a:gd name="T34" fmla="*/ 122 w 315"/>
              <a:gd name="T35" fmla="*/ 220 h 241"/>
              <a:gd name="T36" fmla="*/ 142 w 315"/>
              <a:gd name="T37" fmla="*/ 169 h 241"/>
              <a:gd name="T38" fmla="*/ 114 w 315"/>
              <a:gd name="T39" fmla="*/ 112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5" h="241">
                <a:moveTo>
                  <a:pt x="272" y="112"/>
                </a:moveTo>
                <a:cubicBezTo>
                  <a:pt x="315" y="0"/>
                  <a:pt x="315" y="0"/>
                  <a:pt x="315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177" y="112"/>
                  <a:pt x="177" y="112"/>
                  <a:pt x="177" y="112"/>
                </a:cubicBezTo>
                <a:cubicBezTo>
                  <a:pt x="164" y="133"/>
                  <a:pt x="157" y="152"/>
                  <a:pt x="157" y="169"/>
                </a:cubicBezTo>
                <a:cubicBezTo>
                  <a:pt x="157" y="192"/>
                  <a:pt x="164" y="209"/>
                  <a:pt x="178" y="222"/>
                </a:cubicBezTo>
                <a:cubicBezTo>
                  <a:pt x="192" y="234"/>
                  <a:pt x="209" y="241"/>
                  <a:pt x="229" y="241"/>
                </a:cubicBezTo>
                <a:cubicBezTo>
                  <a:pt x="249" y="241"/>
                  <a:pt x="267" y="234"/>
                  <a:pt x="280" y="220"/>
                </a:cubicBezTo>
                <a:cubicBezTo>
                  <a:pt x="293" y="207"/>
                  <a:pt x="300" y="190"/>
                  <a:pt x="300" y="169"/>
                </a:cubicBezTo>
                <a:cubicBezTo>
                  <a:pt x="300" y="145"/>
                  <a:pt x="291" y="126"/>
                  <a:pt x="272" y="112"/>
                </a:cubicBezTo>
                <a:moveTo>
                  <a:pt x="114" y="112"/>
                </a:moveTo>
                <a:cubicBezTo>
                  <a:pt x="157" y="0"/>
                  <a:pt x="157" y="0"/>
                  <a:pt x="157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19" y="112"/>
                  <a:pt x="19" y="112"/>
                  <a:pt x="19" y="112"/>
                </a:cubicBezTo>
                <a:cubicBezTo>
                  <a:pt x="6" y="133"/>
                  <a:pt x="0" y="152"/>
                  <a:pt x="0" y="169"/>
                </a:cubicBezTo>
                <a:cubicBezTo>
                  <a:pt x="0" y="192"/>
                  <a:pt x="6" y="209"/>
                  <a:pt x="20" y="222"/>
                </a:cubicBezTo>
                <a:cubicBezTo>
                  <a:pt x="34" y="234"/>
                  <a:pt x="51" y="241"/>
                  <a:pt x="71" y="241"/>
                </a:cubicBezTo>
                <a:cubicBezTo>
                  <a:pt x="92" y="241"/>
                  <a:pt x="109" y="234"/>
                  <a:pt x="122" y="220"/>
                </a:cubicBezTo>
                <a:cubicBezTo>
                  <a:pt x="136" y="207"/>
                  <a:pt x="142" y="190"/>
                  <a:pt x="142" y="169"/>
                </a:cubicBezTo>
                <a:cubicBezTo>
                  <a:pt x="142" y="145"/>
                  <a:pt x="133" y="126"/>
                  <a:pt x="114" y="11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25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: Quote : Dark"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06B32AB0-22CB-4824-9D3B-2949248EAD7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2971800"/>
            <a:ext cx="6210300" cy="1295400"/>
          </a:xfrm>
          <a:prstGeom prst="rect">
            <a:avLst/>
          </a:prstGeom>
          <a:solidFill>
            <a:srgbClr val="F4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6">
            <a:extLst>
              <a:ext uri="{FF2B5EF4-FFF2-40B4-BE49-F238E27FC236}">
                <a16:creationId xmlns:a16="http://schemas.microsoft.com/office/drawing/2014/main" id="{DF719E75-1688-43A6-85F7-DD289DE61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124200"/>
            <a:ext cx="5715000" cy="722999"/>
          </a:xfrm>
          <a:prstGeom prst="rect">
            <a:avLst/>
          </a:prstGeom>
        </p:spPr>
        <p:txBody>
          <a:bodyPr lIns="274320" tIns="0" rIns="0"/>
          <a:lstStyle>
            <a:lvl1pPr>
              <a:defRPr sz="4000" b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49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: Bullet List :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1F2FF8-67DC-43F0-8EF4-B8CA4586D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534400" cy="685800"/>
          </a:xfrm>
          <a:prstGeom prst="rect">
            <a:avLst/>
          </a:prstGeom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defRPr lang="en-US" sz="4400" b="1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3760B78-2368-4FB9-A735-A0BB98A1C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  <a:prstGeom prst="rect">
            <a:avLst/>
          </a:prstGeom>
        </p:spPr>
        <p:txBody>
          <a:bodyPr lIns="274320"/>
          <a:lstStyle>
            <a:lvl1pPr marL="0" indent="0" algn="l" defTabSz="457200" rtl="0" eaLnBrk="1" latinLnBrk="0" hangingPunct="1">
              <a:buNone/>
              <a:defRPr lang="en-US" sz="2200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CE840-7850-43FF-A4FB-86AD6E07B8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1714500"/>
            <a:ext cx="8534400" cy="4191000"/>
          </a:xfrm>
          <a:prstGeom prst="rect">
            <a:avLst/>
          </a:prstGeom>
        </p:spPr>
        <p:txBody>
          <a:bodyPr lIns="274320"/>
          <a:lstStyle>
            <a:lvl1pPr>
              <a:buClr>
                <a:schemeClr val="accent1"/>
              </a:buClr>
              <a:defRPr sz="2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1pPr>
            <a:lvl2pPr>
              <a:buClr>
                <a:schemeClr val="accent1"/>
              </a:buClr>
              <a:defRPr sz="24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2pPr>
            <a:lvl3pPr>
              <a:buClr>
                <a:schemeClr val="accent1"/>
              </a:buClr>
              <a:defRPr sz="20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3pPr>
            <a:lvl4pPr>
              <a:buClr>
                <a:schemeClr val="accent1"/>
              </a:buClr>
              <a:defRPr sz="1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4pPr>
            <a:lvl5pPr>
              <a:buClr>
                <a:schemeClr val="accent1"/>
              </a:buClr>
              <a:defRPr sz="1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211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: Quote : Dark"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0F6E5A-E7C1-4383-AEEB-FABFBB8B2D33}"/>
              </a:ext>
            </a:extLst>
          </p:cNvPr>
          <p:cNvCxnSpPr/>
          <p:nvPr userDrawn="1"/>
        </p:nvCxnSpPr>
        <p:spPr>
          <a:xfrm>
            <a:off x="0" y="6179820"/>
            <a:ext cx="914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5">
            <a:extLst>
              <a:ext uri="{FF2B5EF4-FFF2-40B4-BE49-F238E27FC236}">
                <a16:creationId xmlns:a16="http://schemas.microsoft.com/office/drawing/2014/main" id="{79122BC2-F91D-4F1A-8AD0-D83EC9F4C11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90500" y="6289675"/>
            <a:ext cx="1325563" cy="279400"/>
          </a:xfrm>
          <a:custGeom>
            <a:avLst/>
            <a:gdLst>
              <a:gd name="T0" fmla="*/ 1028 w 1095"/>
              <a:gd name="T1" fmla="*/ 125 h 230"/>
              <a:gd name="T2" fmla="*/ 957 w 1095"/>
              <a:gd name="T3" fmla="*/ 71 h 230"/>
              <a:gd name="T4" fmla="*/ 970 w 1095"/>
              <a:gd name="T5" fmla="*/ 230 h 230"/>
              <a:gd name="T6" fmla="*/ 1095 w 1095"/>
              <a:gd name="T7" fmla="*/ 71 h 230"/>
              <a:gd name="T8" fmla="*/ 865 w 1095"/>
              <a:gd name="T9" fmla="*/ 124 h 230"/>
              <a:gd name="T10" fmla="*/ 914 w 1095"/>
              <a:gd name="T11" fmla="*/ 124 h 230"/>
              <a:gd name="T12" fmla="*/ 865 w 1095"/>
              <a:gd name="T13" fmla="*/ 124 h 230"/>
              <a:gd name="T14" fmla="*/ 879 w 1095"/>
              <a:gd name="T15" fmla="*/ 180 h 230"/>
              <a:gd name="T16" fmla="*/ 914 w 1095"/>
              <a:gd name="T17" fmla="*/ 165 h 230"/>
              <a:gd name="T18" fmla="*/ 950 w 1095"/>
              <a:gd name="T19" fmla="*/ 176 h 230"/>
              <a:gd name="T20" fmla="*/ 914 w 1095"/>
              <a:gd name="T21" fmla="*/ 71 h 230"/>
              <a:gd name="T22" fmla="*/ 879 w 1095"/>
              <a:gd name="T23" fmla="*/ 68 h 230"/>
              <a:gd name="T24" fmla="*/ 704 w 1095"/>
              <a:gd name="T25" fmla="*/ 176 h 230"/>
              <a:gd name="T26" fmla="*/ 752 w 1095"/>
              <a:gd name="T27" fmla="*/ 176 h 230"/>
              <a:gd name="T28" fmla="*/ 833 w 1095"/>
              <a:gd name="T29" fmla="*/ 71 h 230"/>
              <a:gd name="T30" fmla="*/ 765 w 1095"/>
              <a:gd name="T31" fmla="*/ 128 h 230"/>
              <a:gd name="T32" fmla="*/ 715 w 1095"/>
              <a:gd name="T33" fmla="*/ 71 h 230"/>
              <a:gd name="T34" fmla="*/ 665 w 1095"/>
              <a:gd name="T35" fmla="*/ 71 h 230"/>
              <a:gd name="T36" fmla="*/ 679 w 1095"/>
              <a:gd name="T37" fmla="*/ 176 h 230"/>
              <a:gd name="T38" fmla="*/ 531 w 1095"/>
              <a:gd name="T39" fmla="*/ 124 h 230"/>
              <a:gd name="T40" fmla="*/ 580 w 1095"/>
              <a:gd name="T41" fmla="*/ 124 h 230"/>
              <a:gd name="T42" fmla="*/ 531 w 1095"/>
              <a:gd name="T43" fmla="*/ 124 h 230"/>
              <a:gd name="T44" fmla="*/ 545 w 1095"/>
              <a:gd name="T45" fmla="*/ 180 h 230"/>
              <a:gd name="T46" fmla="*/ 580 w 1095"/>
              <a:gd name="T47" fmla="*/ 165 h 230"/>
              <a:gd name="T48" fmla="*/ 616 w 1095"/>
              <a:gd name="T49" fmla="*/ 176 h 230"/>
              <a:gd name="T50" fmla="*/ 580 w 1095"/>
              <a:gd name="T51" fmla="*/ 0 h 230"/>
              <a:gd name="T52" fmla="*/ 545 w 1095"/>
              <a:gd name="T53" fmla="*/ 68 h 230"/>
              <a:gd name="T54" fmla="*/ 394 w 1095"/>
              <a:gd name="T55" fmla="*/ 124 h 230"/>
              <a:gd name="T56" fmla="*/ 443 w 1095"/>
              <a:gd name="T57" fmla="*/ 124 h 230"/>
              <a:gd name="T58" fmla="*/ 394 w 1095"/>
              <a:gd name="T59" fmla="*/ 124 h 230"/>
              <a:gd name="T60" fmla="*/ 407 w 1095"/>
              <a:gd name="T61" fmla="*/ 180 h 230"/>
              <a:gd name="T62" fmla="*/ 442 w 1095"/>
              <a:gd name="T63" fmla="*/ 165 h 230"/>
              <a:gd name="T64" fmla="*/ 478 w 1095"/>
              <a:gd name="T65" fmla="*/ 176 h 230"/>
              <a:gd name="T66" fmla="*/ 442 w 1095"/>
              <a:gd name="T67" fmla="*/ 71 h 230"/>
              <a:gd name="T68" fmla="*/ 407 w 1095"/>
              <a:gd name="T69" fmla="*/ 68 h 230"/>
              <a:gd name="T70" fmla="*/ 260 w 1095"/>
              <a:gd name="T71" fmla="*/ 124 h 230"/>
              <a:gd name="T72" fmla="*/ 309 w 1095"/>
              <a:gd name="T73" fmla="*/ 124 h 230"/>
              <a:gd name="T74" fmla="*/ 260 w 1095"/>
              <a:gd name="T75" fmla="*/ 124 h 230"/>
              <a:gd name="T76" fmla="*/ 285 w 1095"/>
              <a:gd name="T77" fmla="*/ 180 h 230"/>
              <a:gd name="T78" fmla="*/ 285 w 1095"/>
              <a:gd name="T79" fmla="*/ 68 h 230"/>
              <a:gd name="T80" fmla="*/ 134 w 1095"/>
              <a:gd name="T81" fmla="*/ 176 h 230"/>
              <a:gd name="T82" fmla="*/ 170 w 1095"/>
              <a:gd name="T83" fmla="*/ 121 h 230"/>
              <a:gd name="T84" fmla="*/ 210 w 1095"/>
              <a:gd name="T85" fmla="*/ 106 h 230"/>
              <a:gd name="T86" fmla="*/ 203 w 1095"/>
              <a:gd name="T87" fmla="*/ 68 h 230"/>
              <a:gd name="T88" fmla="*/ 170 w 1095"/>
              <a:gd name="T89" fmla="*/ 87 h 230"/>
              <a:gd name="T90" fmla="*/ 134 w 1095"/>
              <a:gd name="T91" fmla="*/ 71 h 230"/>
              <a:gd name="T92" fmla="*/ 38 w 1095"/>
              <a:gd name="T93" fmla="*/ 147 h 230"/>
              <a:gd name="T94" fmla="*/ 50 w 1095"/>
              <a:gd name="T95" fmla="*/ 107 h 230"/>
              <a:gd name="T96" fmla="*/ 50 w 1095"/>
              <a:gd name="T97" fmla="*/ 147 h 230"/>
              <a:gd name="T98" fmla="*/ 38 w 1095"/>
              <a:gd name="T99" fmla="*/ 74 h 230"/>
              <a:gd name="T100" fmla="*/ 41 w 1095"/>
              <a:gd name="T101" fmla="*/ 37 h 230"/>
              <a:gd name="T102" fmla="*/ 41 w 1095"/>
              <a:gd name="T103" fmla="*/ 74 h 230"/>
              <a:gd name="T104" fmla="*/ 0 w 1095"/>
              <a:gd name="T105" fmla="*/ 8 h 230"/>
              <a:gd name="T106" fmla="*/ 64 w 1095"/>
              <a:gd name="T107" fmla="*/ 176 h 230"/>
              <a:gd name="T108" fmla="*/ 83 w 1095"/>
              <a:gd name="T109" fmla="*/ 87 h 230"/>
              <a:gd name="T110" fmla="*/ 52 w 1095"/>
              <a:gd name="T111" fmla="*/ 8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95" h="230">
                <a:moveTo>
                  <a:pt x="1053" y="71"/>
                </a:moveTo>
                <a:cubicBezTo>
                  <a:pt x="1028" y="125"/>
                  <a:pt x="1028" y="125"/>
                  <a:pt x="1028" y="125"/>
                </a:cubicBezTo>
                <a:cubicBezTo>
                  <a:pt x="999" y="71"/>
                  <a:pt x="999" y="71"/>
                  <a:pt x="999" y="71"/>
                </a:cubicBezTo>
                <a:cubicBezTo>
                  <a:pt x="957" y="71"/>
                  <a:pt x="957" y="71"/>
                  <a:pt x="957" y="71"/>
                </a:cubicBezTo>
                <a:cubicBezTo>
                  <a:pt x="1006" y="160"/>
                  <a:pt x="1006" y="160"/>
                  <a:pt x="1006" y="160"/>
                </a:cubicBezTo>
                <a:cubicBezTo>
                  <a:pt x="970" y="230"/>
                  <a:pt x="970" y="230"/>
                  <a:pt x="970" y="230"/>
                </a:cubicBezTo>
                <a:cubicBezTo>
                  <a:pt x="1012" y="230"/>
                  <a:pt x="1012" y="230"/>
                  <a:pt x="1012" y="230"/>
                </a:cubicBezTo>
                <a:cubicBezTo>
                  <a:pt x="1095" y="71"/>
                  <a:pt x="1095" y="71"/>
                  <a:pt x="1095" y="71"/>
                </a:cubicBezTo>
                <a:lnTo>
                  <a:pt x="1053" y="71"/>
                </a:lnTo>
                <a:close/>
                <a:moveTo>
                  <a:pt x="865" y="124"/>
                </a:moveTo>
                <a:cubicBezTo>
                  <a:pt x="865" y="110"/>
                  <a:pt x="876" y="99"/>
                  <a:pt x="890" y="99"/>
                </a:cubicBezTo>
                <a:cubicBezTo>
                  <a:pt x="904" y="99"/>
                  <a:pt x="914" y="110"/>
                  <a:pt x="914" y="124"/>
                </a:cubicBezTo>
                <a:cubicBezTo>
                  <a:pt x="914" y="138"/>
                  <a:pt x="904" y="149"/>
                  <a:pt x="890" y="149"/>
                </a:cubicBezTo>
                <a:cubicBezTo>
                  <a:pt x="875" y="149"/>
                  <a:pt x="865" y="138"/>
                  <a:pt x="865" y="124"/>
                </a:cubicBezTo>
                <a:moveTo>
                  <a:pt x="827" y="124"/>
                </a:moveTo>
                <a:cubicBezTo>
                  <a:pt x="827" y="155"/>
                  <a:pt x="848" y="180"/>
                  <a:pt x="879" y="180"/>
                </a:cubicBezTo>
                <a:cubicBezTo>
                  <a:pt x="893" y="180"/>
                  <a:pt x="906" y="173"/>
                  <a:pt x="914" y="165"/>
                </a:cubicBezTo>
                <a:cubicBezTo>
                  <a:pt x="914" y="165"/>
                  <a:pt x="914" y="165"/>
                  <a:pt x="914" y="165"/>
                </a:cubicBezTo>
                <a:cubicBezTo>
                  <a:pt x="914" y="176"/>
                  <a:pt x="914" y="176"/>
                  <a:pt x="914" y="176"/>
                </a:cubicBezTo>
                <a:cubicBezTo>
                  <a:pt x="950" y="176"/>
                  <a:pt x="950" y="176"/>
                  <a:pt x="950" y="176"/>
                </a:cubicBezTo>
                <a:cubicBezTo>
                  <a:pt x="950" y="71"/>
                  <a:pt x="950" y="71"/>
                  <a:pt x="950" y="71"/>
                </a:cubicBezTo>
                <a:cubicBezTo>
                  <a:pt x="914" y="71"/>
                  <a:pt x="914" y="71"/>
                  <a:pt x="914" y="71"/>
                </a:cubicBezTo>
                <a:cubicBezTo>
                  <a:pt x="914" y="81"/>
                  <a:pt x="914" y="81"/>
                  <a:pt x="914" y="81"/>
                </a:cubicBezTo>
                <a:cubicBezTo>
                  <a:pt x="905" y="73"/>
                  <a:pt x="893" y="68"/>
                  <a:pt x="879" y="68"/>
                </a:cubicBezTo>
                <a:cubicBezTo>
                  <a:pt x="848" y="68"/>
                  <a:pt x="827" y="93"/>
                  <a:pt x="827" y="124"/>
                </a:cubicBezTo>
                <a:moveTo>
                  <a:pt x="704" y="176"/>
                </a:moveTo>
                <a:cubicBezTo>
                  <a:pt x="728" y="122"/>
                  <a:pt x="728" y="122"/>
                  <a:pt x="728" y="122"/>
                </a:cubicBezTo>
                <a:cubicBezTo>
                  <a:pt x="752" y="176"/>
                  <a:pt x="752" y="176"/>
                  <a:pt x="752" y="176"/>
                </a:cubicBezTo>
                <a:cubicBezTo>
                  <a:pt x="776" y="176"/>
                  <a:pt x="776" y="176"/>
                  <a:pt x="776" y="176"/>
                </a:cubicBezTo>
                <a:cubicBezTo>
                  <a:pt x="833" y="71"/>
                  <a:pt x="833" y="71"/>
                  <a:pt x="833" y="71"/>
                </a:cubicBezTo>
                <a:cubicBezTo>
                  <a:pt x="791" y="71"/>
                  <a:pt x="791" y="71"/>
                  <a:pt x="791" y="71"/>
                </a:cubicBezTo>
                <a:cubicBezTo>
                  <a:pt x="765" y="128"/>
                  <a:pt x="765" y="128"/>
                  <a:pt x="765" y="128"/>
                </a:cubicBezTo>
                <a:cubicBezTo>
                  <a:pt x="740" y="71"/>
                  <a:pt x="740" y="71"/>
                  <a:pt x="740" y="71"/>
                </a:cubicBezTo>
                <a:cubicBezTo>
                  <a:pt x="715" y="71"/>
                  <a:pt x="715" y="71"/>
                  <a:pt x="715" y="71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65" y="71"/>
                  <a:pt x="665" y="71"/>
                  <a:pt x="665" y="71"/>
                </a:cubicBezTo>
                <a:cubicBezTo>
                  <a:pt x="623" y="71"/>
                  <a:pt x="623" y="71"/>
                  <a:pt x="623" y="71"/>
                </a:cubicBezTo>
                <a:cubicBezTo>
                  <a:pt x="679" y="176"/>
                  <a:pt x="679" y="176"/>
                  <a:pt x="679" y="176"/>
                </a:cubicBezTo>
                <a:lnTo>
                  <a:pt x="704" y="176"/>
                </a:lnTo>
                <a:close/>
                <a:moveTo>
                  <a:pt x="531" y="124"/>
                </a:moveTo>
                <a:cubicBezTo>
                  <a:pt x="531" y="110"/>
                  <a:pt x="542" y="99"/>
                  <a:pt x="556" y="99"/>
                </a:cubicBezTo>
                <a:cubicBezTo>
                  <a:pt x="570" y="99"/>
                  <a:pt x="580" y="110"/>
                  <a:pt x="580" y="124"/>
                </a:cubicBezTo>
                <a:cubicBezTo>
                  <a:pt x="580" y="138"/>
                  <a:pt x="570" y="149"/>
                  <a:pt x="556" y="149"/>
                </a:cubicBezTo>
                <a:cubicBezTo>
                  <a:pt x="541" y="149"/>
                  <a:pt x="531" y="138"/>
                  <a:pt x="531" y="124"/>
                </a:cubicBezTo>
                <a:moveTo>
                  <a:pt x="493" y="124"/>
                </a:moveTo>
                <a:cubicBezTo>
                  <a:pt x="493" y="155"/>
                  <a:pt x="514" y="180"/>
                  <a:pt x="545" y="180"/>
                </a:cubicBezTo>
                <a:cubicBezTo>
                  <a:pt x="560" y="180"/>
                  <a:pt x="572" y="173"/>
                  <a:pt x="580" y="165"/>
                </a:cubicBezTo>
                <a:cubicBezTo>
                  <a:pt x="580" y="165"/>
                  <a:pt x="580" y="165"/>
                  <a:pt x="580" y="165"/>
                </a:cubicBezTo>
                <a:cubicBezTo>
                  <a:pt x="580" y="176"/>
                  <a:pt x="580" y="176"/>
                  <a:pt x="580" y="176"/>
                </a:cubicBezTo>
                <a:cubicBezTo>
                  <a:pt x="616" y="176"/>
                  <a:pt x="616" y="176"/>
                  <a:pt x="616" y="176"/>
                </a:cubicBezTo>
                <a:cubicBezTo>
                  <a:pt x="616" y="0"/>
                  <a:pt x="616" y="0"/>
                  <a:pt x="616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580" y="81"/>
                  <a:pt x="580" y="81"/>
                  <a:pt x="580" y="81"/>
                </a:cubicBezTo>
                <a:cubicBezTo>
                  <a:pt x="571" y="73"/>
                  <a:pt x="559" y="68"/>
                  <a:pt x="545" y="68"/>
                </a:cubicBezTo>
                <a:cubicBezTo>
                  <a:pt x="514" y="68"/>
                  <a:pt x="493" y="93"/>
                  <a:pt x="493" y="124"/>
                </a:cubicBezTo>
                <a:moveTo>
                  <a:pt x="394" y="124"/>
                </a:moveTo>
                <a:cubicBezTo>
                  <a:pt x="394" y="110"/>
                  <a:pt x="404" y="99"/>
                  <a:pt x="418" y="99"/>
                </a:cubicBezTo>
                <a:cubicBezTo>
                  <a:pt x="432" y="99"/>
                  <a:pt x="443" y="110"/>
                  <a:pt x="443" y="124"/>
                </a:cubicBezTo>
                <a:cubicBezTo>
                  <a:pt x="443" y="138"/>
                  <a:pt x="432" y="149"/>
                  <a:pt x="418" y="149"/>
                </a:cubicBezTo>
                <a:cubicBezTo>
                  <a:pt x="403" y="149"/>
                  <a:pt x="394" y="138"/>
                  <a:pt x="394" y="124"/>
                </a:cubicBezTo>
                <a:moveTo>
                  <a:pt x="355" y="124"/>
                </a:moveTo>
                <a:cubicBezTo>
                  <a:pt x="355" y="155"/>
                  <a:pt x="377" y="180"/>
                  <a:pt x="407" y="180"/>
                </a:cubicBezTo>
                <a:cubicBezTo>
                  <a:pt x="422" y="180"/>
                  <a:pt x="434" y="173"/>
                  <a:pt x="442" y="165"/>
                </a:cubicBezTo>
                <a:cubicBezTo>
                  <a:pt x="442" y="165"/>
                  <a:pt x="442" y="165"/>
                  <a:pt x="442" y="165"/>
                </a:cubicBezTo>
                <a:cubicBezTo>
                  <a:pt x="442" y="176"/>
                  <a:pt x="442" y="176"/>
                  <a:pt x="442" y="176"/>
                </a:cubicBezTo>
                <a:cubicBezTo>
                  <a:pt x="478" y="176"/>
                  <a:pt x="478" y="176"/>
                  <a:pt x="478" y="176"/>
                </a:cubicBezTo>
                <a:cubicBezTo>
                  <a:pt x="478" y="71"/>
                  <a:pt x="478" y="71"/>
                  <a:pt x="478" y="71"/>
                </a:cubicBezTo>
                <a:cubicBezTo>
                  <a:pt x="442" y="71"/>
                  <a:pt x="442" y="71"/>
                  <a:pt x="442" y="71"/>
                </a:cubicBezTo>
                <a:cubicBezTo>
                  <a:pt x="442" y="81"/>
                  <a:pt x="442" y="81"/>
                  <a:pt x="442" y="81"/>
                </a:cubicBezTo>
                <a:cubicBezTo>
                  <a:pt x="433" y="73"/>
                  <a:pt x="421" y="68"/>
                  <a:pt x="407" y="68"/>
                </a:cubicBezTo>
                <a:cubicBezTo>
                  <a:pt x="377" y="68"/>
                  <a:pt x="355" y="93"/>
                  <a:pt x="355" y="124"/>
                </a:cubicBezTo>
                <a:moveTo>
                  <a:pt x="260" y="124"/>
                </a:moveTo>
                <a:cubicBezTo>
                  <a:pt x="260" y="110"/>
                  <a:pt x="271" y="99"/>
                  <a:pt x="284" y="99"/>
                </a:cubicBezTo>
                <a:cubicBezTo>
                  <a:pt x="298" y="99"/>
                  <a:pt x="309" y="110"/>
                  <a:pt x="309" y="124"/>
                </a:cubicBezTo>
                <a:cubicBezTo>
                  <a:pt x="309" y="138"/>
                  <a:pt x="298" y="149"/>
                  <a:pt x="284" y="149"/>
                </a:cubicBezTo>
                <a:cubicBezTo>
                  <a:pt x="270" y="149"/>
                  <a:pt x="260" y="138"/>
                  <a:pt x="260" y="124"/>
                </a:cubicBezTo>
                <a:moveTo>
                  <a:pt x="221" y="124"/>
                </a:moveTo>
                <a:cubicBezTo>
                  <a:pt x="221" y="156"/>
                  <a:pt x="247" y="180"/>
                  <a:pt x="285" y="180"/>
                </a:cubicBezTo>
                <a:cubicBezTo>
                  <a:pt x="321" y="180"/>
                  <a:pt x="347" y="156"/>
                  <a:pt x="347" y="124"/>
                </a:cubicBezTo>
                <a:cubicBezTo>
                  <a:pt x="347" y="91"/>
                  <a:pt x="319" y="68"/>
                  <a:pt x="285" y="68"/>
                </a:cubicBezTo>
                <a:cubicBezTo>
                  <a:pt x="249" y="68"/>
                  <a:pt x="221" y="91"/>
                  <a:pt x="221" y="124"/>
                </a:cubicBezTo>
                <a:moveTo>
                  <a:pt x="134" y="176"/>
                </a:moveTo>
                <a:cubicBezTo>
                  <a:pt x="170" y="176"/>
                  <a:pt x="170" y="176"/>
                  <a:pt x="170" y="176"/>
                </a:cubicBezTo>
                <a:cubicBezTo>
                  <a:pt x="170" y="121"/>
                  <a:pt x="170" y="121"/>
                  <a:pt x="170" y="121"/>
                </a:cubicBezTo>
                <a:cubicBezTo>
                  <a:pt x="170" y="119"/>
                  <a:pt x="173" y="100"/>
                  <a:pt x="192" y="100"/>
                </a:cubicBezTo>
                <a:cubicBezTo>
                  <a:pt x="204" y="100"/>
                  <a:pt x="210" y="106"/>
                  <a:pt x="210" y="106"/>
                </a:cubicBezTo>
                <a:cubicBezTo>
                  <a:pt x="226" y="75"/>
                  <a:pt x="226" y="75"/>
                  <a:pt x="226" y="75"/>
                </a:cubicBezTo>
                <a:cubicBezTo>
                  <a:pt x="226" y="75"/>
                  <a:pt x="216" y="68"/>
                  <a:pt x="203" y="68"/>
                </a:cubicBezTo>
                <a:cubicBezTo>
                  <a:pt x="182" y="68"/>
                  <a:pt x="171" y="87"/>
                  <a:pt x="171" y="87"/>
                </a:cubicBezTo>
                <a:cubicBezTo>
                  <a:pt x="170" y="87"/>
                  <a:pt x="170" y="87"/>
                  <a:pt x="170" y="87"/>
                </a:cubicBezTo>
                <a:cubicBezTo>
                  <a:pt x="170" y="71"/>
                  <a:pt x="170" y="71"/>
                  <a:pt x="170" y="71"/>
                </a:cubicBezTo>
                <a:cubicBezTo>
                  <a:pt x="134" y="71"/>
                  <a:pt x="134" y="71"/>
                  <a:pt x="134" y="71"/>
                </a:cubicBezTo>
                <a:lnTo>
                  <a:pt x="134" y="176"/>
                </a:lnTo>
                <a:close/>
                <a:moveTo>
                  <a:pt x="38" y="147"/>
                </a:moveTo>
                <a:cubicBezTo>
                  <a:pt x="38" y="107"/>
                  <a:pt x="38" y="107"/>
                  <a:pt x="38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69" y="107"/>
                  <a:pt x="79" y="112"/>
                  <a:pt x="79" y="128"/>
                </a:cubicBezTo>
                <a:cubicBezTo>
                  <a:pt x="79" y="141"/>
                  <a:pt x="69" y="147"/>
                  <a:pt x="50" y="147"/>
                </a:cubicBezTo>
                <a:lnTo>
                  <a:pt x="38" y="147"/>
                </a:lnTo>
                <a:close/>
                <a:moveTo>
                  <a:pt x="38" y="74"/>
                </a:moveTo>
                <a:cubicBezTo>
                  <a:pt x="38" y="37"/>
                  <a:pt x="38" y="37"/>
                  <a:pt x="38" y="37"/>
                </a:cubicBezTo>
                <a:cubicBezTo>
                  <a:pt x="41" y="37"/>
                  <a:pt x="41" y="37"/>
                  <a:pt x="41" y="37"/>
                </a:cubicBezTo>
                <a:cubicBezTo>
                  <a:pt x="58" y="37"/>
                  <a:pt x="67" y="42"/>
                  <a:pt x="67" y="54"/>
                </a:cubicBezTo>
                <a:cubicBezTo>
                  <a:pt x="67" y="69"/>
                  <a:pt x="58" y="74"/>
                  <a:pt x="41" y="74"/>
                </a:cubicBezTo>
                <a:lnTo>
                  <a:pt x="38" y="74"/>
                </a:lnTo>
                <a:close/>
                <a:moveTo>
                  <a:pt x="0" y="8"/>
                </a:moveTo>
                <a:cubicBezTo>
                  <a:pt x="0" y="176"/>
                  <a:pt x="0" y="176"/>
                  <a:pt x="0" y="176"/>
                </a:cubicBezTo>
                <a:cubicBezTo>
                  <a:pt x="64" y="176"/>
                  <a:pt x="64" y="176"/>
                  <a:pt x="64" y="176"/>
                </a:cubicBezTo>
                <a:cubicBezTo>
                  <a:pt x="99" y="176"/>
                  <a:pt x="119" y="157"/>
                  <a:pt x="119" y="129"/>
                </a:cubicBezTo>
                <a:cubicBezTo>
                  <a:pt x="119" y="102"/>
                  <a:pt x="104" y="90"/>
                  <a:pt x="83" y="87"/>
                </a:cubicBezTo>
                <a:cubicBezTo>
                  <a:pt x="97" y="79"/>
                  <a:pt x="104" y="66"/>
                  <a:pt x="104" y="51"/>
                </a:cubicBezTo>
                <a:cubicBezTo>
                  <a:pt x="104" y="18"/>
                  <a:pt x="81" y="8"/>
                  <a:pt x="52" y="8"/>
                </a:cubicBezTo>
                <a:lnTo>
                  <a:pt x="0" y="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1379FD76-CADF-463A-B3A6-D7C634796A0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450" y="6521450"/>
            <a:ext cx="1096963" cy="217488"/>
          </a:xfrm>
          <a:custGeom>
            <a:avLst/>
            <a:gdLst>
              <a:gd name="T0" fmla="*/ 851 w 906"/>
              <a:gd name="T1" fmla="*/ 176 h 179"/>
              <a:gd name="T2" fmla="*/ 872 w 906"/>
              <a:gd name="T3" fmla="*/ 99 h 179"/>
              <a:gd name="T4" fmla="*/ 906 w 906"/>
              <a:gd name="T5" fmla="*/ 74 h 179"/>
              <a:gd name="T6" fmla="*/ 851 w 906"/>
              <a:gd name="T7" fmla="*/ 86 h 179"/>
              <a:gd name="T8" fmla="*/ 851 w 906"/>
              <a:gd name="T9" fmla="*/ 71 h 179"/>
              <a:gd name="T10" fmla="*/ 815 w 906"/>
              <a:gd name="T11" fmla="*/ 176 h 179"/>
              <a:gd name="T12" fmla="*/ 738 w 906"/>
              <a:gd name="T13" fmla="*/ 99 h 179"/>
              <a:gd name="T14" fmla="*/ 738 w 906"/>
              <a:gd name="T15" fmla="*/ 148 h 179"/>
              <a:gd name="T16" fmla="*/ 675 w 906"/>
              <a:gd name="T17" fmla="*/ 124 h 179"/>
              <a:gd name="T18" fmla="*/ 801 w 906"/>
              <a:gd name="T19" fmla="*/ 124 h 179"/>
              <a:gd name="T20" fmla="*/ 675 w 906"/>
              <a:gd name="T21" fmla="*/ 124 h 179"/>
              <a:gd name="T22" fmla="*/ 600 w 906"/>
              <a:gd name="T23" fmla="*/ 99 h 179"/>
              <a:gd name="T24" fmla="*/ 600 w 906"/>
              <a:gd name="T25" fmla="*/ 148 h 179"/>
              <a:gd name="T26" fmla="*/ 537 w 906"/>
              <a:gd name="T27" fmla="*/ 124 h 179"/>
              <a:gd name="T28" fmla="*/ 624 w 906"/>
              <a:gd name="T29" fmla="*/ 164 h 179"/>
              <a:gd name="T30" fmla="*/ 624 w 906"/>
              <a:gd name="T31" fmla="*/ 176 h 179"/>
              <a:gd name="T32" fmla="*/ 660 w 906"/>
              <a:gd name="T33" fmla="*/ 0 h 179"/>
              <a:gd name="T34" fmla="*/ 624 w 906"/>
              <a:gd name="T35" fmla="*/ 81 h 179"/>
              <a:gd name="T36" fmla="*/ 537 w 906"/>
              <a:gd name="T37" fmla="*/ 124 h 179"/>
              <a:gd name="T38" fmla="*/ 522 w 906"/>
              <a:gd name="T39" fmla="*/ 71 h 179"/>
              <a:gd name="T40" fmla="*/ 486 w 906"/>
              <a:gd name="T41" fmla="*/ 176 h 179"/>
              <a:gd name="T42" fmla="*/ 505 w 906"/>
              <a:gd name="T43" fmla="*/ 6 h 179"/>
              <a:gd name="T44" fmla="*/ 505 w 906"/>
              <a:gd name="T45" fmla="*/ 49 h 179"/>
              <a:gd name="T46" fmla="*/ 505 w 906"/>
              <a:gd name="T47" fmla="*/ 6 h 179"/>
              <a:gd name="T48" fmla="*/ 423 w 906"/>
              <a:gd name="T49" fmla="*/ 176 h 179"/>
              <a:gd name="T50" fmla="*/ 445 w 906"/>
              <a:gd name="T51" fmla="*/ 99 h 179"/>
              <a:gd name="T52" fmla="*/ 479 w 906"/>
              <a:gd name="T53" fmla="*/ 74 h 179"/>
              <a:gd name="T54" fmla="*/ 423 w 906"/>
              <a:gd name="T55" fmla="*/ 86 h 179"/>
              <a:gd name="T56" fmla="*/ 423 w 906"/>
              <a:gd name="T57" fmla="*/ 71 h 179"/>
              <a:gd name="T58" fmla="*/ 387 w 906"/>
              <a:gd name="T59" fmla="*/ 176 h 179"/>
              <a:gd name="T60" fmla="*/ 324 w 906"/>
              <a:gd name="T61" fmla="*/ 176 h 179"/>
              <a:gd name="T62" fmla="*/ 345 w 906"/>
              <a:gd name="T63" fmla="*/ 99 h 179"/>
              <a:gd name="T64" fmla="*/ 379 w 906"/>
              <a:gd name="T65" fmla="*/ 74 h 179"/>
              <a:gd name="T66" fmla="*/ 324 w 906"/>
              <a:gd name="T67" fmla="*/ 86 h 179"/>
              <a:gd name="T68" fmla="*/ 324 w 906"/>
              <a:gd name="T69" fmla="*/ 71 h 179"/>
              <a:gd name="T70" fmla="*/ 287 w 906"/>
              <a:gd name="T71" fmla="*/ 176 h 179"/>
              <a:gd name="T72" fmla="*/ 210 w 906"/>
              <a:gd name="T73" fmla="*/ 99 h 179"/>
              <a:gd name="T74" fmla="*/ 210 w 906"/>
              <a:gd name="T75" fmla="*/ 148 h 179"/>
              <a:gd name="T76" fmla="*/ 147 w 906"/>
              <a:gd name="T77" fmla="*/ 124 h 179"/>
              <a:gd name="T78" fmla="*/ 273 w 906"/>
              <a:gd name="T79" fmla="*/ 124 h 179"/>
              <a:gd name="T80" fmla="*/ 147 w 906"/>
              <a:gd name="T81" fmla="*/ 124 h 179"/>
              <a:gd name="T82" fmla="*/ 42 w 906"/>
              <a:gd name="T83" fmla="*/ 91 h 179"/>
              <a:gd name="T84" fmla="*/ 131 w 906"/>
              <a:gd name="T85" fmla="*/ 52 h 179"/>
              <a:gd name="T86" fmla="*/ 91 w 906"/>
              <a:gd name="T87" fmla="*/ 4 h 179"/>
              <a:gd name="T88" fmla="*/ 91 w 906"/>
              <a:gd name="T89" fmla="*/ 179 h 179"/>
              <a:gd name="T90" fmla="*/ 131 w 906"/>
              <a:gd name="T91" fmla="*/ 13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06" h="179">
                <a:moveTo>
                  <a:pt x="815" y="176"/>
                </a:moveTo>
                <a:cubicBezTo>
                  <a:pt x="851" y="176"/>
                  <a:pt x="851" y="176"/>
                  <a:pt x="851" y="176"/>
                </a:cubicBezTo>
                <a:cubicBezTo>
                  <a:pt x="851" y="121"/>
                  <a:pt x="851" y="121"/>
                  <a:pt x="851" y="121"/>
                </a:cubicBezTo>
                <a:cubicBezTo>
                  <a:pt x="851" y="118"/>
                  <a:pt x="854" y="99"/>
                  <a:pt x="872" y="99"/>
                </a:cubicBezTo>
                <a:cubicBezTo>
                  <a:pt x="885" y="99"/>
                  <a:pt x="891" y="105"/>
                  <a:pt x="891" y="105"/>
                </a:cubicBezTo>
                <a:cubicBezTo>
                  <a:pt x="906" y="74"/>
                  <a:pt x="906" y="74"/>
                  <a:pt x="906" y="74"/>
                </a:cubicBezTo>
                <a:cubicBezTo>
                  <a:pt x="906" y="74"/>
                  <a:pt x="897" y="68"/>
                  <a:pt x="884" y="68"/>
                </a:cubicBezTo>
                <a:cubicBezTo>
                  <a:pt x="863" y="68"/>
                  <a:pt x="851" y="86"/>
                  <a:pt x="851" y="86"/>
                </a:cubicBezTo>
                <a:cubicBezTo>
                  <a:pt x="851" y="86"/>
                  <a:pt x="851" y="86"/>
                  <a:pt x="851" y="86"/>
                </a:cubicBezTo>
                <a:cubicBezTo>
                  <a:pt x="851" y="71"/>
                  <a:pt x="851" y="71"/>
                  <a:pt x="851" y="71"/>
                </a:cubicBezTo>
                <a:cubicBezTo>
                  <a:pt x="815" y="71"/>
                  <a:pt x="815" y="71"/>
                  <a:pt x="815" y="71"/>
                </a:cubicBezTo>
                <a:lnTo>
                  <a:pt x="815" y="176"/>
                </a:lnTo>
                <a:close/>
                <a:moveTo>
                  <a:pt x="713" y="124"/>
                </a:moveTo>
                <a:cubicBezTo>
                  <a:pt x="713" y="109"/>
                  <a:pt x="724" y="99"/>
                  <a:pt x="738" y="99"/>
                </a:cubicBezTo>
                <a:cubicBezTo>
                  <a:pt x="751" y="99"/>
                  <a:pt x="762" y="109"/>
                  <a:pt x="762" y="124"/>
                </a:cubicBezTo>
                <a:cubicBezTo>
                  <a:pt x="762" y="138"/>
                  <a:pt x="752" y="148"/>
                  <a:pt x="738" y="148"/>
                </a:cubicBezTo>
                <a:cubicBezTo>
                  <a:pt x="723" y="148"/>
                  <a:pt x="713" y="138"/>
                  <a:pt x="713" y="124"/>
                </a:cubicBezTo>
                <a:moveTo>
                  <a:pt x="675" y="124"/>
                </a:moveTo>
                <a:cubicBezTo>
                  <a:pt x="675" y="156"/>
                  <a:pt x="700" y="179"/>
                  <a:pt x="738" y="179"/>
                </a:cubicBezTo>
                <a:cubicBezTo>
                  <a:pt x="774" y="179"/>
                  <a:pt x="801" y="156"/>
                  <a:pt x="801" y="124"/>
                </a:cubicBezTo>
                <a:cubicBezTo>
                  <a:pt x="801" y="91"/>
                  <a:pt x="773" y="68"/>
                  <a:pt x="738" y="68"/>
                </a:cubicBezTo>
                <a:cubicBezTo>
                  <a:pt x="702" y="68"/>
                  <a:pt x="675" y="91"/>
                  <a:pt x="675" y="124"/>
                </a:cubicBezTo>
                <a:moveTo>
                  <a:pt x="576" y="124"/>
                </a:moveTo>
                <a:cubicBezTo>
                  <a:pt x="576" y="109"/>
                  <a:pt x="587" y="99"/>
                  <a:pt x="600" y="99"/>
                </a:cubicBezTo>
                <a:cubicBezTo>
                  <a:pt x="614" y="99"/>
                  <a:pt x="625" y="109"/>
                  <a:pt x="625" y="124"/>
                </a:cubicBezTo>
                <a:cubicBezTo>
                  <a:pt x="625" y="138"/>
                  <a:pt x="614" y="148"/>
                  <a:pt x="600" y="148"/>
                </a:cubicBezTo>
                <a:cubicBezTo>
                  <a:pt x="585" y="148"/>
                  <a:pt x="576" y="138"/>
                  <a:pt x="576" y="124"/>
                </a:cubicBezTo>
                <a:moveTo>
                  <a:pt x="537" y="124"/>
                </a:moveTo>
                <a:cubicBezTo>
                  <a:pt x="537" y="154"/>
                  <a:pt x="559" y="179"/>
                  <a:pt x="589" y="179"/>
                </a:cubicBezTo>
                <a:cubicBezTo>
                  <a:pt x="604" y="179"/>
                  <a:pt x="616" y="173"/>
                  <a:pt x="624" y="164"/>
                </a:cubicBezTo>
                <a:cubicBezTo>
                  <a:pt x="624" y="164"/>
                  <a:pt x="624" y="164"/>
                  <a:pt x="624" y="164"/>
                </a:cubicBezTo>
                <a:cubicBezTo>
                  <a:pt x="624" y="176"/>
                  <a:pt x="624" y="176"/>
                  <a:pt x="624" y="176"/>
                </a:cubicBezTo>
                <a:cubicBezTo>
                  <a:pt x="660" y="176"/>
                  <a:pt x="660" y="176"/>
                  <a:pt x="660" y="176"/>
                </a:cubicBezTo>
                <a:cubicBezTo>
                  <a:pt x="660" y="0"/>
                  <a:pt x="660" y="0"/>
                  <a:pt x="660" y="0"/>
                </a:cubicBezTo>
                <a:cubicBezTo>
                  <a:pt x="624" y="0"/>
                  <a:pt x="624" y="0"/>
                  <a:pt x="624" y="0"/>
                </a:cubicBezTo>
                <a:cubicBezTo>
                  <a:pt x="624" y="81"/>
                  <a:pt x="624" y="81"/>
                  <a:pt x="624" y="81"/>
                </a:cubicBezTo>
                <a:cubicBezTo>
                  <a:pt x="615" y="73"/>
                  <a:pt x="604" y="68"/>
                  <a:pt x="589" y="68"/>
                </a:cubicBezTo>
                <a:cubicBezTo>
                  <a:pt x="559" y="68"/>
                  <a:pt x="537" y="93"/>
                  <a:pt x="537" y="124"/>
                </a:cubicBezTo>
                <a:moveTo>
                  <a:pt x="486" y="71"/>
                </a:moveTo>
                <a:cubicBezTo>
                  <a:pt x="522" y="71"/>
                  <a:pt x="522" y="71"/>
                  <a:pt x="522" y="71"/>
                </a:cubicBezTo>
                <a:cubicBezTo>
                  <a:pt x="522" y="176"/>
                  <a:pt x="522" y="176"/>
                  <a:pt x="522" y="176"/>
                </a:cubicBezTo>
                <a:cubicBezTo>
                  <a:pt x="486" y="176"/>
                  <a:pt x="486" y="176"/>
                  <a:pt x="486" y="176"/>
                </a:cubicBezTo>
                <a:lnTo>
                  <a:pt x="486" y="71"/>
                </a:lnTo>
                <a:close/>
                <a:moveTo>
                  <a:pt x="505" y="6"/>
                </a:moveTo>
                <a:cubicBezTo>
                  <a:pt x="493" y="6"/>
                  <a:pt x="483" y="16"/>
                  <a:pt x="483" y="28"/>
                </a:cubicBezTo>
                <a:cubicBezTo>
                  <a:pt x="483" y="39"/>
                  <a:pt x="493" y="49"/>
                  <a:pt x="505" y="49"/>
                </a:cubicBezTo>
                <a:cubicBezTo>
                  <a:pt x="517" y="49"/>
                  <a:pt x="526" y="39"/>
                  <a:pt x="526" y="28"/>
                </a:cubicBezTo>
                <a:cubicBezTo>
                  <a:pt x="526" y="16"/>
                  <a:pt x="517" y="6"/>
                  <a:pt x="505" y="6"/>
                </a:cubicBezTo>
                <a:moveTo>
                  <a:pt x="387" y="176"/>
                </a:moveTo>
                <a:cubicBezTo>
                  <a:pt x="423" y="176"/>
                  <a:pt x="423" y="176"/>
                  <a:pt x="423" y="176"/>
                </a:cubicBezTo>
                <a:cubicBezTo>
                  <a:pt x="423" y="121"/>
                  <a:pt x="423" y="121"/>
                  <a:pt x="423" y="121"/>
                </a:cubicBezTo>
                <a:cubicBezTo>
                  <a:pt x="423" y="118"/>
                  <a:pt x="426" y="99"/>
                  <a:pt x="445" y="99"/>
                </a:cubicBezTo>
                <a:cubicBezTo>
                  <a:pt x="457" y="99"/>
                  <a:pt x="463" y="105"/>
                  <a:pt x="463" y="105"/>
                </a:cubicBezTo>
                <a:cubicBezTo>
                  <a:pt x="479" y="74"/>
                  <a:pt x="479" y="74"/>
                  <a:pt x="479" y="74"/>
                </a:cubicBezTo>
                <a:cubicBezTo>
                  <a:pt x="479" y="74"/>
                  <a:pt x="469" y="68"/>
                  <a:pt x="456" y="68"/>
                </a:cubicBezTo>
                <a:cubicBezTo>
                  <a:pt x="435" y="68"/>
                  <a:pt x="423" y="86"/>
                  <a:pt x="423" y="86"/>
                </a:cubicBezTo>
                <a:cubicBezTo>
                  <a:pt x="423" y="86"/>
                  <a:pt x="423" y="86"/>
                  <a:pt x="423" y="86"/>
                </a:cubicBezTo>
                <a:cubicBezTo>
                  <a:pt x="423" y="71"/>
                  <a:pt x="423" y="71"/>
                  <a:pt x="423" y="71"/>
                </a:cubicBezTo>
                <a:cubicBezTo>
                  <a:pt x="387" y="71"/>
                  <a:pt x="387" y="71"/>
                  <a:pt x="387" y="71"/>
                </a:cubicBezTo>
                <a:lnTo>
                  <a:pt x="387" y="176"/>
                </a:lnTo>
                <a:close/>
                <a:moveTo>
                  <a:pt x="287" y="176"/>
                </a:moveTo>
                <a:cubicBezTo>
                  <a:pt x="324" y="176"/>
                  <a:pt x="324" y="176"/>
                  <a:pt x="324" y="176"/>
                </a:cubicBezTo>
                <a:cubicBezTo>
                  <a:pt x="324" y="121"/>
                  <a:pt x="324" y="121"/>
                  <a:pt x="324" y="121"/>
                </a:cubicBezTo>
                <a:cubicBezTo>
                  <a:pt x="324" y="118"/>
                  <a:pt x="326" y="99"/>
                  <a:pt x="345" y="99"/>
                </a:cubicBezTo>
                <a:cubicBezTo>
                  <a:pt x="357" y="99"/>
                  <a:pt x="364" y="105"/>
                  <a:pt x="364" y="105"/>
                </a:cubicBezTo>
                <a:cubicBezTo>
                  <a:pt x="379" y="74"/>
                  <a:pt x="379" y="74"/>
                  <a:pt x="379" y="74"/>
                </a:cubicBezTo>
                <a:cubicBezTo>
                  <a:pt x="379" y="74"/>
                  <a:pt x="370" y="68"/>
                  <a:pt x="356" y="68"/>
                </a:cubicBezTo>
                <a:cubicBezTo>
                  <a:pt x="336" y="68"/>
                  <a:pt x="324" y="86"/>
                  <a:pt x="324" y="86"/>
                </a:cubicBezTo>
                <a:cubicBezTo>
                  <a:pt x="324" y="86"/>
                  <a:pt x="324" y="86"/>
                  <a:pt x="324" y="86"/>
                </a:cubicBezTo>
                <a:cubicBezTo>
                  <a:pt x="324" y="71"/>
                  <a:pt x="324" y="71"/>
                  <a:pt x="324" y="71"/>
                </a:cubicBezTo>
                <a:cubicBezTo>
                  <a:pt x="287" y="71"/>
                  <a:pt x="287" y="71"/>
                  <a:pt x="287" y="71"/>
                </a:cubicBezTo>
                <a:lnTo>
                  <a:pt x="287" y="176"/>
                </a:lnTo>
                <a:close/>
                <a:moveTo>
                  <a:pt x="186" y="124"/>
                </a:moveTo>
                <a:cubicBezTo>
                  <a:pt x="186" y="109"/>
                  <a:pt x="197" y="99"/>
                  <a:pt x="210" y="99"/>
                </a:cubicBezTo>
                <a:cubicBezTo>
                  <a:pt x="224" y="99"/>
                  <a:pt x="235" y="109"/>
                  <a:pt x="235" y="124"/>
                </a:cubicBezTo>
                <a:cubicBezTo>
                  <a:pt x="235" y="138"/>
                  <a:pt x="224" y="148"/>
                  <a:pt x="210" y="148"/>
                </a:cubicBezTo>
                <a:cubicBezTo>
                  <a:pt x="196" y="148"/>
                  <a:pt x="186" y="138"/>
                  <a:pt x="186" y="124"/>
                </a:cubicBezTo>
                <a:moveTo>
                  <a:pt x="147" y="124"/>
                </a:moveTo>
                <a:cubicBezTo>
                  <a:pt x="147" y="156"/>
                  <a:pt x="173" y="179"/>
                  <a:pt x="211" y="179"/>
                </a:cubicBezTo>
                <a:cubicBezTo>
                  <a:pt x="247" y="179"/>
                  <a:pt x="273" y="156"/>
                  <a:pt x="273" y="124"/>
                </a:cubicBezTo>
                <a:cubicBezTo>
                  <a:pt x="273" y="91"/>
                  <a:pt x="245" y="68"/>
                  <a:pt x="211" y="68"/>
                </a:cubicBezTo>
                <a:cubicBezTo>
                  <a:pt x="175" y="68"/>
                  <a:pt x="147" y="91"/>
                  <a:pt x="147" y="124"/>
                </a:cubicBezTo>
                <a:moveTo>
                  <a:pt x="97" y="141"/>
                </a:moveTo>
                <a:cubicBezTo>
                  <a:pt x="59" y="141"/>
                  <a:pt x="42" y="114"/>
                  <a:pt x="42" y="91"/>
                </a:cubicBezTo>
                <a:cubicBezTo>
                  <a:pt x="42" y="69"/>
                  <a:pt x="59" y="42"/>
                  <a:pt x="97" y="42"/>
                </a:cubicBezTo>
                <a:cubicBezTo>
                  <a:pt x="117" y="42"/>
                  <a:pt x="131" y="52"/>
                  <a:pt x="131" y="52"/>
                </a:cubicBezTo>
                <a:cubicBezTo>
                  <a:pt x="147" y="20"/>
                  <a:pt x="147" y="20"/>
                  <a:pt x="147" y="20"/>
                </a:cubicBezTo>
                <a:cubicBezTo>
                  <a:pt x="147" y="20"/>
                  <a:pt x="128" y="4"/>
                  <a:pt x="91" y="4"/>
                </a:cubicBezTo>
                <a:cubicBezTo>
                  <a:pt x="44" y="4"/>
                  <a:pt x="0" y="43"/>
                  <a:pt x="0" y="92"/>
                </a:cubicBezTo>
                <a:cubicBezTo>
                  <a:pt x="0" y="140"/>
                  <a:pt x="44" y="179"/>
                  <a:pt x="91" y="179"/>
                </a:cubicBezTo>
                <a:cubicBezTo>
                  <a:pt x="128" y="179"/>
                  <a:pt x="147" y="163"/>
                  <a:pt x="147" y="163"/>
                </a:cubicBezTo>
                <a:cubicBezTo>
                  <a:pt x="131" y="131"/>
                  <a:pt x="131" y="131"/>
                  <a:pt x="131" y="131"/>
                </a:cubicBezTo>
                <a:cubicBezTo>
                  <a:pt x="131" y="131"/>
                  <a:pt x="117" y="141"/>
                  <a:pt x="97" y="141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3760B78-2368-4FB9-A735-A0BB98A1C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9900" y="6362700"/>
            <a:ext cx="6057900" cy="459740"/>
          </a:xfrm>
          <a:prstGeom prst="rect">
            <a:avLst/>
          </a:prstGeom>
        </p:spPr>
        <p:txBody>
          <a:bodyPr lIns="274320"/>
          <a:lstStyle>
            <a:lvl1pPr marL="0" indent="0" algn="r" defTabSz="457200" rtl="0" eaLnBrk="1" latinLnBrk="0" hangingPunct="1">
              <a:buNone/>
              <a:defRPr lang="en-US" sz="2200" kern="1200" spc="-60" dirty="0">
                <a:solidFill>
                  <a:schemeClr val="bg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1154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s :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ctangle 322">
            <a:extLst>
              <a:ext uri="{FF2B5EF4-FFF2-40B4-BE49-F238E27FC236}">
                <a16:creationId xmlns:a16="http://schemas.microsoft.com/office/drawing/2014/main" id="{342BFF91-C8B1-4C7C-A6F4-58A22E757EF1}"/>
              </a:ext>
            </a:extLst>
          </p:cNvPr>
          <p:cNvSpPr/>
          <p:nvPr userDrawn="1"/>
        </p:nvSpPr>
        <p:spPr>
          <a:xfrm>
            <a:off x="1879472" y="3980422"/>
            <a:ext cx="1624480" cy="1917735"/>
          </a:xfrm>
          <a:prstGeom prst="rect">
            <a:avLst/>
          </a:prstGeom>
          <a:solidFill>
            <a:srgbClr val="FFFFFF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E8D4861C-DCC9-417A-81A8-7CEE84C4FA54}"/>
              </a:ext>
            </a:extLst>
          </p:cNvPr>
          <p:cNvSpPr/>
          <p:nvPr userDrawn="1"/>
        </p:nvSpPr>
        <p:spPr>
          <a:xfrm>
            <a:off x="304800" y="2514600"/>
            <a:ext cx="3199152" cy="1340146"/>
          </a:xfrm>
          <a:prstGeom prst="rect">
            <a:avLst/>
          </a:prstGeom>
          <a:solidFill>
            <a:srgbClr val="FFFFFF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sp>
        <p:nvSpPr>
          <p:cNvPr id="325" name="Title 3">
            <a:extLst>
              <a:ext uri="{FF2B5EF4-FFF2-40B4-BE49-F238E27FC236}">
                <a16:creationId xmlns:a16="http://schemas.microsoft.com/office/drawing/2014/main" id="{86612FB3-1247-4790-861D-2B2A4199C604}"/>
              </a:ext>
            </a:extLst>
          </p:cNvPr>
          <p:cNvSpPr txBox="1">
            <a:spLocks/>
          </p:cNvSpPr>
          <p:nvPr userDrawn="1"/>
        </p:nvSpPr>
        <p:spPr>
          <a:xfrm>
            <a:off x="304800" y="304800"/>
            <a:ext cx="8534400" cy="685800"/>
          </a:xfrm>
          <a:prstGeom prst="rect">
            <a:avLst/>
          </a:prstGeom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None/>
              <a:defRPr lang="en-US" sz="4400" b="1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60" normalizeH="0" baseline="0" noProof="0">
                <a:ln>
                  <a:noFill/>
                </a:ln>
                <a:solidFill>
                  <a:srgbClr val="F56600"/>
                </a:solidFill>
                <a:effectLst/>
                <a:uLnTx/>
                <a:uFillTx/>
                <a:latin typeface="Rubik" panose="00000500000000000000" pitchFamily="2" charset="-79"/>
                <a:ea typeface="+mj-ea"/>
                <a:cs typeface="Rubik" panose="00000500000000000000" pitchFamily="2" charset="-79"/>
              </a:rPr>
              <a:t>LOGOS</a:t>
            </a:r>
            <a:endParaRPr kumimoji="0" lang="en-US" sz="4400" b="1" i="0" u="none" strike="noStrike" kern="1200" cap="none" spc="-60" normalizeH="0" baseline="0" noProof="0" dirty="0">
              <a:ln>
                <a:noFill/>
              </a:ln>
              <a:solidFill>
                <a:srgbClr val="F56600"/>
              </a:solidFill>
              <a:effectLst/>
              <a:uLnTx/>
              <a:uFillTx/>
              <a:latin typeface="Rubik" panose="00000500000000000000" pitchFamily="2" charset="-79"/>
              <a:ea typeface="+mj-ea"/>
              <a:cs typeface="Rubik" panose="00000500000000000000" pitchFamily="2" charset="-79"/>
            </a:endParaRPr>
          </a:p>
        </p:txBody>
      </p: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1C969D27-4506-4B9F-B382-97C6AFC894DB}"/>
              </a:ext>
            </a:extLst>
          </p:cNvPr>
          <p:cNvGrpSpPr/>
          <p:nvPr userDrawn="1"/>
        </p:nvGrpSpPr>
        <p:grpSpPr>
          <a:xfrm>
            <a:off x="288824" y="4050164"/>
            <a:ext cx="1447006" cy="493092"/>
            <a:chOff x="6973888" y="1004888"/>
            <a:chExt cx="1779587" cy="606425"/>
          </a:xfrm>
        </p:grpSpPr>
        <p:sp>
          <p:nvSpPr>
            <p:cNvPr id="327" name="Freeform 57">
              <a:extLst>
                <a:ext uri="{FF2B5EF4-FFF2-40B4-BE49-F238E27FC236}">
                  <a16:creationId xmlns:a16="http://schemas.microsoft.com/office/drawing/2014/main" id="{CFA24B9D-CB0F-4D09-80C4-694EA83E4C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7625" y="1093788"/>
              <a:ext cx="103188" cy="150813"/>
            </a:xfrm>
            <a:custGeom>
              <a:avLst/>
              <a:gdLst>
                <a:gd name="T0" fmla="*/ 0 w 67"/>
                <a:gd name="T1" fmla="*/ 3 h 98"/>
                <a:gd name="T2" fmla="*/ 3 w 67"/>
                <a:gd name="T3" fmla="*/ 0 h 98"/>
                <a:gd name="T4" fmla="*/ 35 w 67"/>
                <a:gd name="T5" fmla="*/ 0 h 98"/>
                <a:gd name="T6" fmla="*/ 67 w 67"/>
                <a:gd name="T7" fmla="*/ 31 h 98"/>
                <a:gd name="T8" fmla="*/ 36 w 67"/>
                <a:gd name="T9" fmla="*/ 62 h 98"/>
                <a:gd name="T10" fmla="*/ 18 w 67"/>
                <a:gd name="T11" fmla="*/ 62 h 98"/>
                <a:gd name="T12" fmla="*/ 18 w 67"/>
                <a:gd name="T13" fmla="*/ 95 h 98"/>
                <a:gd name="T14" fmla="*/ 16 w 67"/>
                <a:gd name="T15" fmla="*/ 98 h 98"/>
                <a:gd name="T16" fmla="*/ 3 w 67"/>
                <a:gd name="T17" fmla="*/ 98 h 98"/>
                <a:gd name="T18" fmla="*/ 0 w 67"/>
                <a:gd name="T19" fmla="*/ 95 h 98"/>
                <a:gd name="T20" fmla="*/ 0 w 67"/>
                <a:gd name="T21" fmla="*/ 3 h 98"/>
                <a:gd name="T22" fmla="*/ 34 w 67"/>
                <a:gd name="T23" fmla="*/ 45 h 98"/>
                <a:gd name="T24" fmla="*/ 49 w 67"/>
                <a:gd name="T25" fmla="*/ 31 h 98"/>
                <a:gd name="T26" fmla="*/ 34 w 67"/>
                <a:gd name="T27" fmla="*/ 17 h 98"/>
                <a:gd name="T28" fmla="*/ 18 w 67"/>
                <a:gd name="T29" fmla="*/ 17 h 98"/>
                <a:gd name="T30" fmla="*/ 18 w 67"/>
                <a:gd name="T31" fmla="*/ 45 h 98"/>
                <a:gd name="T32" fmla="*/ 34 w 67"/>
                <a:gd name="T3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98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3" y="0"/>
                    <a:pt x="67" y="14"/>
                    <a:pt x="67" y="31"/>
                  </a:cubicBezTo>
                  <a:cubicBezTo>
                    <a:pt x="67" y="48"/>
                    <a:pt x="53" y="62"/>
                    <a:pt x="36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7" y="98"/>
                    <a:pt x="16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34" y="45"/>
                  </a:moveTo>
                  <a:cubicBezTo>
                    <a:pt x="42" y="45"/>
                    <a:pt x="49" y="39"/>
                    <a:pt x="49" y="31"/>
                  </a:cubicBezTo>
                  <a:cubicBezTo>
                    <a:pt x="49" y="23"/>
                    <a:pt x="42" y="17"/>
                    <a:pt x="34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34" y="45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28" name="Freeform 58">
              <a:extLst>
                <a:ext uri="{FF2B5EF4-FFF2-40B4-BE49-F238E27FC236}">
                  <a16:creationId xmlns:a16="http://schemas.microsoft.com/office/drawing/2014/main" id="{5A7881DA-C571-4CAB-AB5C-43A8996D5A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21613" y="1093788"/>
              <a:ext cx="112713" cy="150813"/>
            </a:xfrm>
            <a:custGeom>
              <a:avLst/>
              <a:gdLst>
                <a:gd name="T0" fmla="*/ 0 w 73"/>
                <a:gd name="T1" fmla="*/ 3 h 98"/>
                <a:gd name="T2" fmla="*/ 3 w 73"/>
                <a:gd name="T3" fmla="*/ 0 h 98"/>
                <a:gd name="T4" fmla="*/ 42 w 73"/>
                <a:gd name="T5" fmla="*/ 0 h 98"/>
                <a:gd name="T6" fmla="*/ 73 w 73"/>
                <a:gd name="T7" fmla="*/ 30 h 98"/>
                <a:gd name="T8" fmla="*/ 52 w 73"/>
                <a:gd name="T9" fmla="*/ 58 h 98"/>
                <a:gd name="T10" fmla="*/ 71 w 73"/>
                <a:gd name="T11" fmla="*/ 94 h 98"/>
                <a:gd name="T12" fmla="*/ 69 w 73"/>
                <a:gd name="T13" fmla="*/ 98 h 98"/>
                <a:gd name="T14" fmla="*/ 54 w 73"/>
                <a:gd name="T15" fmla="*/ 98 h 98"/>
                <a:gd name="T16" fmla="*/ 52 w 73"/>
                <a:gd name="T17" fmla="*/ 96 h 98"/>
                <a:gd name="T18" fmla="*/ 33 w 73"/>
                <a:gd name="T19" fmla="*/ 59 h 98"/>
                <a:gd name="T20" fmla="*/ 18 w 73"/>
                <a:gd name="T21" fmla="*/ 59 h 98"/>
                <a:gd name="T22" fmla="*/ 18 w 73"/>
                <a:gd name="T23" fmla="*/ 95 h 98"/>
                <a:gd name="T24" fmla="*/ 15 w 73"/>
                <a:gd name="T25" fmla="*/ 98 h 98"/>
                <a:gd name="T26" fmla="*/ 3 w 73"/>
                <a:gd name="T27" fmla="*/ 98 h 98"/>
                <a:gd name="T28" fmla="*/ 0 w 73"/>
                <a:gd name="T29" fmla="*/ 95 h 98"/>
                <a:gd name="T30" fmla="*/ 0 w 73"/>
                <a:gd name="T31" fmla="*/ 3 h 98"/>
                <a:gd name="T32" fmla="*/ 41 w 73"/>
                <a:gd name="T33" fmla="*/ 45 h 98"/>
                <a:gd name="T34" fmla="*/ 55 w 73"/>
                <a:gd name="T35" fmla="*/ 30 h 98"/>
                <a:gd name="T36" fmla="*/ 41 w 73"/>
                <a:gd name="T37" fmla="*/ 17 h 98"/>
                <a:gd name="T38" fmla="*/ 18 w 73"/>
                <a:gd name="T39" fmla="*/ 17 h 98"/>
                <a:gd name="T40" fmla="*/ 18 w 73"/>
                <a:gd name="T41" fmla="*/ 45 h 98"/>
                <a:gd name="T42" fmla="*/ 41 w 73"/>
                <a:gd name="T4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98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3" y="14"/>
                    <a:pt x="73" y="30"/>
                  </a:cubicBezTo>
                  <a:cubicBezTo>
                    <a:pt x="73" y="43"/>
                    <a:pt x="64" y="53"/>
                    <a:pt x="52" y="58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2" y="95"/>
                    <a:pt x="71" y="98"/>
                    <a:pt x="69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3" y="98"/>
                    <a:pt x="52" y="97"/>
                    <a:pt x="52" y="9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7" y="98"/>
                    <a:pt x="15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41" y="45"/>
                  </a:moveTo>
                  <a:cubicBezTo>
                    <a:pt x="48" y="45"/>
                    <a:pt x="55" y="38"/>
                    <a:pt x="55" y="30"/>
                  </a:cubicBezTo>
                  <a:cubicBezTo>
                    <a:pt x="55" y="23"/>
                    <a:pt x="48" y="17"/>
                    <a:pt x="41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41" y="45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29" name="Freeform 59">
              <a:extLst>
                <a:ext uri="{FF2B5EF4-FFF2-40B4-BE49-F238E27FC236}">
                  <a16:creationId xmlns:a16="http://schemas.microsoft.com/office/drawing/2014/main" id="{BBA42339-199F-423A-90EF-5215CA09F9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80363" y="1092200"/>
              <a:ext cx="153988" cy="153988"/>
            </a:xfrm>
            <a:custGeom>
              <a:avLst/>
              <a:gdLst>
                <a:gd name="T0" fmla="*/ 50 w 100"/>
                <a:gd name="T1" fmla="*/ 0 h 100"/>
                <a:gd name="T2" fmla="*/ 100 w 100"/>
                <a:gd name="T3" fmla="*/ 50 h 100"/>
                <a:gd name="T4" fmla="*/ 50 w 100"/>
                <a:gd name="T5" fmla="*/ 100 h 100"/>
                <a:gd name="T6" fmla="*/ 0 w 100"/>
                <a:gd name="T7" fmla="*/ 50 h 100"/>
                <a:gd name="T8" fmla="*/ 50 w 100"/>
                <a:gd name="T9" fmla="*/ 0 h 100"/>
                <a:gd name="T10" fmla="*/ 50 w 100"/>
                <a:gd name="T11" fmla="*/ 82 h 100"/>
                <a:gd name="T12" fmla="*/ 82 w 100"/>
                <a:gd name="T13" fmla="*/ 50 h 100"/>
                <a:gd name="T14" fmla="*/ 50 w 100"/>
                <a:gd name="T15" fmla="*/ 18 h 100"/>
                <a:gd name="T16" fmla="*/ 18 w 100"/>
                <a:gd name="T17" fmla="*/ 50 h 100"/>
                <a:gd name="T18" fmla="*/ 50 w 100"/>
                <a:gd name="T19" fmla="*/ 8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00">
                  <a:moveTo>
                    <a:pt x="50" y="0"/>
                  </a:moveTo>
                  <a:cubicBezTo>
                    <a:pt x="78" y="0"/>
                    <a:pt x="100" y="22"/>
                    <a:pt x="100" y="50"/>
                  </a:cubicBezTo>
                  <a:cubicBezTo>
                    <a:pt x="100" y="78"/>
                    <a:pt x="78" y="100"/>
                    <a:pt x="50" y="100"/>
                  </a:cubicBezTo>
                  <a:cubicBezTo>
                    <a:pt x="22" y="100"/>
                    <a:pt x="0" y="78"/>
                    <a:pt x="0" y="50"/>
                  </a:cubicBezTo>
                  <a:cubicBezTo>
                    <a:pt x="0" y="22"/>
                    <a:pt x="22" y="0"/>
                    <a:pt x="50" y="0"/>
                  </a:cubicBezTo>
                  <a:close/>
                  <a:moveTo>
                    <a:pt x="50" y="82"/>
                  </a:moveTo>
                  <a:cubicBezTo>
                    <a:pt x="68" y="82"/>
                    <a:pt x="82" y="68"/>
                    <a:pt x="82" y="50"/>
                  </a:cubicBezTo>
                  <a:cubicBezTo>
                    <a:pt x="82" y="33"/>
                    <a:pt x="68" y="18"/>
                    <a:pt x="50" y="18"/>
                  </a:cubicBezTo>
                  <a:cubicBezTo>
                    <a:pt x="32" y="18"/>
                    <a:pt x="18" y="33"/>
                    <a:pt x="18" y="50"/>
                  </a:cubicBezTo>
                  <a:cubicBezTo>
                    <a:pt x="18" y="68"/>
                    <a:pt x="32" y="82"/>
                    <a:pt x="50" y="82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30" name="Freeform 60">
              <a:extLst>
                <a:ext uri="{FF2B5EF4-FFF2-40B4-BE49-F238E27FC236}">
                  <a16:creationId xmlns:a16="http://schemas.microsoft.com/office/drawing/2014/main" id="{6FF08195-B9A4-4C97-A0E1-305F9C529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8800" y="1092200"/>
              <a:ext cx="100013" cy="153988"/>
            </a:xfrm>
            <a:custGeom>
              <a:avLst/>
              <a:gdLst>
                <a:gd name="T0" fmla="*/ 1 w 64"/>
                <a:gd name="T1" fmla="*/ 85 h 100"/>
                <a:gd name="T2" fmla="*/ 6 w 64"/>
                <a:gd name="T3" fmla="*/ 76 h 100"/>
                <a:gd name="T4" fmla="*/ 11 w 64"/>
                <a:gd name="T5" fmla="*/ 75 h 100"/>
                <a:gd name="T6" fmla="*/ 32 w 64"/>
                <a:gd name="T7" fmla="*/ 84 h 100"/>
                <a:gd name="T8" fmla="*/ 44 w 64"/>
                <a:gd name="T9" fmla="*/ 73 h 100"/>
                <a:gd name="T10" fmla="*/ 27 w 64"/>
                <a:gd name="T11" fmla="*/ 57 h 100"/>
                <a:gd name="T12" fmla="*/ 1 w 64"/>
                <a:gd name="T13" fmla="*/ 27 h 100"/>
                <a:gd name="T14" fmla="*/ 32 w 64"/>
                <a:gd name="T15" fmla="*/ 0 h 100"/>
                <a:gd name="T16" fmla="*/ 60 w 64"/>
                <a:gd name="T17" fmla="*/ 9 h 100"/>
                <a:gd name="T18" fmla="*/ 61 w 64"/>
                <a:gd name="T19" fmla="*/ 14 h 100"/>
                <a:gd name="T20" fmla="*/ 55 w 64"/>
                <a:gd name="T21" fmla="*/ 22 h 100"/>
                <a:gd name="T22" fmla="*/ 50 w 64"/>
                <a:gd name="T23" fmla="*/ 23 h 100"/>
                <a:gd name="T24" fmla="*/ 31 w 64"/>
                <a:gd name="T25" fmla="*/ 16 h 100"/>
                <a:gd name="T26" fmla="*/ 19 w 64"/>
                <a:gd name="T27" fmla="*/ 25 h 100"/>
                <a:gd name="T28" fmla="*/ 35 w 64"/>
                <a:gd name="T29" fmla="*/ 41 h 100"/>
                <a:gd name="T30" fmla="*/ 64 w 64"/>
                <a:gd name="T31" fmla="*/ 72 h 100"/>
                <a:gd name="T32" fmla="*/ 32 w 64"/>
                <a:gd name="T33" fmla="*/ 100 h 100"/>
                <a:gd name="T34" fmla="*/ 2 w 64"/>
                <a:gd name="T35" fmla="*/ 89 h 100"/>
                <a:gd name="T36" fmla="*/ 1 w 64"/>
                <a:gd name="T37" fmla="*/ 8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00">
                  <a:moveTo>
                    <a:pt x="1" y="85"/>
                  </a:moveTo>
                  <a:cubicBezTo>
                    <a:pt x="6" y="76"/>
                    <a:pt x="6" y="76"/>
                    <a:pt x="6" y="76"/>
                  </a:cubicBezTo>
                  <a:cubicBezTo>
                    <a:pt x="7" y="74"/>
                    <a:pt x="10" y="74"/>
                    <a:pt x="11" y="75"/>
                  </a:cubicBezTo>
                  <a:cubicBezTo>
                    <a:pt x="11" y="76"/>
                    <a:pt x="23" y="84"/>
                    <a:pt x="32" y="84"/>
                  </a:cubicBezTo>
                  <a:cubicBezTo>
                    <a:pt x="39" y="84"/>
                    <a:pt x="44" y="79"/>
                    <a:pt x="44" y="73"/>
                  </a:cubicBezTo>
                  <a:cubicBezTo>
                    <a:pt x="44" y="66"/>
                    <a:pt x="38" y="61"/>
                    <a:pt x="27" y="57"/>
                  </a:cubicBezTo>
                  <a:cubicBezTo>
                    <a:pt x="14" y="51"/>
                    <a:pt x="1" y="43"/>
                    <a:pt x="1" y="27"/>
                  </a:cubicBezTo>
                  <a:cubicBezTo>
                    <a:pt x="1" y="14"/>
                    <a:pt x="10" y="0"/>
                    <a:pt x="32" y="0"/>
                  </a:cubicBezTo>
                  <a:cubicBezTo>
                    <a:pt x="46" y="0"/>
                    <a:pt x="57" y="7"/>
                    <a:pt x="60" y="9"/>
                  </a:cubicBezTo>
                  <a:cubicBezTo>
                    <a:pt x="61" y="10"/>
                    <a:pt x="62" y="12"/>
                    <a:pt x="61" y="14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3"/>
                    <a:pt x="52" y="24"/>
                    <a:pt x="50" y="23"/>
                  </a:cubicBezTo>
                  <a:cubicBezTo>
                    <a:pt x="49" y="23"/>
                    <a:pt x="39" y="16"/>
                    <a:pt x="31" y="16"/>
                  </a:cubicBezTo>
                  <a:cubicBezTo>
                    <a:pt x="23" y="16"/>
                    <a:pt x="19" y="21"/>
                    <a:pt x="19" y="25"/>
                  </a:cubicBezTo>
                  <a:cubicBezTo>
                    <a:pt x="19" y="32"/>
                    <a:pt x="24" y="36"/>
                    <a:pt x="35" y="41"/>
                  </a:cubicBezTo>
                  <a:cubicBezTo>
                    <a:pt x="49" y="46"/>
                    <a:pt x="64" y="54"/>
                    <a:pt x="64" y="72"/>
                  </a:cubicBezTo>
                  <a:cubicBezTo>
                    <a:pt x="64" y="87"/>
                    <a:pt x="52" y="100"/>
                    <a:pt x="32" y="100"/>
                  </a:cubicBezTo>
                  <a:cubicBezTo>
                    <a:pt x="15" y="100"/>
                    <a:pt x="5" y="92"/>
                    <a:pt x="2" y="89"/>
                  </a:cubicBezTo>
                  <a:cubicBezTo>
                    <a:pt x="0" y="88"/>
                    <a:pt x="0" y="87"/>
                    <a:pt x="1" y="85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31" name="Freeform 61">
              <a:extLst>
                <a:ext uri="{FF2B5EF4-FFF2-40B4-BE49-F238E27FC236}">
                  <a16:creationId xmlns:a16="http://schemas.microsoft.com/office/drawing/2014/main" id="{A2F72F88-F382-432F-A593-C98A26A7D5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4375" y="1093788"/>
              <a:ext cx="101600" cy="150813"/>
            </a:xfrm>
            <a:custGeom>
              <a:avLst/>
              <a:gdLst>
                <a:gd name="T0" fmla="*/ 0 w 66"/>
                <a:gd name="T1" fmla="*/ 3 h 98"/>
                <a:gd name="T2" fmla="*/ 2 w 66"/>
                <a:gd name="T3" fmla="*/ 0 h 98"/>
                <a:gd name="T4" fmla="*/ 35 w 66"/>
                <a:gd name="T5" fmla="*/ 0 h 98"/>
                <a:gd name="T6" fmla="*/ 66 w 66"/>
                <a:gd name="T7" fmla="*/ 31 h 98"/>
                <a:gd name="T8" fmla="*/ 35 w 66"/>
                <a:gd name="T9" fmla="*/ 62 h 98"/>
                <a:gd name="T10" fmla="*/ 18 w 66"/>
                <a:gd name="T11" fmla="*/ 62 h 98"/>
                <a:gd name="T12" fmla="*/ 18 w 66"/>
                <a:gd name="T13" fmla="*/ 95 h 98"/>
                <a:gd name="T14" fmla="*/ 15 w 66"/>
                <a:gd name="T15" fmla="*/ 98 h 98"/>
                <a:gd name="T16" fmla="*/ 2 w 66"/>
                <a:gd name="T17" fmla="*/ 98 h 98"/>
                <a:gd name="T18" fmla="*/ 0 w 66"/>
                <a:gd name="T19" fmla="*/ 95 h 98"/>
                <a:gd name="T20" fmla="*/ 0 w 66"/>
                <a:gd name="T21" fmla="*/ 3 h 98"/>
                <a:gd name="T22" fmla="*/ 34 w 66"/>
                <a:gd name="T23" fmla="*/ 45 h 98"/>
                <a:gd name="T24" fmla="*/ 48 w 66"/>
                <a:gd name="T25" fmla="*/ 31 h 98"/>
                <a:gd name="T26" fmla="*/ 34 w 66"/>
                <a:gd name="T27" fmla="*/ 17 h 98"/>
                <a:gd name="T28" fmla="*/ 18 w 66"/>
                <a:gd name="T29" fmla="*/ 17 h 98"/>
                <a:gd name="T30" fmla="*/ 18 w 66"/>
                <a:gd name="T31" fmla="*/ 45 h 98"/>
                <a:gd name="T32" fmla="*/ 34 w 66"/>
                <a:gd name="T3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98">
                  <a:moveTo>
                    <a:pt x="0" y="3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2" y="0"/>
                    <a:pt x="66" y="14"/>
                    <a:pt x="66" y="31"/>
                  </a:cubicBezTo>
                  <a:cubicBezTo>
                    <a:pt x="66" y="48"/>
                    <a:pt x="52" y="62"/>
                    <a:pt x="35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6" y="98"/>
                    <a:pt x="1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34" y="45"/>
                  </a:moveTo>
                  <a:cubicBezTo>
                    <a:pt x="42" y="45"/>
                    <a:pt x="48" y="39"/>
                    <a:pt x="48" y="31"/>
                  </a:cubicBezTo>
                  <a:cubicBezTo>
                    <a:pt x="48" y="23"/>
                    <a:pt x="42" y="17"/>
                    <a:pt x="34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34" y="45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32" name="Freeform 62">
              <a:extLst>
                <a:ext uri="{FF2B5EF4-FFF2-40B4-BE49-F238E27FC236}">
                  <a16:creationId xmlns:a16="http://schemas.microsoft.com/office/drawing/2014/main" id="{9BE14900-4686-4D97-912D-9E8E9584A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6775" y="1093788"/>
              <a:ext cx="95250" cy="150813"/>
            </a:xfrm>
            <a:custGeom>
              <a:avLst/>
              <a:gdLst>
                <a:gd name="T0" fmla="*/ 0 w 62"/>
                <a:gd name="T1" fmla="*/ 3 h 98"/>
                <a:gd name="T2" fmla="*/ 3 w 62"/>
                <a:gd name="T3" fmla="*/ 0 h 98"/>
                <a:gd name="T4" fmla="*/ 60 w 62"/>
                <a:gd name="T5" fmla="*/ 0 h 98"/>
                <a:gd name="T6" fmla="*/ 62 w 62"/>
                <a:gd name="T7" fmla="*/ 3 h 98"/>
                <a:gd name="T8" fmla="*/ 62 w 62"/>
                <a:gd name="T9" fmla="*/ 14 h 98"/>
                <a:gd name="T10" fmla="*/ 60 w 62"/>
                <a:gd name="T11" fmla="*/ 17 h 98"/>
                <a:gd name="T12" fmla="*/ 18 w 62"/>
                <a:gd name="T13" fmla="*/ 17 h 98"/>
                <a:gd name="T14" fmla="*/ 18 w 62"/>
                <a:gd name="T15" fmla="*/ 40 h 98"/>
                <a:gd name="T16" fmla="*/ 53 w 62"/>
                <a:gd name="T17" fmla="*/ 40 h 98"/>
                <a:gd name="T18" fmla="*/ 55 w 62"/>
                <a:gd name="T19" fmla="*/ 42 h 98"/>
                <a:gd name="T20" fmla="*/ 55 w 62"/>
                <a:gd name="T21" fmla="*/ 54 h 98"/>
                <a:gd name="T22" fmla="*/ 53 w 62"/>
                <a:gd name="T23" fmla="*/ 57 h 98"/>
                <a:gd name="T24" fmla="*/ 18 w 62"/>
                <a:gd name="T25" fmla="*/ 57 h 98"/>
                <a:gd name="T26" fmla="*/ 18 w 62"/>
                <a:gd name="T27" fmla="*/ 81 h 98"/>
                <a:gd name="T28" fmla="*/ 60 w 62"/>
                <a:gd name="T29" fmla="*/ 81 h 98"/>
                <a:gd name="T30" fmla="*/ 62 w 62"/>
                <a:gd name="T31" fmla="*/ 84 h 98"/>
                <a:gd name="T32" fmla="*/ 62 w 62"/>
                <a:gd name="T33" fmla="*/ 95 h 98"/>
                <a:gd name="T34" fmla="*/ 60 w 62"/>
                <a:gd name="T35" fmla="*/ 98 h 98"/>
                <a:gd name="T36" fmla="*/ 3 w 62"/>
                <a:gd name="T37" fmla="*/ 98 h 98"/>
                <a:gd name="T38" fmla="*/ 0 w 62"/>
                <a:gd name="T39" fmla="*/ 95 h 98"/>
                <a:gd name="T40" fmla="*/ 0 w 62"/>
                <a:gd name="T41" fmla="*/ 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98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2" y="1"/>
                    <a:pt x="62" y="3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2" y="16"/>
                    <a:pt x="61" y="17"/>
                    <a:pt x="60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4" y="40"/>
                    <a:pt x="55" y="41"/>
                    <a:pt x="55" y="42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5" y="55"/>
                    <a:pt x="54" y="57"/>
                    <a:pt x="53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1" y="81"/>
                    <a:pt x="62" y="82"/>
                    <a:pt x="62" y="84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96"/>
                    <a:pt x="61" y="98"/>
                    <a:pt x="60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33" name="Freeform 63">
              <a:extLst>
                <a:ext uri="{FF2B5EF4-FFF2-40B4-BE49-F238E27FC236}">
                  <a16:creationId xmlns:a16="http://schemas.microsoft.com/office/drawing/2014/main" id="{D82AD44B-98F0-4923-9721-2C1712FEDF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40763" y="1093788"/>
              <a:ext cx="111125" cy="150813"/>
            </a:xfrm>
            <a:custGeom>
              <a:avLst/>
              <a:gdLst>
                <a:gd name="T0" fmla="*/ 0 w 72"/>
                <a:gd name="T1" fmla="*/ 3 h 98"/>
                <a:gd name="T2" fmla="*/ 2 w 72"/>
                <a:gd name="T3" fmla="*/ 0 h 98"/>
                <a:gd name="T4" fmla="*/ 42 w 72"/>
                <a:gd name="T5" fmla="*/ 0 h 98"/>
                <a:gd name="T6" fmla="*/ 72 w 72"/>
                <a:gd name="T7" fmla="*/ 30 h 98"/>
                <a:gd name="T8" fmla="*/ 52 w 72"/>
                <a:gd name="T9" fmla="*/ 58 h 98"/>
                <a:gd name="T10" fmla="*/ 71 w 72"/>
                <a:gd name="T11" fmla="*/ 94 h 98"/>
                <a:gd name="T12" fmla="*/ 68 w 72"/>
                <a:gd name="T13" fmla="*/ 98 h 98"/>
                <a:gd name="T14" fmla="*/ 54 w 72"/>
                <a:gd name="T15" fmla="*/ 98 h 98"/>
                <a:gd name="T16" fmla="*/ 52 w 72"/>
                <a:gd name="T17" fmla="*/ 96 h 98"/>
                <a:gd name="T18" fmla="*/ 33 w 72"/>
                <a:gd name="T19" fmla="*/ 59 h 98"/>
                <a:gd name="T20" fmla="*/ 18 w 72"/>
                <a:gd name="T21" fmla="*/ 59 h 98"/>
                <a:gd name="T22" fmla="*/ 18 w 72"/>
                <a:gd name="T23" fmla="*/ 95 h 98"/>
                <a:gd name="T24" fmla="*/ 15 w 72"/>
                <a:gd name="T25" fmla="*/ 98 h 98"/>
                <a:gd name="T26" fmla="*/ 2 w 72"/>
                <a:gd name="T27" fmla="*/ 98 h 98"/>
                <a:gd name="T28" fmla="*/ 0 w 72"/>
                <a:gd name="T29" fmla="*/ 95 h 98"/>
                <a:gd name="T30" fmla="*/ 0 w 72"/>
                <a:gd name="T31" fmla="*/ 3 h 98"/>
                <a:gd name="T32" fmla="*/ 40 w 72"/>
                <a:gd name="T33" fmla="*/ 45 h 98"/>
                <a:gd name="T34" fmla="*/ 54 w 72"/>
                <a:gd name="T35" fmla="*/ 30 h 98"/>
                <a:gd name="T36" fmla="*/ 40 w 72"/>
                <a:gd name="T37" fmla="*/ 17 h 98"/>
                <a:gd name="T38" fmla="*/ 18 w 72"/>
                <a:gd name="T39" fmla="*/ 17 h 98"/>
                <a:gd name="T40" fmla="*/ 18 w 72"/>
                <a:gd name="T41" fmla="*/ 45 h 98"/>
                <a:gd name="T42" fmla="*/ 40 w 72"/>
                <a:gd name="T4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98">
                  <a:moveTo>
                    <a:pt x="0" y="3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2" y="14"/>
                    <a:pt x="72" y="30"/>
                  </a:cubicBezTo>
                  <a:cubicBezTo>
                    <a:pt x="72" y="43"/>
                    <a:pt x="64" y="53"/>
                    <a:pt x="52" y="58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2" y="95"/>
                    <a:pt x="71" y="98"/>
                    <a:pt x="68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3" y="98"/>
                    <a:pt x="52" y="97"/>
                    <a:pt x="52" y="9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6" y="98"/>
                    <a:pt x="1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40" y="45"/>
                  </a:moveTo>
                  <a:cubicBezTo>
                    <a:pt x="48" y="45"/>
                    <a:pt x="54" y="38"/>
                    <a:pt x="54" y="30"/>
                  </a:cubicBezTo>
                  <a:cubicBezTo>
                    <a:pt x="54" y="23"/>
                    <a:pt x="48" y="17"/>
                    <a:pt x="40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40" y="45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34" name="Freeform 64">
              <a:extLst>
                <a:ext uri="{FF2B5EF4-FFF2-40B4-BE49-F238E27FC236}">
                  <a16:creationId xmlns:a16="http://schemas.microsoft.com/office/drawing/2014/main" id="{1AC29B14-F078-45AD-A72C-45224F7F51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7625" y="1296988"/>
              <a:ext cx="96838" cy="149225"/>
            </a:xfrm>
            <a:custGeom>
              <a:avLst/>
              <a:gdLst>
                <a:gd name="T0" fmla="*/ 0 w 63"/>
                <a:gd name="T1" fmla="*/ 2 h 97"/>
                <a:gd name="T2" fmla="*/ 2 w 63"/>
                <a:gd name="T3" fmla="*/ 0 h 97"/>
                <a:gd name="T4" fmla="*/ 32 w 63"/>
                <a:gd name="T5" fmla="*/ 0 h 97"/>
                <a:gd name="T6" fmla="*/ 63 w 63"/>
                <a:gd name="T7" fmla="*/ 31 h 97"/>
                <a:gd name="T8" fmla="*/ 32 w 63"/>
                <a:gd name="T9" fmla="*/ 63 h 97"/>
                <a:gd name="T10" fmla="*/ 7 w 63"/>
                <a:gd name="T11" fmla="*/ 63 h 97"/>
                <a:gd name="T12" fmla="*/ 7 w 63"/>
                <a:gd name="T13" fmla="*/ 96 h 97"/>
                <a:gd name="T14" fmla="*/ 4 w 63"/>
                <a:gd name="T15" fmla="*/ 97 h 97"/>
                <a:gd name="T16" fmla="*/ 2 w 63"/>
                <a:gd name="T17" fmla="*/ 97 h 97"/>
                <a:gd name="T18" fmla="*/ 0 w 63"/>
                <a:gd name="T19" fmla="*/ 96 h 97"/>
                <a:gd name="T20" fmla="*/ 0 w 63"/>
                <a:gd name="T21" fmla="*/ 2 h 97"/>
                <a:gd name="T22" fmla="*/ 32 w 63"/>
                <a:gd name="T23" fmla="*/ 56 h 97"/>
                <a:gd name="T24" fmla="*/ 57 w 63"/>
                <a:gd name="T25" fmla="*/ 31 h 97"/>
                <a:gd name="T26" fmla="*/ 31 w 63"/>
                <a:gd name="T27" fmla="*/ 7 h 97"/>
                <a:gd name="T28" fmla="*/ 7 w 63"/>
                <a:gd name="T29" fmla="*/ 7 h 97"/>
                <a:gd name="T30" fmla="*/ 7 w 63"/>
                <a:gd name="T31" fmla="*/ 56 h 97"/>
                <a:gd name="T32" fmla="*/ 32 w 63"/>
                <a:gd name="T33" fmla="*/ 5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97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9"/>
                    <a:pt x="49" y="63"/>
                    <a:pt x="32" y="63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7" y="97"/>
                    <a:pt x="6" y="97"/>
                    <a:pt x="4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7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2" y="56"/>
                  </a:moveTo>
                  <a:cubicBezTo>
                    <a:pt x="45" y="56"/>
                    <a:pt x="57" y="45"/>
                    <a:pt x="57" y="31"/>
                  </a:cubicBezTo>
                  <a:cubicBezTo>
                    <a:pt x="57" y="18"/>
                    <a:pt x="45" y="7"/>
                    <a:pt x="31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56"/>
                    <a:pt x="7" y="56"/>
                    <a:pt x="7" y="56"/>
                  </a:cubicBezTo>
                  <a:lnTo>
                    <a:pt x="32" y="56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35" name="Freeform 65">
              <a:extLst>
                <a:ext uri="{FF2B5EF4-FFF2-40B4-BE49-F238E27FC236}">
                  <a16:creationId xmlns:a16="http://schemas.microsoft.com/office/drawing/2014/main" id="{6D83EF4A-2F06-4304-A946-E0877C2287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3513" y="1295400"/>
              <a:ext cx="155575" cy="153988"/>
            </a:xfrm>
            <a:custGeom>
              <a:avLst/>
              <a:gdLst>
                <a:gd name="T0" fmla="*/ 50 w 100"/>
                <a:gd name="T1" fmla="*/ 0 h 100"/>
                <a:gd name="T2" fmla="*/ 100 w 100"/>
                <a:gd name="T3" fmla="*/ 50 h 100"/>
                <a:gd name="T4" fmla="*/ 50 w 100"/>
                <a:gd name="T5" fmla="*/ 100 h 100"/>
                <a:gd name="T6" fmla="*/ 0 w 100"/>
                <a:gd name="T7" fmla="*/ 50 h 100"/>
                <a:gd name="T8" fmla="*/ 50 w 100"/>
                <a:gd name="T9" fmla="*/ 0 h 100"/>
                <a:gd name="T10" fmla="*/ 50 w 100"/>
                <a:gd name="T11" fmla="*/ 94 h 100"/>
                <a:gd name="T12" fmla="*/ 94 w 100"/>
                <a:gd name="T13" fmla="*/ 50 h 100"/>
                <a:gd name="T14" fmla="*/ 50 w 100"/>
                <a:gd name="T15" fmla="*/ 6 h 100"/>
                <a:gd name="T16" fmla="*/ 6 w 100"/>
                <a:gd name="T17" fmla="*/ 50 h 100"/>
                <a:gd name="T18" fmla="*/ 50 w 100"/>
                <a:gd name="T19" fmla="*/ 9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00">
                  <a:moveTo>
                    <a:pt x="50" y="0"/>
                  </a:moveTo>
                  <a:cubicBezTo>
                    <a:pt x="78" y="0"/>
                    <a:pt x="100" y="22"/>
                    <a:pt x="100" y="50"/>
                  </a:cubicBezTo>
                  <a:cubicBezTo>
                    <a:pt x="100" y="78"/>
                    <a:pt x="78" y="100"/>
                    <a:pt x="50" y="100"/>
                  </a:cubicBezTo>
                  <a:cubicBezTo>
                    <a:pt x="22" y="100"/>
                    <a:pt x="0" y="78"/>
                    <a:pt x="0" y="50"/>
                  </a:cubicBezTo>
                  <a:cubicBezTo>
                    <a:pt x="0" y="22"/>
                    <a:pt x="22" y="0"/>
                    <a:pt x="50" y="0"/>
                  </a:cubicBezTo>
                  <a:close/>
                  <a:moveTo>
                    <a:pt x="50" y="94"/>
                  </a:moveTo>
                  <a:cubicBezTo>
                    <a:pt x="74" y="94"/>
                    <a:pt x="94" y="74"/>
                    <a:pt x="94" y="50"/>
                  </a:cubicBezTo>
                  <a:cubicBezTo>
                    <a:pt x="94" y="26"/>
                    <a:pt x="74" y="6"/>
                    <a:pt x="50" y="6"/>
                  </a:cubicBezTo>
                  <a:cubicBezTo>
                    <a:pt x="26" y="6"/>
                    <a:pt x="6" y="26"/>
                    <a:pt x="6" y="50"/>
                  </a:cubicBezTo>
                  <a:cubicBezTo>
                    <a:pt x="6" y="74"/>
                    <a:pt x="26" y="94"/>
                    <a:pt x="50" y="94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36" name="Freeform 66">
              <a:extLst>
                <a:ext uri="{FF2B5EF4-FFF2-40B4-BE49-F238E27FC236}">
                  <a16:creationId xmlns:a16="http://schemas.microsoft.com/office/drawing/2014/main" id="{F522FC31-E5E4-4C23-9151-4491A865B2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4013" y="1296988"/>
              <a:ext cx="103188" cy="149225"/>
            </a:xfrm>
            <a:custGeom>
              <a:avLst/>
              <a:gdLst>
                <a:gd name="T0" fmla="*/ 0 w 67"/>
                <a:gd name="T1" fmla="*/ 2 h 97"/>
                <a:gd name="T2" fmla="*/ 1 w 67"/>
                <a:gd name="T3" fmla="*/ 0 h 97"/>
                <a:gd name="T4" fmla="*/ 36 w 67"/>
                <a:gd name="T5" fmla="*/ 0 h 97"/>
                <a:gd name="T6" fmla="*/ 67 w 67"/>
                <a:gd name="T7" fmla="*/ 30 h 97"/>
                <a:gd name="T8" fmla="*/ 44 w 67"/>
                <a:gd name="T9" fmla="*/ 59 h 97"/>
                <a:gd name="T10" fmla="*/ 64 w 67"/>
                <a:gd name="T11" fmla="*/ 95 h 97"/>
                <a:gd name="T12" fmla="*/ 63 w 67"/>
                <a:gd name="T13" fmla="*/ 97 h 97"/>
                <a:gd name="T14" fmla="*/ 59 w 67"/>
                <a:gd name="T15" fmla="*/ 97 h 97"/>
                <a:gd name="T16" fmla="*/ 57 w 67"/>
                <a:gd name="T17" fmla="*/ 96 h 97"/>
                <a:gd name="T18" fmla="*/ 37 w 67"/>
                <a:gd name="T19" fmla="*/ 60 h 97"/>
                <a:gd name="T20" fmla="*/ 32 w 67"/>
                <a:gd name="T21" fmla="*/ 60 h 97"/>
                <a:gd name="T22" fmla="*/ 6 w 67"/>
                <a:gd name="T23" fmla="*/ 60 h 97"/>
                <a:gd name="T24" fmla="*/ 6 w 67"/>
                <a:gd name="T25" fmla="*/ 96 h 97"/>
                <a:gd name="T26" fmla="*/ 4 w 67"/>
                <a:gd name="T27" fmla="*/ 97 h 97"/>
                <a:gd name="T28" fmla="*/ 1 w 67"/>
                <a:gd name="T29" fmla="*/ 97 h 97"/>
                <a:gd name="T30" fmla="*/ 0 w 67"/>
                <a:gd name="T31" fmla="*/ 96 h 97"/>
                <a:gd name="T32" fmla="*/ 0 w 67"/>
                <a:gd name="T33" fmla="*/ 2 h 97"/>
                <a:gd name="T34" fmla="*/ 36 w 67"/>
                <a:gd name="T35" fmla="*/ 54 h 97"/>
                <a:gd name="T36" fmla="*/ 60 w 67"/>
                <a:gd name="T37" fmla="*/ 30 h 97"/>
                <a:gd name="T38" fmla="*/ 35 w 67"/>
                <a:gd name="T39" fmla="*/ 7 h 97"/>
                <a:gd name="T40" fmla="*/ 6 w 67"/>
                <a:gd name="T41" fmla="*/ 7 h 97"/>
                <a:gd name="T42" fmla="*/ 6 w 67"/>
                <a:gd name="T43" fmla="*/ 54 h 97"/>
                <a:gd name="T44" fmla="*/ 36 w 67"/>
                <a:gd name="T45" fmla="*/ 5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7" h="97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3" y="0"/>
                    <a:pt x="67" y="13"/>
                    <a:pt x="67" y="30"/>
                  </a:cubicBezTo>
                  <a:cubicBezTo>
                    <a:pt x="67" y="44"/>
                    <a:pt x="57" y="55"/>
                    <a:pt x="44" y="59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5" y="96"/>
                    <a:pt x="65" y="97"/>
                    <a:pt x="63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7" y="97"/>
                    <a:pt x="57" y="96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5" y="60"/>
                    <a:pt x="33" y="60"/>
                    <a:pt x="32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5" y="97"/>
                    <a:pt x="4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0" y="97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6" y="54"/>
                  </a:moveTo>
                  <a:cubicBezTo>
                    <a:pt x="49" y="54"/>
                    <a:pt x="60" y="44"/>
                    <a:pt x="60" y="30"/>
                  </a:cubicBezTo>
                  <a:cubicBezTo>
                    <a:pt x="60" y="17"/>
                    <a:pt x="49" y="7"/>
                    <a:pt x="3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54"/>
                    <a:pt x="6" y="54"/>
                    <a:pt x="6" y="54"/>
                  </a:cubicBezTo>
                  <a:lnTo>
                    <a:pt x="36" y="54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37" name="Freeform 67">
              <a:extLst>
                <a:ext uri="{FF2B5EF4-FFF2-40B4-BE49-F238E27FC236}">
                  <a16:creationId xmlns:a16="http://schemas.microsoft.com/office/drawing/2014/main" id="{8D8BC22D-1FD6-48F3-BF3C-BEE5B0D8E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488" y="1296988"/>
              <a:ext cx="96838" cy="149225"/>
            </a:xfrm>
            <a:custGeom>
              <a:avLst/>
              <a:gdLst>
                <a:gd name="T0" fmla="*/ 28 w 63"/>
                <a:gd name="T1" fmla="*/ 6 h 97"/>
                <a:gd name="T2" fmla="*/ 2 w 63"/>
                <a:gd name="T3" fmla="*/ 6 h 97"/>
                <a:gd name="T4" fmla="*/ 0 w 63"/>
                <a:gd name="T5" fmla="*/ 4 h 97"/>
                <a:gd name="T6" fmla="*/ 0 w 63"/>
                <a:gd name="T7" fmla="*/ 2 h 97"/>
                <a:gd name="T8" fmla="*/ 2 w 63"/>
                <a:gd name="T9" fmla="*/ 0 h 97"/>
                <a:gd name="T10" fmla="*/ 61 w 63"/>
                <a:gd name="T11" fmla="*/ 0 h 97"/>
                <a:gd name="T12" fmla="*/ 63 w 63"/>
                <a:gd name="T13" fmla="*/ 2 h 97"/>
                <a:gd name="T14" fmla="*/ 63 w 63"/>
                <a:gd name="T15" fmla="*/ 4 h 97"/>
                <a:gd name="T16" fmla="*/ 61 w 63"/>
                <a:gd name="T17" fmla="*/ 6 h 97"/>
                <a:gd name="T18" fmla="*/ 35 w 63"/>
                <a:gd name="T19" fmla="*/ 6 h 97"/>
                <a:gd name="T20" fmla="*/ 35 w 63"/>
                <a:gd name="T21" fmla="*/ 96 h 97"/>
                <a:gd name="T22" fmla="*/ 32 w 63"/>
                <a:gd name="T23" fmla="*/ 97 h 97"/>
                <a:gd name="T24" fmla="*/ 30 w 63"/>
                <a:gd name="T25" fmla="*/ 97 h 97"/>
                <a:gd name="T26" fmla="*/ 28 w 63"/>
                <a:gd name="T27" fmla="*/ 96 h 97"/>
                <a:gd name="T28" fmla="*/ 28 w 63"/>
                <a:gd name="T29" fmla="*/ 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97">
                  <a:moveTo>
                    <a:pt x="28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3" y="1"/>
                    <a:pt x="63" y="2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5"/>
                    <a:pt x="63" y="6"/>
                    <a:pt x="61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35" y="97"/>
                    <a:pt x="34" y="97"/>
                    <a:pt x="32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7"/>
                    <a:pt x="28" y="97"/>
                    <a:pt x="28" y="96"/>
                  </a:cubicBezTo>
                  <a:lnTo>
                    <a:pt x="28" y="6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38" name="Freeform 68">
              <a:extLst>
                <a:ext uri="{FF2B5EF4-FFF2-40B4-BE49-F238E27FC236}">
                  <a16:creationId xmlns:a16="http://schemas.microsoft.com/office/drawing/2014/main" id="{ADADF201-643E-4DD2-9FD1-C8D9ED466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3725" y="1296988"/>
              <a:ext cx="80963" cy="149225"/>
            </a:xfrm>
            <a:custGeom>
              <a:avLst/>
              <a:gdLst>
                <a:gd name="T0" fmla="*/ 0 w 53"/>
                <a:gd name="T1" fmla="*/ 2 h 97"/>
                <a:gd name="T2" fmla="*/ 2 w 53"/>
                <a:gd name="T3" fmla="*/ 0 h 97"/>
                <a:gd name="T4" fmla="*/ 5 w 53"/>
                <a:gd name="T5" fmla="*/ 0 h 97"/>
                <a:gd name="T6" fmla="*/ 7 w 53"/>
                <a:gd name="T7" fmla="*/ 2 h 97"/>
                <a:gd name="T8" fmla="*/ 7 w 53"/>
                <a:gd name="T9" fmla="*/ 92 h 97"/>
                <a:gd name="T10" fmla="*/ 51 w 53"/>
                <a:gd name="T11" fmla="*/ 92 h 97"/>
                <a:gd name="T12" fmla="*/ 53 w 53"/>
                <a:gd name="T13" fmla="*/ 93 h 97"/>
                <a:gd name="T14" fmla="*/ 53 w 53"/>
                <a:gd name="T15" fmla="*/ 96 h 97"/>
                <a:gd name="T16" fmla="*/ 51 w 53"/>
                <a:gd name="T17" fmla="*/ 97 h 97"/>
                <a:gd name="T18" fmla="*/ 2 w 53"/>
                <a:gd name="T19" fmla="*/ 97 h 97"/>
                <a:gd name="T20" fmla="*/ 0 w 53"/>
                <a:gd name="T21" fmla="*/ 96 h 97"/>
                <a:gd name="T22" fmla="*/ 0 w 53"/>
                <a:gd name="T23" fmla="*/ 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7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3" y="92"/>
                    <a:pt x="53" y="92"/>
                    <a:pt x="53" y="93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7"/>
                    <a:pt x="52" y="97"/>
                    <a:pt x="51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7"/>
                    <a:pt x="0" y="97"/>
                    <a:pt x="0" y="96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39" name="Freeform 69">
              <a:extLst>
                <a:ext uri="{FF2B5EF4-FFF2-40B4-BE49-F238E27FC236}">
                  <a16:creationId xmlns:a16="http://schemas.microsoft.com/office/drawing/2014/main" id="{6EE680E5-5243-461F-9151-04216C314F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2625" y="1293813"/>
              <a:ext cx="139700" cy="152400"/>
            </a:xfrm>
            <a:custGeom>
              <a:avLst/>
              <a:gdLst>
                <a:gd name="T0" fmla="*/ 1 w 90"/>
                <a:gd name="T1" fmla="*/ 98 h 99"/>
                <a:gd name="T2" fmla="*/ 43 w 90"/>
                <a:gd name="T3" fmla="*/ 1 h 99"/>
                <a:gd name="T4" fmla="*/ 45 w 90"/>
                <a:gd name="T5" fmla="*/ 0 h 99"/>
                <a:gd name="T6" fmla="*/ 45 w 90"/>
                <a:gd name="T7" fmla="*/ 0 h 99"/>
                <a:gd name="T8" fmla="*/ 47 w 90"/>
                <a:gd name="T9" fmla="*/ 1 h 99"/>
                <a:gd name="T10" fmla="*/ 90 w 90"/>
                <a:gd name="T11" fmla="*/ 98 h 99"/>
                <a:gd name="T12" fmla="*/ 88 w 90"/>
                <a:gd name="T13" fmla="*/ 99 h 99"/>
                <a:gd name="T14" fmla="*/ 85 w 90"/>
                <a:gd name="T15" fmla="*/ 99 h 99"/>
                <a:gd name="T16" fmla="*/ 83 w 90"/>
                <a:gd name="T17" fmla="*/ 98 h 99"/>
                <a:gd name="T18" fmla="*/ 72 w 90"/>
                <a:gd name="T19" fmla="*/ 73 h 99"/>
                <a:gd name="T20" fmla="*/ 18 w 90"/>
                <a:gd name="T21" fmla="*/ 73 h 99"/>
                <a:gd name="T22" fmla="*/ 7 w 90"/>
                <a:gd name="T23" fmla="*/ 98 h 99"/>
                <a:gd name="T24" fmla="*/ 5 w 90"/>
                <a:gd name="T25" fmla="*/ 99 h 99"/>
                <a:gd name="T26" fmla="*/ 2 w 90"/>
                <a:gd name="T27" fmla="*/ 99 h 99"/>
                <a:gd name="T28" fmla="*/ 1 w 90"/>
                <a:gd name="T29" fmla="*/ 98 h 99"/>
                <a:gd name="T30" fmla="*/ 69 w 90"/>
                <a:gd name="T31" fmla="*/ 67 h 99"/>
                <a:gd name="T32" fmla="*/ 45 w 90"/>
                <a:gd name="T33" fmla="*/ 11 h 99"/>
                <a:gd name="T34" fmla="*/ 45 w 90"/>
                <a:gd name="T35" fmla="*/ 11 h 99"/>
                <a:gd name="T36" fmla="*/ 21 w 90"/>
                <a:gd name="T37" fmla="*/ 67 h 99"/>
                <a:gd name="T38" fmla="*/ 69 w 90"/>
                <a:gd name="T39" fmla="*/ 6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99">
                  <a:moveTo>
                    <a:pt x="1" y="98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4" y="1"/>
                    <a:pt x="44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0"/>
                    <a:pt x="47" y="1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99"/>
                    <a:pt x="90" y="99"/>
                    <a:pt x="88" y="99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4" y="99"/>
                    <a:pt x="83" y="99"/>
                    <a:pt x="83" y="98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6" y="99"/>
                    <a:pt x="5" y="9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1" y="99"/>
                    <a:pt x="0" y="99"/>
                    <a:pt x="1" y="98"/>
                  </a:cubicBezTo>
                  <a:close/>
                  <a:moveTo>
                    <a:pt x="69" y="67"/>
                  </a:move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21" y="67"/>
                    <a:pt x="21" y="67"/>
                    <a:pt x="21" y="67"/>
                  </a:cubicBezTo>
                  <a:lnTo>
                    <a:pt x="69" y="67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40" name="Freeform 70">
              <a:extLst>
                <a:ext uri="{FF2B5EF4-FFF2-40B4-BE49-F238E27FC236}">
                  <a16:creationId xmlns:a16="http://schemas.microsoft.com/office/drawing/2014/main" id="{86E28332-05E0-470B-820C-978154214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4550" y="1295400"/>
              <a:ext cx="120650" cy="153988"/>
            </a:xfrm>
            <a:custGeom>
              <a:avLst/>
              <a:gdLst>
                <a:gd name="T0" fmla="*/ 0 w 78"/>
                <a:gd name="T1" fmla="*/ 2 h 100"/>
                <a:gd name="T2" fmla="*/ 2 w 78"/>
                <a:gd name="T3" fmla="*/ 0 h 100"/>
                <a:gd name="T4" fmla="*/ 5 w 78"/>
                <a:gd name="T5" fmla="*/ 0 h 100"/>
                <a:gd name="T6" fmla="*/ 71 w 78"/>
                <a:gd name="T7" fmla="*/ 87 h 100"/>
                <a:gd name="T8" fmla="*/ 72 w 78"/>
                <a:gd name="T9" fmla="*/ 87 h 100"/>
                <a:gd name="T10" fmla="*/ 72 w 78"/>
                <a:gd name="T11" fmla="*/ 3 h 100"/>
                <a:gd name="T12" fmla="*/ 73 w 78"/>
                <a:gd name="T13" fmla="*/ 1 h 100"/>
                <a:gd name="T14" fmla="*/ 76 w 78"/>
                <a:gd name="T15" fmla="*/ 1 h 100"/>
                <a:gd name="T16" fmla="*/ 78 w 78"/>
                <a:gd name="T17" fmla="*/ 3 h 100"/>
                <a:gd name="T18" fmla="*/ 78 w 78"/>
                <a:gd name="T19" fmla="*/ 98 h 100"/>
                <a:gd name="T20" fmla="*/ 76 w 78"/>
                <a:gd name="T21" fmla="*/ 100 h 100"/>
                <a:gd name="T22" fmla="*/ 74 w 78"/>
                <a:gd name="T23" fmla="*/ 100 h 100"/>
                <a:gd name="T24" fmla="*/ 7 w 78"/>
                <a:gd name="T25" fmla="*/ 12 h 100"/>
                <a:gd name="T26" fmla="*/ 6 w 78"/>
                <a:gd name="T27" fmla="*/ 12 h 100"/>
                <a:gd name="T28" fmla="*/ 6 w 78"/>
                <a:gd name="T29" fmla="*/ 97 h 100"/>
                <a:gd name="T30" fmla="*/ 5 w 78"/>
                <a:gd name="T31" fmla="*/ 98 h 100"/>
                <a:gd name="T32" fmla="*/ 2 w 78"/>
                <a:gd name="T33" fmla="*/ 98 h 100"/>
                <a:gd name="T34" fmla="*/ 0 w 78"/>
                <a:gd name="T35" fmla="*/ 97 h 100"/>
                <a:gd name="T36" fmla="*/ 0 w 78"/>
                <a:gd name="T37" fmla="*/ 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100">
                  <a:moveTo>
                    <a:pt x="0" y="2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2"/>
                    <a:pt x="72" y="1"/>
                    <a:pt x="73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7" y="1"/>
                    <a:pt x="78" y="2"/>
                    <a:pt x="78" y="3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8" y="99"/>
                    <a:pt x="77" y="100"/>
                    <a:pt x="76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4" y="100"/>
                    <a:pt x="73" y="99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98"/>
                    <a:pt x="6" y="98"/>
                    <a:pt x="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8"/>
                    <a:pt x="0" y="97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41" name="Freeform 71">
              <a:extLst>
                <a:ext uri="{FF2B5EF4-FFF2-40B4-BE49-F238E27FC236}">
                  <a16:creationId xmlns:a16="http://schemas.microsoft.com/office/drawing/2014/main" id="{41189DDC-4C63-494D-80C5-E140AC4303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9650" y="1296988"/>
              <a:ext cx="123825" cy="149225"/>
            </a:xfrm>
            <a:custGeom>
              <a:avLst/>
              <a:gdLst>
                <a:gd name="T0" fmla="*/ 0 w 80"/>
                <a:gd name="T1" fmla="*/ 2 h 97"/>
                <a:gd name="T2" fmla="*/ 2 w 80"/>
                <a:gd name="T3" fmla="*/ 0 h 97"/>
                <a:gd name="T4" fmla="*/ 32 w 80"/>
                <a:gd name="T5" fmla="*/ 0 h 97"/>
                <a:gd name="T6" fmla="*/ 80 w 80"/>
                <a:gd name="T7" fmla="*/ 49 h 97"/>
                <a:gd name="T8" fmla="*/ 32 w 80"/>
                <a:gd name="T9" fmla="*/ 97 h 97"/>
                <a:gd name="T10" fmla="*/ 2 w 80"/>
                <a:gd name="T11" fmla="*/ 97 h 97"/>
                <a:gd name="T12" fmla="*/ 0 w 80"/>
                <a:gd name="T13" fmla="*/ 96 h 97"/>
                <a:gd name="T14" fmla="*/ 0 w 80"/>
                <a:gd name="T15" fmla="*/ 2 h 97"/>
                <a:gd name="T16" fmla="*/ 30 w 80"/>
                <a:gd name="T17" fmla="*/ 91 h 97"/>
                <a:gd name="T18" fmla="*/ 73 w 80"/>
                <a:gd name="T19" fmla="*/ 49 h 97"/>
                <a:gd name="T20" fmla="*/ 30 w 80"/>
                <a:gd name="T21" fmla="*/ 6 h 97"/>
                <a:gd name="T22" fmla="*/ 7 w 80"/>
                <a:gd name="T23" fmla="*/ 6 h 97"/>
                <a:gd name="T24" fmla="*/ 7 w 80"/>
                <a:gd name="T25" fmla="*/ 91 h 97"/>
                <a:gd name="T26" fmla="*/ 30 w 80"/>
                <a:gd name="T27" fmla="*/ 9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97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8" y="0"/>
                    <a:pt x="80" y="22"/>
                    <a:pt x="80" y="49"/>
                  </a:cubicBezTo>
                  <a:cubicBezTo>
                    <a:pt x="80" y="76"/>
                    <a:pt x="58" y="97"/>
                    <a:pt x="3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7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0" y="91"/>
                  </a:moveTo>
                  <a:cubicBezTo>
                    <a:pt x="55" y="91"/>
                    <a:pt x="73" y="73"/>
                    <a:pt x="73" y="49"/>
                  </a:cubicBezTo>
                  <a:cubicBezTo>
                    <a:pt x="73" y="25"/>
                    <a:pt x="55" y="6"/>
                    <a:pt x="30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91"/>
                    <a:pt x="7" y="91"/>
                    <a:pt x="7" y="91"/>
                  </a:cubicBezTo>
                  <a:lnTo>
                    <a:pt x="30" y="91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42" name="Freeform 72">
              <a:extLst>
                <a:ext uri="{FF2B5EF4-FFF2-40B4-BE49-F238E27FC236}">
                  <a16:creationId xmlns:a16="http://schemas.microsoft.com/office/drawing/2014/main" id="{A5B4AAA7-9DB6-4BE5-A526-5263E1E9A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9313" y="1220788"/>
              <a:ext cx="47625" cy="53975"/>
            </a:xfrm>
            <a:custGeom>
              <a:avLst/>
              <a:gdLst>
                <a:gd name="T0" fmla="*/ 9 w 31"/>
                <a:gd name="T1" fmla="*/ 35 h 35"/>
                <a:gd name="T2" fmla="*/ 9 w 31"/>
                <a:gd name="T3" fmla="*/ 35 h 35"/>
                <a:gd name="T4" fmla="*/ 25 w 31"/>
                <a:gd name="T5" fmla="*/ 35 h 35"/>
                <a:gd name="T6" fmla="*/ 26 w 31"/>
                <a:gd name="T7" fmla="*/ 35 h 35"/>
                <a:gd name="T8" fmla="*/ 31 w 31"/>
                <a:gd name="T9" fmla="*/ 19 h 35"/>
                <a:gd name="T10" fmla="*/ 31 w 31"/>
                <a:gd name="T11" fmla="*/ 18 h 35"/>
                <a:gd name="T12" fmla="*/ 26 w 31"/>
                <a:gd name="T13" fmla="*/ 15 h 35"/>
                <a:gd name="T14" fmla="*/ 12 w 31"/>
                <a:gd name="T15" fmla="*/ 7 h 35"/>
                <a:gd name="T16" fmla="*/ 0 w 31"/>
                <a:gd name="T17" fmla="*/ 0 h 35"/>
                <a:gd name="T18" fmla="*/ 7 w 31"/>
                <a:gd name="T19" fmla="*/ 26 h 35"/>
                <a:gd name="T20" fmla="*/ 9 w 31"/>
                <a:gd name="T21" fmla="*/ 34 h 35"/>
                <a:gd name="T22" fmla="*/ 9 w 31"/>
                <a:gd name="T2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35">
                  <a:moveTo>
                    <a:pt x="9" y="35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6" y="35"/>
                    <a:pt x="26" y="35"/>
                  </a:cubicBezTo>
                  <a:cubicBezTo>
                    <a:pt x="28" y="29"/>
                    <a:pt x="30" y="24"/>
                    <a:pt x="31" y="19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34"/>
                    <a:pt x="9" y="34"/>
                    <a:pt x="9" y="34"/>
                  </a:cubicBezTo>
                  <a:lnTo>
                    <a:pt x="9" y="35"/>
                  </a:ln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43" name="Freeform 73">
              <a:extLst>
                <a:ext uri="{FF2B5EF4-FFF2-40B4-BE49-F238E27FC236}">
                  <a16:creationId xmlns:a16="http://schemas.microsoft.com/office/drawing/2014/main" id="{7029A528-33EB-4781-A658-7BC61C72A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12747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44" name="Freeform 74">
              <a:extLst>
                <a:ext uri="{FF2B5EF4-FFF2-40B4-BE49-F238E27FC236}">
                  <a16:creationId xmlns:a16="http://schemas.microsoft.com/office/drawing/2014/main" id="{C709FD2E-54C9-48C1-8791-27E1A4A6F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4088" y="1220788"/>
              <a:ext cx="46038" cy="52388"/>
            </a:xfrm>
            <a:custGeom>
              <a:avLst/>
              <a:gdLst>
                <a:gd name="T0" fmla="*/ 30 w 30"/>
                <a:gd name="T1" fmla="*/ 0 h 34"/>
                <a:gd name="T2" fmla="*/ 7 w 30"/>
                <a:gd name="T3" fmla="*/ 13 h 34"/>
                <a:gd name="T4" fmla="*/ 0 w 30"/>
                <a:gd name="T5" fmla="*/ 17 h 34"/>
                <a:gd name="T6" fmla="*/ 1 w 30"/>
                <a:gd name="T7" fmla="*/ 19 h 34"/>
                <a:gd name="T8" fmla="*/ 6 w 30"/>
                <a:gd name="T9" fmla="*/ 34 h 34"/>
                <a:gd name="T10" fmla="*/ 21 w 30"/>
                <a:gd name="T11" fmla="*/ 34 h 34"/>
                <a:gd name="T12" fmla="*/ 23 w 30"/>
                <a:gd name="T13" fmla="*/ 34 h 34"/>
                <a:gd name="T14" fmla="*/ 23 w 30"/>
                <a:gd name="T15" fmla="*/ 32 h 34"/>
                <a:gd name="T16" fmla="*/ 24 w 30"/>
                <a:gd name="T17" fmla="*/ 28 h 34"/>
                <a:gd name="T18" fmla="*/ 27 w 30"/>
                <a:gd name="T19" fmla="*/ 13 h 34"/>
                <a:gd name="T20" fmla="*/ 30 w 30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34">
                  <a:moveTo>
                    <a:pt x="3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11" y="34"/>
                    <a:pt x="16" y="34"/>
                    <a:pt x="21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B14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45" name="Freeform 75">
              <a:extLst>
                <a:ext uri="{FF2B5EF4-FFF2-40B4-BE49-F238E27FC236}">
                  <a16:creationId xmlns:a16="http://schemas.microsoft.com/office/drawing/2014/main" id="{7C714A7C-025B-4CB1-A4D0-42F445081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4088" y="12446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14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46" name="Freeform 76">
              <a:extLst>
                <a:ext uri="{FF2B5EF4-FFF2-40B4-BE49-F238E27FC236}">
                  <a16:creationId xmlns:a16="http://schemas.microsoft.com/office/drawing/2014/main" id="{783F4AB5-8EC7-41A4-B727-31D1A1BC5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1325563"/>
              <a:ext cx="61913" cy="42863"/>
            </a:xfrm>
            <a:custGeom>
              <a:avLst/>
              <a:gdLst>
                <a:gd name="T0" fmla="*/ 28 w 40"/>
                <a:gd name="T1" fmla="*/ 25 h 27"/>
                <a:gd name="T2" fmla="*/ 40 w 40"/>
                <a:gd name="T3" fmla="*/ 23 h 27"/>
                <a:gd name="T4" fmla="*/ 20 w 40"/>
                <a:gd name="T5" fmla="*/ 5 h 27"/>
                <a:gd name="T6" fmla="*/ 14 w 40"/>
                <a:gd name="T7" fmla="*/ 0 h 27"/>
                <a:gd name="T8" fmla="*/ 13 w 40"/>
                <a:gd name="T9" fmla="*/ 1 h 27"/>
                <a:gd name="T10" fmla="*/ 0 w 40"/>
                <a:gd name="T11" fmla="*/ 10 h 27"/>
                <a:gd name="T12" fmla="*/ 5 w 40"/>
                <a:gd name="T13" fmla="*/ 26 h 27"/>
                <a:gd name="T14" fmla="*/ 6 w 40"/>
                <a:gd name="T15" fmla="*/ 27 h 27"/>
                <a:gd name="T16" fmla="*/ 12 w 40"/>
                <a:gd name="T17" fmla="*/ 26 h 27"/>
                <a:gd name="T18" fmla="*/ 28 w 40"/>
                <a:gd name="T1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27">
                  <a:moveTo>
                    <a:pt x="28" y="25"/>
                  </a:moveTo>
                  <a:cubicBezTo>
                    <a:pt x="40" y="23"/>
                    <a:pt x="40" y="23"/>
                    <a:pt x="40" y="2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6"/>
                    <a:pt x="3" y="21"/>
                    <a:pt x="5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12" y="26"/>
                    <a:pt x="12" y="26"/>
                    <a:pt x="12" y="26"/>
                  </a:cubicBezTo>
                  <a:lnTo>
                    <a:pt x="28" y="25"/>
                  </a:lnTo>
                  <a:close/>
                </a:path>
              </a:pathLst>
            </a:custGeom>
            <a:solidFill>
              <a:srgbClr val="E74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47" name="Freeform 77">
              <a:extLst>
                <a:ext uri="{FF2B5EF4-FFF2-40B4-BE49-F238E27FC236}">
                  <a16:creationId xmlns:a16="http://schemas.microsoft.com/office/drawing/2014/main" id="{A9FF91E4-0C1B-4ED4-A6C8-4B8917805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1385888"/>
              <a:ext cx="42863" cy="63500"/>
            </a:xfrm>
            <a:custGeom>
              <a:avLst/>
              <a:gdLst>
                <a:gd name="T0" fmla="*/ 25 w 28"/>
                <a:gd name="T1" fmla="*/ 17 h 41"/>
                <a:gd name="T2" fmla="*/ 28 w 28"/>
                <a:gd name="T3" fmla="*/ 10 h 41"/>
                <a:gd name="T4" fmla="*/ 27 w 28"/>
                <a:gd name="T5" fmla="*/ 9 h 41"/>
                <a:gd name="T6" fmla="*/ 14 w 28"/>
                <a:gd name="T7" fmla="*/ 0 h 41"/>
                <a:gd name="T8" fmla="*/ 1 w 28"/>
                <a:gd name="T9" fmla="*/ 10 h 41"/>
                <a:gd name="T10" fmla="*/ 0 w 28"/>
                <a:gd name="T11" fmla="*/ 10 h 41"/>
                <a:gd name="T12" fmla="*/ 3 w 28"/>
                <a:gd name="T13" fmla="*/ 16 h 41"/>
                <a:gd name="T14" fmla="*/ 9 w 28"/>
                <a:gd name="T15" fmla="*/ 30 h 41"/>
                <a:gd name="T16" fmla="*/ 14 w 28"/>
                <a:gd name="T17" fmla="*/ 41 h 41"/>
                <a:gd name="T18" fmla="*/ 25 w 28"/>
                <a:gd name="T1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1">
                  <a:moveTo>
                    <a:pt x="25" y="17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3"/>
                    <a:pt x="5" y="6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14" y="41"/>
                    <a:pt x="14" y="41"/>
                    <a:pt x="14" y="41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rgbClr val="6ABF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48" name="Freeform 78">
              <a:extLst>
                <a:ext uri="{FF2B5EF4-FFF2-40B4-BE49-F238E27FC236}">
                  <a16:creationId xmlns:a16="http://schemas.microsoft.com/office/drawing/2014/main" id="{7EB51DA9-333D-418C-9FF1-E473CF158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038" y="1328738"/>
              <a:ext cx="60325" cy="41275"/>
            </a:xfrm>
            <a:custGeom>
              <a:avLst/>
              <a:gdLst>
                <a:gd name="T0" fmla="*/ 35 w 39"/>
                <a:gd name="T1" fmla="*/ 25 h 26"/>
                <a:gd name="T2" fmla="*/ 39 w 39"/>
                <a:gd name="T3" fmla="*/ 10 h 26"/>
                <a:gd name="T4" fmla="*/ 26 w 39"/>
                <a:gd name="T5" fmla="*/ 0 h 26"/>
                <a:gd name="T6" fmla="*/ 25 w 39"/>
                <a:gd name="T7" fmla="*/ 0 h 26"/>
                <a:gd name="T8" fmla="*/ 20 w 39"/>
                <a:gd name="T9" fmla="*/ 4 h 26"/>
                <a:gd name="T10" fmla="*/ 9 w 39"/>
                <a:gd name="T11" fmla="*/ 15 h 26"/>
                <a:gd name="T12" fmla="*/ 0 w 39"/>
                <a:gd name="T13" fmla="*/ 23 h 26"/>
                <a:gd name="T14" fmla="*/ 27 w 39"/>
                <a:gd name="T15" fmla="*/ 25 h 26"/>
                <a:gd name="T16" fmla="*/ 34 w 39"/>
                <a:gd name="T17" fmla="*/ 26 h 26"/>
                <a:gd name="T18" fmla="*/ 35 w 39"/>
                <a:gd name="T1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26">
                  <a:moveTo>
                    <a:pt x="35" y="25"/>
                  </a:moveTo>
                  <a:cubicBezTo>
                    <a:pt x="39" y="10"/>
                    <a:pt x="39" y="10"/>
                    <a:pt x="39" y="10"/>
                  </a:cubicBezTo>
                  <a:cubicBezTo>
                    <a:pt x="35" y="7"/>
                    <a:pt x="31" y="3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4" y="26"/>
                    <a:pt x="34" y="26"/>
                    <a:pt x="34" y="26"/>
                  </a:cubicBezTo>
                  <a:lnTo>
                    <a:pt x="35" y="25"/>
                  </a:lnTo>
                  <a:close/>
                </a:path>
              </a:pathLst>
            </a:custGeom>
            <a:solidFill>
              <a:srgbClr val="EBA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49" name="Freeform 79">
              <a:extLst>
                <a:ext uri="{FF2B5EF4-FFF2-40B4-BE49-F238E27FC236}">
                  <a16:creationId xmlns:a16="http://schemas.microsoft.com/office/drawing/2014/main" id="{50C74824-93A1-4100-938C-724269C9A3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3888" y="1004888"/>
              <a:ext cx="606425" cy="581025"/>
            </a:xfrm>
            <a:custGeom>
              <a:avLst/>
              <a:gdLst>
                <a:gd name="T0" fmla="*/ 357 w 393"/>
                <a:gd name="T1" fmla="*/ 114 h 375"/>
                <a:gd name="T2" fmla="*/ 305 w 393"/>
                <a:gd name="T3" fmla="*/ 86 h 375"/>
                <a:gd name="T4" fmla="*/ 277 w 393"/>
                <a:gd name="T5" fmla="*/ 70 h 375"/>
                <a:gd name="T6" fmla="*/ 273 w 393"/>
                <a:gd name="T7" fmla="*/ 53 h 375"/>
                <a:gd name="T8" fmla="*/ 202 w 393"/>
                <a:gd name="T9" fmla="*/ 1 h 375"/>
                <a:gd name="T10" fmla="*/ 158 w 393"/>
                <a:gd name="T11" fmla="*/ 24 h 375"/>
                <a:gd name="T12" fmla="*/ 113 w 393"/>
                <a:gd name="T13" fmla="*/ 67 h 375"/>
                <a:gd name="T14" fmla="*/ 90 w 393"/>
                <a:gd name="T15" fmla="*/ 86 h 375"/>
                <a:gd name="T16" fmla="*/ 7 w 393"/>
                <a:gd name="T17" fmla="*/ 134 h 375"/>
                <a:gd name="T18" fmla="*/ 2 w 393"/>
                <a:gd name="T19" fmla="*/ 155 h 375"/>
                <a:gd name="T20" fmla="*/ 35 w 393"/>
                <a:gd name="T21" fmla="*/ 238 h 375"/>
                <a:gd name="T22" fmla="*/ 57 w 393"/>
                <a:gd name="T23" fmla="*/ 263 h 375"/>
                <a:gd name="T24" fmla="*/ 64 w 393"/>
                <a:gd name="T25" fmla="*/ 345 h 375"/>
                <a:gd name="T26" fmla="*/ 84 w 393"/>
                <a:gd name="T27" fmla="*/ 375 h 375"/>
                <a:gd name="T28" fmla="*/ 170 w 393"/>
                <a:gd name="T29" fmla="*/ 373 h 375"/>
                <a:gd name="T30" fmla="*/ 181 w 393"/>
                <a:gd name="T31" fmla="*/ 363 h 375"/>
                <a:gd name="T32" fmla="*/ 212 w 393"/>
                <a:gd name="T33" fmla="*/ 366 h 375"/>
                <a:gd name="T34" fmla="*/ 310 w 393"/>
                <a:gd name="T35" fmla="*/ 375 h 375"/>
                <a:gd name="T36" fmla="*/ 334 w 393"/>
                <a:gd name="T37" fmla="*/ 330 h 375"/>
                <a:gd name="T38" fmla="*/ 344 w 393"/>
                <a:gd name="T39" fmla="*/ 272 h 375"/>
                <a:gd name="T40" fmla="*/ 327 w 393"/>
                <a:gd name="T41" fmla="*/ 242 h 375"/>
                <a:gd name="T42" fmla="*/ 366 w 393"/>
                <a:gd name="T43" fmla="*/ 231 h 375"/>
                <a:gd name="T44" fmla="*/ 237 w 393"/>
                <a:gd name="T45" fmla="*/ 171 h 375"/>
                <a:gd name="T46" fmla="*/ 244 w 393"/>
                <a:gd name="T47" fmla="*/ 139 h 375"/>
                <a:gd name="T48" fmla="*/ 247 w 393"/>
                <a:gd name="T49" fmla="*/ 233 h 375"/>
                <a:gd name="T50" fmla="*/ 186 w 393"/>
                <a:gd name="T51" fmla="*/ 262 h 375"/>
                <a:gd name="T52" fmla="*/ 197 w 393"/>
                <a:gd name="T53" fmla="*/ 287 h 375"/>
                <a:gd name="T54" fmla="*/ 196 w 393"/>
                <a:gd name="T55" fmla="*/ 233 h 375"/>
                <a:gd name="T56" fmla="*/ 158 w 393"/>
                <a:gd name="T57" fmla="*/ 146 h 375"/>
                <a:gd name="T58" fmla="*/ 154 w 393"/>
                <a:gd name="T59" fmla="*/ 174 h 375"/>
                <a:gd name="T60" fmla="*/ 168 w 393"/>
                <a:gd name="T61" fmla="*/ 40 h 375"/>
                <a:gd name="T62" fmla="*/ 254 w 393"/>
                <a:gd name="T63" fmla="*/ 89 h 375"/>
                <a:gd name="T64" fmla="*/ 204 w 393"/>
                <a:gd name="T65" fmla="*/ 155 h 375"/>
                <a:gd name="T66" fmla="*/ 188 w 393"/>
                <a:gd name="T67" fmla="*/ 161 h 375"/>
                <a:gd name="T68" fmla="*/ 187 w 393"/>
                <a:gd name="T69" fmla="*/ 149 h 375"/>
                <a:gd name="T70" fmla="*/ 129 w 393"/>
                <a:gd name="T71" fmla="*/ 66 h 375"/>
                <a:gd name="T72" fmla="*/ 22 w 393"/>
                <a:gd name="T73" fmla="*/ 148 h 375"/>
                <a:gd name="T74" fmla="*/ 134 w 393"/>
                <a:gd name="T75" fmla="*/ 137 h 375"/>
                <a:gd name="T76" fmla="*/ 152 w 393"/>
                <a:gd name="T77" fmla="*/ 183 h 375"/>
                <a:gd name="T78" fmla="*/ 150 w 393"/>
                <a:gd name="T79" fmla="*/ 199 h 375"/>
                <a:gd name="T80" fmla="*/ 138 w 393"/>
                <a:gd name="T81" fmla="*/ 198 h 375"/>
                <a:gd name="T82" fmla="*/ 154 w 393"/>
                <a:gd name="T83" fmla="*/ 234 h 375"/>
                <a:gd name="T84" fmla="*/ 145 w 393"/>
                <a:gd name="T85" fmla="*/ 209 h 375"/>
                <a:gd name="T86" fmla="*/ 169 w 393"/>
                <a:gd name="T87" fmla="*/ 350 h 375"/>
                <a:gd name="T88" fmla="*/ 82 w 393"/>
                <a:gd name="T89" fmla="*/ 339 h 375"/>
                <a:gd name="T90" fmla="*/ 145 w 393"/>
                <a:gd name="T91" fmla="*/ 244 h 375"/>
                <a:gd name="T92" fmla="*/ 163 w 393"/>
                <a:gd name="T93" fmla="*/ 237 h 375"/>
                <a:gd name="T94" fmla="*/ 173 w 393"/>
                <a:gd name="T95" fmla="*/ 249 h 375"/>
                <a:gd name="T96" fmla="*/ 180 w 393"/>
                <a:gd name="T97" fmla="*/ 282 h 375"/>
                <a:gd name="T98" fmla="*/ 333 w 393"/>
                <a:gd name="T99" fmla="*/ 284 h 375"/>
                <a:gd name="T100" fmla="*/ 288 w 393"/>
                <a:gd name="T101" fmla="*/ 355 h 375"/>
                <a:gd name="T102" fmla="*/ 217 w 393"/>
                <a:gd name="T103" fmla="*/ 267 h 375"/>
                <a:gd name="T104" fmla="*/ 218 w 393"/>
                <a:gd name="T105" fmla="*/ 249 h 375"/>
                <a:gd name="T106" fmla="*/ 230 w 393"/>
                <a:gd name="T107" fmla="*/ 238 h 375"/>
                <a:gd name="T108" fmla="*/ 239 w 393"/>
                <a:gd name="T109" fmla="*/ 246 h 375"/>
                <a:gd name="T110" fmla="*/ 367 w 393"/>
                <a:gd name="T111" fmla="*/ 165 h 375"/>
                <a:gd name="T112" fmla="*/ 261 w 393"/>
                <a:gd name="T113" fmla="*/ 205 h 375"/>
                <a:gd name="T114" fmla="*/ 244 w 393"/>
                <a:gd name="T115" fmla="*/ 199 h 375"/>
                <a:gd name="T116" fmla="*/ 239 w 393"/>
                <a:gd name="T117" fmla="*/ 184 h 375"/>
                <a:gd name="T118" fmla="*/ 248 w 393"/>
                <a:gd name="T119" fmla="*/ 177 h 375"/>
                <a:gd name="T120" fmla="*/ 310 w 393"/>
                <a:gd name="T121" fmla="*/ 10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" h="375">
                  <a:moveTo>
                    <a:pt x="392" y="143"/>
                  </a:moveTo>
                  <a:cubicBezTo>
                    <a:pt x="392" y="141"/>
                    <a:pt x="391" y="139"/>
                    <a:pt x="389" y="137"/>
                  </a:cubicBezTo>
                  <a:cubicBezTo>
                    <a:pt x="389" y="136"/>
                    <a:pt x="388" y="136"/>
                    <a:pt x="388" y="135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6" y="135"/>
                    <a:pt x="386" y="135"/>
                    <a:pt x="386" y="135"/>
                  </a:cubicBezTo>
                  <a:cubicBezTo>
                    <a:pt x="383" y="132"/>
                    <a:pt x="383" y="132"/>
                    <a:pt x="383" y="132"/>
                  </a:cubicBezTo>
                  <a:cubicBezTo>
                    <a:pt x="357" y="114"/>
                    <a:pt x="357" y="114"/>
                    <a:pt x="357" y="114"/>
                  </a:cubicBezTo>
                  <a:cubicBezTo>
                    <a:pt x="349" y="108"/>
                    <a:pt x="340" y="102"/>
                    <a:pt x="331" y="96"/>
                  </a:cubicBezTo>
                  <a:cubicBezTo>
                    <a:pt x="318" y="87"/>
                    <a:pt x="318" y="87"/>
                    <a:pt x="318" y="87"/>
                  </a:cubicBezTo>
                  <a:cubicBezTo>
                    <a:pt x="318" y="86"/>
                    <a:pt x="318" y="86"/>
                    <a:pt x="318" y="86"/>
                  </a:cubicBezTo>
                  <a:cubicBezTo>
                    <a:pt x="317" y="86"/>
                    <a:pt x="317" y="86"/>
                    <a:pt x="316" y="85"/>
                  </a:cubicBezTo>
                  <a:cubicBezTo>
                    <a:pt x="315" y="85"/>
                    <a:pt x="314" y="85"/>
                    <a:pt x="313" y="84"/>
                  </a:cubicBezTo>
                  <a:cubicBezTo>
                    <a:pt x="311" y="84"/>
                    <a:pt x="310" y="84"/>
                    <a:pt x="308" y="84"/>
                  </a:cubicBezTo>
                  <a:cubicBezTo>
                    <a:pt x="307" y="85"/>
                    <a:pt x="306" y="85"/>
                    <a:pt x="305" y="86"/>
                  </a:cubicBezTo>
                  <a:cubicBezTo>
                    <a:pt x="304" y="86"/>
                    <a:pt x="304" y="86"/>
                    <a:pt x="304" y="86"/>
                  </a:cubicBezTo>
                  <a:cubicBezTo>
                    <a:pt x="302" y="87"/>
                    <a:pt x="302" y="87"/>
                    <a:pt x="302" y="87"/>
                  </a:cubicBezTo>
                  <a:cubicBezTo>
                    <a:pt x="295" y="92"/>
                    <a:pt x="295" y="92"/>
                    <a:pt x="295" y="92"/>
                  </a:cubicBezTo>
                  <a:cubicBezTo>
                    <a:pt x="286" y="98"/>
                    <a:pt x="276" y="105"/>
                    <a:pt x="266" y="111"/>
                  </a:cubicBezTo>
                  <a:cubicBezTo>
                    <a:pt x="268" y="105"/>
                    <a:pt x="269" y="99"/>
                    <a:pt x="271" y="93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77" y="70"/>
                    <a:pt x="277" y="70"/>
                    <a:pt x="277" y="70"/>
                  </a:cubicBezTo>
                  <a:cubicBezTo>
                    <a:pt x="277" y="68"/>
                    <a:pt x="277" y="68"/>
                    <a:pt x="277" y="68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8" y="65"/>
                    <a:pt x="278" y="65"/>
                    <a:pt x="278" y="64"/>
                  </a:cubicBezTo>
                  <a:cubicBezTo>
                    <a:pt x="278" y="62"/>
                    <a:pt x="278" y="60"/>
                    <a:pt x="277" y="58"/>
                  </a:cubicBezTo>
                  <a:cubicBezTo>
                    <a:pt x="276" y="56"/>
                    <a:pt x="275" y="54"/>
                    <a:pt x="273" y="53"/>
                  </a:cubicBezTo>
                  <a:cubicBezTo>
                    <a:pt x="256" y="40"/>
                    <a:pt x="239" y="27"/>
                    <a:pt x="221" y="15"/>
                  </a:cubicBezTo>
                  <a:cubicBezTo>
                    <a:pt x="209" y="5"/>
                    <a:pt x="209" y="5"/>
                    <a:pt x="209" y="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204" y="3"/>
                    <a:pt x="204" y="3"/>
                    <a:pt x="204" y="3"/>
                  </a:cubicBezTo>
                  <a:cubicBezTo>
                    <a:pt x="204" y="2"/>
                    <a:pt x="204" y="2"/>
                    <a:pt x="204" y="2"/>
                  </a:cubicBezTo>
                  <a:cubicBezTo>
                    <a:pt x="203" y="2"/>
                    <a:pt x="203" y="2"/>
                    <a:pt x="203" y="2"/>
                  </a:cubicBezTo>
                  <a:cubicBezTo>
                    <a:pt x="203" y="1"/>
                    <a:pt x="202" y="1"/>
                    <a:pt x="202" y="1"/>
                  </a:cubicBezTo>
                  <a:cubicBezTo>
                    <a:pt x="199" y="0"/>
                    <a:pt x="197" y="0"/>
                    <a:pt x="195" y="0"/>
                  </a:cubicBezTo>
                  <a:cubicBezTo>
                    <a:pt x="194" y="0"/>
                    <a:pt x="193" y="0"/>
                    <a:pt x="192" y="1"/>
                  </a:cubicBezTo>
                  <a:cubicBezTo>
                    <a:pt x="191" y="1"/>
                    <a:pt x="191" y="1"/>
                    <a:pt x="190" y="1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4" y="6"/>
                    <a:pt x="184" y="6"/>
                    <a:pt x="184" y="6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49" y="30"/>
                    <a:pt x="140" y="37"/>
                    <a:pt x="132" y="43"/>
                  </a:cubicBezTo>
                  <a:cubicBezTo>
                    <a:pt x="119" y="52"/>
                    <a:pt x="119" y="52"/>
                    <a:pt x="119" y="52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15" y="55"/>
                    <a:pt x="114" y="57"/>
                    <a:pt x="113" y="59"/>
                  </a:cubicBezTo>
                  <a:cubicBezTo>
                    <a:pt x="112" y="60"/>
                    <a:pt x="112" y="62"/>
                    <a:pt x="112" y="65"/>
                  </a:cubicBezTo>
                  <a:cubicBezTo>
                    <a:pt x="112" y="65"/>
                    <a:pt x="112" y="66"/>
                    <a:pt x="113" y="66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3" y="68"/>
                    <a:pt x="113" y="68"/>
                    <a:pt x="113" y="68"/>
                  </a:cubicBezTo>
                  <a:cubicBezTo>
                    <a:pt x="115" y="76"/>
                    <a:pt x="115" y="76"/>
                    <a:pt x="115" y="76"/>
                  </a:cubicBezTo>
                  <a:cubicBezTo>
                    <a:pt x="119" y="86"/>
                    <a:pt x="122" y="97"/>
                    <a:pt x="125" y="108"/>
                  </a:cubicBezTo>
                  <a:cubicBezTo>
                    <a:pt x="121" y="105"/>
                    <a:pt x="117" y="103"/>
                    <a:pt x="112" y="100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88" y="84"/>
                    <a:pt x="87" y="84"/>
                  </a:cubicBezTo>
                  <a:cubicBezTo>
                    <a:pt x="85" y="83"/>
                    <a:pt x="83" y="83"/>
                    <a:pt x="81" y="83"/>
                  </a:cubicBezTo>
                  <a:cubicBezTo>
                    <a:pt x="79" y="84"/>
                    <a:pt x="77" y="84"/>
                    <a:pt x="75" y="86"/>
                  </a:cubicBezTo>
                  <a:cubicBezTo>
                    <a:pt x="57" y="98"/>
                    <a:pt x="40" y="110"/>
                    <a:pt x="23" y="123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3" y="137"/>
                    <a:pt x="2" y="139"/>
                    <a:pt x="1" y="141"/>
                  </a:cubicBezTo>
                  <a:cubicBezTo>
                    <a:pt x="0" y="143"/>
                    <a:pt x="0" y="146"/>
                    <a:pt x="0" y="148"/>
                  </a:cubicBezTo>
                  <a:cubicBezTo>
                    <a:pt x="0" y="149"/>
                    <a:pt x="0" y="150"/>
                    <a:pt x="1" y="150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13" y="186"/>
                    <a:pt x="13" y="186"/>
                    <a:pt x="13" y="186"/>
                  </a:cubicBezTo>
                  <a:cubicBezTo>
                    <a:pt x="16" y="196"/>
                    <a:pt x="19" y="206"/>
                    <a:pt x="23" y="216"/>
                  </a:cubicBezTo>
                  <a:cubicBezTo>
                    <a:pt x="28" y="230"/>
                    <a:pt x="28" y="230"/>
                    <a:pt x="28" y="230"/>
                  </a:cubicBezTo>
                  <a:cubicBezTo>
                    <a:pt x="28" y="231"/>
                    <a:pt x="28" y="231"/>
                    <a:pt x="28" y="231"/>
                  </a:cubicBezTo>
                  <a:cubicBezTo>
                    <a:pt x="29" y="232"/>
                    <a:pt x="29" y="232"/>
                    <a:pt x="29" y="233"/>
                  </a:cubicBezTo>
                  <a:cubicBezTo>
                    <a:pt x="30" y="234"/>
                    <a:pt x="30" y="235"/>
                    <a:pt x="31" y="235"/>
                  </a:cubicBezTo>
                  <a:cubicBezTo>
                    <a:pt x="32" y="237"/>
                    <a:pt x="34" y="238"/>
                    <a:pt x="35" y="238"/>
                  </a:cubicBezTo>
                  <a:cubicBezTo>
                    <a:pt x="36" y="239"/>
                    <a:pt x="37" y="239"/>
                    <a:pt x="39" y="239"/>
                  </a:cubicBezTo>
                  <a:cubicBezTo>
                    <a:pt x="40" y="239"/>
                    <a:pt x="40" y="239"/>
                    <a:pt x="40" y="239"/>
                  </a:cubicBezTo>
                  <a:cubicBezTo>
                    <a:pt x="42" y="239"/>
                    <a:pt x="42" y="239"/>
                    <a:pt x="42" y="239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73" y="241"/>
                    <a:pt x="84" y="241"/>
                  </a:cubicBezTo>
                  <a:cubicBezTo>
                    <a:pt x="79" y="245"/>
                    <a:pt x="74" y="249"/>
                    <a:pt x="70" y="253"/>
                  </a:cubicBezTo>
                  <a:cubicBezTo>
                    <a:pt x="57" y="263"/>
                    <a:pt x="57" y="263"/>
                    <a:pt x="57" y="263"/>
                  </a:cubicBezTo>
                  <a:cubicBezTo>
                    <a:pt x="51" y="268"/>
                    <a:pt x="51" y="268"/>
                    <a:pt x="51" y="268"/>
                  </a:cubicBezTo>
                  <a:cubicBezTo>
                    <a:pt x="50" y="270"/>
                    <a:pt x="50" y="270"/>
                    <a:pt x="50" y="270"/>
                  </a:cubicBezTo>
                  <a:cubicBezTo>
                    <a:pt x="49" y="270"/>
                    <a:pt x="49" y="270"/>
                    <a:pt x="49" y="270"/>
                  </a:cubicBezTo>
                  <a:cubicBezTo>
                    <a:pt x="49" y="270"/>
                    <a:pt x="48" y="271"/>
                    <a:pt x="47" y="272"/>
                  </a:cubicBezTo>
                  <a:cubicBezTo>
                    <a:pt x="45" y="274"/>
                    <a:pt x="45" y="276"/>
                    <a:pt x="44" y="278"/>
                  </a:cubicBezTo>
                  <a:cubicBezTo>
                    <a:pt x="44" y="280"/>
                    <a:pt x="44" y="282"/>
                    <a:pt x="45" y="284"/>
                  </a:cubicBezTo>
                  <a:cubicBezTo>
                    <a:pt x="51" y="305"/>
                    <a:pt x="57" y="325"/>
                    <a:pt x="64" y="345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70" y="364"/>
                    <a:pt x="70" y="364"/>
                    <a:pt x="70" y="364"/>
                  </a:cubicBezTo>
                  <a:cubicBezTo>
                    <a:pt x="70" y="366"/>
                    <a:pt x="70" y="366"/>
                    <a:pt x="70" y="366"/>
                  </a:cubicBezTo>
                  <a:cubicBezTo>
                    <a:pt x="71" y="369"/>
                    <a:pt x="73" y="370"/>
                    <a:pt x="75" y="372"/>
                  </a:cubicBezTo>
                  <a:cubicBezTo>
                    <a:pt x="76" y="373"/>
                    <a:pt x="78" y="374"/>
                    <a:pt x="81" y="375"/>
                  </a:cubicBezTo>
                  <a:cubicBezTo>
                    <a:pt x="81" y="375"/>
                    <a:pt x="82" y="375"/>
                    <a:pt x="83" y="375"/>
                  </a:cubicBezTo>
                  <a:cubicBezTo>
                    <a:pt x="84" y="375"/>
                    <a:pt x="84" y="375"/>
                    <a:pt x="84" y="375"/>
                  </a:cubicBezTo>
                  <a:cubicBezTo>
                    <a:pt x="85" y="375"/>
                    <a:pt x="85" y="375"/>
                    <a:pt x="85" y="375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120" y="374"/>
                    <a:pt x="120" y="374"/>
                    <a:pt x="120" y="374"/>
                  </a:cubicBezTo>
                  <a:cubicBezTo>
                    <a:pt x="131" y="374"/>
                    <a:pt x="141" y="374"/>
                    <a:pt x="152" y="374"/>
                  </a:cubicBezTo>
                  <a:cubicBezTo>
                    <a:pt x="168" y="373"/>
                    <a:pt x="168" y="373"/>
                    <a:pt x="168" y="373"/>
                  </a:cubicBezTo>
                  <a:cubicBezTo>
                    <a:pt x="168" y="373"/>
                    <a:pt x="168" y="373"/>
                    <a:pt x="168" y="373"/>
                  </a:cubicBezTo>
                  <a:cubicBezTo>
                    <a:pt x="169" y="373"/>
                    <a:pt x="170" y="373"/>
                    <a:pt x="170" y="373"/>
                  </a:cubicBezTo>
                  <a:cubicBezTo>
                    <a:pt x="171" y="373"/>
                    <a:pt x="172" y="373"/>
                    <a:pt x="173" y="372"/>
                  </a:cubicBezTo>
                  <a:cubicBezTo>
                    <a:pt x="175" y="372"/>
                    <a:pt x="176" y="371"/>
                    <a:pt x="177" y="369"/>
                  </a:cubicBezTo>
                  <a:cubicBezTo>
                    <a:pt x="178" y="368"/>
                    <a:pt x="179" y="368"/>
                    <a:pt x="179" y="367"/>
                  </a:cubicBezTo>
                  <a:cubicBezTo>
                    <a:pt x="180" y="366"/>
                    <a:pt x="180" y="366"/>
                    <a:pt x="180" y="366"/>
                  </a:cubicBezTo>
                  <a:cubicBezTo>
                    <a:pt x="180" y="366"/>
                    <a:pt x="180" y="366"/>
                    <a:pt x="180" y="366"/>
                  </a:cubicBezTo>
                  <a:cubicBezTo>
                    <a:pt x="180" y="365"/>
                    <a:pt x="180" y="365"/>
                    <a:pt x="180" y="365"/>
                  </a:cubicBezTo>
                  <a:cubicBezTo>
                    <a:pt x="181" y="363"/>
                    <a:pt x="181" y="363"/>
                    <a:pt x="181" y="363"/>
                  </a:cubicBezTo>
                  <a:cubicBezTo>
                    <a:pt x="183" y="356"/>
                    <a:pt x="183" y="356"/>
                    <a:pt x="183" y="356"/>
                  </a:cubicBezTo>
                  <a:cubicBezTo>
                    <a:pt x="187" y="345"/>
                    <a:pt x="192" y="334"/>
                    <a:pt x="196" y="323"/>
                  </a:cubicBezTo>
                  <a:cubicBezTo>
                    <a:pt x="198" y="329"/>
                    <a:pt x="200" y="335"/>
                    <a:pt x="203" y="341"/>
                  </a:cubicBezTo>
                  <a:cubicBezTo>
                    <a:pt x="208" y="356"/>
                    <a:pt x="208" y="356"/>
                    <a:pt x="208" y="356"/>
                  </a:cubicBezTo>
                  <a:cubicBezTo>
                    <a:pt x="211" y="363"/>
                    <a:pt x="211" y="363"/>
                    <a:pt x="211" y="363"/>
                  </a:cubicBezTo>
                  <a:cubicBezTo>
                    <a:pt x="212" y="365"/>
                    <a:pt x="212" y="365"/>
                    <a:pt x="212" y="365"/>
                  </a:cubicBezTo>
                  <a:cubicBezTo>
                    <a:pt x="212" y="366"/>
                    <a:pt x="212" y="366"/>
                    <a:pt x="212" y="366"/>
                  </a:cubicBezTo>
                  <a:cubicBezTo>
                    <a:pt x="212" y="366"/>
                    <a:pt x="213" y="367"/>
                    <a:pt x="214" y="368"/>
                  </a:cubicBezTo>
                  <a:cubicBezTo>
                    <a:pt x="215" y="370"/>
                    <a:pt x="216" y="372"/>
                    <a:pt x="218" y="373"/>
                  </a:cubicBezTo>
                  <a:cubicBezTo>
                    <a:pt x="220" y="373"/>
                    <a:pt x="222" y="374"/>
                    <a:pt x="225" y="374"/>
                  </a:cubicBezTo>
                  <a:cubicBezTo>
                    <a:pt x="246" y="375"/>
                    <a:pt x="267" y="375"/>
                    <a:pt x="288" y="375"/>
                  </a:cubicBezTo>
                  <a:cubicBezTo>
                    <a:pt x="304" y="375"/>
                    <a:pt x="304" y="375"/>
                    <a:pt x="304" y="375"/>
                  </a:cubicBezTo>
                  <a:cubicBezTo>
                    <a:pt x="308" y="375"/>
                    <a:pt x="308" y="375"/>
                    <a:pt x="30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13" y="375"/>
                    <a:pt x="315" y="374"/>
                    <a:pt x="317" y="373"/>
                  </a:cubicBezTo>
                  <a:cubicBezTo>
                    <a:pt x="319" y="372"/>
                    <a:pt x="320" y="370"/>
                    <a:pt x="322" y="368"/>
                  </a:cubicBezTo>
                  <a:cubicBezTo>
                    <a:pt x="322" y="367"/>
                    <a:pt x="322" y="367"/>
                    <a:pt x="322" y="366"/>
                  </a:cubicBezTo>
                  <a:cubicBezTo>
                    <a:pt x="323" y="365"/>
                    <a:pt x="323" y="365"/>
                    <a:pt x="323" y="365"/>
                  </a:cubicBezTo>
                  <a:cubicBezTo>
                    <a:pt x="323" y="364"/>
                    <a:pt x="323" y="364"/>
                    <a:pt x="323" y="364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34" y="330"/>
                    <a:pt x="334" y="330"/>
                    <a:pt x="334" y="330"/>
                  </a:cubicBezTo>
                  <a:cubicBezTo>
                    <a:pt x="337" y="320"/>
                    <a:pt x="340" y="310"/>
                    <a:pt x="343" y="300"/>
                  </a:cubicBezTo>
                  <a:cubicBezTo>
                    <a:pt x="347" y="285"/>
                    <a:pt x="347" y="285"/>
                    <a:pt x="347" y="285"/>
                  </a:cubicBezTo>
                  <a:cubicBezTo>
                    <a:pt x="347" y="284"/>
                    <a:pt x="347" y="284"/>
                    <a:pt x="347" y="284"/>
                  </a:cubicBezTo>
                  <a:cubicBezTo>
                    <a:pt x="348" y="284"/>
                    <a:pt x="348" y="283"/>
                    <a:pt x="348" y="283"/>
                  </a:cubicBezTo>
                  <a:cubicBezTo>
                    <a:pt x="348" y="281"/>
                    <a:pt x="348" y="280"/>
                    <a:pt x="348" y="279"/>
                  </a:cubicBezTo>
                  <a:cubicBezTo>
                    <a:pt x="348" y="278"/>
                    <a:pt x="347" y="276"/>
                    <a:pt x="346" y="274"/>
                  </a:cubicBezTo>
                  <a:cubicBezTo>
                    <a:pt x="346" y="273"/>
                    <a:pt x="345" y="272"/>
                    <a:pt x="344" y="272"/>
                  </a:cubicBezTo>
                  <a:cubicBezTo>
                    <a:pt x="344" y="271"/>
                    <a:pt x="344" y="271"/>
                    <a:pt x="344" y="271"/>
                  </a:cubicBezTo>
                  <a:cubicBezTo>
                    <a:pt x="343" y="271"/>
                    <a:pt x="343" y="271"/>
                    <a:pt x="343" y="271"/>
                  </a:cubicBezTo>
                  <a:cubicBezTo>
                    <a:pt x="343" y="271"/>
                    <a:pt x="343" y="271"/>
                    <a:pt x="343" y="271"/>
                  </a:cubicBezTo>
                  <a:cubicBezTo>
                    <a:pt x="342" y="269"/>
                    <a:pt x="342" y="269"/>
                    <a:pt x="342" y="269"/>
                  </a:cubicBezTo>
                  <a:cubicBezTo>
                    <a:pt x="335" y="264"/>
                    <a:pt x="335" y="264"/>
                    <a:pt x="335" y="264"/>
                  </a:cubicBezTo>
                  <a:cubicBezTo>
                    <a:pt x="326" y="257"/>
                    <a:pt x="317" y="250"/>
                    <a:pt x="308" y="243"/>
                  </a:cubicBezTo>
                  <a:cubicBezTo>
                    <a:pt x="314" y="242"/>
                    <a:pt x="321" y="242"/>
                    <a:pt x="327" y="242"/>
                  </a:cubicBezTo>
                  <a:cubicBezTo>
                    <a:pt x="343" y="241"/>
                    <a:pt x="343" y="241"/>
                    <a:pt x="343" y="241"/>
                  </a:cubicBezTo>
                  <a:cubicBezTo>
                    <a:pt x="351" y="240"/>
                    <a:pt x="351" y="240"/>
                    <a:pt x="351" y="240"/>
                  </a:cubicBezTo>
                  <a:cubicBezTo>
                    <a:pt x="353" y="240"/>
                    <a:pt x="353" y="240"/>
                    <a:pt x="353" y="240"/>
                  </a:cubicBezTo>
                  <a:cubicBezTo>
                    <a:pt x="354" y="240"/>
                    <a:pt x="354" y="240"/>
                    <a:pt x="354" y="240"/>
                  </a:cubicBezTo>
                  <a:cubicBezTo>
                    <a:pt x="354" y="240"/>
                    <a:pt x="356" y="240"/>
                    <a:pt x="357" y="240"/>
                  </a:cubicBezTo>
                  <a:cubicBezTo>
                    <a:pt x="359" y="239"/>
                    <a:pt x="360" y="238"/>
                    <a:pt x="362" y="237"/>
                  </a:cubicBezTo>
                  <a:cubicBezTo>
                    <a:pt x="363" y="235"/>
                    <a:pt x="365" y="234"/>
                    <a:pt x="366" y="231"/>
                  </a:cubicBezTo>
                  <a:cubicBezTo>
                    <a:pt x="372" y="211"/>
                    <a:pt x="379" y="191"/>
                    <a:pt x="386" y="171"/>
                  </a:cubicBezTo>
                  <a:cubicBezTo>
                    <a:pt x="391" y="156"/>
                    <a:pt x="391" y="156"/>
                    <a:pt x="391" y="156"/>
                  </a:cubicBezTo>
                  <a:cubicBezTo>
                    <a:pt x="392" y="152"/>
                    <a:pt x="392" y="152"/>
                    <a:pt x="392" y="152"/>
                  </a:cubicBezTo>
                  <a:cubicBezTo>
                    <a:pt x="392" y="150"/>
                    <a:pt x="392" y="150"/>
                    <a:pt x="392" y="150"/>
                  </a:cubicBezTo>
                  <a:cubicBezTo>
                    <a:pt x="393" y="147"/>
                    <a:pt x="393" y="145"/>
                    <a:pt x="392" y="143"/>
                  </a:cubicBezTo>
                  <a:close/>
                  <a:moveTo>
                    <a:pt x="238" y="167"/>
                  </a:moveTo>
                  <a:cubicBezTo>
                    <a:pt x="237" y="171"/>
                    <a:pt x="237" y="171"/>
                    <a:pt x="237" y="171"/>
                  </a:cubicBezTo>
                  <a:cubicBezTo>
                    <a:pt x="237" y="173"/>
                    <a:pt x="237" y="173"/>
                    <a:pt x="237" y="173"/>
                  </a:cubicBezTo>
                  <a:cubicBezTo>
                    <a:pt x="235" y="173"/>
                    <a:pt x="235" y="173"/>
                    <a:pt x="235" y="173"/>
                  </a:cubicBezTo>
                  <a:cubicBezTo>
                    <a:pt x="230" y="173"/>
                    <a:pt x="225" y="173"/>
                    <a:pt x="220" y="173"/>
                  </a:cubicBezTo>
                  <a:cubicBezTo>
                    <a:pt x="215" y="158"/>
                    <a:pt x="215" y="158"/>
                    <a:pt x="215" y="158"/>
                  </a:cubicBezTo>
                  <a:cubicBezTo>
                    <a:pt x="214" y="156"/>
                    <a:pt x="214" y="156"/>
                    <a:pt x="214" y="156"/>
                  </a:cubicBezTo>
                  <a:cubicBezTo>
                    <a:pt x="221" y="152"/>
                    <a:pt x="221" y="152"/>
                    <a:pt x="221" y="152"/>
                  </a:cubicBezTo>
                  <a:cubicBezTo>
                    <a:pt x="244" y="139"/>
                    <a:pt x="244" y="139"/>
                    <a:pt x="244" y="139"/>
                  </a:cubicBezTo>
                  <a:cubicBezTo>
                    <a:pt x="241" y="152"/>
                    <a:pt x="241" y="152"/>
                    <a:pt x="241" y="152"/>
                  </a:cubicBezTo>
                  <a:lnTo>
                    <a:pt x="238" y="167"/>
                  </a:lnTo>
                  <a:close/>
                  <a:moveTo>
                    <a:pt x="249" y="207"/>
                  </a:moveTo>
                  <a:cubicBezTo>
                    <a:pt x="255" y="212"/>
                    <a:pt x="255" y="212"/>
                    <a:pt x="255" y="212"/>
                  </a:cubicBezTo>
                  <a:cubicBezTo>
                    <a:pt x="275" y="230"/>
                    <a:pt x="275" y="230"/>
                    <a:pt x="275" y="230"/>
                  </a:cubicBezTo>
                  <a:cubicBezTo>
                    <a:pt x="263" y="232"/>
                    <a:pt x="263" y="232"/>
                    <a:pt x="263" y="232"/>
                  </a:cubicBezTo>
                  <a:cubicBezTo>
                    <a:pt x="247" y="233"/>
                    <a:pt x="247" y="233"/>
                    <a:pt x="247" y="233"/>
                  </a:cubicBezTo>
                  <a:cubicBezTo>
                    <a:pt x="241" y="234"/>
                    <a:pt x="241" y="234"/>
                    <a:pt x="241" y="234"/>
                  </a:cubicBezTo>
                  <a:cubicBezTo>
                    <a:pt x="240" y="233"/>
                    <a:pt x="240" y="233"/>
                    <a:pt x="240" y="233"/>
                  </a:cubicBezTo>
                  <a:cubicBezTo>
                    <a:pt x="238" y="228"/>
                    <a:pt x="237" y="223"/>
                    <a:pt x="235" y="217"/>
                  </a:cubicBezTo>
                  <a:cubicBezTo>
                    <a:pt x="248" y="208"/>
                    <a:pt x="248" y="208"/>
                    <a:pt x="248" y="208"/>
                  </a:cubicBezTo>
                  <a:lnTo>
                    <a:pt x="249" y="207"/>
                  </a:lnTo>
                  <a:close/>
                  <a:moveTo>
                    <a:pt x="192" y="276"/>
                  </a:moveTo>
                  <a:cubicBezTo>
                    <a:pt x="186" y="262"/>
                    <a:pt x="186" y="262"/>
                    <a:pt x="186" y="262"/>
                  </a:cubicBezTo>
                  <a:cubicBezTo>
                    <a:pt x="183" y="256"/>
                    <a:pt x="183" y="256"/>
                    <a:pt x="183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8" y="252"/>
                    <a:pt x="193" y="249"/>
                    <a:pt x="197" y="246"/>
                  </a:cubicBezTo>
                  <a:cubicBezTo>
                    <a:pt x="210" y="255"/>
                    <a:pt x="210" y="255"/>
                    <a:pt x="210" y="255"/>
                  </a:cubicBezTo>
                  <a:cubicBezTo>
                    <a:pt x="211" y="256"/>
                    <a:pt x="211" y="256"/>
                    <a:pt x="211" y="256"/>
                  </a:cubicBezTo>
                  <a:cubicBezTo>
                    <a:pt x="208" y="263"/>
                    <a:pt x="208" y="263"/>
                    <a:pt x="208" y="263"/>
                  </a:cubicBezTo>
                  <a:cubicBezTo>
                    <a:pt x="197" y="287"/>
                    <a:pt x="197" y="287"/>
                    <a:pt x="197" y="287"/>
                  </a:cubicBezTo>
                  <a:lnTo>
                    <a:pt x="192" y="276"/>
                  </a:lnTo>
                  <a:close/>
                  <a:moveTo>
                    <a:pt x="196" y="233"/>
                  </a:moveTo>
                  <a:cubicBezTo>
                    <a:pt x="187" y="227"/>
                    <a:pt x="179" y="220"/>
                    <a:pt x="170" y="214"/>
                  </a:cubicBezTo>
                  <a:cubicBezTo>
                    <a:pt x="174" y="204"/>
                    <a:pt x="177" y="193"/>
                    <a:pt x="181" y="183"/>
                  </a:cubicBezTo>
                  <a:cubicBezTo>
                    <a:pt x="191" y="183"/>
                    <a:pt x="202" y="184"/>
                    <a:pt x="213" y="184"/>
                  </a:cubicBezTo>
                  <a:cubicBezTo>
                    <a:pt x="216" y="194"/>
                    <a:pt x="219" y="204"/>
                    <a:pt x="223" y="214"/>
                  </a:cubicBezTo>
                  <a:cubicBezTo>
                    <a:pt x="214" y="221"/>
                    <a:pt x="205" y="227"/>
                    <a:pt x="196" y="233"/>
                  </a:cubicBezTo>
                  <a:close/>
                  <a:moveTo>
                    <a:pt x="171" y="174"/>
                  </a:moveTo>
                  <a:cubicBezTo>
                    <a:pt x="155" y="174"/>
                    <a:pt x="155" y="174"/>
                    <a:pt x="155" y="174"/>
                  </a:cubicBezTo>
                  <a:cubicBezTo>
                    <a:pt x="155" y="174"/>
                    <a:pt x="155" y="174"/>
                    <a:pt x="155" y="174"/>
                  </a:cubicBezTo>
                  <a:cubicBezTo>
                    <a:pt x="155" y="173"/>
                    <a:pt x="155" y="173"/>
                    <a:pt x="155" y="173"/>
                  </a:cubicBezTo>
                  <a:cubicBezTo>
                    <a:pt x="153" y="165"/>
                    <a:pt x="153" y="165"/>
                    <a:pt x="153" y="165"/>
                  </a:cubicBezTo>
                  <a:cubicBezTo>
                    <a:pt x="146" y="139"/>
                    <a:pt x="146" y="139"/>
                    <a:pt x="146" y="139"/>
                  </a:cubicBezTo>
                  <a:cubicBezTo>
                    <a:pt x="158" y="146"/>
                    <a:pt x="158" y="146"/>
                    <a:pt x="158" y="146"/>
                  </a:cubicBezTo>
                  <a:cubicBezTo>
                    <a:pt x="172" y="154"/>
                    <a:pt x="172" y="154"/>
                    <a:pt x="172" y="154"/>
                  </a:cubicBezTo>
                  <a:cubicBezTo>
                    <a:pt x="177" y="157"/>
                    <a:pt x="177" y="157"/>
                    <a:pt x="177" y="157"/>
                  </a:cubicBezTo>
                  <a:cubicBezTo>
                    <a:pt x="177" y="158"/>
                    <a:pt x="177" y="158"/>
                    <a:pt x="177" y="158"/>
                  </a:cubicBezTo>
                  <a:cubicBezTo>
                    <a:pt x="176" y="163"/>
                    <a:pt x="174" y="168"/>
                    <a:pt x="172" y="174"/>
                  </a:cubicBezTo>
                  <a:cubicBezTo>
                    <a:pt x="172" y="174"/>
                    <a:pt x="171" y="174"/>
                    <a:pt x="171" y="174"/>
                  </a:cubicBezTo>
                  <a:close/>
                  <a:moveTo>
                    <a:pt x="154" y="174"/>
                  </a:moveTo>
                  <a:cubicBezTo>
                    <a:pt x="154" y="174"/>
                    <a:pt x="154" y="174"/>
                    <a:pt x="154" y="174"/>
                  </a:cubicBezTo>
                  <a:cubicBezTo>
                    <a:pt x="154" y="174"/>
                    <a:pt x="154" y="174"/>
                    <a:pt x="154" y="174"/>
                  </a:cubicBezTo>
                  <a:cubicBezTo>
                    <a:pt x="154" y="174"/>
                    <a:pt x="154" y="174"/>
                    <a:pt x="154" y="174"/>
                  </a:cubicBezTo>
                  <a:close/>
                  <a:moveTo>
                    <a:pt x="214" y="155"/>
                  </a:moveTo>
                  <a:cubicBezTo>
                    <a:pt x="214" y="155"/>
                    <a:pt x="214" y="155"/>
                    <a:pt x="214" y="155"/>
                  </a:cubicBezTo>
                  <a:cubicBezTo>
                    <a:pt x="214" y="155"/>
                    <a:pt x="214" y="155"/>
                    <a:pt x="214" y="155"/>
                  </a:cubicBezTo>
                  <a:close/>
                  <a:moveTo>
                    <a:pt x="142" y="57"/>
                  </a:moveTo>
                  <a:cubicBezTo>
                    <a:pt x="151" y="51"/>
                    <a:pt x="159" y="46"/>
                    <a:pt x="168" y="40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210" y="31"/>
                    <a:pt x="210" y="31"/>
                    <a:pt x="210" y="31"/>
                  </a:cubicBezTo>
                  <a:cubicBezTo>
                    <a:pt x="226" y="42"/>
                    <a:pt x="243" y="54"/>
                    <a:pt x="259" y="66"/>
                  </a:cubicBezTo>
                  <a:cubicBezTo>
                    <a:pt x="258" y="73"/>
                    <a:pt x="258" y="73"/>
                    <a:pt x="258" y="73"/>
                  </a:cubicBezTo>
                  <a:cubicBezTo>
                    <a:pt x="254" y="89"/>
                    <a:pt x="254" y="89"/>
                    <a:pt x="254" y="89"/>
                  </a:cubicBezTo>
                  <a:cubicBezTo>
                    <a:pt x="252" y="99"/>
                    <a:pt x="250" y="110"/>
                    <a:pt x="248" y="120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5" y="125"/>
                    <a:pt x="244" y="126"/>
                    <a:pt x="242" y="127"/>
                  </a:cubicBezTo>
                  <a:cubicBezTo>
                    <a:pt x="216" y="144"/>
                    <a:pt x="216" y="144"/>
                    <a:pt x="216" y="144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48"/>
                    <a:pt x="207" y="150"/>
                    <a:pt x="206" y="151"/>
                  </a:cubicBezTo>
                  <a:cubicBezTo>
                    <a:pt x="205" y="152"/>
                    <a:pt x="204" y="154"/>
                    <a:pt x="204" y="155"/>
                  </a:cubicBezTo>
                  <a:cubicBezTo>
                    <a:pt x="204" y="156"/>
                    <a:pt x="204" y="157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9"/>
                    <a:pt x="205" y="159"/>
                    <a:pt x="205" y="159"/>
                  </a:cubicBezTo>
                  <a:cubicBezTo>
                    <a:pt x="206" y="161"/>
                    <a:pt x="206" y="161"/>
                    <a:pt x="206" y="161"/>
                  </a:cubicBezTo>
                  <a:cubicBezTo>
                    <a:pt x="210" y="173"/>
                    <a:pt x="210" y="173"/>
                    <a:pt x="210" y="173"/>
                  </a:cubicBezTo>
                  <a:cubicBezTo>
                    <a:pt x="201" y="173"/>
                    <a:pt x="193" y="173"/>
                    <a:pt x="184" y="173"/>
                  </a:cubicBezTo>
                  <a:cubicBezTo>
                    <a:pt x="185" y="169"/>
                    <a:pt x="187" y="165"/>
                    <a:pt x="188" y="161"/>
                  </a:cubicBezTo>
                  <a:cubicBezTo>
                    <a:pt x="189" y="160"/>
                    <a:pt x="189" y="160"/>
                    <a:pt x="189" y="160"/>
                  </a:cubicBezTo>
                  <a:cubicBezTo>
                    <a:pt x="189" y="159"/>
                    <a:pt x="189" y="159"/>
                    <a:pt x="189" y="159"/>
                  </a:cubicBezTo>
                  <a:cubicBezTo>
                    <a:pt x="189" y="158"/>
                    <a:pt x="189" y="158"/>
                    <a:pt x="189" y="158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90" y="157"/>
                    <a:pt x="190" y="157"/>
                    <a:pt x="190" y="156"/>
                  </a:cubicBezTo>
                  <a:cubicBezTo>
                    <a:pt x="190" y="154"/>
                    <a:pt x="189" y="153"/>
                    <a:pt x="189" y="151"/>
                  </a:cubicBezTo>
                  <a:cubicBezTo>
                    <a:pt x="188" y="150"/>
                    <a:pt x="188" y="150"/>
                    <a:pt x="187" y="149"/>
                  </a:cubicBezTo>
                  <a:cubicBezTo>
                    <a:pt x="187" y="149"/>
                    <a:pt x="186" y="148"/>
                    <a:pt x="186" y="148"/>
                  </a:cubicBezTo>
                  <a:cubicBezTo>
                    <a:pt x="185" y="147"/>
                    <a:pt x="185" y="147"/>
                    <a:pt x="185" y="147"/>
                  </a:cubicBezTo>
                  <a:cubicBezTo>
                    <a:pt x="179" y="143"/>
                    <a:pt x="179" y="143"/>
                    <a:pt x="179" y="143"/>
                  </a:cubicBezTo>
                  <a:cubicBezTo>
                    <a:pt x="165" y="134"/>
                    <a:pt x="165" y="134"/>
                    <a:pt x="165" y="134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38" y="103"/>
                    <a:pt x="134" y="87"/>
                    <a:pt x="131" y="71"/>
                  </a:cubicBezTo>
                  <a:cubicBezTo>
                    <a:pt x="129" y="66"/>
                    <a:pt x="129" y="66"/>
                    <a:pt x="129" y="66"/>
                  </a:cubicBezTo>
                  <a:lnTo>
                    <a:pt x="142" y="57"/>
                  </a:lnTo>
                  <a:close/>
                  <a:moveTo>
                    <a:pt x="43" y="223"/>
                  </a:moveTo>
                  <a:cubicBezTo>
                    <a:pt x="39" y="210"/>
                    <a:pt x="39" y="210"/>
                    <a:pt x="39" y="210"/>
                  </a:cubicBezTo>
                  <a:cubicBezTo>
                    <a:pt x="36" y="200"/>
                    <a:pt x="33" y="190"/>
                    <a:pt x="30" y="180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20" y="148"/>
                    <a:pt x="20" y="148"/>
                    <a:pt x="20" y="148"/>
                  </a:cubicBezTo>
                  <a:cubicBezTo>
                    <a:pt x="22" y="148"/>
                    <a:pt x="22" y="148"/>
                    <a:pt x="22" y="14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51" y="126"/>
                    <a:pt x="67" y="114"/>
                    <a:pt x="83" y="102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103" y="114"/>
                    <a:pt x="103" y="114"/>
                    <a:pt x="103" y="114"/>
                  </a:cubicBezTo>
                  <a:cubicBezTo>
                    <a:pt x="112" y="120"/>
                    <a:pt x="121" y="125"/>
                    <a:pt x="131" y="130"/>
                  </a:cubicBezTo>
                  <a:cubicBezTo>
                    <a:pt x="132" y="131"/>
                    <a:pt x="132" y="131"/>
                    <a:pt x="132" y="131"/>
                  </a:cubicBezTo>
                  <a:cubicBezTo>
                    <a:pt x="133" y="133"/>
                    <a:pt x="133" y="135"/>
                    <a:pt x="134" y="137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5" y="175"/>
                    <a:pt x="145" y="175"/>
                    <a:pt x="145" y="175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7"/>
                    <a:pt x="146" y="178"/>
                    <a:pt x="146" y="178"/>
                  </a:cubicBezTo>
                  <a:cubicBezTo>
                    <a:pt x="146" y="178"/>
                    <a:pt x="146" y="179"/>
                    <a:pt x="147" y="179"/>
                  </a:cubicBezTo>
                  <a:cubicBezTo>
                    <a:pt x="147" y="180"/>
                    <a:pt x="147" y="180"/>
                    <a:pt x="148" y="181"/>
                  </a:cubicBezTo>
                  <a:cubicBezTo>
                    <a:pt x="149" y="182"/>
                    <a:pt x="150" y="183"/>
                    <a:pt x="152" y="183"/>
                  </a:cubicBezTo>
                  <a:cubicBezTo>
                    <a:pt x="152" y="183"/>
                    <a:pt x="153" y="183"/>
                    <a:pt x="153" y="183"/>
                  </a:cubicBezTo>
                  <a:cubicBezTo>
                    <a:pt x="154" y="183"/>
                    <a:pt x="154" y="183"/>
                    <a:pt x="154" y="183"/>
                  </a:cubicBezTo>
                  <a:cubicBezTo>
                    <a:pt x="155" y="183"/>
                    <a:pt x="155" y="183"/>
                    <a:pt x="155" y="18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167" y="191"/>
                    <a:pt x="164" y="199"/>
                    <a:pt x="162" y="208"/>
                  </a:cubicBezTo>
                  <a:cubicBezTo>
                    <a:pt x="159" y="205"/>
                    <a:pt x="155" y="202"/>
                    <a:pt x="152" y="200"/>
                  </a:cubicBezTo>
                  <a:cubicBezTo>
                    <a:pt x="150" y="199"/>
                    <a:pt x="150" y="199"/>
                    <a:pt x="150" y="199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8" y="197"/>
                    <a:pt x="148" y="197"/>
                    <a:pt x="147" y="197"/>
                  </a:cubicBezTo>
                  <a:cubicBezTo>
                    <a:pt x="146" y="196"/>
                    <a:pt x="144" y="196"/>
                    <a:pt x="142" y="196"/>
                  </a:cubicBezTo>
                  <a:cubicBezTo>
                    <a:pt x="141" y="196"/>
                    <a:pt x="141" y="197"/>
                    <a:pt x="140" y="197"/>
                  </a:cubicBezTo>
                  <a:cubicBezTo>
                    <a:pt x="139" y="197"/>
                    <a:pt x="139" y="197"/>
                    <a:pt x="138" y="198"/>
                  </a:cubicBezTo>
                  <a:cubicBezTo>
                    <a:pt x="138" y="198"/>
                    <a:pt x="138" y="198"/>
                    <a:pt x="138" y="198"/>
                  </a:cubicBezTo>
                  <a:cubicBezTo>
                    <a:pt x="138" y="198"/>
                    <a:pt x="138" y="198"/>
                    <a:pt x="138" y="198"/>
                  </a:cubicBezTo>
                  <a:cubicBezTo>
                    <a:pt x="131" y="203"/>
                    <a:pt x="131" y="203"/>
                    <a:pt x="131" y="203"/>
                  </a:cubicBezTo>
                  <a:cubicBezTo>
                    <a:pt x="119" y="213"/>
                    <a:pt x="119" y="213"/>
                    <a:pt x="119" y="213"/>
                  </a:cubicBezTo>
                  <a:cubicBezTo>
                    <a:pt x="99" y="230"/>
                    <a:pt x="99" y="230"/>
                    <a:pt x="99" y="230"/>
                  </a:cubicBezTo>
                  <a:cubicBezTo>
                    <a:pt x="83" y="228"/>
                    <a:pt x="67" y="226"/>
                    <a:pt x="51" y="224"/>
                  </a:cubicBezTo>
                  <a:lnTo>
                    <a:pt x="43" y="223"/>
                  </a:lnTo>
                  <a:close/>
                  <a:moveTo>
                    <a:pt x="154" y="234"/>
                  </a:moveTo>
                  <a:cubicBezTo>
                    <a:pt x="153" y="235"/>
                    <a:pt x="153" y="235"/>
                    <a:pt x="153" y="235"/>
                  </a:cubicBezTo>
                  <a:cubicBezTo>
                    <a:pt x="146" y="234"/>
                    <a:pt x="146" y="234"/>
                    <a:pt x="146" y="234"/>
                  </a:cubicBezTo>
                  <a:cubicBezTo>
                    <a:pt x="119" y="232"/>
                    <a:pt x="119" y="232"/>
                    <a:pt x="119" y="232"/>
                  </a:cubicBezTo>
                  <a:cubicBezTo>
                    <a:pt x="128" y="224"/>
                    <a:pt x="128" y="224"/>
                    <a:pt x="128" y="224"/>
                  </a:cubicBezTo>
                  <a:cubicBezTo>
                    <a:pt x="139" y="213"/>
                    <a:pt x="139" y="213"/>
                    <a:pt x="139" y="213"/>
                  </a:cubicBezTo>
                  <a:cubicBezTo>
                    <a:pt x="144" y="209"/>
                    <a:pt x="144" y="209"/>
                    <a:pt x="144" y="209"/>
                  </a:cubicBezTo>
                  <a:cubicBezTo>
                    <a:pt x="145" y="209"/>
                    <a:pt x="145" y="209"/>
                    <a:pt x="145" y="209"/>
                  </a:cubicBezTo>
                  <a:cubicBezTo>
                    <a:pt x="150" y="212"/>
                    <a:pt x="154" y="216"/>
                    <a:pt x="158" y="219"/>
                  </a:cubicBezTo>
                  <a:lnTo>
                    <a:pt x="154" y="234"/>
                  </a:lnTo>
                  <a:close/>
                  <a:moveTo>
                    <a:pt x="83" y="356"/>
                  </a:moveTo>
                  <a:cubicBezTo>
                    <a:pt x="83" y="356"/>
                    <a:pt x="83" y="356"/>
                    <a:pt x="83" y="356"/>
                  </a:cubicBezTo>
                  <a:cubicBezTo>
                    <a:pt x="83" y="356"/>
                    <a:pt x="83" y="356"/>
                    <a:pt x="83" y="356"/>
                  </a:cubicBezTo>
                  <a:cubicBezTo>
                    <a:pt x="83" y="356"/>
                    <a:pt x="83" y="356"/>
                    <a:pt x="83" y="356"/>
                  </a:cubicBezTo>
                  <a:close/>
                  <a:moveTo>
                    <a:pt x="169" y="350"/>
                  </a:moveTo>
                  <a:cubicBezTo>
                    <a:pt x="166" y="357"/>
                    <a:pt x="166" y="357"/>
                    <a:pt x="166" y="357"/>
                  </a:cubicBezTo>
                  <a:cubicBezTo>
                    <a:pt x="152" y="356"/>
                    <a:pt x="152" y="356"/>
                    <a:pt x="152" y="356"/>
                  </a:cubicBezTo>
                  <a:cubicBezTo>
                    <a:pt x="141" y="356"/>
                    <a:pt x="131" y="356"/>
                    <a:pt x="120" y="356"/>
                  </a:cubicBezTo>
                  <a:cubicBezTo>
                    <a:pt x="88" y="356"/>
                    <a:pt x="88" y="356"/>
                    <a:pt x="88" y="356"/>
                  </a:cubicBezTo>
                  <a:cubicBezTo>
                    <a:pt x="88" y="356"/>
                    <a:pt x="88" y="356"/>
                    <a:pt x="88" y="356"/>
                  </a:cubicBezTo>
                  <a:cubicBezTo>
                    <a:pt x="87" y="354"/>
                    <a:pt x="87" y="354"/>
                    <a:pt x="87" y="354"/>
                  </a:cubicBezTo>
                  <a:cubicBezTo>
                    <a:pt x="82" y="339"/>
                    <a:pt x="82" y="339"/>
                    <a:pt x="82" y="339"/>
                  </a:cubicBezTo>
                  <a:cubicBezTo>
                    <a:pt x="76" y="320"/>
                    <a:pt x="70" y="301"/>
                    <a:pt x="63" y="282"/>
                  </a:cubicBezTo>
                  <a:cubicBezTo>
                    <a:pt x="69" y="277"/>
                    <a:pt x="69" y="277"/>
                    <a:pt x="69" y="277"/>
                  </a:cubicBezTo>
                  <a:cubicBezTo>
                    <a:pt x="81" y="266"/>
                    <a:pt x="81" y="266"/>
                    <a:pt x="81" y="266"/>
                  </a:cubicBezTo>
                  <a:cubicBezTo>
                    <a:pt x="89" y="259"/>
                    <a:pt x="96" y="252"/>
                    <a:pt x="104" y="245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9" y="242"/>
                    <a:pt x="111" y="243"/>
                    <a:pt x="113" y="243"/>
                  </a:cubicBezTo>
                  <a:cubicBezTo>
                    <a:pt x="145" y="244"/>
                    <a:pt x="145" y="244"/>
                    <a:pt x="145" y="244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3" y="245"/>
                    <a:pt x="155" y="245"/>
                    <a:pt x="157" y="245"/>
                  </a:cubicBezTo>
                  <a:cubicBezTo>
                    <a:pt x="158" y="244"/>
                    <a:pt x="159" y="243"/>
                    <a:pt x="161" y="242"/>
                  </a:cubicBezTo>
                  <a:cubicBezTo>
                    <a:pt x="161" y="241"/>
                    <a:pt x="161" y="241"/>
                    <a:pt x="162" y="240"/>
                  </a:cubicBezTo>
                  <a:cubicBezTo>
                    <a:pt x="162" y="239"/>
                    <a:pt x="162" y="239"/>
                    <a:pt x="162" y="239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3" y="237"/>
                    <a:pt x="163" y="237"/>
                    <a:pt x="163" y="237"/>
                  </a:cubicBezTo>
                  <a:cubicBezTo>
                    <a:pt x="167" y="224"/>
                    <a:pt x="167" y="224"/>
                    <a:pt x="167" y="224"/>
                  </a:cubicBezTo>
                  <a:cubicBezTo>
                    <a:pt x="174" y="229"/>
                    <a:pt x="181" y="234"/>
                    <a:pt x="188" y="239"/>
                  </a:cubicBezTo>
                  <a:cubicBezTo>
                    <a:pt x="184" y="241"/>
                    <a:pt x="181" y="244"/>
                    <a:pt x="177" y="246"/>
                  </a:cubicBezTo>
                  <a:cubicBezTo>
                    <a:pt x="176" y="247"/>
                    <a:pt x="176" y="247"/>
                    <a:pt x="176" y="247"/>
                  </a:cubicBezTo>
                  <a:cubicBezTo>
                    <a:pt x="175" y="248"/>
                    <a:pt x="175" y="248"/>
                    <a:pt x="175" y="248"/>
                  </a:cubicBezTo>
                  <a:cubicBezTo>
                    <a:pt x="175" y="248"/>
                    <a:pt x="175" y="248"/>
                    <a:pt x="174" y="248"/>
                  </a:cubicBezTo>
                  <a:cubicBezTo>
                    <a:pt x="174" y="249"/>
                    <a:pt x="173" y="249"/>
                    <a:pt x="173" y="249"/>
                  </a:cubicBezTo>
                  <a:cubicBezTo>
                    <a:pt x="172" y="251"/>
                    <a:pt x="171" y="252"/>
                    <a:pt x="171" y="254"/>
                  </a:cubicBezTo>
                  <a:cubicBezTo>
                    <a:pt x="171" y="255"/>
                    <a:pt x="171" y="256"/>
                    <a:pt x="171" y="257"/>
                  </a:cubicBezTo>
                  <a:cubicBezTo>
                    <a:pt x="171" y="257"/>
                    <a:pt x="171" y="258"/>
                    <a:pt x="171" y="258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4" y="267"/>
                    <a:pt x="174" y="267"/>
                    <a:pt x="174" y="267"/>
                  </a:cubicBezTo>
                  <a:cubicBezTo>
                    <a:pt x="180" y="282"/>
                    <a:pt x="180" y="282"/>
                    <a:pt x="180" y="282"/>
                  </a:cubicBezTo>
                  <a:cubicBezTo>
                    <a:pt x="189" y="306"/>
                    <a:pt x="189" y="306"/>
                    <a:pt x="189" y="306"/>
                  </a:cubicBezTo>
                  <a:cubicBezTo>
                    <a:pt x="182" y="320"/>
                    <a:pt x="176" y="335"/>
                    <a:pt x="169" y="350"/>
                  </a:cubicBezTo>
                  <a:close/>
                  <a:moveTo>
                    <a:pt x="333" y="284"/>
                  </a:moveTo>
                  <a:cubicBezTo>
                    <a:pt x="333" y="284"/>
                    <a:pt x="333" y="283"/>
                    <a:pt x="333" y="283"/>
                  </a:cubicBezTo>
                  <a:cubicBezTo>
                    <a:pt x="333" y="283"/>
                    <a:pt x="333" y="283"/>
                    <a:pt x="333" y="283"/>
                  </a:cubicBezTo>
                  <a:cubicBezTo>
                    <a:pt x="333" y="283"/>
                    <a:pt x="333" y="283"/>
                    <a:pt x="333" y="283"/>
                  </a:cubicBezTo>
                  <a:lnTo>
                    <a:pt x="333" y="284"/>
                  </a:lnTo>
                  <a:close/>
                  <a:moveTo>
                    <a:pt x="331" y="281"/>
                  </a:moveTo>
                  <a:cubicBezTo>
                    <a:pt x="326" y="294"/>
                    <a:pt x="326" y="294"/>
                    <a:pt x="326" y="294"/>
                  </a:cubicBezTo>
                  <a:cubicBezTo>
                    <a:pt x="323" y="304"/>
                    <a:pt x="319" y="314"/>
                    <a:pt x="316" y="324"/>
                  </a:cubicBezTo>
                  <a:cubicBezTo>
                    <a:pt x="306" y="355"/>
                    <a:pt x="306" y="355"/>
                    <a:pt x="306" y="355"/>
                  </a:cubicBezTo>
                  <a:cubicBezTo>
                    <a:pt x="305" y="355"/>
                    <a:pt x="305" y="355"/>
                    <a:pt x="305" y="355"/>
                  </a:cubicBezTo>
                  <a:cubicBezTo>
                    <a:pt x="304" y="355"/>
                    <a:pt x="304" y="355"/>
                    <a:pt x="304" y="355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68" y="355"/>
                    <a:pt x="248" y="356"/>
                    <a:pt x="228" y="356"/>
                  </a:cubicBezTo>
                  <a:cubicBezTo>
                    <a:pt x="225" y="349"/>
                    <a:pt x="225" y="349"/>
                    <a:pt x="225" y="349"/>
                  </a:cubicBezTo>
                  <a:cubicBezTo>
                    <a:pt x="218" y="334"/>
                    <a:pt x="218" y="334"/>
                    <a:pt x="218" y="334"/>
                  </a:cubicBezTo>
                  <a:cubicBezTo>
                    <a:pt x="214" y="325"/>
                    <a:pt x="210" y="315"/>
                    <a:pt x="205" y="305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04" y="300"/>
                    <a:pt x="205" y="298"/>
                    <a:pt x="206" y="296"/>
                  </a:cubicBezTo>
                  <a:cubicBezTo>
                    <a:pt x="217" y="267"/>
                    <a:pt x="217" y="267"/>
                    <a:pt x="217" y="267"/>
                  </a:cubicBezTo>
                  <a:cubicBezTo>
                    <a:pt x="220" y="259"/>
                    <a:pt x="220" y="259"/>
                    <a:pt x="220" y="259"/>
                  </a:cubicBezTo>
                  <a:cubicBezTo>
                    <a:pt x="220" y="259"/>
                    <a:pt x="220" y="259"/>
                    <a:pt x="220" y="259"/>
                  </a:cubicBezTo>
                  <a:cubicBezTo>
                    <a:pt x="221" y="258"/>
                    <a:pt x="221" y="258"/>
                    <a:pt x="221" y="258"/>
                  </a:cubicBezTo>
                  <a:cubicBezTo>
                    <a:pt x="221" y="257"/>
                    <a:pt x="221" y="256"/>
                    <a:pt x="221" y="256"/>
                  </a:cubicBezTo>
                  <a:cubicBezTo>
                    <a:pt x="221" y="254"/>
                    <a:pt x="221" y="253"/>
                    <a:pt x="220" y="251"/>
                  </a:cubicBezTo>
                  <a:cubicBezTo>
                    <a:pt x="219" y="251"/>
                    <a:pt x="219" y="250"/>
                    <a:pt x="218" y="249"/>
                  </a:cubicBezTo>
                  <a:cubicBezTo>
                    <a:pt x="218" y="249"/>
                    <a:pt x="218" y="249"/>
                    <a:pt x="218" y="249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5" y="247"/>
                    <a:pt x="215" y="247"/>
                    <a:pt x="215" y="247"/>
                  </a:cubicBezTo>
                  <a:cubicBezTo>
                    <a:pt x="205" y="240"/>
                    <a:pt x="205" y="240"/>
                    <a:pt x="205" y="240"/>
                  </a:cubicBezTo>
                  <a:cubicBezTo>
                    <a:pt x="212" y="235"/>
                    <a:pt x="219" y="230"/>
                    <a:pt x="226" y="224"/>
                  </a:cubicBezTo>
                  <a:cubicBezTo>
                    <a:pt x="227" y="228"/>
                    <a:pt x="228" y="232"/>
                    <a:pt x="229" y="237"/>
                  </a:cubicBezTo>
                  <a:cubicBezTo>
                    <a:pt x="230" y="238"/>
                    <a:pt x="230" y="238"/>
                    <a:pt x="230" y="238"/>
                  </a:cubicBezTo>
                  <a:cubicBezTo>
                    <a:pt x="230" y="239"/>
                    <a:pt x="230" y="239"/>
                    <a:pt x="230" y="239"/>
                  </a:cubicBezTo>
                  <a:cubicBezTo>
                    <a:pt x="230" y="240"/>
                    <a:pt x="230" y="240"/>
                    <a:pt x="230" y="240"/>
                  </a:cubicBezTo>
                  <a:cubicBezTo>
                    <a:pt x="230" y="240"/>
                    <a:pt x="230" y="240"/>
                    <a:pt x="230" y="240"/>
                  </a:cubicBezTo>
                  <a:cubicBezTo>
                    <a:pt x="231" y="241"/>
                    <a:pt x="231" y="241"/>
                    <a:pt x="231" y="242"/>
                  </a:cubicBezTo>
                  <a:cubicBezTo>
                    <a:pt x="232" y="243"/>
                    <a:pt x="233" y="244"/>
                    <a:pt x="235" y="245"/>
                  </a:cubicBezTo>
                  <a:cubicBezTo>
                    <a:pt x="236" y="246"/>
                    <a:pt x="237" y="246"/>
                    <a:pt x="237" y="246"/>
                  </a:cubicBezTo>
                  <a:cubicBezTo>
                    <a:pt x="238" y="246"/>
                    <a:pt x="238" y="246"/>
                    <a:pt x="239" y="246"/>
                  </a:cubicBezTo>
                  <a:cubicBezTo>
                    <a:pt x="240" y="246"/>
                    <a:pt x="240" y="246"/>
                    <a:pt x="240" y="246"/>
                  </a:cubicBezTo>
                  <a:cubicBezTo>
                    <a:pt x="248" y="246"/>
                    <a:pt x="248" y="246"/>
                    <a:pt x="248" y="246"/>
                  </a:cubicBezTo>
                  <a:cubicBezTo>
                    <a:pt x="264" y="245"/>
                    <a:pt x="264" y="245"/>
                    <a:pt x="264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301" y="254"/>
                    <a:pt x="313" y="265"/>
                    <a:pt x="325" y="276"/>
                  </a:cubicBezTo>
                  <a:lnTo>
                    <a:pt x="331" y="281"/>
                  </a:lnTo>
                  <a:close/>
                  <a:moveTo>
                    <a:pt x="367" y="165"/>
                  </a:moveTo>
                  <a:cubicBezTo>
                    <a:pt x="361" y="184"/>
                    <a:pt x="355" y="203"/>
                    <a:pt x="349" y="222"/>
                  </a:cubicBezTo>
                  <a:cubicBezTo>
                    <a:pt x="342" y="223"/>
                    <a:pt x="342" y="223"/>
                    <a:pt x="342" y="223"/>
                  </a:cubicBezTo>
                  <a:cubicBezTo>
                    <a:pt x="326" y="225"/>
                    <a:pt x="326" y="225"/>
                    <a:pt x="326" y="225"/>
                  </a:cubicBezTo>
                  <a:cubicBezTo>
                    <a:pt x="315" y="226"/>
                    <a:pt x="305" y="227"/>
                    <a:pt x="294" y="228"/>
                  </a:cubicBezTo>
                  <a:cubicBezTo>
                    <a:pt x="290" y="228"/>
                    <a:pt x="290" y="228"/>
                    <a:pt x="290" y="228"/>
                  </a:cubicBezTo>
                  <a:cubicBezTo>
                    <a:pt x="289" y="227"/>
                    <a:pt x="287" y="226"/>
                    <a:pt x="286" y="225"/>
                  </a:cubicBezTo>
                  <a:cubicBezTo>
                    <a:pt x="261" y="205"/>
                    <a:pt x="261" y="205"/>
                    <a:pt x="261" y="205"/>
                  </a:cubicBezTo>
                  <a:cubicBezTo>
                    <a:pt x="255" y="200"/>
                    <a:pt x="255" y="200"/>
                    <a:pt x="255" y="200"/>
                  </a:cubicBezTo>
                  <a:cubicBezTo>
                    <a:pt x="255" y="199"/>
                    <a:pt x="255" y="199"/>
                    <a:pt x="255" y="199"/>
                  </a:cubicBezTo>
                  <a:cubicBezTo>
                    <a:pt x="254" y="199"/>
                    <a:pt x="254" y="199"/>
                    <a:pt x="254" y="199"/>
                  </a:cubicBezTo>
                  <a:cubicBezTo>
                    <a:pt x="253" y="198"/>
                    <a:pt x="252" y="198"/>
                    <a:pt x="252" y="198"/>
                  </a:cubicBezTo>
                  <a:cubicBezTo>
                    <a:pt x="250" y="197"/>
                    <a:pt x="249" y="197"/>
                    <a:pt x="247" y="197"/>
                  </a:cubicBezTo>
                  <a:cubicBezTo>
                    <a:pt x="246" y="198"/>
                    <a:pt x="246" y="198"/>
                    <a:pt x="245" y="198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2" y="200"/>
                    <a:pt x="242" y="200"/>
                    <a:pt x="242" y="200"/>
                  </a:cubicBezTo>
                  <a:cubicBezTo>
                    <a:pt x="232" y="208"/>
                    <a:pt x="232" y="208"/>
                    <a:pt x="232" y="208"/>
                  </a:cubicBezTo>
                  <a:cubicBezTo>
                    <a:pt x="229" y="200"/>
                    <a:pt x="226" y="192"/>
                    <a:pt x="223" y="184"/>
                  </a:cubicBezTo>
                  <a:cubicBezTo>
                    <a:pt x="227" y="184"/>
                    <a:pt x="231" y="184"/>
                    <a:pt x="235" y="184"/>
                  </a:cubicBezTo>
                  <a:cubicBezTo>
                    <a:pt x="239" y="184"/>
                    <a:pt x="239" y="184"/>
                    <a:pt x="239" y="184"/>
                  </a:cubicBezTo>
                  <a:cubicBezTo>
                    <a:pt x="239" y="184"/>
                    <a:pt x="239" y="184"/>
                    <a:pt x="239" y="184"/>
                  </a:cubicBezTo>
                  <a:cubicBezTo>
                    <a:pt x="240" y="184"/>
                    <a:pt x="240" y="184"/>
                    <a:pt x="240" y="184"/>
                  </a:cubicBezTo>
                  <a:cubicBezTo>
                    <a:pt x="241" y="184"/>
                    <a:pt x="241" y="184"/>
                    <a:pt x="242" y="184"/>
                  </a:cubicBezTo>
                  <a:cubicBezTo>
                    <a:pt x="243" y="184"/>
                    <a:pt x="243" y="183"/>
                    <a:pt x="244" y="183"/>
                  </a:cubicBezTo>
                  <a:cubicBezTo>
                    <a:pt x="246" y="182"/>
                    <a:pt x="247" y="181"/>
                    <a:pt x="248" y="179"/>
                  </a:cubicBezTo>
                  <a:cubicBezTo>
                    <a:pt x="248" y="178"/>
                    <a:pt x="248" y="178"/>
                    <a:pt x="248" y="177"/>
                  </a:cubicBezTo>
                  <a:cubicBezTo>
                    <a:pt x="248" y="177"/>
                    <a:pt x="248" y="177"/>
                    <a:pt x="248" y="177"/>
                  </a:cubicBezTo>
                  <a:cubicBezTo>
                    <a:pt x="249" y="176"/>
                    <a:pt x="249" y="176"/>
                    <a:pt x="249" y="176"/>
                  </a:cubicBezTo>
                  <a:cubicBezTo>
                    <a:pt x="249" y="174"/>
                    <a:pt x="249" y="174"/>
                    <a:pt x="249" y="174"/>
                  </a:cubicBezTo>
                  <a:cubicBezTo>
                    <a:pt x="250" y="170"/>
                    <a:pt x="250" y="170"/>
                    <a:pt x="250" y="170"/>
                  </a:cubicBezTo>
                  <a:cubicBezTo>
                    <a:pt x="254" y="155"/>
                    <a:pt x="254" y="155"/>
                    <a:pt x="254" y="155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75" y="121"/>
                    <a:pt x="289" y="113"/>
                    <a:pt x="303" y="105"/>
                  </a:cubicBezTo>
                  <a:cubicBezTo>
                    <a:pt x="310" y="101"/>
                    <a:pt x="310" y="101"/>
                    <a:pt x="310" y="101"/>
                  </a:cubicBezTo>
                  <a:cubicBezTo>
                    <a:pt x="321" y="110"/>
                    <a:pt x="321" y="110"/>
                    <a:pt x="321" y="110"/>
                  </a:cubicBezTo>
                  <a:cubicBezTo>
                    <a:pt x="329" y="116"/>
                    <a:pt x="338" y="123"/>
                    <a:pt x="346" y="129"/>
                  </a:cubicBezTo>
                  <a:cubicBezTo>
                    <a:pt x="372" y="148"/>
                    <a:pt x="372" y="148"/>
                    <a:pt x="372" y="148"/>
                  </a:cubicBezTo>
                  <a:cubicBezTo>
                    <a:pt x="373" y="148"/>
                    <a:pt x="373" y="148"/>
                    <a:pt x="373" y="148"/>
                  </a:cubicBezTo>
                  <a:cubicBezTo>
                    <a:pt x="372" y="150"/>
                    <a:pt x="372" y="150"/>
                    <a:pt x="372" y="150"/>
                  </a:cubicBezTo>
                  <a:lnTo>
                    <a:pt x="367" y="165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50" name="Freeform 80">
              <a:extLst>
                <a:ext uri="{FF2B5EF4-FFF2-40B4-BE49-F238E27FC236}">
                  <a16:creationId xmlns:a16="http://schemas.microsoft.com/office/drawing/2014/main" id="{3BDF934F-B79B-4F5B-93F9-DF1880A0C3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7625" y="1520825"/>
              <a:ext cx="42863" cy="63500"/>
            </a:xfrm>
            <a:custGeom>
              <a:avLst/>
              <a:gdLst>
                <a:gd name="T0" fmla="*/ 0 w 28"/>
                <a:gd name="T1" fmla="*/ 2 h 41"/>
                <a:gd name="T2" fmla="*/ 1 w 28"/>
                <a:gd name="T3" fmla="*/ 0 h 41"/>
                <a:gd name="T4" fmla="*/ 15 w 28"/>
                <a:gd name="T5" fmla="*/ 0 h 41"/>
                <a:gd name="T6" fmla="*/ 27 w 28"/>
                <a:gd name="T7" fmla="*/ 11 h 41"/>
                <a:gd name="T8" fmla="*/ 20 w 28"/>
                <a:gd name="T9" fmla="*/ 20 h 41"/>
                <a:gd name="T10" fmla="*/ 28 w 28"/>
                <a:gd name="T11" fmla="*/ 29 h 41"/>
                <a:gd name="T12" fmla="*/ 15 w 28"/>
                <a:gd name="T13" fmla="*/ 41 h 41"/>
                <a:gd name="T14" fmla="*/ 1 w 28"/>
                <a:gd name="T15" fmla="*/ 41 h 41"/>
                <a:gd name="T16" fmla="*/ 0 w 28"/>
                <a:gd name="T17" fmla="*/ 39 h 41"/>
                <a:gd name="T18" fmla="*/ 0 w 28"/>
                <a:gd name="T19" fmla="*/ 2 h 41"/>
                <a:gd name="T20" fmla="*/ 14 w 28"/>
                <a:gd name="T21" fmla="*/ 17 h 41"/>
                <a:gd name="T22" fmla="*/ 19 w 28"/>
                <a:gd name="T23" fmla="*/ 12 h 41"/>
                <a:gd name="T24" fmla="*/ 14 w 28"/>
                <a:gd name="T25" fmla="*/ 7 h 41"/>
                <a:gd name="T26" fmla="*/ 8 w 28"/>
                <a:gd name="T27" fmla="*/ 7 h 41"/>
                <a:gd name="T28" fmla="*/ 8 w 28"/>
                <a:gd name="T29" fmla="*/ 17 h 41"/>
                <a:gd name="T30" fmla="*/ 14 w 28"/>
                <a:gd name="T31" fmla="*/ 17 h 41"/>
                <a:gd name="T32" fmla="*/ 15 w 28"/>
                <a:gd name="T33" fmla="*/ 34 h 41"/>
                <a:gd name="T34" fmla="*/ 20 w 28"/>
                <a:gd name="T35" fmla="*/ 29 h 41"/>
                <a:gd name="T36" fmla="*/ 14 w 28"/>
                <a:gd name="T37" fmla="*/ 24 h 41"/>
                <a:gd name="T38" fmla="*/ 8 w 28"/>
                <a:gd name="T39" fmla="*/ 24 h 41"/>
                <a:gd name="T40" fmla="*/ 8 w 28"/>
                <a:gd name="T41" fmla="*/ 34 h 41"/>
                <a:gd name="T42" fmla="*/ 15 w 28"/>
                <a:gd name="T43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41">
                  <a:moveTo>
                    <a:pt x="0" y="2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0"/>
                    <a:pt x="27" y="5"/>
                    <a:pt x="27" y="11"/>
                  </a:cubicBezTo>
                  <a:cubicBezTo>
                    <a:pt x="27" y="15"/>
                    <a:pt x="23" y="19"/>
                    <a:pt x="20" y="20"/>
                  </a:cubicBezTo>
                  <a:cubicBezTo>
                    <a:pt x="23" y="21"/>
                    <a:pt x="28" y="24"/>
                    <a:pt x="28" y="29"/>
                  </a:cubicBezTo>
                  <a:cubicBezTo>
                    <a:pt x="28" y="36"/>
                    <a:pt x="22" y="41"/>
                    <a:pt x="15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1"/>
                    <a:pt x="0" y="40"/>
                    <a:pt x="0" y="39"/>
                  </a:cubicBezTo>
                  <a:lnTo>
                    <a:pt x="0" y="2"/>
                  </a:lnTo>
                  <a:close/>
                  <a:moveTo>
                    <a:pt x="14" y="17"/>
                  </a:moveTo>
                  <a:cubicBezTo>
                    <a:pt x="17" y="17"/>
                    <a:pt x="19" y="15"/>
                    <a:pt x="19" y="12"/>
                  </a:cubicBezTo>
                  <a:cubicBezTo>
                    <a:pt x="19" y="9"/>
                    <a:pt x="17" y="7"/>
                    <a:pt x="14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7"/>
                    <a:pt x="8" y="17"/>
                    <a:pt x="8" y="17"/>
                  </a:cubicBezTo>
                  <a:lnTo>
                    <a:pt x="14" y="17"/>
                  </a:lnTo>
                  <a:close/>
                  <a:moveTo>
                    <a:pt x="15" y="34"/>
                  </a:moveTo>
                  <a:cubicBezTo>
                    <a:pt x="18" y="34"/>
                    <a:pt x="20" y="32"/>
                    <a:pt x="20" y="29"/>
                  </a:cubicBezTo>
                  <a:cubicBezTo>
                    <a:pt x="20" y="26"/>
                    <a:pt x="17" y="24"/>
                    <a:pt x="14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4"/>
                    <a:pt x="8" y="34"/>
                    <a:pt x="8" y="34"/>
                  </a:cubicBezTo>
                  <a:lnTo>
                    <a:pt x="15" y="34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51" name="Freeform 81">
              <a:extLst>
                <a:ext uri="{FF2B5EF4-FFF2-40B4-BE49-F238E27FC236}">
                  <a16:creationId xmlns:a16="http://schemas.microsoft.com/office/drawing/2014/main" id="{0DA1E71A-8D99-4E8B-A5A5-E599BF5BE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1549400"/>
              <a:ext cx="33338" cy="34925"/>
            </a:xfrm>
            <a:custGeom>
              <a:avLst/>
              <a:gdLst>
                <a:gd name="T0" fmla="*/ 0 w 22"/>
                <a:gd name="T1" fmla="*/ 1 h 23"/>
                <a:gd name="T2" fmla="*/ 1 w 22"/>
                <a:gd name="T3" fmla="*/ 0 h 23"/>
                <a:gd name="T4" fmla="*/ 5 w 22"/>
                <a:gd name="T5" fmla="*/ 0 h 23"/>
                <a:gd name="T6" fmla="*/ 6 w 22"/>
                <a:gd name="T7" fmla="*/ 1 h 23"/>
                <a:gd name="T8" fmla="*/ 6 w 22"/>
                <a:gd name="T9" fmla="*/ 12 h 23"/>
                <a:gd name="T10" fmla="*/ 11 w 22"/>
                <a:gd name="T11" fmla="*/ 17 h 23"/>
                <a:gd name="T12" fmla="*/ 15 w 22"/>
                <a:gd name="T13" fmla="*/ 13 h 23"/>
                <a:gd name="T14" fmla="*/ 15 w 22"/>
                <a:gd name="T15" fmla="*/ 1 h 23"/>
                <a:gd name="T16" fmla="*/ 16 w 22"/>
                <a:gd name="T17" fmla="*/ 0 h 23"/>
                <a:gd name="T18" fmla="*/ 21 w 22"/>
                <a:gd name="T19" fmla="*/ 0 h 23"/>
                <a:gd name="T20" fmla="*/ 22 w 22"/>
                <a:gd name="T21" fmla="*/ 1 h 23"/>
                <a:gd name="T22" fmla="*/ 22 w 22"/>
                <a:gd name="T23" fmla="*/ 21 h 23"/>
                <a:gd name="T24" fmla="*/ 21 w 22"/>
                <a:gd name="T25" fmla="*/ 23 h 23"/>
                <a:gd name="T26" fmla="*/ 19 w 22"/>
                <a:gd name="T27" fmla="*/ 23 h 23"/>
                <a:gd name="T28" fmla="*/ 18 w 22"/>
                <a:gd name="T29" fmla="*/ 22 h 23"/>
                <a:gd name="T30" fmla="*/ 17 w 22"/>
                <a:gd name="T31" fmla="*/ 20 h 23"/>
                <a:gd name="T32" fmla="*/ 9 w 22"/>
                <a:gd name="T33" fmla="*/ 23 h 23"/>
                <a:gd name="T34" fmla="*/ 0 w 22"/>
                <a:gd name="T35" fmla="*/ 12 h 23"/>
                <a:gd name="T36" fmla="*/ 0 w 22"/>
                <a:gd name="T3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5"/>
                    <a:pt x="8" y="17"/>
                    <a:pt x="11" y="17"/>
                  </a:cubicBezTo>
                  <a:cubicBezTo>
                    <a:pt x="13" y="17"/>
                    <a:pt x="15" y="15"/>
                    <a:pt x="15" y="13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1" y="23"/>
                    <a:pt x="21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8" y="22"/>
                    <a:pt x="18" y="2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1"/>
                    <a:pt x="14" y="23"/>
                    <a:pt x="9" y="23"/>
                  </a:cubicBezTo>
                  <a:cubicBezTo>
                    <a:pt x="2" y="23"/>
                    <a:pt x="0" y="18"/>
                    <a:pt x="0" y="1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52" name="Freeform 82">
              <a:extLst>
                <a:ext uri="{FF2B5EF4-FFF2-40B4-BE49-F238E27FC236}">
                  <a16:creationId xmlns:a16="http://schemas.microsoft.com/office/drawing/2014/main" id="{8D460F08-D6EC-4734-BBC3-007F075CE9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1288" y="1524000"/>
              <a:ext cx="12700" cy="60325"/>
            </a:xfrm>
            <a:custGeom>
              <a:avLst/>
              <a:gdLst>
                <a:gd name="T0" fmla="*/ 0 w 8"/>
                <a:gd name="T1" fmla="*/ 4 h 39"/>
                <a:gd name="T2" fmla="*/ 4 w 8"/>
                <a:gd name="T3" fmla="*/ 0 h 39"/>
                <a:gd name="T4" fmla="*/ 8 w 8"/>
                <a:gd name="T5" fmla="*/ 4 h 39"/>
                <a:gd name="T6" fmla="*/ 4 w 8"/>
                <a:gd name="T7" fmla="*/ 8 h 39"/>
                <a:gd name="T8" fmla="*/ 0 w 8"/>
                <a:gd name="T9" fmla="*/ 4 h 39"/>
                <a:gd name="T10" fmla="*/ 1 w 8"/>
                <a:gd name="T11" fmla="*/ 17 h 39"/>
                <a:gd name="T12" fmla="*/ 2 w 8"/>
                <a:gd name="T13" fmla="*/ 16 h 39"/>
                <a:gd name="T14" fmla="*/ 7 w 8"/>
                <a:gd name="T15" fmla="*/ 16 h 39"/>
                <a:gd name="T16" fmla="*/ 8 w 8"/>
                <a:gd name="T17" fmla="*/ 17 h 39"/>
                <a:gd name="T18" fmla="*/ 8 w 8"/>
                <a:gd name="T19" fmla="*/ 37 h 39"/>
                <a:gd name="T20" fmla="*/ 7 w 8"/>
                <a:gd name="T21" fmla="*/ 39 h 39"/>
                <a:gd name="T22" fmla="*/ 2 w 8"/>
                <a:gd name="T23" fmla="*/ 39 h 39"/>
                <a:gd name="T24" fmla="*/ 1 w 8"/>
                <a:gd name="T25" fmla="*/ 37 h 39"/>
                <a:gd name="T26" fmla="*/ 1 w 8"/>
                <a:gd name="T27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39">
                  <a:moveTo>
                    <a:pt x="0" y="4"/>
                  </a:move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lose/>
                  <a:moveTo>
                    <a:pt x="1" y="17"/>
                  </a:moveTo>
                  <a:cubicBezTo>
                    <a:pt x="1" y="16"/>
                    <a:pt x="1" y="16"/>
                    <a:pt x="2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8" y="16"/>
                    <a:pt x="8" y="1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7" y="39"/>
                    <a:pt x="7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1" y="39"/>
                    <a:pt x="1" y="38"/>
                    <a:pt x="1" y="37"/>
                  </a:cubicBezTo>
                  <a:lnTo>
                    <a:pt x="1" y="17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53" name="Freeform 83">
              <a:extLst>
                <a:ext uri="{FF2B5EF4-FFF2-40B4-BE49-F238E27FC236}">
                  <a16:creationId xmlns:a16="http://schemas.microsoft.com/office/drawing/2014/main" id="{FA2F6DB3-9E1C-49F9-AAC3-BB63117DF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1925" y="1520825"/>
              <a:ext cx="11113" cy="63500"/>
            </a:xfrm>
            <a:custGeom>
              <a:avLst/>
              <a:gdLst>
                <a:gd name="T0" fmla="*/ 0 w 7"/>
                <a:gd name="T1" fmla="*/ 2 h 41"/>
                <a:gd name="T2" fmla="*/ 2 w 7"/>
                <a:gd name="T3" fmla="*/ 0 h 41"/>
                <a:gd name="T4" fmla="*/ 6 w 7"/>
                <a:gd name="T5" fmla="*/ 0 h 41"/>
                <a:gd name="T6" fmla="*/ 7 w 7"/>
                <a:gd name="T7" fmla="*/ 2 h 41"/>
                <a:gd name="T8" fmla="*/ 7 w 7"/>
                <a:gd name="T9" fmla="*/ 39 h 41"/>
                <a:gd name="T10" fmla="*/ 6 w 7"/>
                <a:gd name="T11" fmla="*/ 41 h 41"/>
                <a:gd name="T12" fmla="*/ 2 w 7"/>
                <a:gd name="T13" fmla="*/ 41 h 41"/>
                <a:gd name="T14" fmla="*/ 0 w 7"/>
                <a:gd name="T15" fmla="*/ 39 h 41"/>
                <a:gd name="T16" fmla="*/ 0 w 7"/>
                <a:gd name="T17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1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1"/>
                    <a:pt x="7" y="2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1"/>
                    <a:pt x="6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1"/>
                    <a:pt x="0" y="40"/>
                    <a:pt x="0" y="39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54" name="Freeform 84">
              <a:extLst>
                <a:ext uri="{FF2B5EF4-FFF2-40B4-BE49-F238E27FC236}">
                  <a16:creationId xmlns:a16="http://schemas.microsoft.com/office/drawing/2014/main" id="{A41164A0-EE5F-451A-8DEC-D3095B710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2563" y="1520825"/>
              <a:ext cx="34925" cy="63500"/>
            </a:xfrm>
            <a:custGeom>
              <a:avLst/>
              <a:gdLst>
                <a:gd name="T0" fmla="*/ 11 w 23"/>
                <a:gd name="T1" fmla="*/ 17 h 41"/>
                <a:gd name="T2" fmla="*/ 16 w 23"/>
                <a:gd name="T3" fmla="*/ 18 h 41"/>
                <a:gd name="T4" fmla="*/ 16 w 23"/>
                <a:gd name="T5" fmla="*/ 2 h 41"/>
                <a:gd name="T6" fmla="*/ 17 w 23"/>
                <a:gd name="T7" fmla="*/ 0 h 41"/>
                <a:gd name="T8" fmla="*/ 22 w 23"/>
                <a:gd name="T9" fmla="*/ 0 h 41"/>
                <a:gd name="T10" fmla="*/ 23 w 23"/>
                <a:gd name="T11" fmla="*/ 2 h 41"/>
                <a:gd name="T12" fmla="*/ 23 w 23"/>
                <a:gd name="T13" fmla="*/ 39 h 41"/>
                <a:gd name="T14" fmla="*/ 22 w 23"/>
                <a:gd name="T15" fmla="*/ 41 h 41"/>
                <a:gd name="T16" fmla="*/ 20 w 23"/>
                <a:gd name="T17" fmla="*/ 41 h 41"/>
                <a:gd name="T18" fmla="*/ 19 w 23"/>
                <a:gd name="T19" fmla="*/ 39 h 41"/>
                <a:gd name="T20" fmla="*/ 18 w 23"/>
                <a:gd name="T21" fmla="*/ 38 h 41"/>
                <a:gd name="T22" fmla="*/ 11 w 23"/>
                <a:gd name="T23" fmla="*/ 41 h 41"/>
                <a:gd name="T24" fmla="*/ 0 w 23"/>
                <a:gd name="T25" fmla="*/ 29 h 41"/>
                <a:gd name="T26" fmla="*/ 11 w 23"/>
                <a:gd name="T27" fmla="*/ 17 h 41"/>
                <a:gd name="T28" fmla="*/ 11 w 23"/>
                <a:gd name="T29" fmla="*/ 35 h 41"/>
                <a:gd name="T30" fmla="*/ 16 w 23"/>
                <a:gd name="T31" fmla="*/ 31 h 41"/>
                <a:gd name="T32" fmla="*/ 16 w 23"/>
                <a:gd name="T33" fmla="*/ 25 h 41"/>
                <a:gd name="T34" fmla="*/ 12 w 23"/>
                <a:gd name="T35" fmla="*/ 23 h 41"/>
                <a:gd name="T36" fmla="*/ 6 w 23"/>
                <a:gd name="T37" fmla="*/ 29 h 41"/>
                <a:gd name="T38" fmla="*/ 11 w 23"/>
                <a:gd name="T39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41">
                  <a:moveTo>
                    <a:pt x="11" y="17"/>
                  </a:moveTo>
                  <a:cubicBezTo>
                    <a:pt x="13" y="17"/>
                    <a:pt x="15" y="18"/>
                    <a:pt x="16" y="18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7" y="0"/>
                    <a:pt x="1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1"/>
                    <a:pt x="23" y="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40"/>
                    <a:pt x="23" y="41"/>
                    <a:pt x="22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1"/>
                    <a:pt x="19" y="40"/>
                    <a:pt x="19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5" y="41"/>
                    <a:pt x="11" y="41"/>
                  </a:cubicBezTo>
                  <a:cubicBezTo>
                    <a:pt x="4" y="41"/>
                    <a:pt x="0" y="36"/>
                    <a:pt x="0" y="29"/>
                  </a:cubicBezTo>
                  <a:cubicBezTo>
                    <a:pt x="0" y="22"/>
                    <a:pt x="4" y="17"/>
                    <a:pt x="11" y="17"/>
                  </a:cubicBezTo>
                  <a:close/>
                  <a:moveTo>
                    <a:pt x="11" y="35"/>
                  </a:moveTo>
                  <a:cubicBezTo>
                    <a:pt x="14" y="35"/>
                    <a:pt x="16" y="33"/>
                    <a:pt x="16" y="31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5" y="23"/>
                    <a:pt x="12" y="23"/>
                  </a:cubicBezTo>
                  <a:cubicBezTo>
                    <a:pt x="9" y="23"/>
                    <a:pt x="6" y="26"/>
                    <a:pt x="6" y="29"/>
                  </a:cubicBezTo>
                  <a:cubicBezTo>
                    <a:pt x="6" y="32"/>
                    <a:pt x="8" y="35"/>
                    <a:pt x="11" y="35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55" name="Freeform 85">
              <a:extLst>
                <a:ext uri="{FF2B5EF4-FFF2-40B4-BE49-F238E27FC236}">
                  <a16:creationId xmlns:a16="http://schemas.microsoft.com/office/drawing/2014/main" id="{E881091C-928A-4F2C-93E6-ABEAFF60C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7013" y="1524000"/>
              <a:ext cx="12700" cy="60325"/>
            </a:xfrm>
            <a:custGeom>
              <a:avLst/>
              <a:gdLst>
                <a:gd name="T0" fmla="*/ 0 w 8"/>
                <a:gd name="T1" fmla="*/ 4 h 39"/>
                <a:gd name="T2" fmla="*/ 4 w 8"/>
                <a:gd name="T3" fmla="*/ 0 h 39"/>
                <a:gd name="T4" fmla="*/ 8 w 8"/>
                <a:gd name="T5" fmla="*/ 4 h 39"/>
                <a:gd name="T6" fmla="*/ 4 w 8"/>
                <a:gd name="T7" fmla="*/ 8 h 39"/>
                <a:gd name="T8" fmla="*/ 0 w 8"/>
                <a:gd name="T9" fmla="*/ 4 h 39"/>
                <a:gd name="T10" fmla="*/ 1 w 8"/>
                <a:gd name="T11" fmla="*/ 17 h 39"/>
                <a:gd name="T12" fmla="*/ 2 w 8"/>
                <a:gd name="T13" fmla="*/ 16 h 39"/>
                <a:gd name="T14" fmla="*/ 7 w 8"/>
                <a:gd name="T15" fmla="*/ 16 h 39"/>
                <a:gd name="T16" fmla="*/ 8 w 8"/>
                <a:gd name="T17" fmla="*/ 17 h 39"/>
                <a:gd name="T18" fmla="*/ 8 w 8"/>
                <a:gd name="T19" fmla="*/ 37 h 39"/>
                <a:gd name="T20" fmla="*/ 7 w 8"/>
                <a:gd name="T21" fmla="*/ 39 h 39"/>
                <a:gd name="T22" fmla="*/ 2 w 8"/>
                <a:gd name="T23" fmla="*/ 39 h 39"/>
                <a:gd name="T24" fmla="*/ 1 w 8"/>
                <a:gd name="T25" fmla="*/ 37 h 39"/>
                <a:gd name="T26" fmla="*/ 1 w 8"/>
                <a:gd name="T27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39">
                  <a:moveTo>
                    <a:pt x="0" y="4"/>
                  </a:move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6"/>
                    <a:pt x="7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lose/>
                  <a:moveTo>
                    <a:pt x="1" y="17"/>
                  </a:moveTo>
                  <a:cubicBezTo>
                    <a:pt x="1" y="16"/>
                    <a:pt x="1" y="16"/>
                    <a:pt x="2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8" y="16"/>
                    <a:pt x="8" y="1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7" y="39"/>
                    <a:pt x="7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1" y="39"/>
                    <a:pt x="1" y="38"/>
                    <a:pt x="1" y="37"/>
                  </a:cubicBezTo>
                  <a:lnTo>
                    <a:pt x="1" y="17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56" name="Freeform 86">
              <a:extLst>
                <a:ext uri="{FF2B5EF4-FFF2-40B4-BE49-F238E27FC236}">
                  <a16:creationId xmlns:a16="http://schemas.microsoft.com/office/drawing/2014/main" id="{F7E7E7CB-E901-41B4-8D52-7991EC4AC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825" y="1547813"/>
              <a:ext cx="34925" cy="36513"/>
            </a:xfrm>
            <a:custGeom>
              <a:avLst/>
              <a:gdLst>
                <a:gd name="T0" fmla="*/ 0 w 23"/>
                <a:gd name="T1" fmla="*/ 2 h 24"/>
                <a:gd name="T2" fmla="*/ 1 w 23"/>
                <a:gd name="T3" fmla="*/ 1 h 24"/>
                <a:gd name="T4" fmla="*/ 3 w 23"/>
                <a:gd name="T5" fmla="*/ 1 h 24"/>
                <a:gd name="T6" fmla="*/ 4 w 23"/>
                <a:gd name="T7" fmla="*/ 1 h 24"/>
                <a:gd name="T8" fmla="*/ 5 w 23"/>
                <a:gd name="T9" fmla="*/ 3 h 24"/>
                <a:gd name="T10" fmla="*/ 13 w 23"/>
                <a:gd name="T11" fmla="*/ 0 h 24"/>
                <a:gd name="T12" fmla="*/ 23 w 23"/>
                <a:gd name="T13" fmla="*/ 11 h 24"/>
                <a:gd name="T14" fmla="*/ 23 w 23"/>
                <a:gd name="T15" fmla="*/ 22 h 24"/>
                <a:gd name="T16" fmla="*/ 22 w 23"/>
                <a:gd name="T17" fmla="*/ 24 h 24"/>
                <a:gd name="T18" fmla="*/ 17 w 23"/>
                <a:gd name="T19" fmla="*/ 24 h 24"/>
                <a:gd name="T20" fmla="*/ 16 w 23"/>
                <a:gd name="T21" fmla="*/ 22 h 24"/>
                <a:gd name="T22" fmla="*/ 16 w 23"/>
                <a:gd name="T23" fmla="*/ 11 h 24"/>
                <a:gd name="T24" fmla="*/ 12 w 23"/>
                <a:gd name="T25" fmla="*/ 6 h 24"/>
                <a:gd name="T26" fmla="*/ 6 w 23"/>
                <a:gd name="T27" fmla="*/ 10 h 24"/>
                <a:gd name="T28" fmla="*/ 6 w 23"/>
                <a:gd name="T29" fmla="*/ 22 h 24"/>
                <a:gd name="T30" fmla="*/ 5 w 23"/>
                <a:gd name="T31" fmla="*/ 24 h 24"/>
                <a:gd name="T32" fmla="*/ 1 w 23"/>
                <a:gd name="T33" fmla="*/ 24 h 24"/>
                <a:gd name="T34" fmla="*/ 0 w 23"/>
                <a:gd name="T35" fmla="*/ 22 h 24"/>
                <a:gd name="T36" fmla="*/ 0 w 23"/>
                <a:gd name="T3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4">
                  <a:moveTo>
                    <a:pt x="0" y="2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8" y="0"/>
                    <a:pt x="13" y="0"/>
                  </a:cubicBezTo>
                  <a:cubicBezTo>
                    <a:pt x="20" y="0"/>
                    <a:pt x="23" y="6"/>
                    <a:pt x="23" y="1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2" y="24"/>
                    <a:pt x="22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8"/>
                    <a:pt x="15" y="6"/>
                    <a:pt x="12" y="6"/>
                  </a:cubicBezTo>
                  <a:cubicBezTo>
                    <a:pt x="9" y="6"/>
                    <a:pt x="7" y="8"/>
                    <a:pt x="6" y="1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3"/>
                    <a:pt x="6" y="24"/>
                    <a:pt x="5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3"/>
                    <a:pt x="0" y="2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57" name="Freeform 87">
              <a:extLst>
                <a:ext uri="{FF2B5EF4-FFF2-40B4-BE49-F238E27FC236}">
                  <a16:creationId xmlns:a16="http://schemas.microsoft.com/office/drawing/2014/main" id="{958CE3CD-D550-4DDC-BB72-E70027403B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2100" y="1547813"/>
              <a:ext cx="38100" cy="63500"/>
            </a:xfrm>
            <a:custGeom>
              <a:avLst/>
              <a:gdLst>
                <a:gd name="T0" fmla="*/ 4 w 25"/>
                <a:gd name="T1" fmla="*/ 15 h 41"/>
                <a:gd name="T2" fmla="*/ 3 w 25"/>
                <a:gd name="T3" fmla="*/ 10 h 41"/>
                <a:gd name="T4" fmla="*/ 12 w 25"/>
                <a:gd name="T5" fmla="*/ 0 h 41"/>
                <a:gd name="T6" fmla="*/ 23 w 25"/>
                <a:gd name="T7" fmla="*/ 0 h 41"/>
                <a:gd name="T8" fmla="*/ 24 w 25"/>
                <a:gd name="T9" fmla="*/ 1 h 41"/>
                <a:gd name="T10" fmla="*/ 24 w 25"/>
                <a:gd name="T11" fmla="*/ 3 h 41"/>
                <a:gd name="T12" fmla="*/ 23 w 25"/>
                <a:gd name="T13" fmla="*/ 4 h 41"/>
                <a:gd name="T14" fmla="*/ 20 w 25"/>
                <a:gd name="T15" fmla="*/ 5 h 41"/>
                <a:gd name="T16" fmla="*/ 22 w 25"/>
                <a:gd name="T17" fmla="*/ 11 h 41"/>
                <a:gd name="T18" fmla="*/ 13 w 25"/>
                <a:gd name="T19" fmla="*/ 20 h 41"/>
                <a:gd name="T20" fmla="*/ 8 w 25"/>
                <a:gd name="T21" fmla="*/ 19 h 41"/>
                <a:gd name="T22" fmla="*/ 6 w 25"/>
                <a:gd name="T23" fmla="*/ 22 h 41"/>
                <a:gd name="T24" fmla="*/ 8 w 25"/>
                <a:gd name="T25" fmla="*/ 24 h 41"/>
                <a:gd name="T26" fmla="*/ 16 w 25"/>
                <a:gd name="T27" fmla="*/ 24 h 41"/>
                <a:gd name="T28" fmla="*/ 25 w 25"/>
                <a:gd name="T29" fmla="*/ 32 h 41"/>
                <a:gd name="T30" fmla="*/ 12 w 25"/>
                <a:gd name="T31" fmla="*/ 41 h 41"/>
                <a:gd name="T32" fmla="*/ 1 w 25"/>
                <a:gd name="T33" fmla="*/ 33 h 41"/>
                <a:gd name="T34" fmla="*/ 4 w 25"/>
                <a:gd name="T35" fmla="*/ 28 h 41"/>
                <a:gd name="T36" fmla="*/ 4 w 25"/>
                <a:gd name="T37" fmla="*/ 28 h 41"/>
                <a:gd name="T38" fmla="*/ 0 w 25"/>
                <a:gd name="T39" fmla="*/ 22 h 41"/>
                <a:gd name="T40" fmla="*/ 4 w 25"/>
                <a:gd name="T41" fmla="*/ 15 h 41"/>
                <a:gd name="T42" fmla="*/ 12 w 25"/>
                <a:gd name="T43" fmla="*/ 36 h 41"/>
                <a:gd name="T44" fmla="*/ 18 w 25"/>
                <a:gd name="T45" fmla="*/ 32 h 41"/>
                <a:gd name="T46" fmla="*/ 14 w 25"/>
                <a:gd name="T47" fmla="*/ 29 h 41"/>
                <a:gd name="T48" fmla="*/ 10 w 25"/>
                <a:gd name="T49" fmla="*/ 29 h 41"/>
                <a:gd name="T50" fmla="*/ 7 w 25"/>
                <a:gd name="T51" fmla="*/ 32 h 41"/>
                <a:gd name="T52" fmla="*/ 12 w 25"/>
                <a:gd name="T53" fmla="*/ 36 h 41"/>
                <a:gd name="T54" fmla="*/ 13 w 25"/>
                <a:gd name="T55" fmla="*/ 14 h 41"/>
                <a:gd name="T56" fmla="*/ 17 w 25"/>
                <a:gd name="T57" fmla="*/ 10 h 41"/>
                <a:gd name="T58" fmla="*/ 13 w 25"/>
                <a:gd name="T59" fmla="*/ 6 h 41"/>
                <a:gd name="T60" fmla="*/ 9 w 25"/>
                <a:gd name="T61" fmla="*/ 10 h 41"/>
                <a:gd name="T62" fmla="*/ 13 w 25"/>
                <a:gd name="T63" fmla="*/ 1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" h="41">
                  <a:moveTo>
                    <a:pt x="4" y="15"/>
                  </a:moveTo>
                  <a:cubicBezTo>
                    <a:pt x="4" y="15"/>
                    <a:pt x="3" y="13"/>
                    <a:pt x="3" y="10"/>
                  </a:cubicBezTo>
                  <a:cubicBezTo>
                    <a:pt x="3" y="5"/>
                    <a:pt x="7" y="0"/>
                    <a:pt x="1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4"/>
                    <a:pt x="23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2" y="7"/>
                    <a:pt x="22" y="11"/>
                  </a:cubicBezTo>
                  <a:cubicBezTo>
                    <a:pt x="22" y="15"/>
                    <a:pt x="19" y="20"/>
                    <a:pt x="13" y="20"/>
                  </a:cubicBezTo>
                  <a:cubicBezTo>
                    <a:pt x="10" y="20"/>
                    <a:pt x="9" y="19"/>
                    <a:pt x="8" y="19"/>
                  </a:cubicBezTo>
                  <a:cubicBezTo>
                    <a:pt x="7" y="19"/>
                    <a:pt x="6" y="20"/>
                    <a:pt x="6" y="22"/>
                  </a:cubicBezTo>
                  <a:cubicBezTo>
                    <a:pt x="6" y="23"/>
                    <a:pt x="7" y="24"/>
                    <a:pt x="8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1" y="24"/>
                    <a:pt x="25" y="26"/>
                    <a:pt x="25" y="32"/>
                  </a:cubicBezTo>
                  <a:cubicBezTo>
                    <a:pt x="25" y="37"/>
                    <a:pt x="21" y="41"/>
                    <a:pt x="12" y="41"/>
                  </a:cubicBezTo>
                  <a:cubicBezTo>
                    <a:pt x="4" y="41"/>
                    <a:pt x="1" y="37"/>
                    <a:pt x="1" y="33"/>
                  </a:cubicBezTo>
                  <a:cubicBezTo>
                    <a:pt x="1" y="30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8"/>
                    <a:pt x="0" y="26"/>
                    <a:pt x="0" y="22"/>
                  </a:cubicBezTo>
                  <a:cubicBezTo>
                    <a:pt x="0" y="17"/>
                    <a:pt x="4" y="15"/>
                    <a:pt x="4" y="15"/>
                  </a:cubicBezTo>
                  <a:close/>
                  <a:moveTo>
                    <a:pt x="12" y="36"/>
                  </a:moveTo>
                  <a:cubicBezTo>
                    <a:pt x="16" y="36"/>
                    <a:pt x="18" y="34"/>
                    <a:pt x="18" y="32"/>
                  </a:cubicBezTo>
                  <a:cubicBezTo>
                    <a:pt x="18" y="31"/>
                    <a:pt x="17" y="29"/>
                    <a:pt x="14" y="29"/>
                  </a:cubicBezTo>
                  <a:cubicBezTo>
                    <a:pt x="12" y="29"/>
                    <a:pt x="11" y="29"/>
                    <a:pt x="10" y="29"/>
                  </a:cubicBezTo>
                  <a:cubicBezTo>
                    <a:pt x="9" y="30"/>
                    <a:pt x="7" y="30"/>
                    <a:pt x="7" y="32"/>
                  </a:cubicBezTo>
                  <a:cubicBezTo>
                    <a:pt x="7" y="34"/>
                    <a:pt x="9" y="36"/>
                    <a:pt x="12" y="36"/>
                  </a:cubicBezTo>
                  <a:close/>
                  <a:moveTo>
                    <a:pt x="13" y="14"/>
                  </a:moveTo>
                  <a:cubicBezTo>
                    <a:pt x="15" y="14"/>
                    <a:pt x="17" y="13"/>
                    <a:pt x="17" y="10"/>
                  </a:cubicBezTo>
                  <a:cubicBezTo>
                    <a:pt x="17" y="8"/>
                    <a:pt x="15" y="6"/>
                    <a:pt x="13" y="6"/>
                  </a:cubicBezTo>
                  <a:cubicBezTo>
                    <a:pt x="10" y="6"/>
                    <a:pt x="9" y="8"/>
                    <a:pt x="9" y="10"/>
                  </a:cubicBezTo>
                  <a:cubicBezTo>
                    <a:pt x="9" y="13"/>
                    <a:pt x="10" y="14"/>
                    <a:pt x="13" y="14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58" name="Freeform 88">
              <a:extLst>
                <a:ext uri="{FF2B5EF4-FFF2-40B4-BE49-F238E27FC236}">
                  <a16:creationId xmlns:a16="http://schemas.microsoft.com/office/drawing/2014/main" id="{FE47688A-3889-4769-880B-7221FB083B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4013" y="1547813"/>
              <a:ext cx="28575" cy="36513"/>
            </a:xfrm>
            <a:custGeom>
              <a:avLst/>
              <a:gdLst>
                <a:gd name="T0" fmla="*/ 9 w 19"/>
                <a:gd name="T1" fmla="*/ 9 h 24"/>
                <a:gd name="T2" fmla="*/ 13 w 19"/>
                <a:gd name="T3" fmla="*/ 10 h 24"/>
                <a:gd name="T4" fmla="*/ 10 w 19"/>
                <a:gd name="T5" fmla="*/ 6 h 24"/>
                <a:gd name="T6" fmla="*/ 4 w 19"/>
                <a:gd name="T7" fmla="*/ 7 h 24"/>
                <a:gd name="T8" fmla="*/ 2 w 19"/>
                <a:gd name="T9" fmla="*/ 6 h 24"/>
                <a:gd name="T10" fmla="*/ 2 w 19"/>
                <a:gd name="T11" fmla="*/ 3 h 24"/>
                <a:gd name="T12" fmla="*/ 3 w 19"/>
                <a:gd name="T13" fmla="*/ 1 h 24"/>
                <a:gd name="T14" fmla="*/ 10 w 19"/>
                <a:gd name="T15" fmla="*/ 0 h 24"/>
                <a:gd name="T16" fmla="*/ 19 w 19"/>
                <a:gd name="T17" fmla="*/ 10 h 24"/>
                <a:gd name="T18" fmla="*/ 19 w 19"/>
                <a:gd name="T19" fmla="*/ 22 h 24"/>
                <a:gd name="T20" fmla="*/ 18 w 19"/>
                <a:gd name="T21" fmla="*/ 24 h 24"/>
                <a:gd name="T22" fmla="*/ 16 w 19"/>
                <a:gd name="T23" fmla="*/ 24 h 24"/>
                <a:gd name="T24" fmla="*/ 15 w 19"/>
                <a:gd name="T25" fmla="*/ 23 h 24"/>
                <a:gd name="T26" fmla="*/ 14 w 19"/>
                <a:gd name="T27" fmla="*/ 21 h 24"/>
                <a:gd name="T28" fmla="*/ 7 w 19"/>
                <a:gd name="T29" fmla="*/ 24 h 24"/>
                <a:gd name="T30" fmla="*/ 0 w 19"/>
                <a:gd name="T31" fmla="*/ 16 h 24"/>
                <a:gd name="T32" fmla="*/ 9 w 19"/>
                <a:gd name="T33" fmla="*/ 9 h 24"/>
                <a:gd name="T34" fmla="*/ 9 w 19"/>
                <a:gd name="T35" fmla="*/ 19 h 24"/>
                <a:gd name="T36" fmla="*/ 13 w 19"/>
                <a:gd name="T37" fmla="*/ 17 h 24"/>
                <a:gd name="T38" fmla="*/ 13 w 19"/>
                <a:gd name="T39" fmla="*/ 14 h 24"/>
                <a:gd name="T40" fmla="*/ 10 w 19"/>
                <a:gd name="T41" fmla="*/ 13 h 24"/>
                <a:gd name="T42" fmla="*/ 6 w 19"/>
                <a:gd name="T43" fmla="*/ 16 h 24"/>
                <a:gd name="T44" fmla="*/ 9 w 19"/>
                <a:gd name="T4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4">
                  <a:moveTo>
                    <a:pt x="9" y="9"/>
                  </a:moveTo>
                  <a:cubicBezTo>
                    <a:pt x="11" y="9"/>
                    <a:pt x="13" y="10"/>
                    <a:pt x="13" y="10"/>
                  </a:cubicBezTo>
                  <a:cubicBezTo>
                    <a:pt x="13" y="7"/>
                    <a:pt x="12" y="6"/>
                    <a:pt x="10" y="6"/>
                  </a:cubicBezTo>
                  <a:cubicBezTo>
                    <a:pt x="8" y="6"/>
                    <a:pt x="5" y="6"/>
                    <a:pt x="4" y="7"/>
                  </a:cubicBezTo>
                  <a:cubicBezTo>
                    <a:pt x="3" y="7"/>
                    <a:pt x="3" y="6"/>
                    <a:pt x="2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3" y="1"/>
                    <a:pt x="7" y="0"/>
                    <a:pt x="10" y="0"/>
                  </a:cubicBezTo>
                  <a:cubicBezTo>
                    <a:pt x="18" y="0"/>
                    <a:pt x="19" y="4"/>
                    <a:pt x="19" y="1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3"/>
                    <a:pt x="19" y="24"/>
                    <a:pt x="18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5" y="23"/>
                    <a:pt x="15" y="2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3" y="22"/>
                    <a:pt x="11" y="24"/>
                    <a:pt x="7" y="24"/>
                  </a:cubicBezTo>
                  <a:cubicBezTo>
                    <a:pt x="3" y="24"/>
                    <a:pt x="0" y="21"/>
                    <a:pt x="0" y="16"/>
                  </a:cubicBezTo>
                  <a:cubicBezTo>
                    <a:pt x="0" y="12"/>
                    <a:pt x="3" y="9"/>
                    <a:pt x="9" y="9"/>
                  </a:cubicBezTo>
                  <a:close/>
                  <a:moveTo>
                    <a:pt x="9" y="19"/>
                  </a:moveTo>
                  <a:cubicBezTo>
                    <a:pt x="11" y="19"/>
                    <a:pt x="13" y="18"/>
                    <a:pt x="13" y="17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1" y="13"/>
                    <a:pt x="10" y="13"/>
                  </a:cubicBezTo>
                  <a:cubicBezTo>
                    <a:pt x="8" y="13"/>
                    <a:pt x="6" y="14"/>
                    <a:pt x="6" y="16"/>
                  </a:cubicBezTo>
                  <a:cubicBezTo>
                    <a:pt x="6" y="18"/>
                    <a:pt x="7" y="19"/>
                    <a:pt x="9" y="19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59" name="Freeform 89">
              <a:extLst>
                <a:ext uri="{FF2B5EF4-FFF2-40B4-BE49-F238E27FC236}">
                  <a16:creationId xmlns:a16="http://schemas.microsoft.com/office/drawing/2014/main" id="{4D2CEF50-328C-4800-A90E-09E8850D1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3700" y="1547813"/>
              <a:ext cx="36513" cy="36513"/>
            </a:xfrm>
            <a:custGeom>
              <a:avLst/>
              <a:gdLst>
                <a:gd name="T0" fmla="*/ 0 w 23"/>
                <a:gd name="T1" fmla="*/ 2 h 24"/>
                <a:gd name="T2" fmla="*/ 1 w 23"/>
                <a:gd name="T3" fmla="*/ 1 h 24"/>
                <a:gd name="T4" fmla="*/ 3 w 23"/>
                <a:gd name="T5" fmla="*/ 1 h 24"/>
                <a:gd name="T6" fmla="*/ 4 w 23"/>
                <a:gd name="T7" fmla="*/ 1 h 24"/>
                <a:gd name="T8" fmla="*/ 5 w 23"/>
                <a:gd name="T9" fmla="*/ 3 h 24"/>
                <a:gd name="T10" fmla="*/ 13 w 23"/>
                <a:gd name="T11" fmla="*/ 0 h 24"/>
                <a:gd name="T12" fmla="*/ 23 w 23"/>
                <a:gd name="T13" fmla="*/ 11 h 24"/>
                <a:gd name="T14" fmla="*/ 23 w 23"/>
                <a:gd name="T15" fmla="*/ 22 h 24"/>
                <a:gd name="T16" fmla="*/ 22 w 23"/>
                <a:gd name="T17" fmla="*/ 24 h 24"/>
                <a:gd name="T18" fmla="*/ 17 w 23"/>
                <a:gd name="T19" fmla="*/ 24 h 24"/>
                <a:gd name="T20" fmla="*/ 16 w 23"/>
                <a:gd name="T21" fmla="*/ 22 h 24"/>
                <a:gd name="T22" fmla="*/ 16 w 23"/>
                <a:gd name="T23" fmla="*/ 11 h 24"/>
                <a:gd name="T24" fmla="*/ 12 w 23"/>
                <a:gd name="T25" fmla="*/ 6 h 24"/>
                <a:gd name="T26" fmla="*/ 7 w 23"/>
                <a:gd name="T27" fmla="*/ 10 h 24"/>
                <a:gd name="T28" fmla="*/ 7 w 23"/>
                <a:gd name="T29" fmla="*/ 22 h 24"/>
                <a:gd name="T30" fmla="*/ 5 w 23"/>
                <a:gd name="T31" fmla="*/ 24 h 24"/>
                <a:gd name="T32" fmla="*/ 1 w 23"/>
                <a:gd name="T33" fmla="*/ 24 h 24"/>
                <a:gd name="T34" fmla="*/ 0 w 23"/>
                <a:gd name="T35" fmla="*/ 22 h 24"/>
                <a:gd name="T36" fmla="*/ 0 w 23"/>
                <a:gd name="T3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4">
                  <a:moveTo>
                    <a:pt x="0" y="2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20" y="0"/>
                    <a:pt x="23" y="6"/>
                    <a:pt x="23" y="1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3" y="24"/>
                    <a:pt x="22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8"/>
                    <a:pt x="15" y="6"/>
                    <a:pt x="12" y="6"/>
                  </a:cubicBezTo>
                  <a:cubicBezTo>
                    <a:pt x="9" y="6"/>
                    <a:pt x="7" y="8"/>
                    <a:pt x="7" y="1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6" y="24"/>
                    <a:pt x="5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3"/>
                    <a:pt x="0" y="2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60" name="Freeform 90">
              <a:extLst>
                <a:ext uri="{FF2B5EF4-FFF2-40B4-BE49-F238E27FC236}">
                  <a16:creationId xmlns:a16="http://schemas.microsoft.com/office/drawing/2014/main" id="{259E9299-6E6A-4688-AEC1-C069150B4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1520825"/>
              <a:ext cx="38100" cy="63500"/>
            </a:xfrm>
            <a:custGeom>
              <a:avLst/>
              <a:gdLst>
                <a:gd name="T0" fmla="*/ 0 w 25"/>
                <a:gd name="T1" fmla="*/ 2 h 41"/>
                <a:gd name="T2" fmla="*/ 1 w 25"/>
                <a:gd name="T3" fmla="*/ 0 h 41"/>
                <a:gd name="T4" fmla="*/ 24 w 25"/>
                <a:gd name="T5" fmla="*/ 0 h 41"/>
                <a:gd name="T6" fmla="*/ 25 w 25"/>
                <a:gd name="T7" fmla="*/ 2 h 41"/>
                <a:gd name="T8" fmla="*/ 25 w 25"/>
                <a:gd name="T9" fmla="*/ 6 h 41"/>
                <a:gd name="T10" fmla="*/ 24 w 25"/>
                <a:gd name="T11" fmla="*/ 7 h 41"/>
                <a:gd name="T12" fmla="*/ 7 w 25"/>
                <a:gd name="T13" fmla="*/ 7 h 41"/>
                <a:gd name="T14" fmla="*/ 7 w 25"/>
                <a:gd name="T15" fmla="*/ 17 h 41"/>
                <a:gd name="T16" fmla="*/ 21 w 25"/>
                <a:gd name="T17" fmla="*/ 17 h 41"/>
                <a:gd name="T18" fmla="*/ 23 w 25"/>
                <a:gd name="T19" fmla="*/ 18 h 41"/>
                <a:gd name="T20" fmla="*/ 23 w 25"/>
                <a:gd name="T21" fmla="*/ 23 h 41"/>
                <a:gd name="T22" fmla="*/ 21 w 25"/>
                <a:gd name="T23" fmla="*/ 24 h 41"/>
                <a:gd name="T24" fmla="*/ 7 w 25"/>
                <a:gd name="T25" fmla="*/ 24 h 41"/>
                <a:gd name="T26" fmla="*/ 7 w 25"/>
                <a:gd name="T27" fmla="*/ 34 h 41"/>
                <a:gd name="T28" fmla="*/ 24 w 25"/>
                <a:gd name="T29" fmla="*/ 34 h 41"/>
                <a:gd name="T30" fmla="*/ 25 w 25"/>
                <a:gd name="T31" fmla="*/ 35 h 41"/>
                <a:gd name="T32" fmla="*/ 25 w 25"/>
                <a:gd name="T33" fmla="*/ 39 h 41"/>
                <a:gd name="T34" fmla="*/ 24 w 25"/>
                <a:gd name="T35" fmla="*/ 41 h 41"/>
                <a:gd name="T36" fmla="*/ 1 w 25"/>
                <a:gd name="T37" fmla="*/ 41 h 41"/>
                <a:gd name="T38" fmla="*/ 0 w 25"/>
                <a:gd name="T39" fmla="*/ 39 h 41"/>
                <a:gd name="T40" fmla="*/ 0 w 25"/>
                <a:gd name="T41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41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4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3" y="17"/>
                    <a:pt x="23" y="18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2" y="24"/>
                    <a:pt x="21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4"/>
                    <a:pt x="25" y="35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5" y="40"/>
                    <a:pt x="25" y="41"/>
                    <a:pt x="24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1"/>
                    <a:pt x="0" y="40"/>
                    <a:pt x="0" y="39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61" name="Freeform 91">
              <a:extLst>
                <a:ext uri="{FF2B5EF4-FFF2-40B4-BE49-F238E27FC236}">
                  <a16:creationId xmlns:a16="http://schemas.microsoft.com/office/drawing/2014/main" id="{7825250F-65CD-4A95-B79A-DC2898CAB0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6413" y="1547813"/>
              <a:ext cx="36513" cy="63500"/>
            </a:xfrm>
            <a:custGeom>
              <a:avLst/>
              <a:gdLst>
                <a:gd name="T0" fmla="*/ 11 w 23"/>
                <a:gd name="T1" fmla="*/ 0 h 41"/>
                <a:gd name="T2" fmla="*/ 18 w 23"/>
                <a:gd name="T3" fmla="*/ 3 h 41"/>
                <a:gd name="T4" fmla="*/ 19 w 23"/>
                <a:gd name="T5" fmla="*/ 1 h 41"/>
                <a:gd name="T6" fmla="*/ 20 w 23"/>
                <a:gd name="T7" fmla="*/ 1 h 41"/>
                <a:gd name="T8" fmla="*/ 22 w 23"/>
                <a:gd name="T9" fmla="*/ 1 h 41"/>
                <a:gd name="T10" fmla="*/ 23 w 23"/>
                <a:gd name="T11" fmla="*/ 2 h 41"/>
                <a:gd name="T12" fmla="*/ 23 w 23"/>
                <a:gd name="T13" fmla="*/ 40 h 41"/>
                <a:gd name="T14" fmla="*/ 22 w 23"/>
                <a:gd name="T15" fmla="*/ 41 h 41"/>
                <a:gd name="T16" fmla="*/ 18 w 23"/>
                <a:gd name="T17" fmla="*/ 41 h 41"/>
                <a:gd name="T18" fmla="*/ 16 w 23"/>
                <a:gd name="T19" fmla="*/ 40 h 41"/>
                <a:gd name="T20" fmla="*/ 16 w 23"/>
                <a:gd name="T21" fmla="*/ 23 h 41"/>
                <a:gd name="T22" fmla="*/ 11 w 23"/>
                <a:gd name="T23" fmla="*/ 24 h 41"/>
                <a:gd name="T24" fmla="*/ 0 w 23"/>
                <a:gd name="T25" fmla="*/ 12 h 41"/>
                <a:gd name="T26" fmla="*/ 11 w 23"/>
                <a:gd name="T27" fmla="*/ 0 h 41"/>
                <a:gd name="T28" fmla="*/ 12 w 23"/>
                <a:gd name="T29" fmla="*/ 18 h 41"/>
                <a:gd name="T30" fmla="*/ 17 w 23"/>
                <a:gd name="T31" fmla="*/ 17 h 41"/>
                <a:gd name="T32" fmla="*/ 17 w 23"/>
                <a:gd name="T33" fmla="*/ 10 h 41"/>
                <a:gd name="T34" fmla="*/ 12 w 23"/>
                <a:gd name="T35" fmla="*/ 6 h 41"/>
                <a:gd name="T36" fmla="*/ 7 w 23"/>
                <a:gd name="T37" fmla="*/ 12 h 41"/>
                <a:gd name="T38" fmla="*/ 12 w 23"/>
                <a:gd name="T39" fmla="*/ 1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41">
                  <a:moveTo>
                    <a:pt x="11" y="0"/>
                  </a:moveTo>
                  <a:cubicBezTo>
                    <a:pt x="15" y="0"/>
                    <a:pt x="17" y="2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20" y="1"/>
                    <a:pt x="20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2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1"/>
                    <a:pt x="22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7" y="41"/>
                    <a:pt x="16" y="40"/>
                    <a:pt x="16" y="4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3" y="24"/>
                    <a:pt x="11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lose/>
                  <a:moveTo>
                    <a:pt x="12" y="18"/>
                  </a:moveTo>
                  <a:cubicBezTo>
                    <a:pt x="15" y="18"/>
                    <a:pt x="17" y="17"/>
                    <a:pt x="17" y="17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9"/>
                    <a:pt x="15" y="6"/>
                    <a:pt x="12" y="6"/>
                  </a:cubicBezTo>
                  <a:cubicBezTo>
                    <a:pt x="9" y="6"/>
                    <a:pt x="7" y="9"/>
                    <a:pt x="7" y="12"/>
                  </a:cubicBezTo>
                  <a:cubicBezTo>
                    <a:pt x="7" y="15"/>
                    <a:pt x="9" y="18"/>
                    <a:pt x="12" y="18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62" name="Freeform 92">
              <a:extLst>
                <a:ext uri="{FF2B5EF4-FFF2-40B4-BE49-F238E27FC236}">
                  <a16:creationId xmlns:a16="http://schemas.microsoft.com/office/drawing/2014/main" id="{E80A1D66-FF7B-45E1-98D6-CC9A73107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450" y="1549400"/>
              <a:ext cx="34925" cy="34925"/>
            </a:xfrm>
            <a:custGeom>
              <a:avLst/>
              <a:gdLst>
                <a:gd name="T0" fmla="*/ 0 w 22"/>
                <a:gd name="T1" fmla="*/ 1 h 23"/>
                <a:gd name="T2" fmla="*/ 1 w 22"/>
                <a:gd name="T3" fmla="*/ 0 h 23"/>
                <a:gd name="T4" fmla="*/ 6 w 22"/>
                <a:gd name="T5" fmla="*/ 0 h 23"/>
                <a:gd name="T6" fmla="*/ 7 w 22"/>
                <a:gd name="T7" fmla="*/ 1 h 23"/>
                <a:gd name="T8" fmla="*/ 7 w 22"/>
                <a:gd name="T9" fmla="*/ 12 h 23"/>
                <a:gd name="T10" fmla="*/ 11 w 22"/>
                <a:gd name="T11" fmla="*/ 17 h 23"/>
                <a:gd name="T12" fmla="*/ 15 w 22"/>
                <a:gd name="T13" fmla="*/ 13 h 23"/>
                <a:gd name="T14" fmla="*/ 15 w 22"/>
                <a:gd name="T15" fmla="*/ 1 h 23"/>
                <a:gd name="T16" fmla="*/ 17 w 22"/>
                <a:gd name="T17" fmla="*/ 0 h 23"/>
                <a:gd name="T18" fmla="*/ 21 w 22"/>
                <a:gd name="T19" fmla="*/ 0 h 23"/>
                <a:gd name="T20" fmla="*/ 22 w 22"/>
                <a:gd name="T21" fmla="*/ 1 h 23"/>
                <a:gd name="T22" fmla="*/ 22 w 22"/>
                <a:gd name="T23" fmla="*/ 21 h 23"/>
                <a:gd name="T24" fmla="*/ 21 w 22"/>
                <a:gd name="T25" fmla="*/ 23 h 23"/>
                <a:gd name="T26" fmla="*/ 19 w 22"/>
                <a:gd name="T27" fmla="*/ 23 h 23"/>
                <a:gd name="T28" fmla="*/ 18 w 22"/>
                <a:gd name="T29" fmla="*/ 22 h 23"/>
                <a:gd name="T30" fmla="*/ 17 w 22"/>
                <a:gd name="T31" fmla="*/ 20 h 23"/>
                <a:gd name="T32" fmla="*/ 9 w 22"/>
                <a:gd name="T33" fmla="*/ 23 h 23"/>
                <a:gd name="T34" fmla="*/ 0 w 22"/>
                <a:gd name="T35" fmla="*/ 12 h 23"/>
                <a:gd name="T36" fmla="*/ 0 w 22"/>
                <a:gd name="T3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5"/>
                    <a:pt x="8" y="17"/>
                    <a:pt x="11" y="17"/>
                  </a:cubicBezTo>
                  <a:cubicBezTo>
                    <a:pt x="13" y="17"/>
                    <a:pt x="15" y="15"/>
                    <a:pt x="15" y="13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3"/>
                    <a:pt x="21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8" y="22"/>
                    <a:pt x="18" y="2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1"/>
                    <a:pt x="14" y="23"/>
                    <a:pt x="9" y="23"/>
                  </a:cubicBezTo>
                  <a:cubicBezTo>
                    <a:pt x="2" y="23"/>
                    <a:pt x="0" y="18"/>
                    <a:pt x="0" y="1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63" name="Freeform 93">
              <a:extLst>
                <a:ext uri="{FF2B5EF4-FFF2-40B4-BE49-F238E27FC236}">
                  <a16:creationId xmlns:a16="http://schemas.microsoft.com/office/drawing/2014/main" id="{1CEEB89E-2B15-4217-95E6-17756C0056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6900" y="1524000"/>
              <a:ext cx="11113" cy="60325"/>
            </a:xfrm>
            <a:custGeom>
              <a:avLst/>
              <a:gdLst>
                <a:gd name="T0" fmla="*/ 0 w 8"/>
                <a:gd name="T1" fmla="*/ 4 h 39"/>
                <a:gd name="T2" fmla="*/ 4 w 8"/>
                <a:gd name="T3" fmla="*/ 0 h 39"/>
                <a:gd name="T4" fmla="*/ 8 w 8"/>
                <a:gd name="T5" fmla="*/ 4 h 39"/>
                <a:gd name="T6" fmla="*/ 4 w 8"/>
                <a:gd name="T7" fmla="*/ 8 h 39"/>
                <a:gd name="T8" fmla="*/ 0 w 8"/>
                <a:gd name="T9" fmla="*/ 4 h 39"/>
                <a:gd name="T10" fmla="*/ 1 w 8"/>
                <a:gd name="T11" fmla="*/ 17 h 39"/>
                <a:gd name="T12" fmla="*/ 2 w 8"/>
                <a:gd name="T13" fmla="*/ 16 h 39"/>
                <a:gd name="T14" fmla="*/ 7 w 8"/>
                <a:gd name="T15" fmla="*/ 16 h 39"/>
                <a:gd name="T16" fmla="*/ 8 w 8"/>
                <a:gd name="T17" fmla="*/ 17 h 39"/>
                <a:gd name="T18" fmla="*/ 8 w 8"/>
                <a:gd name="T19" fmla="*/ 37 h 39"/>
                <a:gd name="T20" fmla="*/ 7 w 8"/>
                <a:gd name="T21" fmla="*/ 39 h 39"/>
                <a:gd name="T22" fmla="*/ 2 w 8"/>
                <a:gd name="T23" fmla="*/ 39 h 39"/>
                <a:gd name="T24" fmla="*/ 1 w 8"/>
                <a:gd name="T25" fmla="*/ 37 h 39"/>
                <a:gd name="T26" fmla="*/ 1 w 8"/>
                <a:gd name="T27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39">
                  <a:moveTo>
                    <a:pt x="0" y="4"/>
                  </a:move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6"/>
                    <a:pt x="7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lose/>
                  <a:moveTo>
                    <a:pt x="1" y="17"/>
                  </a:moveTo>
                  <a:cubicBezTo>
                    <a:pt x="1" y="16"/>
                    <a:pt x="1" y="16"/>
                    <a:pt x="2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8" y="16"/>
                    <a:pt x="8" y="1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7" y="39"/>
                    <a:pt x="7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1" y="39"/>
                    <a:pt x="1" y="38"/>
                    <a:pt x="1" y="37"/>
                  </a:cubicBezTo>
                  <a:lnTo>
                    <a:pt x="1" y="17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64" name="Freeform 94">
              <a:extLst>
                <a:ext uri="{FF2B5EF4-FFF2-40B4-BE49-F238E27FC236}">
                  <a16:creationId xmlns:a16="http://schemas.microsoft.com/office/drawing/2014/main" id="{B9B3DC0F-07FD-45E2-94BD-D9C87858B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5950" y="1536700"/>
              <a:ext cx="26988" cy="47625"/>
            </a:xfrm>
            <a:custGeom>
              <a:avLst/>
              <a:gdLst>
                <a:gd name="T0" fmla="*/ 3 w 17"/>
                <a:gd name="T1" fmla="*/ 14 h 31"/>
                <a:gd name="T2" fmla="*/ 1 w 17"/>
                <a:gd name="T3" fmla="*/ 14 h 31"/>
                <a:gd name="T4" fmla="*/ 0 w 17"/>
                <a:gd name="T5" fmla="*/ 13 h 31"/>
                <a:gd name="T6" fmla="*/ 0 w 17"/>
                <a:gd name="T7" fmla="*/ 9 h 31"/>
                <a:gd name="T8" fmla="*/ 1 w 17"/>
                <a:gd name="T9" fmla="*/ 8 h 31"/>
                <a:gd name="T10" fmla="*/ 3 w 17"/>
                <a:gd name="T11" fmla="*/ 8 h 31"/>
                <a:gd name="T12" fmla="*/ 3 w 17"/>
                <a:gd name="T13" fmla="*/ 1 h 31"/>
                <a:gd name="T14" fmla="*/ 4 w 17"/>
                <a:gd name="T15" fmla="*/ 0 h 31"/>
                <a:gd name="T16" fmla="*/ 9 w 17"/>
                <a:gd name="T17" fmla="*/ 0 h 31"/>
                <a:gd name="T18" fmla="*/ 10 w 17"/>
                <a:gd name="T19" fmla="*/ 1 h 31"/>
                <a:gd name="T20" fmla="*/ 10 w 17"/>
                <a:gd name="T21" fmla="*/ 8 h 31"/>
                <a:gd name="T22" fmla="*/ 15 w 17"/>
                <a:gd name="T23" fmla="*/ 8 h 31"/>
                <a:gd name="T24" fmla="*/ 16 w 17"/>
                <a:gd name="T25" fmla="*/ 9 h 31"/>
                <a:gd name="T26" fmla="*/ 16 w 17"/>
                <a:gd name="T27" fmla="*/ 13 h 31"/>
                <a:gd name="T28" fmla="*/ 15 w 17"/>
                <a:gd name="T29" fmla="*/ 14 h 31"/>
                <a:gd name="T30" fmla="*/ 10 w 17"/>
                <a:gd name="T31" fmla="*/ 14 h 31"/>
                <a:gd name="T32" fmla="*/ 10 w 17"/>
                <a:gd name="T33" fmla="*/ 23 h 31"/>
                <a:gd name="T34" fmla="*/ 12 w 17"/>
                <a:gd name="T35" fmla="*/ 25 h 31"/>
                <a:gd name="T36" fmla="*/ 14 w 17"/>
                <a:gd name="T37" fmla="*/ 24 h 31"/>
                <a:gd name="T38" fmla="*/ 16 w 17"/>
                <a:gd name="T39" fmla="*/ 25 h 31"/>
                <a:gd name="T40" fmla="*/ 17 w 17"/>
                <a:gd name="T41" fmla="*/ 28 h 31"/>
                <a:gd name="T42" fmla="*/ 16 w 17"/>
                <a:gd name="T43" fmla="*/ 30 h 31"/>
                <a:gd name="T44" fmla="*/ 9 w 17"/>
                <a:gd name="T45" fmla="*/ 31 h 31"/>
                <a:gd name="T46" fmla="*/ 3 w 17"/>
                <a:gd name="T47" fmla="*/ 24 h 31"/>
                <a:gd name="T48" fmla="*/ 3 w 17"/>
                <a:gd name="T4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" h="31">
                  <a:moveTo>
                    <a:pt x="3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0" y="14"/>
                    <a:pt x="0" y="13"/>
                    <a:pt x="0" y="1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1"/>
                    <a:pt x="10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6" y="9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4"/>
                    <a:pt x="11" y="25"/>
                    <a:pt x="12" y="25"/>
                  </a:cubicBezTo>
                  <a:cubicBezTo>
                    <a:pt x="13" y="25"/>
                    <a:pt x="14" y="24"/>
                    <a:pt x="14" y="24"/>
                  </a:cubicBezTo>
                  <a:cubicBezTo>
                    <a:pt x="15" y="24"/>
                    <a:pt x="15" y="24"/>
                    <a:pt x="16" y="2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9"/>
                    <a:pt x="17" y="29"/>
                    <a:pt x="16" y="30"/>
                  </a:cubicBezTo>
                  <a:cubicBezTo>
                    <a:pt x="16" y="30"/>
                    <a:pt x="12" y="31"/>
                    <a:pt x="9" y="31"/>
                  </a:cubicBezTo>
                  <a:cubicBezTo>
                    <a:pt x="5" y="31"/>
                    <a:pt x="3" y="28"/>
                    <a:pt x="3" y="24"/>
                  </a:cubicBezTo>
                  <a:lnTo>
                    <a:pt x="3" y="14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65" name="Freeform 95">
              <a:extLst>
                <a:ext uri="{FF2B5EF4-FFF2-40B4-BE49-F238E27FC236}">
                  <a16:creationId xmlns:a16="http://schemas.microsoft.com/office/drawing/2014/main" id="{7A3922F6-708B-4AB9-93F5-B38B770661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7700" y="1547813"/>
              <a:ext cx="28575" cy="36513"/>
            </a:xfrm>
            <a:custGeom>
              <a:avLst/>
              <a:gdLst>
                <a:gd name="T0" fmla="*/ 9 w 19"/>
                <a:gd name="T1" fmla="*/ 9 h 24"/>
                <a:gd name="T2" fmla="*/ 13 w 19"/>
                <a:gd name="T3" fmla="*/ 10 h 24"/>
                <a:gd name="T4" fmla="*/ 10 w 19"/>
                <a:gd name="T5" fmla="*/ 6 h 24"/>
                <a:gd name="T6" fmla="*/ 4 w 19"/>
                <a:gd name="T7" fmla="*/ 7 h 24"/>
                <a:gd name="T8" fmla="*/ 2 w 19"/>
                <a:gd name="T9" fmla="*/ 6 h 24"/>
                <a:gd name="T10" fmla="*/ 2 w 19"/>
                <a:gd name="T11" fmla="*/ 3 h 24"/>
                <a:gd name="T12" fmla="*/ 3 w 19"/>
                <a:gd name="T13" fmla="*/ 1 h 24"/>
                <a:gd name="T14" fmla="*/ 11 w 19"/>
                <a:gd name="T15" fmla="*/ 0 h 24"/>
                <a:gd name="T16" fmla="*/ 19 w 19"/>
                <a:gd name="T17" fmla="*/ 10 h 24"/>
                <a:gd name="T18" fmla="*/ 19 w 19"/>
                <a:gd name="T19" fmla="*/ 22 h 24"/>
                <a:gd name="T20" fmla="*/ 18 w 19"/>
                <a:gd name="T21" fmla="*/ 24 h 24"/>
                <a:gd name="T22" fmla="*/ 16 w 19"/>
                <a:gd name="T23" fmla="*/ 24 h 24"/>
                <a:gd name="T24" fmla="*/ 15 w 19"/>
                <a:gd name="T25" fmla="*/ 23 h 24"/>
                <a:gd name="T26" fmla="*/ 15 w 19"/>
                <a:gd name="T27" fmla="*/ 21 h 24"/>
                <a:gd name="T28" fmla="*/ 8 w 19"/>
                <a:gd name="T29" fmla="*/ 24 h 24"/>
                <a:gd name="T30" fmla="*/ 0 w 19"/>
                <a:gd name="T31" fmla="*/ 16 h 24"/>
                <a:gd name="T32" fmla="*/ 9 w 19"/>
                <a:gd name="T33" fmla="*/ 9 h 24"/>
                <a:gd name="T34" fmla="*/ 9 w 19"/>
                <a:gd name="T35" fmla="*/ 19 h 24"/>
                <a:gd name="T36" fmla="*/ 13 w 19"/>
                <a:gd name="T37" fmla="*/ 17 h 24"/>
                <a:gd name="T38" fmla="*/ 13 w 19"/>
                <a:gd name="T39" fmla="*/ 14 h 24"/>
                <a:gd name="T40" fmla="*/ 10 w 19"/>
                <a:gd name="T41" fmla="*/ 13 h 24"/>
                <a:gd name="T42" fmla="*/ 6 w 19"/>
                <a:gd name="T43" fmla="*/ 16 h 24"/>
                <a:gd name="T44" fmla="*/ 9 w 19"/>
                <a:gd name="T4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4">
                  <a:moveTo>
                    <a:pt x="9" y="9"/>
                  </a:moveTo>
                  <a:cubicBezTo>
                    <a:pt x="11" y="9"/>
                    <a:pt x="13" y="10"/>
                    <a:pt x="13" y="10"/>
                  </a:cubicBezTo>
                  <a:cubicBezTo>
                    <a:pt x="13" y="7"/>
                    <a:pt x="12" y="6"/>
                    <a:pt x="10" y="6"/>
                  </a:cubicBezTo>
                  <a:cubicBezTo>
                    <a:pt x="8" y="6"/>
                    <a:pt x="5" y="6"/>
                    <a:pt x="4" y="7"/>
                  </a:cubicBezTo>
                  <a:cubicBezTo>
                    <a:pt x="3" y="7"/>
                    <a:pt x="3" y="6"/>
                    <a:pt x="2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3" y="1"/>
                    <a:pt x="7" y="0"/>
                    <a:pt x="11" y="0"/>
                  </a:cubicBezTo>
                  <a:cubicBezTo>
                    <a:pt x="18" y="0"/>
                    <a:pt x="19" y="4"/>
                    <a:pt x="19" y="1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3"/>
                    <a:pt x="19" y="24"/>
                    <a:pt x="18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5" y="23"/>
                    <a:pt x="15" y="23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3" y="22"/>
                    <a:pt x="11" y="24"/>
                    <a:pt x="8" y="24"/>
                  </a:cubicBezTo>
                  <a:cubicBezTo>
                    <a:pt x="3" y="24"/>
                    <a:pt x="0" y="21"/>
                    <a:pt x="0" y="16"/>
                  </a:cubicBezTo>
                  <a:cubicBezTo>
                    <a:pt x="0" y="12"/>
                    <a:pt x="3" y="9"/>
                    <a:pt x="9" y="9"/>
                  </a:cubicBezTo>
                  <a:close/>
                  <a:moveTo>
                    <a:pt x="9" y="19"/>
                  </a:moveTo>
                  <a:cubicBezTo>
                    <a:pt x="11" y="19"/>
                    <a:pt x="13" y="18"/>
                    <a:pt x="13" y="17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1" y="13"/>
                    <a:pt x="10" y="13"/>
                  </a:cubicBezTo>
                  <a:cubicBezTo>
                    <a:pt x="8" y="13"/>
                    <a:pt x="6" y="14"/>
                    <a:pt x="6" y="16"/>
                  </a:cubicBezTo>
                  <a:cubicBezTo>
                    <a:pt x="6" y="18"/>
                    <a:pt x="7" y="19"/>
                    <a:pt x="9" y="19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66" name="Freeform 96">
              <a:extLst>
                <a:ext uri="{FF2B5EF4-FFF2-40B4-BE49-F238E27FC236}">
                  <a16:creationId xmlns:a16="http://schemas.microsoft.com/office/drawing/2014/main" id="{920CA54B-DC36-4EB8-93D3-02053CE29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7388" y="1520825"/>
              <a:ext cx="34925" cy="63500"/>
            </a:xfrm>
            <a:custGeom>
              <a:avLst/>
              <a:gdLst>
                <a:gd name="T0" fmla="*/ 0 w 23"/>
                <a:gd name="T1" fmla="*/ 2 h 41"/>
                <a:gd name="T2" fmla="*/ 1 w 23"/>
                <a:gd name="T3" fmla="*/ 0 h 41"/>
                <a:gd name="T4" fmla="*/ 6 w 23"/>
                <a:gd name="T5" fmla="*/ 0 h 41"/>
                <a:gd name="T6" fmla="*/ 7 w 23"/>
                <a:gd name="T7" fmla="*/ 2 h 41"/>
                <a:gd name="T8" fmla="*/ 7 w 23"/>
                <a:gd name="T9" fmla="*/ 18 h 41"/>
                <a:gd name="T10" fmla="*/ 12 w 23"/>
                <a:gd name="T11" fmla="*/ 17 h 41"/>
                <a:gd name="T12" fmla="*/ 23 w 23"/>
                <a:gd name="T13" fmla="*/ 29 h 41"/>
                <a:gd name="T14" fmla="*/ 12 w 23"/>
                <a:gd name="T15" fmla="*/ 41 h 41"/>
                <a:gd name="T16" fmla="*/ 5 w 23"/>
                <a:gd name="T17" fmla="*/ 38 h 41"/>
                <a:gd name="T18" fmla="*/ 4 w 23"/>
                <a:gd name="T19" fmla="*/ 39 h 41"/>
                <a:gd name="T20" fmla="*/ 3 w 23"/>
                <a:gd name="T21" fmla="*/ 41 h 41"/>
                <a:gd name="T22" fmla="*/ 1 w 23"/>
                <a:gd name="T23" fmla="*/ 41 h 41"/>
                <a:gd name="T24" fmla="*/ 0 w 23"/>
                <a:gd name="T25" fmla="*/ 39 h 41"/>
                <a:gd name="T26" fmla="*/ 0 w 23"/>
                <a:gd name="T27" fmla="*/ 2 h 41"/>
                <a:gd name="T28" fmla="*/ 12 w 23"/>
                <a:gd name="T29" fmla="*/ 35 h 41"/>
                <a:gd name="T30" fmla="*/ 17 w 23"/>
                <a:gd name="T31" fmla="*/ 29 h 41"/>
                <a:gd name="T32" fmla="*/ 11 w 23"/>
                <a:gd name="T33" fmla="*/ 23 h 41"/>
                <a:gd name="T34" fmla="*/ 7 w 23"/>
                <a:gd name="T35" fmla="*/ 25 h 41"/>
                <a:gd name="T36" fmla="*/ 7 w 23"/>
                <a:gd name="T37" fmla="*/ 31 h 41"/>
                <a:gd name="T38" fmla="*/ 12 w 23"/>
                <a:gd name="T39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41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10" y="17"/>
                    <a:pt x="12" y="17"/>
                  </a:cubicBezTo>
                  <a:cubicBezTo>
                    <a:pt x="19" y="17"/>
                    <a:pt x="23" y="22"/>
                    <a:pt x="23" y="29"/>
                  </a:cubicBezTo>
                  <a:cubicBezTo>
                    <a:pt x="23" y="36"/>
                    <a:pt x="19" y="41"/>
                    <a:pt x="12" y="41"/>
                  </a:cubicBezTo>
                  <a:cubicBezTo>
                    <a:pt x="8" y="41"/>
                    <a:pt x="5" y="38"/>
                    <a:pt x="5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1"/>
                    <a:pt x="3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1"/>
                    <a:pt x="0" y="40"/>
                    <a:pt x="0" y="39"/>
                  </a:cubicBezTo>
                  <a:lnTo>
                    <a:pt x="0" y="2"/>
                  </a:lnTo>
                  <a:close/>
                  <a:moveTo>
                    <a:pt x="12" y="35"/>
                  </a:moveTo>
                  <a:cubicBezTo>
                    <a:pt x="15" y="35"/>
                    <a:pt x="17" y="32"/>
                    <a:pt x="17" y="29"/>
                  </a:cubicBezTo>
                  <a:cubicBezTo>
                    <a:pt x="17" y="26"/>
                    <a:pt x="14" y="23"/>
                    <a:pt x="11" y="23"/>
                  </a:cubicBezTo>
                  <a:cubicBezTo>
                    <a:pt x="8" y="23"/>
                    <a:pt x="7" y="25"/>
                    <a:pt x="7" y="25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3"/>
                    <a:pt x="8" y="35"/>
                    <a:pt x="12" y="35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67" name="Freeform 97">
              <a:extLst>
                <a:ext uri="{FF2B5EF4-FFF2-40B4-BE49-F238E27FC236}">
                  <a16:creationId xmlns:a16="http://schemas.microsoft.com/office/drawing/2014/main" id="{ED401EFA-1E47-4520-8D16-666A26831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250" y="1520825"/>
              <a:ext cx="11113" cy="63500"/>
            </a:xfrm>
            <a:custGeom>
              <a:avLst/>
              <a:gdLst>
                <a:gd name="T0" fmla="*/ 0 w 7"/>
                <a:gd name="T1" fmla="*/ 2 h 41"/>
                <a:gd name="T2" fmla="*/ 2 w 7"/>
                <a:gd name="T3" fmla="*/ 0 h 41"/>
                <a:gd name="T4" fmla="*/ 6 w 7"/>
                <a:gd name="T5" fmla="*/ 0 h 41"/>
                <a:gd name="T6" fmla="*/ 7 w 7"/>
                <a:gd name="T7" fmla="*/ 2 h 41"/>
                <a:gd name="T8" fmla="*/ 7 w 7"/>
                <a:gd name="T9" fmla="*/ 39 h 41"/>
                <a:gd name="T10" fmla="*/ 6 w 7"/>
                <a:gd name="T11" fmla="*/ 41 h 41"/>
                <a:gd name="T12" fmla="*/ 2 w 7"/>
                <a:gd name="T13" fmla="*/ 41 h 41"/>
                <a:gd name="T14" fmla="*/ 0 w 7"/>
                <a:gd name="T15" fmla="*/ 39 h 41"/>
                <a:gd name="T16" fmla="*/ 0 w 7"/>
                <a:gd name="T17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1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1"/>
                    <a:pt x="7" y="2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1"/>
                    <a:pt x="6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1"/>
                    <a:pt x="0" y="40"/>
                    <a:pt x="0" y="39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68" name="Freeform 98">
              <a:extLst>
                <a:ext uri="{FF2B5EF4-FFF2-40B4-BE49-F238E27FC236}">
                  <a16:creationId xmlns:a16="http://schemas.microsoft.com/office/drawing/2014/main" id="{1E5379FB-26FE-4B04-8EAE-9912DB6DE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0888" y="1547813"/>
              <a:ext cx="33338" cy="36513"/>
            </a:xfrm>
            <a:custGeom>
              <a:avLst/>
              <a:gdLst>
                <a:gd name="T0" fmla="*/ 11 w 22"/>
                <a:gd name="T1" fmla="*/ 0 h 24"/>
                <a:gd name="T2" fmla="*/ 22 w 22"/>
                <a:gd name="T3" fmla="*/ 11 h 24"/>
                <a:gd name="T4" fmla="*/ 22 w 22"/>
                <a:gd name="T5" fmla="*/ 12 h 24"/>
                <a:gd name="T6" fmla="*/ 21 w 22"/>
                <a:gd name="T7" fmla="*/ 13 h 24"/>
                <a:gd name="T8" fmla="*/ 6 w 22"/>
                <a:gd name="T9" fmla="*/ 13 h 24"/>
                <a:gd name="T10" fmla="*/ 12 w 22"/>
                <a:gd name="T11" fmla="*/ 18 h 24"/>
                <a:gd name="T12" fmla="*/ 16 w 22"/>
                <a:gd name="T13" fmla="*/ 17 h 24"/>
                <a:gd name="T14" fmla="*/ 18 w 22"/>
                <a:gd name="T15" fmla="*/ 17 h 24"/>
                <a:gd name="T16" fmla="*/ 20 w 22"/>
                <a:gd name="T17" fmla="*/ 19 h 24"/>
                <a:gd name="T18" fmla="*/ 20 w 22"/>
                <a:gd name="T19" fmla="*/ 21 h 24"/>
                <a:gd name="T20" fmla="*/ 11 w 22"/>
                <a:gd name="T21" fmla="*/ 24 h 24"/>
                <a:gd name="T22" fmla="*/ 0 w 22"/>
                <a:gd name="T23" fmla="*/ 12 h 24"/>
                <a:gd name="T24" fmla="*/ 11 w 22"/>
                <a:gd name="T25" fmla="*/ 0 h 24"/>
                <a:gd name="T26" fmla="*/ 15 w 22"/>
                <a:gd name="T27" fmla="*/ 9 h 24"/>
                <a:gd name="T28" fmla="*/ 11 w 22"/>
                <a:gd name="T29" fmla="*/ 5 h 24"/>
                <a:gd name="T30" fmla="*/ 7 w 22"/>
                <a:gd name="T31" fmla="*/ 9 h 24"/>
                <a:gd name="T32" fmla="*/ 15 w 22"/>
                <a:gd name="T33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4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1"/>
                    <a:pt x="22" y="12"/>
                    <a:pt x="22" y="12"/>
                  </a:cubicBezTo>
                  <a:cubicBezTo>
                    <a:pt x="22" y="13"/>
                    <a:pt x="21" y="13"/>
                    <a:pt x="21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6"/>
                    <a:pt x="8" y="18"/>
                    <a:pt x="12" y="18"/>
                  </a:cubicBezTo>
                  <a:cubicBezTo>
                    <a:pt x="13" y="18"/>
                    <a:pt x="15" y="18"/>
                    <a:pt x="16" y="17"/>
                  </a:cubicBezTo>
                  <a:cubicBezTo>
                    <a:pt x="17" y="16"/>
                    <a:pt x="17" y="16"/>
                    <a:pt x="18" y="1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20"/>
                    <a:pt x="20" y="20"/>
                    <a:pt x="20" y="21"/>
                  </a:cubicBezTo>
                  <a:cubicBezTo>
                    <a:pt x="18" y="23"/>
                    <a:pt x="15" y="24"/>
                    <a:pt x="11" y="24"/>
                  </a:cubicBezTo>
                  <a:cubicBezTo>
                    <a:pt x="4" y="24"/>
                    <a:pt x="0" y="19"/>
                    <a:pt x="0" y="12"/>
                  </a:cubicBezTo>
                  <a:cubicBezTo>
                    <a:pt x="0" y="6"/>
                    <a:pt x="4" y="0"/>
                    <a:pt x="11" y="0"/>
                  </a:cubicBezTo>
                  <a:close/>
                  <a:moveTo>
                    <a:pt x="15" y="9"/>
                  </a:moveTo>
                  <a:cubicBezTo>
                    <a:pt x="15" y="7"/>
                    <a:pt x="13" y="5"/>
                    <a:pt x="11" y="5"/>
                  </a:cubicBezTo>
                  <a:cubicBezTo>
                    <a:pt x="9" y="5"/>
                    <a:pt x="7" y="7"/>
                    <a:pt x="7" y="9"/>
                  </a:cubicBezTo>
                  <a:lnTo>
                    <a:pt x="15" y="9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69" name="Freeform 99">
              <a:extLst>
                <a:ext uri="{FF2B5EF4-FFF2-40B4-BE49-F238E27FC236}">
                  <a16:creationId xmlns:a16="http://schemas.microsoft.com/office/drawing/2014/main" id="{E4747D52-6EB7-42E9-A968-6E7CF2211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388" y="1520825"/>
              <a:ext cx="39688" cy="63500"/>
            </a:xfrm>
            <a:custGeom>
              <a:avLst/>
              <a:gdLst>
                <a:gd name="T0" fmla="*/ 0 w 26"/>
                <a:gd name="T1" fmla="*/ 2 h 41"/>
                <a:gd name="T2" fmla="*/ 1 w 26"/>
                <a:gd name="T3" fmla="*/ 0 h 41"/>
                <a:gd name="T4" fmla="*/ 25 w 26"/>
                <a:gd name="T5" fmla="*/ 0 h 41"/>
                <a:gd name="T6" fmla="*/ 26 w 26"/>
                <a:gd name="T7" fmla="*/ 2 h 41"/>
                <a:gd name="T8" fmla="*/ 26 w 26"/>
                <a:gd name="T9" fmla="*/ 6 h 41"/>
                <a:gd name="T10" fmla="*/ 25 w 26"/>
                <a:gd name="T11" fmla="*/ 7 h 41"/>
                <a:gd name="T12" fmla="*/ 8 w 26"/>
                <a:gd name="T13" fmla="*/ 7 h 41"/>
                <a:gd name="T14" fmla="*/ 8 w 26"/>
                <a:gd name="T15" fmla="*/ 17 h 41"/>
                <a:gd name="T16" fmla="*/ 22 w 26"/>
                <a:gd name="T17" fmla="*/ 17 h 41"/>
                <a:gd name="T18" fmla="*/ 23 w 26"/>
                <a:gd name="T19" fmla="*/ 18 h 41"/>
                <a:gd name="T20" fmla="*/ 23 w 26"/>
                <a:gd name="T21" fmla="*/ 23 h 41"/>
                <a:gd name="T22" fmla="*/ 22 w 26"/>
                <a:gd name="T23" fmla="*/ 24 h 41"/>
                <a:gd name="T24" fmla="*/ 8 w 26"/>
                <a:gd name="T25" fmla="*/ 24 h 41"/>
                <a:gd name="T26" fmla="*/ 8 w 26"/>
                <a:gd name="T27" fmla="*/ 34 h 41"/>
                <a:gd name="T28" fmla="*/ 25 w 26"/>
                <a:gd name="T29" fmla="*/ 34 h 41"/>
                <a:gd name="T30" fmla="*/ 26 w 26"/>
                <a:gd name="T31" fmla="*/ 35 h 41"/>
                <a:gd name="T32" fmla="*/ 26 w 26"/>
                <a:gd name="T33" fmla="*/ 39 h 41"/>
                <a:gd name="T34" fmla="*/ 25 w 26"/>
                <a:gd name="T35" fmla="*/ 41 h 41"/>
                <a:gd name="T36" fmla="*/ 1 w 26"/>
                <a:gd name="T37" fmla="*/ 41 h 41"/>
                <a:gd name="T38" fmla="*/ 0 w 26"/>
                <a:gd name="T39" fmla="*/ 39 h 41"/>
                <a:gd name="T40" fmla="*/ 0 w 26"/>
                <a:gd name="T41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41">
                  <a:moveTo>
                    <a:pt x="0" y="2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7"/>
                    <a:pt x="25" y="7"/>
                    <a:pt x="25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3" y="17"/>
                    <a:pt x="23" y="18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2" y="24"/>
                    <a:pt x="22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6" y="34"/>
                    <a:pt x="26" y="35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6" y="40"/>
                    <a:pt x="25" y="41"/>
                    <a:pt x="25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1"/>
                    <a:pt x="0" y="40"/>
                    <a:pt x="0" y="39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70" name="Freeform 100">
              <a:extLst>
                <a:ext uri="{FF2B5EF4-FFF2-40B4-BE49-F238E27FC236}">
                  <a16:creationId xmlns:a16="http://schemas.microsoft.com/office/drawing/2014/main" id="{04D75DDE-C545-4962-907B-408549584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8838" y="1547813"/>
              <a:ext cx="33338" cy="36513"/>
            </a:xfrm>
            <a:custGeom>
              <a:avLst/>
              <a:gdLst>
                <a:gd name="T0" fmla="*/ 12 w 22"/>
                <a:gd name="T1" fmla="*/ 0 h 24"/>
                <a:gd name="T2" fmla="*/ 21 w 22"/>
                <a:gd name="T3" fmla="*/ 4 h 24"/>
                <a:gd name="T4" fmla="*/ 20 w 22"/>
                <a:gd name="T5" fmla="*/ 6 h 24"/>
                <a:gd name="T6" fmla="*/ 18 w 22"/>
                <a:gd name="T7" fmla="*/ 8 h 24"/>
                <a:gd name="T8" fmla="*/ 16 w 22"/>
                <a:gd name="T9" fmla="*/ 8 h 24"/>
                <a:gd name="T10" fmla="*/ 12 w 22"/>
                <a:gd name="T11" fmla="*/ 6 h 24"/>
                <a:gd name="T12" fmla="*/ 7 w 22"/>
                <a:gd name="T13" fmla="*/ 12 h 24"/>
                <a:gd name="T14" fmla="*/ 12 w 22"/>
                <a:gd name="T15" fmla="*/ 18 h 24"/>
                <a:gd name="T16" fmla="*/ 17 w 22"/>
                <a:gd name="T17" fmla="*/ 16 h 24"/>
                <a:gd name="T18" fmla="*/ 18 w 22"/>
                <a:gd name="T19" fmla="*/ 16 h 24"/>
                <a:gd name="T20" fmla="*/ 21 w 22"/>
                <a:gd name="T21" fmla="*/ 18 h 24"/>
                <a:gd name="T22" fmla="*/ 21 w 22"/>
                <a:gd name="T23" fmla="*/ 19 h 24"/>
                <a:gd name="T24" fmla="*/ 12 w 22"/>
                <a:gd name="T25" fmla="*/ 24 h 24"/>
                <a:gd name="T26" fmla="*/ 0 w 22"/>
                <a:gd name="T27" fmla="*/ 12 h 24"/>
                <a:gd name="T28" fmla="*/ 12 w 22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4">
                  <a:moveTo>
                    <a:pt x="12" y="0"/>
                  </a:moveTo>
                  <a:cubicBezTo>
                    <a:pt x="16" y="0"/>
                    <a:pt x="19" y="1"/>
                    <a:pt x="21" y="4"/>
                  </a:cubicBezTo>
                  <a:cubicBezTo>
                    <a:pt x="21" y="5"/>
                    <a:pt x="21" y="5"/>
                    <a:pt x="20" y="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9"/>
                    <a:pt x="17" y="8"/>
                    <a:pt x="16" y="8"/>
                  </a:cubicBezTo>
                  <a:cubicBezTo>
                    <a:pt x="15" y="7"/>
                    <a:pt x="14" y="6"/>
                    <a:pt x="12" y="6"/>
                  </a:cubicBezTo>
                  <a:cubicBezTo>
                    <a:pt x="9" y="6"/>
                    <a:pt x="7" y="9"/>
                    <a:pt x="7" y="12"/>
                  </a:cubicBezTo>
                  <a:cubicBezTo>
                    <a:pt x="7" y="15"/>
                    <a:pt x="9" y="18"/>
                    <a:pt x="12" y="18"/>
                  </a:cubicBezTo>
                  <a:cubicBezTo>
                    <a:pt x="15" y="18"/>
                    <a:pt x="16" y="17"/>
                    <a:pt x="17" y="16"/>
                  </a:cubicBezTo>
                  <a:cubicBezTo>
                    <a:pt x="17" y="15"/>
                    <a:pt x="18" y="15"/>
                    <a:pt x="18" y="16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2" y="19"/>
                    <a:pt x="21" y="19"/>
                  </a:cubicBezTo>
                  <a:cubicBezTo>
                    <a:pt x="19" y="22"/>
                    <a:pt x="16" y="24"/>
                    <a:pt x="12" y="24"/>
                  </a:cubicBez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71" name="Freeform 101">
              <a:extLst>
                <a:ext uri="{FF2B5EF4-FFF2-40B4-BE49-F238E27FC236}">
                  <a16:creationId xmlns:a16="http://schemas.microsoft.com/office/drawing/2014/main" id="{C09E4239-B29A-4CCC-8722-70CDDCE5A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5350" y="1547813"/>
              <a:ext cx="38100" cy="36513"/>
            </a:xfrm>
            <a:custGeom>
              <a:avLst/>
              <a:gdLst>
                <a:gd name="T0" fmla="*/ 12 w 24"/>
                <a:gd name="T1" fmla="*/ 0 h 24"/>
                <a:gd name="T2" fmla="*/ 24 w 24"/>
                <a:gd name="T3" fmla="*/ 12 h 24"/>
                <a:gd name="T4" fmla="*/ 12 w 24"/>
                <a:gd name="T5" fmla="*/ 24 h 24"/>
                <a:gd name="T6" fmla="*/ 0 w 24"/>
                <a:gd name="T7" fmla="*/ 12 h 24"/>
                <a:gd name="T8" fmla="*/ 12 w 24"/>
                <a:gd name="T9" fmla="*/ 0 h 24"/>
                <a:gd name="T10" fmla="*/ 12 w 24"/>
                <a:gd name="T11" fmla="*/ 18 h 24"/>
                <a:gd name="T12" fmla="*/ 18 w 24"/>
                <a:gd name="T13" fmla="*/ 12 h 24"/>
                <a:gd name="T14" fmla="*/ 12 w 24"/>
                <a:gd name="T15" fmla="*/ 6 h 24"/>
                <a:gd name="T16" fmla="*/ 7 w 24"/>
                <a:gd name="T17" fmla="*/ 12 h 24"/>
                <a:gd name="T18" fmla="*/ 12 w 24"/>
                <a:gd name="T19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2" y="24"/>
                  </a:cubicBezTo>
                  <a:cubicBezTo>
                    <a:pt x="6" y="24"/>
                    <a:pt x="0" y="19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lose/>
                  <a:moveTo>
                    <a:pt x="12" y="18"/>
                  </a:moveTo>
                  <a:cubicBezTo>
                    <a:pt x="15" y="18"/>
                    <a:pt x="18" y="15"/>
                    <a:pt x="18" y="12"/>
                  </a:cubicBezTo>
                  <a:cubicBezTo>
                    <a:pt x="18" y="9"/>
                    <a:pt x="15" y="6"/>
                    <a:pt x="12" y="6"/>
                  </a:cubicBezTo>
                  <a:cubicBezTo>
                    <a:pt x="9" y="6"/>
                    <a:pt x="7" y="9"/>
                    <a:pt x="7" y="12"/>
                  </a:cubicBezTo>
                  <a:cubicBezTo>
                    <a:pt x="7" y="15"/>
                    <a:pt x="9" y="18"/>
                    <a:pt x="12" y="18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72" name="Freeform 102">
              <a:extLst>
                <a:ext uri="{FF2B5EF4-FFF2-40B4-BE49-F238E27FC236}">
                  <a16:creationId xmlns:a16="http://schemas.microsoft.com/office/drawing/2014/main" id="{5CC2DCC1-2D77-4D70-9F11-722C453CA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9800" y="1547813"/>
              <a:ext cx="36513" cy="36513"/>
            </a:xfrm>
            <a:custGeom>
              <a:avLst/>
              <a:gdLst>
                <a:gd name="T0" fmla="*/ 0 w 23"/>
                <a:gd name="T1" fmla="*/ 2 h 24"/>
                <a:gd name="T2" fmla="*/ 1 w 23"/>
                <a:gd name="T3" fmla="*/ 1 h 24"/>
                <a:gd name="T4" fmla="*/ 3 w 23"/>
                <a:gd name="T5" fmla="*/ 1 h 24"/>
                <a:gd name="T6" fmla="*/ 4 w 23"/>
                <a:gd name="T7" fmla="*/ 1 h 24"/>
                <a:gd name="T8" fmla="*/ 5 w 23"/>
                <a:gd name="T9" fmla="*/ 3 h 24"/>
                <a:gd name="T10" fmla="*/ 13 w 23"/>
                <a:gd name="T11" fmla="*/ 0 h 24"/>
                <a:gd name="T12" fmla="*/ 23 w 23"/>
                <a:gd name="T13" fmla="*/ 11 h 24"/>
                <a:gd name="T14" fmla="*/ 23 w 23"/>
                <a:gd name="T15" fmla="*/ 22 h 24"/>
                <a:gd name="T16" fmla="*/ 22 w 23"/>
                <a:gd name="T17" fmla="*/ 24 h 24"/>
                <a:gd name="T18" fmla="*/ 17 w 23"/>
                <a:gd name="T19" fmla="*/ 24 h 24"/>
                <a:gd name="T20" fmla="*/ 16 w 23"/>
                <a:gd name="T21" fmla="*/ 22 h 24"/>
                <a:gd name="T22" fmla="*/ 16 w 23"/>
                <a:gd name="T23" fmla="*/ 11 h 24"/>
                <a:gd name="T24" fmla="*/ 12 w 23"/>
                <a:gd name="T25" fmla="*/ 6 h 24"/>
                <a:gd name="T26" fmla="*/ 7 w 23"/>
                <a:gd name="T27" fmla="*/ 10 h 24"/>
                <a:gd name="T28" fmla="*/ 7 w 23"/>
                <a:gd name="T29" fmla="*/ 22 h 24"/>
                <a:gd name="T30" fmla="*/ 5 w 23"/>
                <a:gd name="T31" fmla="*/ 24 h 24"/>
                <a:gd name="T32" fmla="*/ 1 w 23"/>
                <a:gd name="T33" fmla="*/ 24 h 24"/>
                <a:gd name="T34" fmla="*/ 0 w 23"/>
                <a:gd name="T35" fmla="*/ 22 h 24"/>
                <a:gd name="T36" fmla="*/ 0 w 23"/>
                <a:gd name="T3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4">
                  <a:moveTo>
                    <a:pt x="0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20" y="0"/>
                    <a:pt x="23" y="6"/>
                    <a:pt x="23" y="1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3" y="24"/>
                    <a:pt x="22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8"/>
                    <a:pt x="15" y="6"/>
                    <a:pt x="12" y="6"/>
                  </a:cubicBezTo>
                  <a:cubicBezTo>
                    <a:pt x="9" y="6"/>
                    <a:pt x="7" y="8"/>
                    <a:pt x="7" y="1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6" y="24"/>
                    <a:pt x="5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23"/>
                    <a:pt x="0" y="2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73" name="Freeform 103">
              <a:extLst>
                <a:ext uri="{FF2B5EF4-FFF2-40B4-BE49-F238E27FC236}">
                  <a16:creationId xmlns:a16="http://schemas.microsoft.com/office/drawing/2014/main" id="{FF806A3F-95D9-4E1E-B25D-1FA3EFBEFB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04250" y="1547813"/>
              <a:ext cx="34925" cy="36513"/>
            </a:xfrm>
            <a:custGeom>
              <a:avLst/>
              <a:gdLst>
                <a:gd name="T0" fmla="*/ 12 w 23"/>
                <a:gd name="T1" fmla="*/ 0 h 24"/>
                <a:gd name="T2" fmla="*/ 23 w 23"/>
                <a:gd name="T3" fmla="*/ 12 h 24"/>
                <a:gd name="T4" fmla="*/ 12 w 23"/>
                <a:gd name="T5" fmla="*/ 24 h 24"/>
                <a:gd name="T6" fmla="*/ 0 w 23"/>
                <a:gd name="T7" fmla="*/ 12 h 24"/>
                <a:gd name="T8" fmla="*/ 12 w 23"/>
                <a:gd name="T9" fmla="*/ 0 h 24"/>
                <a:gd name="T10" fmla="*/ 12 w 23"/>
                <a:gd name="T11" fmla="*/ 18 h 24"/>
                <a:gd name="T12" fmla="*/ 17 w 23"/>
                <a:gd name="T13" fmla="*/ 12 h 24"/>
                <a:gd name="T14" fmla="*/ 12 w 23"/>
                <a:gd name="T15" fmla="*/ 6 h 24"/>
                <a:gd name="T16" fmla="*/ 6 w 23"/>
                <a:gd name="T17" fmla="*/ 12 h 24"/>
                <a:gd name="T18" fmla="*/ 12 w 23"/>
                <a:gd name="T19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4">
                  <a:moveTo>
                    <a:pt x="12" y="0"/>
                  </a:moveTo>
                  <a:cubicBezTo>
                    <a:pt x="18" y="0"/>
                    <a:pt x="23" y="6"/>
                    <a:pt x="23" y="12"/>
                  </a:cubicBezTo>
                  <a:cubicBezTo>
                    <a:pt x="23" y="19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lose/>
                  <a:moveTo>
                    <a:pt x="12" y="18"/>
                  </a:moveTo>
                  <a:cubicBezTo>
                    <a:pt x="15" y="18"/>
                    <a:pt x="17" y="15"/>
                    <a:pt x="17" y="12"/>
                  </a:cubicBezTo>
                  <a:cubicBezTo>
                    <a:pt x="17" y="9"/>
                    <a:pt x="15" y="6"/>
                    <a:pt x="12" y="6"/>
                  </a:cubicBezTo>
                  <a:cubicBezTo>
                    <a:pt x="9" y="6"/>
                    <a:pt x="6" y="9"/>
                    <a:pt x="6" y="12"/>
                  </a:cubicBezTo>
                  <a:cubicBezTo>
                    <a:pt x="6" y="15"/>
                    <a:pt x="9" y="18"/>
                    <a:pt x="12" y="18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74" name="Freeform 104">
              <a:extLst>
                <a:ext uri="{FF2B5EF4-FFF2-40B4-BE49-F238E27FC236}">
                  <a16:creationId xmlns:a16="http://schemas.microsoft.com/office/drawing/2014/main" id="{73195B9B-5517-4953-B1FC-33A67E0FB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7113" y="1547813"/>
              <a:ext cx="60325" cy="36513"/>
            </a:xfrm>
            <a:custGeom>
              <a:avLst/>
              <a:gdLst>
                <a:gd name="T0" fmla="*/ 0 w 39"/>
                <a:gd name="T1" fmla="*/ 2 h 24"/>
                <a:gd name="T2" fmla="*/ 2 w 39"/>
                <a:gd name="T3" fmla="*/ 1 h 24"/>
                <a:gd name="T4" fmla="*/ 4 w 39"/>
                <a:gd name="T5" fmla="*/ 1 h 24"/>
                <a:gd name="T6" fmla="*/ 5 w 39"/>
                <a:gd name="T7" fmla="*/ 1 h 24"/>
                <a:gd name="T8" fmla="*/ 5 w 39"/>
                <a:gd name="T9" fmla="*/ 3 h 24"/>
                <a:gd name="T10" fmla="*/ 13 w 39"/>
                <a:gd name="T11" fmla="*/ 0 h 24"/>
                <a:gd name="T12" fmla="*/ 20 w 39"/>
                <a:gd name="T13" fmla="*/ 4 h 24"/>
                <a:gd name="T14" fmla="*/ 29 w 39"/>
                <a:gd name="T15" fmla="*/ 0 h 24"/>
                <a:gd name="T16" fmla="*/ 39 w 39"/>
                <a:gd name="T17" fmla="*/ 12 h 24"/>
                <a:gd name="T18" fmla="*/ 39 w 39"/>
                <a:gd name="T19" fmla="*/ 22 h 24"/>
                <a:gd name="T20" fmla="*/ 37 w 39"/>
                <a:gd name="T21" fmla="*/ 24 h 24"/>
                <a:gd name="T22" fmla="*/ 33 w 39"/>
                <a:gd name="T23" fmla="*/ 24 h 24"/>
                <a:gd name="T24" fmla="*/ 32 w 39"/>
                <a:gd name="T25" fmla="*/ 22 h 24"/>
                <a:gd name="T26" fmla="*/ 32 w 39"/>
                <a:gd name="T27" fmla="*/ 11 h 24"/>
                <a:gd name="T28" fmla="*/ 27 w 39"/>
                <a:gd name="T29" fmla="*/ 6 h 24"/>
                <a:gd name="T30" fmla="*/ 23 w 39"/>
                <a:gd name="T31" fmla="*/ 9 h 24"/>
                <a:gd name="T32" fmla="*/ 23 w 39"/>
                <a:gd name="T33" fmla="*/ 11 h 24"/>
                <a:gd name="T34" fmla="*/ 23 w 39"/>
                <a:gd name="T35" fmla="*/ 22 h 24"/>
                <a:gd name="T36" fmla="*/ 22 w 39"/>
                <a:gd name="T37" fmla="*/ 24 h 24"/>
                <a:gd name="T38" fmla="*/ 17 w 39"/>
                <a:gd name="T39" fmla="*/ 24 h 24"/>
                <a:gd name="T40" fmla="*/ 16 w 39"/>
                <a:gd name="T41" fmla="*/ 22 h 24"/>
                <a:gd name="T42" fmla="*/ 16 w 39"/>
                <a:gd name="T43" fmla="*/ 11 h 24"/>
                <a:gd name="T44" fmla="*/ 12 w 39"/>
                <a:gd name="T45" fmla="*/ 6 h 24"/>
                <a:gd name="T46" fmla="*/ 7 w 39"/>
                <a:gd name="T47" fmla="*/ 10 h 24"/>
                <a:gd name="T48" fmla="*/ 7 w 39"/>
                <a:gd name="T49" fmla="*/ 22 h 24"/>
                <a:gd name="T50" fmla="*/ 6 w 39"/>
                <a:gd name="T51" fmla="*/ 24 h 24"/>
                <a:gd name="T52" fmla="*/ 2 w 39"/>
                <a:gd name="T53" fmla="*/ 24 h 24"/>
                <a:gd name="T54" fmla="*/ 0 w 39"/>
                <a:gd name="T55" fmla="*/ 22 h 24"/>
                <a:gd name="T56" fmla="*/ 0 w 39"/>
                <a:gd name="T5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" h="24">
                  <a:moveTo>
                    <a:pt x="0" y="2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9" y="1"/>
                    <a:pt x="20" y="4"/>
                  </a:cubicBezTo>
                  <a:cubicBezTo>
                    <a:pt x="21" y="3"/>
                    <a:pt x="24" y="0"/>
                    <a:pt x="29" y="0"/>
                  </a:cubicBezTo>
                  <a:cubicBezTo>
                    <a:pt x="36" y="0"/>
                    <a:pt x="39" y="6"/>
                    <a:pt x="39" y="1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3"/>
                    <a:pt x="38" y="24"/>
                    <a:pt x="37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2" y="24"/>
                    <a:pt x="32" y="23"/>
                    <a:pt x="32" y="22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8"/>
                    <a:pt x="30" y="6"/>
                    <a:pt x="27" y="6"/>
                  </a:cubicBezTo>
                  <a:cubicBezTo>
                    <a:pt x="24" y="6"/>
                    <a:pt x="23" y="9"/>
                    <a:pt x="23" y="9"/>
                  </a:cubicBezTo>
                  <a:cubicBezTo>
                    <a:pt x="23" y="9"/>
                    <a:pt x="23" y="10"/>
                    <a:pt x="23" y="1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2" y="24"/>
                    <a:pt x="22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8"/>
                    <a:pt x="15" y="6"/>
                    <a:pt x="12" y="6"/>
                  </a:cubicBezTo>
                  <a:cubicBezTo>
                    <a:pt x="9" y="6"/>
                    <a:pt x="8" y="8"/>
                    <a:pt x="7" y="1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4"/>
                    <a:pt x="6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0" y="23"/>
                    <a:pt x="0" y="2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75" name="Freeform 105">
              <a:extLst>
                <a:ext uri="{FF2B5EF4-FFF2-40B4-BE49-F238E27FC236}">
                  <a16:creationId xmlns:a16="http://schemas.microsoft.com/office/drawing/2014/main" id="{B67A6888-936A-4685-8EBE-1E293A9A2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0613" y="1549400"/>
              <a:ext cx="41275" cy="61913"/>
            </a:xfrm>
            <a:custGeom>
              <a:avLst/>
              <a:gdLst>
                <a:gd name="T0" fmla="*/ 1 w 27"/>
                <a:gd name="T1" fmla="*/ 1 h 40"/>
                <a:gd name="T2" fmla="*/ 2 w 27"/>
                <a:gd name="T3" fmla="*/ 0 h 40"/>
                <a:gd name="T4" fmla="*/ 7 w 27"/>
                <a:gd name="T5" fmla="*/ 0 h 40"/>
                <a:gd name="T6" fmla="*/ 8 w 27"/>
                <a:gd name="T7" fmla="*/ 0 h 40"/>
                <a:gd name="T8" fmla="*/ 14 w 27"/>
                <a:gd name="T9" fmla="*/ 13 h 40"/>
                <a:gd name="T10" fmla="*/ 14 w 27"/>
                <a:gd name="T11" fmla="*/ 13 h 40"/>
                <a:gd name="T12" fmla="*/ 19 w 27"/>
                <a:gd name="T13" fmla="*/ 0 h 40"/>
                <a:gd name="T14" fmla="*/ 21 w 27"/>
                <a:gd name="T15" fmla="*/ 0 h 40"/>
                <a:gd name="T16" fmla="*/ 25 w 27"/>
                <a:gd name="T17" fmla="*/ 0 h 40"/>
                <a:gd name="T18" fmla="*/ 26 w 27"/>
                <a:gd name="T19" fmla="*/ 1 h 40"/>
                <a:gd name="T20" fmla="*/ 9 w 27"/>
                <a:gd name="T21" fmla="*/ 39 h 40"/>
                <a:gd name="T22" fmla="*/ 8 w 27"/>
                <a:gd name="T23" fmla="*/ 40 h 40"/>
                <a:gd name="T24" fmla="*/ 3 w 27"/>
                <a:gd name="T25" fmla="*/ 40 h 40"/>
                <a:gd name="T26" fmla="*/ 2 w 27"/>
                <a:gd name="T27" fmla="*/ 38 h 40"/>
                <a:gd name="T28" fmla="*/ 10 w 27"/>
                <a:gd name="T29" fmla="*/ 21 h 40"/>
                <a:gd name="T30" fmla="*/ 1 w 27"/>
                <a:gd name="T3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0">
                  <a:moveTo>
                    <a:pt x="1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6" y="1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9"/>
                    <a:pt x="8" y="40"/>
                    <a:pt x="8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0"/>
                    <a:pt x="2" y="39"/>
                    <a:pt x="2" y="38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0EB4C0E7-89CD-4536-92FB-51E8D21A625A}"/>
              </a:ext>
            </a:extLst>
          </p:cNvPr>
          <p:cNvGrpSpPr/>
          <p:nvPr userDrawn="1"/>
        </p:nvGrpSpPr>
        <p:grpSpPr>
          <a:xfrm>
            <a:off x="284855" y="5253976"/>
            <a:ext cx="1447006" cy="472439"/>
            <a:chOff x="6973888" y="1711326"/>
            <a:chExt cx="1779587" cy="581025"/>
          </a:xfrm>
        </p:grpSpPr>
        <p:sp>
          <p:nvSpPr>
            <p:cNvPr id="377" name="Freeform 109">
              <a:extLst>
                <a:ext uri="{FF2B5EF4-FFF2-40B4-BE49-F238E27FC236}">
                  <a16:creationId xmlns:a16="http://schemas.microsoft.com/office/drawing/2014/main" id="{FA577B25-E46E-418D-A6DE-0B04BD14A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7625" y="1936751"/>
              <a:ext cx="103188" cy="150813"/>
            </a:xfrm>
            <a:custGeom>
              <a:avLst/>
              <a:gdLst>
                <a:gd name="T0" fmla="*/ 0 w 67"/>
                <a:gd name="T1" fmla="*/ 3 h 98"/>
                <a:gd name="T2" fmla="*/ 3 w 67"/>
                <a:gd name="T3" fmla="*/ 0 h 98"/>
                <a:gd name="T4" fmla="*/ 35 w 67"/>
                <a:gd name="T5" fmla="*/ 0 h 98"/>
                <a:gd name="T6" fmla="*/ 67 w 67"/>
                <a:gd name="T7" fmla="*/ 31 h 98"/>
                <a:gd name="T8" fmla="*/ 36 w 67"/>
                <a:gd name="T9" fmla="*/ 62 h 98"/>
                <a:gd name="T10" fmla="*/ 18 w 67"/>
                <a:gd name="T11" fmla="*/ 62 h 98"/>
                <a:gd name="T12" fmla="*/ 18 w 67"/>
                <a:gd name="T13" fmla="*/ 95 h 98"/>
                <a:gd name="T14" fmla="*/ 16 w 67"/>
                <a:gd name="T15" fmla="*/ 98 h 98"/>
                <a:gd name="T16" fmla="*/ 3 w 67"/>
                <a:gd name="T17" fmla="*/ 98 h 98"/>
                <a:gd name="T18" fmla="*/ 0 w 67"/>
                <a:gd name="T19" fmla="*/ 95 h 98"/>
                <a:gd name="T20" fmla="*/ 0 w 67"/>
                <a:gd name="T21" fmla="*/ 3 h 98"/>
                <a:gd name="T22" fmla="*/ 34 w 67"/>
                <a:gd name="T23" fmla="*/ 45 h 98"/>
                <a:gd name="T24" fmla="*/ 49 w 67"/>
                <a:gd name="T25" fmla="*/ 31 h 98"/>
                <a:gd name="T26" fmla="*/ 34 w 67"/>
                <a:gd name="T27" fmla="*/ 17 h 98"/>
                <a:gd name="T28" fmla="*/ 18 w 67"/>
                <a:gd name="T29" fmla="*/ 17 h 98"/>
                <a:gd name="T30" fmla="*/ 18 w 67"/>
                <a:gd name="T31" fmla="*/ 45 h 98"/>
                <a:gd name="T32" fmla="*/ 34 w 67"/>
                <a:gd name="T3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98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3" y="0"/>
                    <a:pt x="67" y="14"/>
                    <a:pt x="67" y="31"/>
                  </a:cubicBezTo>
                  <a:cubicBezTo>
                    <a:pt x="67" y="48"/>
                    <a:pt x="53" y="62"/>
                    <a:pt x="36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7" y="98"/>
                    <a:pt x="16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34" y="45"/>
                  </a:moveTo>
                  <a:cubicBezTo>
                    <a:pt x="42" y="45"/>
                    <a:pt x="49" y="39"/>
                    <a:pt x="49" y="31"/>
                  </a:cubicBezTo>
                  <a:cubicBezTo>
                    <a:pt x="49" y="23"/>
                    <a:pt x="42" y="17"/>
                    <a:pt x="34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34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78" name="Freeform 110">
              <a:extLst>
                <a:ext uri="{FF2B5EF4-FFF2-40B4-BE49-F238E27FC236}">
                  <a16:creationId xmlns:a16="http://schemas.microsoft.com/office/drawing/2014/main" id="{85988CDC-FD39-481E-8243-B6CCDE029C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21613" y="1936751"/>
              <a:ext cx="112713" cy="150813"/>
            </a:xfrm>
            <a:custGeom>
              <a:avLst/>
              <a:gdLst>
                <a:gd name="T0" fmla="*/ 0 w 73"/>
                <a:gd name="T1" fmla="*/ 3 h 98"/>
                <a:gd name="T2" fmla="*/ 3 w 73"/>
                <a:gd name="T3" fmla="*/ 0 h 98"/>
                <a:gd name="T4" fmla="*/ 42 w 73"/>
                <a:gd name="T5" fmla="*/ 0 h 98"/>
                <a:gd name="T6" fmla="*/ 73 w 73"/>
                <a:gd name="T7" fmla="*/ 30 h 98"/>
                <a:gd name="T8" fmla="*/ 52 w 73"/>
                <a:gd name="T9" fmla="*/ 58 h 98"/>
                <a:gd name="T10" fmla="*/ 71 w 73"/>
                <a:gd name="T11" fmla="*/ 94 h 98"/>
                <a:gd name="T12" fmla="*/ 69 w 73"/>
                <a:gd name="T13" fmla="*/ 98 h 98"/>
                <a:gd name="T14" fmla="*/ 54 w 73"/>
                <a:gd name="T15" fmla="*/ 98 h 98"/>
                <a:gd name="T16" fmla="*/ 52 w 73"/>
                <a:gd name="T17" fmla="*/ 96 h 98"/>
                <a:gd name="T18" fmla="*/ 33 w 73"/>
                <a:gd name="T19" fmla="*/ 59 h 98"/>
                <a:gd name="T20" fmla="*/ 18 w 73"/>
                <a:gd name="T21" fmla="*/ 59 h 98"/>
                <a:gd name="T22" fmla="*/ 18 w 73"/>
                <a:gd name="T23" fmla="*/ 95 h 98"/>
                <a:gd name="T24" fmla="*/ 15 w 73"/>
                <a:gd name="T25" fmla="*/ 98 h 98"/>
                <a:gd name="T26" fmla="*/ 3 w 73"/>
                <a:gd name="T27" fmla="*/ 98 h 98"/>
                <a:gd name="T28" fmla="*/ 0 w 73"/>
                <a:gd name="T29" fmla="*/ 95 h 98"/>
                <a:gd name="T30" fmla="*/ 0 w 73"/>
                <a:gd name="T31" fmla="*/ 3 h 98"/>
                <a:gd name="T32" fmla="*/ 41 w 73"/>
                <a:gd name="T33" fmla="*/ 45 h 98"/>
                <a:gd name="T34" fmla="*/ 55 w 73"/>
                <a:gd name="T35" fmla="*/ 30 h 98"/>
                <a:gd name="T36" fmla="*/ 41 w 73"/>
                <a:gd name="T37" fmla="*/ 17 h 98"/>
                <a:gd name="T38" fmla="*/ 18 w 73"/>
                <a:gd name="T39" fmla="*/ 17 h 98"/>
                <a:gd name="T40" fmla="*/ 18 w 73"/>
                <a:gd name="T41" fmla="*/ 45 h 98"/>
                <a:gd name="T42" fmla="*/ 41 w 73"/>
                <a:gd name="T4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98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3" y="14"/>
                    <a:pt x="73" y="30"/>
                  </a:cubicBezTo>
                  <a:cubicBezTo>
                    <a:pt x="73" y="43"/>
                    <a:pt x="64" y="53"/>
                    <a:pt x="52" y="58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2" y="95"/>
                    <a:pt x="71" y="98"/>
                    <a:pt x="69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3" y="98"/>
                    <a:pt x="52" y="97"/>
                    <a:pt x="52" y="9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7" y="98"/>
                    <a:pt x="15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41" y="45"/>
                  </a:moveTo>
                  <a:cubicBezTo>
                    <a:pt x="48" y="45"/>
                    <a:pt x="55" y="38"/>
                    <a:pt x="55" y="30"/>
                  </a:cubicBezTo>
                  <a:cubicBezTo>
                    <a:pt x="55" y="23"/>
                    <a:pt x="48" y="17"/>
                    <a:pt x="41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41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79" name="Freeform 111">
              <a:extLst>
                <a:ext uri="{FF2B5EF4-FFF2-40B4-BE49-F238E27FC236}">
                  <a16:creationId xmlns:a16="http://schemas.microsoft.com/office/drawing/2014/main" id="{F64F8252-D04F-483D-B994-6DE06DB95B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80363" y="1935163"/>
              <a:ext cx="153988" cy="153988"/>
            </a:xfrm>
            <a:custGeom>
              <a:avLst/>
              <a:gdLst>
                <a:gd name="T0" fmla="*/ 50 w 100"/>
                <a:gd name="T1" fmla="*/ 0 h 100"/>
                <a:gd name="T2" fmla="*/ 100 w 100"/>
                <a:gd name="T3" fmla="*/ 50 h 100"/>
                <a:gd name="T4" fmla="*/ 50 w 100"/>
                <a:gd name="T5" fmla="*/ 100 h 100"/>
                <a:gd name="T6" fmla="*/ 0 w 100"/>
                <a:gd name="T7" fmla="*/ 50 h 100"/>
                <a:gd name="T8" fmla="*/ 50 w 100"/>
                <a:gd name="T9" fmla="*/ 0 h 100"/>
                <a:gd name="T10" fmla="*/ 50 w 100"/>
                <a:gd name="T11" fmla="*/ 82 h 100"/>
                <a:gd name="T12" fmla="*/ 82 w 100"/>
                <a:gd name="T13" fmla="*/ 50 h 100"/>
                <a:gd name="T14" fmla="*/ 50 w 100"/>
                <a:gd name="T15" fmla="*/ 18 h 100"/>
                <a:gd name="T16" fmla="*/ 18 w 100"/>
                <a:gd name="T17" fmla="*/ 50 h 100"/>
                <a:gd name="T18" fmla="*/ 50 w 100"/>
                <a:gd name="T19" fmla="*/ 8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00">
                  <a:moveTo>
                    <a:pt x="50" y="0"/>
                  </a:moveTo>
                  <a:cubicBezTo>
                    <a:pt x="78" y="0"/>
                    <a:pt x="100" y="22"/>
                    <a:pt x="100" y="50"/>
                  </a:cubicBezTo>
                  <a:cubicBezTo>
                    <a:pt x="100" y="78"/>
                    <a:pt x="78" y="100"/>
                    <a:pt x="50" y="100"/>
                  </a:cubicBezTo>
                  <a:cubicBezTo>
                    <a:pt x="22" y="100"/>
                    <a:pt x="0" y="78"/>
                    <a:pt x="0" y="50"/>
                  </a:cubicBezTo>
                  <a:cubicBezTo>
                    <a:pt x="0" y="22"/>
                    <a:pt x="22" y="0"/>
                    <a:pt x="50" y="0"/>
                  </a:cubicBezTo>
                  <a:close/>
                  <a:moveTo>
                    <a:pt x="50" y="82"/>
                  </a:moveTo>
                  <a:cubicBezTo>
                    <a:pt x="68" y="82"/>
                    <a:pt x="82" y="68"/>
                    <a:pt x="82" y="50"/>
                  </a:cubicBezTo>
                  <a:cubicBezTo>
                    <a:pt x="82" y="33"/>
                    <a:pt x="68" y="18"/>
                    <a:pt x="50" y="18"/>
                  </a:cubicBezTo>
                  <a:cubicBezTo>
                    <a:pt x="32" y="18"/>
                    <a:pt x="18" y="33"/>
                    <a:pt x="18" y="50"/>
                  </a:cubicBezTo>
                  <a:cubicBezTo>
                    <a:pt x="18" y="68"/>
                    <a:pt x="32" y="82"/>
                    <a:pt x="50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80" name="Freeform 112">
              <a:extLst>
                <a:ext uri="{FF2B5EF4-FFF2-40B4-BE49-F238E27FC236}">
                  <a16:creationId xmlns:a16="http://schemas.microsoft.com/office/drawing/2014/main" id="{E540F474-EF0A-4B61-A4B0-A37393E64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8800" y="1935163"/>
              <a:ext cx="100013" cy="153988"/>
            </a:xfrm>
            <a:custGeom>
              <a:avLst/>
              <a:gdLst>
                <a:gd name="T0" fmla="*/ 1 w 64"/>
                <a:gd name="T1" fmla="*/ 85 h 100"/>
                <a:gd name="T2" fmla="*/ 6 w 64"/>
                <a:gd name="T3" fmla="*/ 76 h 100"/>
                <a:gd name="T4" fmla="*/ 11 w 64"/>
                <a:gd name="T5" fmla="*/ 75 h 100"/>
                <a:gd name="T6" fmla="*/ 32 w 64"/>
                <a:gd name="T7" fmla="*/ 84 h 100"/>
                <a:gd name="T8" fmla="*/ 44 w 64"/>
                <a:gd name="T9" fmla="*/ 73 h 100"/>
                <a:gd name="T10" fmla="*/ 27 w 64"/>
                <a:gd name="T11" fmla="*/ 57 h 100"/>
                <a:gd name="T12" fmla="*/ 1 w 64"/>
                <a:gd name="T13" fmla="*/ 27 h 100"/>
                <a:gd name="T14" fmla="*/ 32 w 64"/>
                <a:gd name="T15" fmla="*/ 0 h 100"/>
                <a:gd name="T16" fmla="*/ 60 w 64"/>
                <a:gd name="T17" fmla="*/ 9 h 100"/>
                <a:gd name="T18" fmla="*/ 61 w 64"/>
                <a:gd name="T19" fmla="*/ 14 h 100"/>
                <a:gd name="T20" fmla="*/ 55 w 64"/>
                <a:gd name="T21" fmla="*/ 22 h 100"/>
                <a:gd name="T22" fmla="*/ 50 w 64"/>
                <a:gd name="T23" fmla="*/ 23 h 100"/>
                <a:gd name="T24" fmla="*/ 31 w 64"/>
                <a:gd name="T25" fmla="*/ 16 h 100"/>
                <a:gd name="T26" fmla="*/ 19 w 64"/>
                <a:gd name="T27" fmla="*/ 25 h 100"/>
                <a:gd name="T28" fmla="*/ 35 w 64"/>
                <a:gd name="T29" fmla="*/ 41 h 100"/>
                <a:gd name="T30" fmla="*/ 64 w 64"/>
                <a:gd name="T31" fmla="*/ 72 h 100"/>
                <a:gd name="T32" fmla="*/ 32 w 64"/>
                <a:gd name="T33" fmla="*/ 100 h 100"/>
                <a:gd name="T34" fmla="*/ 2 w 64"/>
                <a:gd name="T35" fmla="*/ 89 h 100"/>
                <a:gd name="T36" fmla="*/ 1 w 64"/>
                <a:gd name="T37" fmla="*/ 8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00">
                  <a:moveTo>
                    <a:pt x="1" y="85"/>
                  </a:moveTo>
                  <a:cubicBezTo>
                    <a:pt x="6" y="76"/>
                    <a:pt x="6" y="76"/>
                    <a:pt x="6" y="76"/>
                  </a:cubicBezTo>
                  <a:cubicBezTo>
                    <a:pt x="7" y="74"/>
                    <a:pt x="10" y="74"/>
                    <a:pt x="11" y="75"/>
                  </a:cubicBezTo>
                  <a:cubicBezTo>
                    <a:pt x="11" y="76"/>
                    <a:pt x="23" y="84"/>
                    <a:pt x="32" y="84"/>
                  </a:cubicBezTo>
                  <a:cubicBezTo>
                    <a:pt x="39" y="84"/>
                    <a:pt x="44" y="79"/>
                    <a:pt x="44" y="73"/>
                  </a:cubicBezTo>
                  <a:cubicBezTo>
                    <a:pt x="44" y="66"/>
                    <a:pt x="38" y="61"/>
                    <a:pt x="27" y="57"/>
                  </a:cubicBezTo>
                  <a:cubicBezTo>
                    <a:pt x="14" y="51"/>
                    <a:pt x="1" y="43"/>
                    <a:pt x="1" y="27"/>
                  </a:cubicBezTo>
                  <a:cubicBezTo>
                    <a:pt x="1" y="14"/>
                    <a:pt x="10" y="0"/>
                    <a:pt x="32" y="0"/>
                  </a:cubicBezTo>
                  <a:cubicBezTo>
                    <a:pt x="46" y="0"/>
                    <a:pt x="57" y="7"/>
                    <a:pt x="60" y="9"/>
                  </a:cubicBezTo>
                  <a:cubicBezTo>
                    <a:pt x="61" y="10"/>
                    <a:pt x="62" y="12"/>
                    <a:pt x="61" y="14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3"/>
                    <a:pt x="52" y="25"/>
                    <a:pt x="50" y="23"/>
                  </a:cubicBezTo>
                  <a:cubicBezTo>
                    <a:pt x="49" y="23"/>
                    <a:pt x="39" y="16"/>
                    <a:pt x="31" y="16"/>
                  </a:cubicBezTo>
                  <a:cubicBezTo>
                    <a:pt x="23" y="16"/>
                    <a:pt x="19" y="21"/>
                    <a:pt x="19" y="25"/>
                  </a:cubicBezTo>
                  <a:cubicBezTo>
                    <a:pt x="19" y="32"/>
                    <a:pt x="24" y="36"/>
                    <a:pt x="35" y="41"/>
                  </a:cubicBezTo>
                  <a:cubicBezTo>
                    <a:pt x="49" y="46"/>
                    <a:pt x="64" y="55"/>
                    <a:pt x="64" y="72"/>
                  </a:cubicBezTo>
                  <a:cubicBezTo>
                    <a:pt x="64" y="87"/>
                    <a:pt x="52" y="100"/>
                    <a:pt x="32" y="100"/>
                  </a:cubicBezTo>
                  <a:cubicBezTo>
                    <a:pt x="15" y="100"/>
                    <a:pt x="5" y="92"/>
                    <a:pt x="2" y="89"/>
                  </a:cubicBezTo>
                  <a:cubicBezTo>
                    <a:pt x="0" y="88"/>
                    <a:pt x="0" y="87"/>
                    <a:pt x="1" y="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81" name="Freeform 113">
              <a:extLst>
                <a:ext uri="{FF2B5EF4-FFF2-40B4-BE49-F238E27FC236}">
                  <a16:creationId xmlns:a16="http://schemas.microsoft.com/office/drawing/2014/main" id="{23DA072F-E252-4CD6-B810-BBABF4E5A3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4375" y="1936751"/>
              <a:ext cx="101600" cy="150813"/>
            </a:xfrm>
            <a:custGeom>
              <a:avLst/>
              <a:gdLst>
                <a:gd name="T0" fmla="*/ 0 w 66"/>
                <a:gd name="T1" fmla="*/ 3 h 98"/>
                <a:gd name="T2" fmla="*/ 2 w 66"/>
                <a:gd name="T3" fmla="*/ 0 h 98"/>
                <a:gd name="T4" fmla="*/ 35 w 66"/>
                <a:gd name="T5" fmla="*/ 0 h 98"/>
                <a:gd name="T6" fmla="*/ 66 w 66"/>
                <a:gd name="T7" fmla="*/ 31 h 98"/>
                <a:gd name="T8" fmla="*/ 35 w 66"/>
                <a:gd name="T9" fmla="*/ 62 h 98"/>
                <a:gd name="T10" fmla="*/ 18 w 66"/>
                <a:gd name="T11" fmla="*/ 62 h 98"/>
                <a:gd name="T12" fmla="*/ 18 w 66"/>
                <a:gd name="T13" fmla="*/ 95 h 98"/>
                <a:gd name="T14" fmla="*/ 15 w 66"/>
                <a:gd name="T15" fmla="*/ 98 h 98"/>
                <a:gd name="T16" fmla="*/ 2 w 66"/>
                <a:gd name="T17" fmla="*/ 98 h 98"/>
                <a:gd name="T18" fmla="*/ 0 w 66"/>
                <a:gd name="T19" fmla="*/ 95 h 98"/>
                <a:gd name="T20" fmla="*/ 0 w 66"/>
                <a:gd name="T21" fmla="*/ 3 h 98"/>
                <a:gd name="T22" fmla="*/ 34 w 66"/>
                <a:gd name="T23" fmla="*/ 45 h 98"/>
                <a:gd name="T24" fmla="*/ 48 w 66"/>
                <a:gd name="T25" fmla="*/ 31 h 98"/>
                <a:gd name="T26" fmla="*/ 34 w 66"/>
                <a:gd name="T27" fmla="*/ 17 h 98"/>
                <a:gd name="T28" fmla="*/ 18 w 66"/>
                <a:gd name="T29" fmla="*/ 17 h 98"/>
                <a:gd name="T30" fmla="*/ 18 w 66"/>
                <a:gd name="T31" fmla="*/ 45 h 98"/>
                <a:gd name="T32" fmla="*/ 34 w 66"/>
                <a:gd name="T3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98">
                  <a:moveTo>
                    <a:pt x="0" y="3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2" y="0"/>
                    <a:pt x="66" y="14"/>
                    <a:pt x="66" y="31"/>
                  </a:cubicBezTo>
                  <a:cubicBezTo>
                    <a:pt x="66" y="48"/>
                    <a:pt x="52" y="62"/>
                    <a:pt x="35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6" y="98"/>
                    <a:pt x="1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34" y="45"/>
                  </a:moveTo>
                  <a:cubicBezTo>
                    <a:pt x="42" y="45"/>
                    <a:pt x="48" y="39"/>
                    <a:pt x="48" y="31"/>
                  </a:cubicBezTo>
                  <a:cubicBezTo>
                    <a:pt x="48" y="23"/>
                    <a:pt x="42" y="17"/>
                    <a:pt x="34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34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82" name="Freeform 114">
              <a:extLst>
                <a:ext uri="{FF2B5EF4-FFF2-40B4-BE49-F238E27FC236}">
                  <a16:creationId xmlns:a16="http://schemas.microsoft.com/office/drawing/2014/main" id="{39A4EE3C-D6E0-4267-B764-B3546CDDC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6775" y="1936751"/>
              <a:ext cx="95250" cy="150813"/>
            </a:xfrm>
            <a:custGeom>
              <a:avLst/>
              <a:gdLst>
                <a:gd name="T0" fmla="*/ 0 w 62"/>
                <a:gd name="T1" fmla="*/ 3 h 98"/>
                <a:gd name="T2" fmla="*/ 3 w 62"/>
                <a:gd name="T3" fmla="*/ 0 h 98"/>
                <a:gd name="T4" fmla="*/ 60 w 62"/>
                <a:gd name="T5" fmla="*/ 0 h 98"/>
                <a:gd name="T6" fmla="*/ 62 w 62"/>
                <a:gd name="T7" fmla="*/ 3 h 98"/>
                <a:gd name="T8" fmla="*/ 62 w 62"/>
                <a:gd name="T9" fmla="*/ 14 h 98"/>
                <a:gd name="T10" fmla="*/ 60 w 62"/>
                <a:gd name="T11" fmla="*/ 17 h 98"/>
                <a:gd name="T12" fmla="*/ 18 w 62"/>
                <a:gd name="T13" fmla="*/ 17 h 98"/>
                <a:gd name="T14" fmla="*/ 18 w 62"/>
                <a:gd name="T15" fmla="*/ 40 h 98"/>
                <a:gd name="T16" fmla="*/ 53 w 62"/>
                <a:gd name="T17" fmla="*/ 40 h 98"/>
                <a:gd name="T18" fmla="*/ 55 w 62"/>
                <a:gd name="T19" fmla="*/ 42 h 98"/>
                <a:gd name="T20" fmla="*/ 55 w 62"/>
                <a:gd name="T21" fmla="*/ 54 h 98"/>
                <a:gd name="T22" fmla="*/ 53 w 62"/>
                <a:gd name="T23" fmla="*/ 57 h 98"/>
                <a:gd name="T24" fmla="*/ 18 w 62"/>
                <a:gd name="T25" fmla="*/ 57 h 98"/>
                <a:gd name="T26" fmla="*/ 18 w 62"/>
                <a:gd name="T27" fmla="*/ 81 h 98"/>
                <a:gd name="T28" fmla="*/ 60 w 62"/>
                <a:gd name="T29" fmla="*/ 81 h 98"/>
                <a:gd name="T30" fmla="*/ 62 w 62"/>
                <a:gd name="T31" fmla="*/ 84 h 98"/>
                <a:gd name="T32" fmla="*/ 62 w 62"/>
                <a:gd name="T33" fmla="*/ 95 h 98"/>
                <a:gd name="T34" fmla="*/ 60 w 62"/>
                <a:gd name="T35" fmla="*/ 98 h 98"/>
                <a:gd name="T36" fmla="*/ 3 w 62"/>
                <a:gd name="T37" fmla="*/ 98 h 98"/>
                <a:gd name="T38" fmla="*/ 0 w 62"/>
                <a:gd name="T39" fmla="*/ 95 h 98"/>
                <a:gd name="T40" fmla="*/ 0 w 62"/>
                <a:gd name="T41" fmla="*/ 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98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2" y="2"/>
                    <a:pt x="62" y="3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2" y="16"/>
                    <a:pt x="61" y="17"/>
                    <a:pt x="60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4" y="40"/>
                    <a:pt x="55" y="41"/>
                    <a:pt x="55" y="42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5" y="55"/>
                    <a:pt x="54" y="57"/>
                    <a:pt x="53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1" y="81"/>
                    <a:pt x="62" y="82"/>
                    <a:pt x="62" y="84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96"/>
                    <a:pt x="61" y="98"/>
                    <a:pt x="60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83" name="Freeform 115">
              <a:extLst>
                <a:ext uri="{FF2B5EF4-FFF2-40B4-BE49-F238E27FC236}">
                  <a16:creationId xmlns:a16="http://schemas.microsoft.com/office/drawing/2014/main" id="{657E512F-8795-49D9-821E-9DB941991F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40763" y="1936751"/>
              <a:ext cx="111125" cy="150813"/>
            </a:xfrm>
            <a:custGeom>
              <a:avLst/>
              <a:gdLst>
                <a:gd name="T0" fmla="*/ 0 w 72"/>
                <a:gd name="T1" fmla="*/ 3 h 98"/>
                <a:gd name="T2" fmla="*/ 2 w 72"/>
                <a:gd name="T3" fmla="*/ 0 h 98"/>
                <a:gd name="T4" fmla="*/ 42 w 72"/>
                <a:gd name="T5" fmla="*/ 0 h 98"/>
                <a:gd name="T6" fmla="*/ 72 w 72"/>
                <a:gd name="T7" fmla="*/ 30 h 98"/>
                <a:gd name="T8" fmla="*/ 52 w 72"/>
                <a:gd name="T9" fmla="*/ 58 h 98"/>
                <a:gd name="T10" fmla="*/ 71 w 72"/>
                <a:gd name="T11" fmla="*/ 94 h 98"/>
                <a:gd name="T12" fmla="*/ 68 w 72"/>
                <a:gd name="T13" fmla="*/ 98 h 98"/>
                <a:gd name="T14" fmla="*/ 54 w 72"/>
                <a:gd name="T15" fmla="*/ 98 h 98"/>
                <a:gd name="T16" fmla="*/ 52 w 72"/>
                <a:gd name="T17" fmla="*/ 96 h 98"/>
                <a:gd name="T18" fmla="*/ 33 w 72"/>
                <a:gd name="T19" fmla="*/ 59 h 98"/>
                <a:gd name="T20" fmla="*/ 18 w 72"/>
                <a:gd name="T21" fmla="*/ 59 h 98"/>
                <a:gd name="T22" fmla="*/ 18 w 72"/>
                <a:gd name="T23" fmla="*/ 95 h 98"/>
                <a:gd name="T24" fmla="*/ 15 w 72"/>
                <a:gd name="T25" fmla="*/ 98 h 98"/>
                <a:gd name="T26" fmla="*/ 2 w 72"/>
                <a:gd name="T27" fmla="*/ 98 h 98"/>
                <a:gd name="T28" fmla="*/ 0 w 72"/>
                <a:gd name="T29" fmla="*/ 95 h 98"/>
                <a:gd name="T30" fmla="*/ 0 w 72"/>
                <a:gd name="T31" fmla="*/ 3 h 98"/>
                <a:gd name="T32" fmla="*/ 40 w 72"/>
                <a:gd name="T33" fmla="*/ 45 h 98"/>
                <a:gd name="T34" fmla="*/ 54 w 72"/>
                <a:gd name="T35" fmla="*/ 30 h 98"/>
                <a:gd name="T36" fmla="*/ 40 w 72"/>
                <a:gd name="T37" fmla="*/ 17 h 98"/>
                <a:gd name="T38" fmla="*/ 18 w 72"/>
                <a:gd name="T39" fmla="*/ 17 h 98"/>
                <a:gd name="T40" fmla="*/ 18 w 72"/>
                <a:gd name="T41" fmla="*/ 45 h 98"/>
                <a:gd name="T42" fmla="*/ 40 w 72"/>
                <a:gd name="T4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98">
                  <a:moveTo>
                    <a:pt x="0" y="3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2" y="14"/>
                    <a:pt x="72" y="30"/>
                  </a:cubicBezTo>
                  <a:cubicBezTo>
                    <a:pt x="72" y="43"/>
                    <a:pt x="64" y="53"/>
                    <a:pt x="52" y="58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2" y="95"/>
                    <a:pt x="71" y="98"/>
                    <a:pt x="68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3" y="98"/>
                    <a:pt x="52" y="97"/>
                    <a:pt x="52" y="9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6" y="98"/>
                    <a:pt x="1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40" y="45"/>
                  </a:moveTo>
                  <a:cubicBezTo>
                    <a:pt x="48" y="45"/>
                    <a:pt x="54" y="38"/>
                    <a:pt x="54" y="30"/>
                  </a:cubicBezTo>
                  <a:cubicBezTo>
                    <a:pt x="54" y="23"/>
                    <a:pt x="48" y="17"/>
                    <a:pt x="40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40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84" name="Freeform 116">
              <a:extLst>
                <a:ext uri="{FF2B5EF4-FFF2-40B4-BE49-F238E27FC236}">
                  <a16:creationId xmlns:a16="http://schemas.microsoft.com/office/drawing/2014/main" id="{7192B278-782D-43E8-A968-C3927792BA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7625" y="2138363"/>
              <a:ext cx="96838" cy="152400"/>
            </a:xfrm>
            <a:custGeom>
              <a:avLst/>
              <a:gdLst>
                <a:gd name="T0" fmla="*/ 0 w 63"/>
                <a:gd name="T1" fmla="*/ 2 h 98"/>
                <a:gd name="T2" fmla="*/ 2 w 63"/>
                <a:gd name="T3" fmla="*/ 0 h 98"/>
                <a:gd name="T4" fmla="*/ 32 w 63"/>
                <a:gd name="T5" fmla="*/ 0 h 98"/>
                <a:gd name="T6" fmla="*/ 63 w 63"/>
                <a:gd name="T7" fmla="*/ 31 h 98"/>
                <a:gd name="T8" fmla="*/ 32 w 63"/>
                <a:gd name="T9" fmla="*/ 63 h 98"/>
                <a:gd name="T10" fmla="*/ 7 w 63"/>
                <a:gd name="T11" fmla="*/ 63 h 98"/>
                <a:gd name="T12" fmla="*/ 7 w 63"/>
                <a:gd name="T13" fmla="*/ 96 h 98"/>
                <a:gd name="T14" fmla="*/ 4 w 63"/>
                <a:gd name="T15" fmla="*/ 98 h 98"/>
                <a:gd name="T16" fmla="*/ 2 w 63"/>
                <a:gd name="T17" fmla="*/ 98 h 98"/>
                <a:gd name="T18" fmla="*/ 0 w 63"/>
                <a:gd name="T19" fmla="*/ 96 h 98"/>
                <a:gd name="T20" fmla="*/ 0 w 63"/>
                <a:gd name="T21" fmla="*/ 2 h 98"/>
                <a:gd name="T22" fmla="*/ 32 w 63"/>
                <a:gd name="T23" fmla="*/ 57 h 98"/>
                <a:gd name="T24" fmla="*/ 57 w 63"/>
                <a:gd name="T25" fmla="*/ 31 h 98"/>
                <a:gd name="T26" fmla="*/ 31 w 63"/>
                <a:gd name="T27" fmla="*/ 7 h 98"/>
                <a:gd name="T28" fmla="*/ 7 w 63"/>
                <a:gd name="T29" fmla="*/ 7 h 98"/>
                <a:gd name="T30" fmla="*/ 7 w 63"/>
                <a:gd name="T31" fmla="*/ 57 h 98"/>
                <a:gd name="T32" fmla="*/ 32 w 63"/>
                <a:gd name="T33" fmla="*/ 5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98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9"/>
                    <a:pt x="49" y="63"/>
                    <a:pt x="32" y="63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7" y="97"/>
                    <a:pt x="6" y="98"/>
                    <a:pt x="4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2" y="57"/>
                  </a:moveTo>
                  <a:cubicBezTo>
                    <a:pt x="45" y="57"/>
                    <a:pt x="57" y="45"/>
                    <a:pt x="57" y="31"/>
                  </a:cubicBezTo>
                  <a:cubicBezTo>
                    <a:pt x="57" y="18"/>
                    <a:pt x="45" y="7"/>
                    <a:pt x="31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57"/>
                    <a:pt x="7" y="57"/>
                    <a:pt x="7" y="57"/>
                  </a:cubicBezTo>
                  <a:lnTo>
                    <a:pt x="32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85" name="Freeform 117">
              <a:extLst>
                <a:ext uri="{FF2B5EF4-FFF2-40B4-BE49-F238E27FC236}">
                  <a16:creationId xmlns:a16="http://schemas.microsoft.com/office/drawing/2014/main" id="{E401D0C5-DE22-4B6E-B3B0-0A3272A59F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3513" y="2136776"/>
              <a:ext cx="155575" cy="155575"/>
            </a:xfrm>
            <a:custGeom>
              <a:avLst/>
              <a:gdLst>
                <a:gd name="T0" fmla="*/ 50 w 100"/>
                <a:gd name="T1" fmla="*/ 0 h 100"/>
                <a:gd name="T2" fmla="*/ 100 w 100"/>
                <a:gd name="T3" fmla="*/ 50 h 100"/>
                <a:gd name="T4" fmla="*/ 50 w 100"/>
                <a:gd name="T5" fmla="*/ 100 h 100"/>
                <a:gd name="T6" fmla="*/ 0 w 100"/>
                <a:gd name="T7" fmla="*/ 50 h 100"/>
                <a:gd name="T8" fmla="*/ 50 w 100"/>
                <a:gd name="T9" fmla="*/ 0 h 100"/>
                <a:gd name="T10" fmla="*/ 50 w 100"/>
                <a:gd name="T11" fmla="*/ 94 h 100"/>
                <a:gd name="T12" fmla="*/ 94 w 100"/>
                <a:gd name="T13" fmla="*/ 50 h 100"/>
                <a:gd name="T14" fmla="*/ 50 w 100"/>
                <a:gd name="T15" fmla="*/ 6 h 100"/>
                <a:gd name="T16" fmla="*/ 6 w 100"/>
                <a:gd name="T17" fmla="*/ 50 h 100"/>
                <a:gd name="T18" fmla="*/ 50 w 100"/>
                <a:gd name="T19" fmla="*/ 9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00">
                  <a:moveTo>
                    <a:pt x="50" y="0"/>
                  </a:moveTo>
                  <a:cubicBezTo>
                    <a:pt x="78" y="0"/>
                    <a:pt x="100" y="22"/>
                    <a:pt x="100" y="50"/>
                  </a:cubicBezTo>
                  <a:cubicBezTo>
                    <a:pt x="100" y="78"/>
                    <a:pt x="78" y="100"/>
                    <a:pt x="50" y="100"/>
                  </a:cubicBezTo>
                  <a:cubicBezTo>
                    <a:pt x="22" y="100"/>
                    <a:pt x="0" y="78"/>
                    <a:pt x="0" y="50"/>
                  </a:cubicBezTo>
                  <a:cubicBezTo>
                    <a:pt x="0" y="22"/>
                    <a:pt x="22" y="0"/>
                    <a:pt x="50" y="0"/>
                  </a:cubicBezTo>
                  <a:close/>
                  <a:moveTo>
                    <a:pt x="50" y="94"/>
                  </a:moveTo>
                  <a:cubicBezTo>
                    <a:pt x="74" y="94"/>
                    <a:pt x="94" y="74"/>
                    <a:pt x="94" y="50"/>
                  </a:cubicBezTo>
                  <a:cubicBezTo>
                    <a:pt x="94" y="26"/>
                    <a:pt x="74" y="6"/>
                    <a:pt x="50" y="6"/>
                  </a:cubicBezTo>
                  <a:cubicBezTo>
                    <a:pt x="26" y="6"/>
                    <a:pt x="6" y="26"/>
                    <a:pt x="6" y="50"/>
                  </a:cubicBezTo>
                  <a:cubicBezTo>
                    <a:pt x="6" y="74"/>
                    <a:pt x="26" y="94"/>
                    <a:pt x="50" y="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86" name="Freeform 118">
              <a:extLst>
                <a:ext uri="{FF2B5EF4-FFF2-40B4-BE49-F238E27FC236}">
                  <a16:creationId xmlns:a16="http://schemas.microsoft.com/office/drawing/2014/main" id="{F5AD7A15-16F3-4C92-B4FA-1A28B866B7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4013" y="2138363"/>
              <a:ext cx="103188" cy="152400"/>
            </a:xfrm>
            <a:custGeom>
              <a:avLst/>
              <a:gdLst>
                <a:gd name="T0" fmla="*/ 0 w 67"/>
                <a:gd name="T1" fmla="*/ 2 h 98"/>
                <a:gd name="T2" fmla="*/ 1 w 67"/>
                <a:gd name="T3" fmla="*/ 0 h 98"/>
                <a:gd name="T4" fmla="*/ 36 w 67"/>
                <a:gd name="T5" fmla="*/ 0 h 98"/>
                <a:gd name="T6" fmla="*/ 67 w 67"/>
                <a:gd name="T7" fmla="*/ 30 h 98"/>
                <a:gd name="T8" fmla="*/ 44 w 67"/>
                <a:gd name="T9" fmla="*/ 59 h 98"/>
                <a:gd name="T10" fmla="*/ 64 w 67"/>
                <a:gd name="T11" fmla="*/ 95 h 98"/>
                <a:gd name="T12" fmla="*/ 63 w 67"/>
                <a:gd name="T13" fmla="*/ 98 h 98"/>
                <a:gd name="T14" fmla="*/ 59 w 67"/>
                <a:gd name="T15" fmla="*/ 98 h 98"/>
                <a:gd name="T16" fmla="*/ 57 w 67"/>
                <a:gd name="T17" fmla="*/ 96 h 98"/>
                <a:gd name="T18" fmla="*/ 37 w 67"/>
                <a:gd name="T19" fmla="*/ 60 h 98"/>
                <a:gd name="T20" fmla="*/ 32 w 67"/>
                <a:gd name="T21" fmla="*/ 60 h 98"/>
                <a:gd name="T22" fmla="*/ 6 w 67"/>
                <a:gd name="T23" fmla="*/ 60 h 98"/>
                <a:gd name="T24" fmla="*/ 6 w 67"/>
                <a:gd name="T25" fmla="*/ 96 h 98"/>
                <a:gd name="T26" fmla="*/ 4 w 67"/>
                <a:gd name="T27" fmla="*/ 98 h 98"/>
                <a:gd name="T28" fmla="*/ 1 w 67"/>
                <a:gd name="T29" fmla="*/ 98 h 98"/>
                <a:gd name="T30" fmla="*/ 0 w 67"/>
                <a:gd name="T31" fmla="*/ 96 h 98"/>
                <a:gd name="T32" fmla="*/ 0 w 67"/>
                <a:gd name="T33" fmla="*/ 2 h 98"/>
                <a:gd name="T34" fmla="*/ 36 w 67"/>
                <a:gd name="T35" fmla="*/ 54 h 98"/>
                <a:gd name="T36" fmla="*/ 60 w 67"/>
                <a:gd name="T37" fmla="*/ 30 h 98"/>
                <a:gd name="T38" fmla="*/ 35 w 67"/>
                <a:gd name="T39" fmla="*/ 7 h 98"/>
                <a:gd name="T40" fmla="*/ 6 w 67"/>
                <a:gd name="T41" fmla="*/ 7 h 98"/>
                <a:gd name="T42" fmla="*/ 6 w 67"/>
                <a:gd name="T43" fmla="*/ 54 h 98"/>
                <a:gd name="T44" fmla="*/ 36 w 67"/>
                <a:gd name="T45" fmla="*/ 5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7" h="98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3" y="0"/>
                    <a:pt x="67" y="13"/>
                    <a:pt x="67" y="30"/>
                  </a:cubicBezTo>
                  <a:cubicBezTo>
                    <a:pt x="67" y="44"/>
                    <a:pt x="57" y="55"/>
                    <a:pt x="44" y="59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5" y="96"/>
                    <a:pt x="65" y="98"/>
                    <a:pt x="63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8" y="98"/>
                    <a:pt x="57" y="97"/>
                    <a:pt x="57" y="96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5" y="60"/>
                    <a:pt x="33" y="60"/>
                    <a:pt x="32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5" y="98"/>
                    <a:pt x="4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0" y="98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6" y="54"/>
                  </a:moveTo>
                  <a:cubicBezTo>
                    <a:pt x="49" y="54"/>
                    <a:pt x="60" y="44"/>
                    <a:pt x="60" y="30"/>
                  </a:cubicBezTo>
                  <a:cubicBezTo>
                    <a:pt x="60" y="17"/>
                    <a:pt x="49" y="7"/>
                    <a:pt x="3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54"/>
                    <a:pt x="6" y="54"/>
                    <a:pt x="6" y="54"/>
                  </a:cubicBezTo>
                  <a:lnTo>
                    <a:pt x="36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87" name="Freeform 119">
              <a:extLst>
                <a:ext uri="{FF2B5EF4-FFF2-40B4-BE49-F238E27FC236}">
                  <a16:creationId xmlns:a16="http://schemas.microsoft.com/office/drawing/2014/main" id="{03768100-24CB-4BD7-923C-6705916A0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488" y="2138363"/>
              <a:ext cx="96838" cy="152400"/>
            </a:xfrm>
            <a:custGeom>
              <a:avLst/>
              <a:gdLst>
                <a:gd name="T0" fmla="*/ 28 w 63"/>
                <a:gd name="T1" fmla="*/ 6 h 98"/>
                <a:gd name="T2" fmla="*/ 2 w 63"/>
                <a:gd name="T3" fmla="*/ 6 h 98"/>
                <a:gd name="T4" fmla="*/ 0 w 63"/>
                <a:gd name="T5" fmla="*/ 4 h 98"/>
                <a:gd name="T6" fmla="*/ 0 w 63"/>
                <a:gd name="T7" fmla="*/ 2 h 98"/>
                <a:gd name="T8" fmla="*/ 2 w 63"/>
                <a:gd name="T9" fmla="*/ 0 h 98"/>
                <a:gd name="T10" fmla="*/ 61 w 63"/>
                <a:gd name="T11" fmla="*/ 0 h 98"/>
                <a:gd name="T12" fmla="*/ 63 w 63"/>
                <a:gd name="T13" fmla="*/ 2 h 98"/>
                <a:gd name="T14" fmla="*/ 63 w 63"/>
                <a:gd name="T15" fmla="*/ 4 h 98"/>
                <a:gd name="T16" fmla="*/ 61 w 63"/>
                <a:gd name="T17" fmla="*/ 6 h 98"/>
                <a:gd name="T18" fmla="*/ 35 w 63"/>
                <a:gd name="T19" fmla="*/ 6 h 98"/>
                <a:gd name="T20" fmla="*/ 35 w 63"/>
                <a:gd name="T21" fmla="*/ 96 h 98"/>
                <a:gd name="T22" fmla="*/ 32 w 63"/>
                <a:gd name="T23" fmla="*/ 98 h 98"/>
                <a:gd name="T24" fmla="*/ 30 w 63"/>
                <a:gd name="T25" fmla="*/ 98 h 98"/>
                <a:gd name="T26" fmla="*/ 28 w 63"/>
                <a:gd name="T27" fmla="*/ 96 h 98"/>
                <a:gd name="T28" fmla="*/ 28 w 63"/>
                <a:gd name="T29" fmla="*/ 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98">
                  <a:moveTo>
                    <a:pt x="28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3" y="1"/>
                    <a:pt x="63" y="2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5"/>
                    <a:pt x="63" y="6"/>
                    <a:pt x="61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35" y="97"/>
                    <a:pt x="34" y="98"/>
                    <a:pt x="32" y="98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29" y="98"/>
                    <a:pt x="28" y="97"/>
                    <a:pt x="28" y="96"/>
                  </a:cubicBezTo>
                  <a:lnTo>
                    <a:pt x="2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88" name="Freeform 120">
              <a:extLst>
                <a:ext uri="{FF2B5EF4-FFF2-40B4-BE49-F238E27FC236}">
                  <a16:creationId xmlns:a16="http://schemas.microsoft.com/office/drawing/2014/main" id="{5D848C0A-171D-4F19-AE30-D4118C8FF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3725" y="2138363"/>
              <a:ext cx="80963" cy="152400"/>
            </a:xfrm>
            <a:custGeom>
              <a:avLst/>
              <a:gdLst>
                <a:gd name="T0" fmla="*/ 0 w 53"/>
                <a:gd name="T1" fmla="*/ 2 h 98"/>
                <a:gd name="T2" fmla="*/ 2 w 53"/>
                <a:gd name="T3" fmla="*/ 0 h 98"/>
                <a:gd name="T4" fmla="*/ 5 w 53"/>
                <a:gd name="T5" fmla="*/ 0 h 98"/>
                <a:gd name="T6" fmla="*/ 7 w 53"/>
                <a:gd name="T7" fmla="*/ 2 h 98"/>
                <a:gd name="T8" fmla="*/ 7 w 53"/>
                <a:gd name="T9" fmla="*/ 92 h 98"/>
                <a:gd name="T10" fmla="*/ 51 w 53"/>
                <a:gd name="T11" fmla="*/ 92 h 98"/>
                <a:gd name="T12" fmla="*/ 53 w 53"/>
                <a:gd name="T13" fmla="*/ 93 h 98"/>
                <a:gd name="T14" fmla="*/ 53 w 53"/>
                <a:gd name="T15" fmla="*/ 96 h 98"/>
                <a:gd name="T16" fmla="*/ 51 w 53"/>
                <a:gd name="T17" fmla="*/ 98 h 98"/>
                <a:gd name="T18" fmla="*/ 2 w 53"/>
                <a:gd name="T19" fmla="*/ 98 h 98"/>
                <a:gd name="T20" fmla="*/ 0 w 53"/>
                <a:gd name="T21" fmla="*/ 96 h 98"/>
                <a:gd name="T22" fmla="*/ 0 w 53"/>
                <a:gd name="T23" fmla="*/ 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8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3" y="92"/>
                    <a:pt x="53" y="93"/>
                    <a:pt x="53" y="93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7"/>
                    <a:pt x="52" y="98"/>
                    <a:pt x="51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7"/>
                    <a:pt x="0" y="96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89" name="Freeform 121">
              <a:extLst>
                <a:ext uri="{FF2B5EF4-FFF2-40B4-BE49-F238E27FC236}">
                  <a16:creationId xmlns:a16="http://schemas.microsoft.com/office/drawing/2014/main" id="{F95A2BE9-9167-4B98-B9E5-1949FA4A17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2625" y="2135188"/>
              <a:ext cx="139700" cy="155575"/>
            </a:xfrm>
            <a:custGeom>
              <a:avLst/>
              <a:gdLst>
                <a:gd name="T0" fmla="*/ 1 w 90"/>
                <a:gd name="T1" fmla="*/ 98 h 100"/>
                <a:gd name="T2" fmla="*/ 43 w 90"/>
                <a:gd name="T3" fmla="*/ 1 h 100"/>
                <a:gd name="T4" fmla="*/ 45 w 90"/>
                <a:gd name="T5" fmla="*/ 0 h 100"/>
                <a:gd name="T6" fmla="*/ 45 w 90"/>
                <a:gd name="T7" fmla="*/ 0 h 100"/>
                <a:gd name="T8" fmla="*/ 47 w 90"/>
                <a:gd name="T9" fmla="*/ 1 h 100"/>
                <a:gd name="T10" fmla="*/ 90 w 90"/>
                <a:gd name="T11" fmla="*/ 98 h 100"/>
                <a:gd name="T12" fmla="*/ 88 w 90"/>
                <a:gd name="T13" fmla="*/ 100 h 100"/>
                <a:gd name="T14" fmla="*/ 85 w 90"/>
                <a:gd name="T15" fmla="*/ 100 h 100"/>
                <a:gd name="T16" fmla="*/ 83 w 90"/>
                <a:gd name="T17" fmla="*/ 98 h 100"/>
                <a:gd name="T18" fmla="*/ 72 w 90"/>
                <a:gd name="T19" fmla="*/ 73 h 100"/>
                <a:gd name="T20" fmla="*/ 18 w 90"/>
                <a:gd name="T21" fmla="*/ 73 h 100"/>
                <a:gd name="T22" fmla="*/ 7 w 90"/>
                <a:gd name="T23" fmla="*/ 98 h 100"/>
                <a:gd name="T24" fmla="*/ 5 w 90"/>
                <a:gd name="T25" fmla="*/ 100 h 100"/>
                <a:gd name="T26" fmla="*/ 2 w 90"/>
                <a:gd name="T27" fmla="*/ 100 h 100"/>
                <a:gd name="T28" fmla="*/ 1 w 90"/>
                <a:gd name="T29" fmla="*/ 98 h 100"/>
                <a:gd name="T30" fmla="*/ 69 w 90"/>
                <a:gd name="T31" fmla="*/ 67 h 100"/>
                <a:gd name="T32" fmla="*/ 45 w 90"/>
                <a:gd name="T33" fmla="*/ 11 h 100"/>
                <a:gd name="T34" fmla="*/ 45 w 90"/>
                <a:gd name="T35" fmla="*/ 11 h 100"/>
                <a:gd name="T36" fmla="*/ 21 w 90"/>
                <a:gd name="T37" fmla="*/ 67 h 100"/>
                <a:gd name="T38" fmla="*/ 69 w 90"/>
                <a:gd name="T39" fmla="*/ 6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100">
                  <a:moveTo>
                    <a:pt x="1" y="98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4" y="1"/>
                    <a:pt x="44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0"/>
                    <a:pt x="47" y="1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99"/>
                    <a:pt x="90" y="100"/>
                    <a:pt x="88" y="100"/>
                  </a:cubicBezTo>
                  <a:cubicBezTo>
                    <a:pt x="85" y="100"/>
                    <a:pt x="85" y="100"/>
                    <a:pt x="85" y="100"/>
                  </a:cubicBezTo>
                  <a:cubicBezTo>
                    <a:pt x="84" y="100"/>
                    <a:pt x="83" y="99"/>
                    <a:pt x="83" y="98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6" y="100"/>
                    <a:pt x="5" y="10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" y="100"/>
                    <a:pt x="0" y="99"/>
                    <a:pt x="1" y="98"/>
                  </a:cubicBezTo>
                  <a:close/>
                  <a:moveTo>
                    <a:pt x="69" y="67"/>
                  </a:move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21" y="67"/>
                    <a:pt x="21" y="67"/>
                    <a:pt x="21" y="67"/>
                  </a:cubicBezTo>
                  <a:lnTo>
                    <a:pt x="69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90" name="Freeform 122">
              <a:extLst>
                <a:ext uri="{FF2B5EF4-FFF2-40B4-BE49-F238E27FC236}">
                  <a16:creationId xmlns:a16="http://schemas.microsoft.com/office/drawing/2014/main" id="{FEAC35FA-C77D-4C32-BF7B-7921C49B9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4550" y="2136776"/>
              <a:ext cx="120650" cy="155575"/>
            </a:xfrm>
            <a:custGeom>
              <a:avLst/>
              <a:gdLst>
                <a:gd name="T0" fmla="*/ 0 w 78"/>
                <a:gd name="T1" fmla="*/ 2 h 100"/>
                <a:gd name="T2" fmla="*/ 2 w 78"/>
                <a:gd name="T3" fmla="*/ 0 h 100"/>
                <a:gd name="T4" fmla="*/ 5 w 78"/>
                <a:gd name="T5" fmla="*/ 0 h 100"/>
                <a:gd name="T6" fmla="*/ 71 w 78"/>
                <a:gd name="T7" fmla="*/ 87 h 100"/>
                <a:gd name="T8" fmla="*/ 72 w 78"/>
                <a:gd name="T9" fmla="*/ 87 h 100"/>
                <a:gd name="T10" fmla="*/ 72 w 78"/>
                <a:gd name="T11" fmla="*/ 3 h 100"/>
                <a:gd name="T12" fmla="*/ 73 w 78"/>
                <a:gd name="T13" fmla="*/ 1 h 100"/>
                <a:gd name="T14" fmla="*/ 76 w 78"/>
                <a:gd name="T15" fmla="*/ 1 h 100"/>
                <a:gd name="T16" fmla="*/ 78 w 78"/>
                <a:gd name="T17" fmla="*/ 3 h 100"/>
                <a:gd name="T18" fmla="*/ 78 w 78"/>
                <a:gd name="T19" fmla="*/ 98 h 100"/>
                <a:gd name="T20" fmla="*/ 76 w 78"/>
                <a:gd name="T21" fmla="*/ 100 h 100"/>
                <a:gd name="T22" fmla="*/ 74 w 78"/>
                <a:gd name="T23" fmla="*/ 100 h 100"/>
                <a:gd name="T24" fmla="*/ 7 w 78"/>
                <a:gd name="T25" fmla="*/ 12 h 100"/>
                <a:gd name="T26" fmla="*/ 6 w 78"/>
                <a:gd name="T27" fmla="*/ 12 h 100"/>
                <a:gd name="T28" fmla="*/ 6 w 78"/>
                <a:gd name="T29" fmla="*/ 97 h 100"/>
                <a:gd name="T30" fmla="*/ 5 w 78"/>
                <a:gd name="T31" fmla="*/ 99 h 100"/>
                <a:gd name="T32" fmla="*/ 2 w 78"/>
                <a:gd name="T33" fmla="*/ 99 h 100"/>
                <a:gd name="T34" fmla="*/ 0 w 78"/>
                <a:gd name="T35" fmla="*/ 97 h 100"/>
                <a:gd name="T36" fmla="*/ 0 w 78"/>
                <a:gd name="T37" fmla="*/ 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100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2"/>
                    <a:pt x="72" y="1"/>
                    <a:pt x="73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7" y="1"/>
                    <a:pt x="78" y="2"/>
                    <a:pt x="78" y="3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8" y="99"/>
                    <a:pt x="77" y="100"/>
                    <a:pt x="76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4" y="100"/>
                    <a:pt x="73" y="99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98"/>
                    <a:pt x="6" y="99"/>
                    <a:pt x="5" y="9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1" y="99"/>
                    <a:pt x="0" y="98"/>
                    <a:pt x="0" y="97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91" name="Freeform 123">
              <a:extLst>
                <a:ext uri="{FF2B5EF4-FFF2-40B4-BE49-F238E27FC236}">
                  <a16:creationId xmlns:a16="http://schemas.microsoft.com/office/drawing/2014/main" id="{0C62B13D-A0E3-441D-B152-21A262465A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9650" y="2138363"/>
              <a:ext cx="123825" cy="152400"/>
            </a:xfrm>
            <a:custGeom>
              <a:avLst/>
              <a:gdLst>
                <a:gd name="T0" fmla="*/ 0 w 80"/>
                <a:gd name="T1" fmla="*/ 2 h 98"/>
                <a:gd name="T2" fmla="*/ 2 w 80"/>
                <a:gd name="T3" fmla="*/ 0 h 98"/>
                <a:gd name="T4" fmla="*/ 32 w 80"/>
                <a:gd name="T5" fmla="*/ 0 h 98"/>
                <a:gd name="T6" fmla="*/ 80 w 80"/>
                <a:gd name="T7" fmla="*/ 49 h 98"/>
                <a:gd name="T8" fmla="*/ 32 w 80"/>
                <a:gd name="T9" fmla="*/ 98 h 98"/>
                <a:gd name="T10" fmla="*/ 2 w 80"/>
                <a:gd name="T11" fmla="*/ 98 h 98"/>
                <a:gd name="T12" fmla="*/ 0 w 80"/>
                <a:gd name="T13" fmla="*/ 96 h 98"/>
                <a:gd name="T14" fmla="*/ 0 w 80"/>
                <a:gd name="T15" fmla="*/ 2 h 98"/>
                <a:gd name="T16" fmla="*/ 30 w 80"/>
                <a:gd name="T17" fmla="*/ 92 h 98"/>
                <a:gd name="T18" fmla="*/ 73 w 80"/>
                <a:gd name="T19" fmla="*/ 49 h 98"/>
                <a:gd name="T20" fmla="*/ 30 w 80"/>
                <a:gd name="T21" fmla="*/ 6 h 98"/>
                <a:gd name="T22" fmla="*/ 7 w 80"/>
                <a:gd name="T23" fmla="*/ 6 h 98"/>
                <a:gd name="T24" fmla="*/ 7 w 80"/>
                <a:gd name="T25" fmla="*/ 92 h 98"/>
                <a:gd name="T26" fmla="*/ 30 w 80"/>
                <a:gd name="T27" fmla="*/ 9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98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8" y="0"/>
                    <a:pt x="80" y="22"/>
                    <a:pt x="80" y="49"/>
                  </a:cubicBezTo>
                  <a:cubicBezTo>
                    <a:pt x="80" y="76"/>
                    <a:pt x="58" y="98"/>
                    <a:pt x="32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0" y="92"/>
                  </a:moveTo>
                  <a:cubicBezTo>
                    <a:pt x="55" y="92"/>
                    <a:pt x="73" y="73"/>
                    <a:pt x="73" y="49"/>
                  </a:cubicBezTo>
                  <a:cubicBezTo>
                    <a:pt x="73" y="25"/>
                    <a:pt x="55" y="6"/>
                    <a:pt x="30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92"/>
                    <a:pt x="7" y="92"/>
                    <a:pt x="7" y="92"/>
                  </a:cubicBezTo>
                  <a:lnTo>
                    <a:pt x="30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92" name="Freeform 124">
              <a:extLst>
                <a:ext uri="{FF2B5EF4-FFF2-40B4-BE49-F238E27FC236}">
                  <a16:creationId xmlns:a16="http://schemas.microsoft.com/office/drawing/2014/main" id="{1F4C848D-05F4-4A14-9173-E1AE3903F9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3888" y="1711326"/>
              <a:ext cx="606425" cy="581025"/>
            </a:xfrm>
            <a:custGeom>
              <a:avLst/>
              <a:gdLst>
                <a:gd name="T0" fmla="*/ 357 w 393"/>
                <a:gd name="T1" fmla="*/ 114 h 375"/>
                <a:gd name="T2" fmla="*/ 305 w 393"/>
                <a:gd name="T3" fmla="*/ 86 h 375"/>
                <a:gd name="T4" fmla="*/ 277 w 393"/>
                <a:gd name="T5" fmla="*/ 70 h 375"/>
                <a:gd name="T6" fmla="*/ 273 w 393"/>
                <a:gd name="T7" fmla="*/ 53 h 375"/>
                <a:gd name="T8" fmla="*/ 202 w 393"/>
                <a:gd name="T9" fmla="*/ 1 h 375"/>
                <a:gd name="T10" fmla="*/ 158 w 393"/>
                <a:gd name="T11" fmla="*/ 24 h 375"/>
                <a:gd name="T12" fmla="*/ 113 w 393"/>
                <a:gd name="T13" fmla="*/ 67 h 375"/>
                <a:gd name="T14" fmla="*/ 90 w 393"/>
                <a:gd name="T15" fmla="*/ 86 h 375"/>
                <a:gd name="T16" fmla="*/ 7 w 393"/>
                <a:gd name="T17" fmla="*/ 134 h 375"/>
                <a:gd name="T18" fmla="*/ 2 w 393"/>
                <a:gd name="T19" fmla="*/ 155 h 375"/>
                <a:gd name="T20" fmla="*/ 35 w 393"/>
                <a:gd name="T21" fmla="*/ 238 h 375"/>
                <a:gd name="T22" fmla="*/ 57 w 393"/>
                <a:gd name="T23" fmla="*/ 263 h 375"/>
                <a:gd name="T24" fmla="*/ 64 w 393"/>
                <a:gd name="T25" fmla="*/ 345 h 375"/>
                <a:gd name="T26" fmla="*/ 84 w 393"/>
                <a:gd name="T27" fmla="*/ 375 h 375"/>
                <a:gd name="T28" fmla="*/ 170 w 393"/>
                <a:gd name="T29" fmla="*/ 373 h 375"/>
                <a:gd name="T30" fmla="*/ 181 w 393"/>
                <a:gd name="T31" fmla="*/ 363 h 375"/>
                <a:gd name="T32" fmla="*/ 212 w 393"/>
                <a:gd name="T33" fmla="*/ 366 h 375"/>
                <a:gd name="T34" fmla="*/ 310 w 393"/>
                <a:gd name="T35" fmla="*/ 375 h 375"/>
                <a:gd name="T36" fmla="*/ 334 w 393"/>
                <a:gd name="T37" fmla="*/ 330 h 375"/>
                <a:gd name="T38" fmla="*/ 344 w 393"/>
                <a:gd name="T39" fmla="*/ 272 h 375"/>
                <a:gd name="T40" fmla="*/ 327 w 393"/>
                <a:gd name="T41" fmla="*/ 242 h 375"/>
                <a:gd name="T42" fmla="*/ 366 w 393"/>
                <a:gd name="T43" fmla="*/ 231 h 375"/>
                <a:gd name="T44" fmla="*/ 237 w 393"/>
                <a:gd name="T45" fmla="*/ 171 h 375"/>
                <a:gd name="T46" fmla="*/ 244 w 393"/>
                <a:gd name="T47" fmla="*/ 139 h 375"/>
                <a:gd name="T48" fmla="*/ 247 w 393"/>
                <a:gd name="T49" fmla="*/ 233 h 375"/>
                <a:gd name="T50" fmla="*/ 186 w 393"/>
                <a:gd name="T51" fmla="*/ 262 h 375"/>
                <a:gd name="T52" fmla="*/ 197 w 393"/>
                <a:gd name="T53" fmla="*/ 287 h 375"/>
                <a:gd name="T54" fmla="*/ 196 w 393"/>
                <a:gd name="T55" fmla="*/ 233 h 375"/>
                <a:gd name="T56" fmla="*/ 158 w 393"/>
                <a:gd name="T57" fmla="*/ 146 h 375"/>
                <a:gd name="T58" fmla="*/ 154 w 393"/>
                <a:gd name="T59" fmla="*/ 174 h 375"/>
                <a:gd name="T60" fmla="*/ 168 w 393"/>
                <a:gd name="T61" fmla="*/ 40 h 375"/>
                <a:gd name="T62" fmla="*/ 254 w 393"/>
                <a:gd name="T63" fmla="*/ 89 h 375"/>
                <a:gd name="T64" fmla="*/ 204 w 393"/>
                <a:gd name="T65" fmla="*/ 155 h 375"/>
                <a:gd name="T66" fmla="*/ 188 w 393"/>
                <a:gd name="T67" fmla="*/ 161 h 375"/>
                <a:gd name="T68" fmla="*/ 187 w 393"/>
                <a:gd name="T69" fmla="*/ 149 h 375"/>
                <a:gd name="T70" fmla="*/ 129 w 393"/>
                <a:gd name="T71" fmla="*/ 66 h 375"/>
                <a:gd name="T72" fmla="*/ 22 w 393"/>
                <a:gd name="T73" fmla="*/ 148 h 375"/>
                <a:gd name="T74" fmla="*/ 134 w 393"/>
                <a:gd name="T75" fmla="*/ 137 h 375"/>
                <a:gd name="T76" fmla="*/ 152 w 393"/>
                <a:gd name="T77" fmla="*/ 183 h 375"/>
                <a:gd name="T78" fmla="*/ 150 w 393"/>
                <a:gd name="T79" fmla="*/ 199 h 375"/>
                <a:gd name="T80" fmla="*/ 138 w 393"/>
                <a:gd name="T81" fmla="*/ 198 h 375"/>
                <a:gd name="T82" fmla="*/ 154 w 393"/>
                <a:gd name="T83" fmla="*/ 234 h 375"/>
                <a:gd name="T84" fmla="*/ 145 w 393"/>
                <a:gd name="T85" fmla="*/ 209 h 375"/>
                <a:gd name="T86" fmla="*/ 169 w 393"/>
                <a:gd name="T87" fmla="*/ 350 h 375"/>
                <a:gd name="T88" fmla="*/ 82 w 393"/>
                <a:gd name="T89" fmla="*/ 339 h 375"/>
                <a:gd name="T90" fmla="*/ 145 w 393"/>
                <a:gd name="T91" fmla="*/ 244 h 375"/>
                <a:gd name="T92" fmla="*/ 163 w 393"/>
                <a:gd name="T93" fmla="*/ 237 h 375"/>
                <a:gd name="T94" fmla="*/ 173 w 393"/>
                <a:gd name="T95" fmla="*/ 249 h 375"/>
                <a:gd name="T96" fmla="*/ 180 w 393"/>
                <a:gd name="T97" fmla="*/ 282 h 375"/>
                <a:gd name="T98" fmla="*/ 333 w 393"/>
                <a:gd name="T99" fmla="*/ 284 h 375"/>
                <a:gd name="T100" fmla="*/ 288 w 393"/>
                <a:gd name="T101" fmla="*/ 355 h 375"/>
                <a:gd name="T102" fmla="*/ 217 w 393"/>
                <a:gd name="T103" fmla="*/ 267 h 375"/>
                <a:gd name="T104" fmla="*/ 218 w 393"/>
                <a:gd name="T105" fmla="*/ 249 h 375"/>
                <a:gd name="T106" fmla="*/ 230 w 393"/>
                <a:gd name="T107" fmla="*/ 238 h 375"/>
                <a:gd name="T108" fmla="*/ 239 w 393"/>
                <a:gd name="T109" fmla="*/ 246 h 375"/>
                <a:gd name="T110" fmla="*/ 367 w 393"/>
                <a:gd name="T111" fmla="*/ 165 h 375"/>
                <a:gd name="T112" fmla="*/ 261 w 393"/>
                <a:gd name="T113" fmla="*/ 205 h 375"/>
                <a:gd name="T114" fmla="*/ 244 w 393"/>
                <a:gd name="T115" fmla="*/ 199 h 375"/>
                <a:gd name="T116" fmla="*/ 239 w 393"/>
                <a:gd name="T117" fmla="*/ 184 h 375"/>
                <a:gd name="T118" fmla="*/ 248 w 393"/>
                <a:gd name="T119" fmla="*/ 177 h 375"/>
                <a:gd name="T120" fmla="*/ 310 w 393"/>
                <a:gd name="T121" fmla="*/ 10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" h="375">
                  <a:moveTo>
                    <a:pt x="392" y="143"/>
                  </a:moveTo>
                  <a:cubicBezTo>
                    <a:pt x="392" y="141"/>
                    <a:pt x="391" y="139"/>
                    <a:pt x="389" y="137"/>
                  </a:cubicBezTo>
                  <a:cubicBezTo>
                    <a:pt x="389" y="136"/>
                    <a:pt x="388" y="136"/>
                    <a:pt x="388" y="135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6" y="135"/>
                    <a:pt x="386" y="135"/>
                    <a:pt x="386" y="135"/>
                  </a:cubicBezTo>
                  <a:cubicBezTo>
                    <a:pt x="383" y="132"/>
                    <a:pt x="383" y="132"/>
                    <a:pt x="383" y="132"/>
                  </a:cubicBezTo>
                  <a:cubicBezTo>
                    <a:pt x="357" y="114"/>
                    <a:pt x="357" y="114"/>
                    <a:pt x="357" y="114"/>
                  </a:cubicBezTo>
                  <a:cubicBezTo>
                    <a:pt x="349" y="108"/>
                    <a:pt x="340" y="102"/>
                    <a:pt x="331" y="96"/>
                  </a:cubicBezTo>
                  <a:cubicBezTo>
                    <a:pt x="318" y="87"/>
                    <a:pt x="318" y="87"/>
                    <a:pt x="318" y="87"/>
                  </a:cubicBezTo>
                  <a:cubicBezTo>
                    <a:pt x="318" y="86"/>
                    <a:pt x="318" y="86"/>
                    <a:pt x="318" y="86"/>
                  </a:cubicBezTo>
                  <a:cubicBezTo>
                    <a:pt x="317" y="86"/>
                    <a:pt x="317" y="86"/>
                    <a:pt x="316" y="85"/>
                  </a:cubicBezTo>
                  <a:cubicBezTo>
                    <a:pt x="315" y="85"/>
                    <a:pt x="314" y="85"/>
                    <a:pt x="313" y="84"/>
                  </a:cubicBezTo>
                  <a:cubicBezTo>
                    <a:pt x="311" y="84"/>
                    <a:pt x="310" y="84"/>
                    <a:pt x="308" y="84"/>
                  </a:cubicBezTo>
                  <a:cubicBezTo>
                    <a:pt x="307" y="85"/>
                    <a:pt x="306" y="85"/>
                    <a:pt x="305" y="86"/>
                  </a:cubicBezTo>
                  <a:cubicBezTo>
                    <a:pt x="304" y="86"/>
                    <a:pt x="304" y="86"/>
                    <a:pt x="304" y="86"/>
                  </a:cubicBezTo>
                  <a:cubicBezTo>
                    <a:pt x="302" y="87"/>
                    <a:pt x="302" y="87"/>
                    <a:pt x="302" y="87"/>
                  </a:cubicBezTo>
                  <a:cubicBezTo>
                    <a:pt x="295" y="92"/>
                    <a:pt x="295" y="92"/>
                    <a:pt x="295" y="92"/>
                  </a:cubicBezTo>
                  <a:cubicBezTo>
                    <a:pt x="286" y="98"/>
                    <a:pt x="276" y="105"/>
                    <a:pt x="266" y="111"/>
                  </a:cubicBezTo>
                  <a:cubicBezTo>
                    <a:pt x="268" y="105"/>
                    <a:pt x="269" y="99"/>
                    <a:pt x="271" y="93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77" y="70"/>
                    <a:pt x="277" y="70"/>
                    <a:pt x="277" y="70"/>
                  </a:cubicBezTo>
                  <a:cubicBezTo>
                    <a:pt x="277" y="68"/>
                    <a:pt x="277" y="68"/>
                    <a:pt x="277" y="68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8" y="65"/>
                    <a:pt x="278" y="65"/>
                    <a:pt x="278" y="64"/>
                  </a:cubicBezTo>
                  <a:cubicBezTo>
                    <a:pt x="278" y="62"/>
                    <a:pt x="278" y="60"/>
                    <a:pt x="277" y="58"/>
                  </a:cubicBezTo>
                  <a:cubicBezTo>
                    <a:pt x="276" y="56"/>
                    <a:pt x="275" y="54"/>
                    <a:pt x="273" y="53"/>
                  </a:cubicBezTo>
                  <a:cubicBezTo>
                    <a:pt x="256" y="40"/>
                    <a:pt x="239" y="27"/>
                    <a:pt x="221" y="15"/>
                  </a:cubicBezTo>
                  <a:cubicBezTo>
                    <a:pt x="209" y="5"/>
                    <a:pt x="209" y="5"/>
                    <a:pt x="209" y="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204" y="3"/>
                    <a:pt x="204" y="3"/>
                    <a:pt x="204" y="3"/>
                  </a:cubicBezTo>
                  <a:cubicBezTo>
                    <a:pt x="204" y="2"/>
                    <a:pt x="204" y="2"/>
                    <a:pt x="204" y="2"/>
                  </a:cubicBezTo>
                  <a:cubicBezTo>
                    <a:pt x="203" y="2"/>
                    <a:pt x="203" y="2"/>
                    <a:pt x="203" y="2"/>
                  </a:cubicBezTo>
                  <a:cubicBezTo>
                    <a:pt x="203" y="1"/>
                    <a:pt x="202" y="1"/>
                    <a:pt x="202" y="1"/>
                  </a:cubicBezTo>
                  <a:cubicBezTo>
                    <a:pt x="199" y="0"/>
                    <a:pt x="197" y="0"/>
                    <a:pt x="195" y="0"/>
                  </a:cubicBezTo>
                  <a:cubicBezTo>
                    <a:pt x="194" y="0"/>
                    <a:pt x="193" y="0"/>
                    <a:pt x="192" y="1"/>
                  </a:cubicBezTo>
                  <a:cubicBezTo>
                    <a:pt x="191" y="1"/>
                    <a:pt x="191" y="1"/>
                    <a:pt x="190" y="1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4" y="6"/>
                    <a:pt x="184" y="6"/>
                    <a:pt x="184" y="6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49" y="30"/>
                    <a:pt x="140" y="37"/>
                    <a:pt x="132" y="43"/>
                  </a:cubicBezTo>
                  <a:cubicBezTo>
                    <a:pt x="119" y="52"/>
                    <a:pt x="119" y="52"/>
                    <a:pt x="119" y="52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15" y="55"/>
                    <a:pt x="114" y="57"/>
                    <a:pt x="113" y="59"/>
                  </a:cubicBezTo>
                  <a:cubicBezTo>
                    <a:pt x="112" y="60"/>
                    <a:pt x="112" y="62"/>
                    <a:pt x="112" y="65"/>
                  </a:cubicBezTo>
                  <a:cubicBezTo>
                    <a:pt x="112" y="65"/>
                    <a:pt x="112" y="66"/>
                    <a:pt x="113" y="66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3" y="68"/>
                    <a:pt x="113" y="68"/>
                    <a:pt x="113" y="68"/>
                  </a:cubicBezTo>
                  <a:cubicBezTo>
                    <a:pt x="115" y="76"/>
                    <a:pt x="115" y="76"/>
                    <a:pt x="115" y="76"/>
                  </a:cubicBezTo>
                  <a:cubicBezTo>
                    <a:pt x="119" y="86"/>
                    <a:pt x="122" y="97"/>
                    <a:pt x="125" y="108"/>
                  </a:cubicBezTo>
                  <a:cubicBezTo>
                    <a:pt x="121" y="105"/>
                    <a:pt x="117" y="103"/>
                    <a:pt x="112" y="100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88" y="84"/>
                    <a:pt x="87" y="84"/>
                  </a:cubicBezTo>
                  <a:cubicBezTo>
                    <a:pt x="85" y="83"/>
                    <a:pt x="83" y="83"/>
                    <a:pt x="81" y="83"/>
                  </a:cubicBezTo>
                  <a:cubicBezTo>
                    <a:pt x="79" y="84"/>
                    <a:pt x="77" y="84"/>
                    <a:pt x="75" y="86"/>
                  </a:cubicBezTo>
                  <a:cubicBezTo>
                    <a:pt x="57" y="98"/>
                    <a:pt x="40" y="110"/>
                    <a:pt x="23" y="123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3" y="137"/>
                    <a:pt x="2" y="139"/>
                    <a:pt x="1" y="141"/>
                  </a:cubicBezTo>
                  <a:cubicBezTo>
                    <a:pt x="0" y="143"/>
                    <a:pt x="0" y="146"/>
                    <a:pt x="0" y="148"/>
                  </a:cubicBezTo>
                  <a:cubicBezTo>
                    <a:pt x="0" y="149"/>
                    <a:pt x="0" y="150"/>
                    <a:pt x="1" y="150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13" y="186"/>
                    <a:pt x="13" y="186"/>
                    <a:pt x="13" y="186"/>
                  </a:cubicBezTo>
                  <a:cubicBezTo>
                    <a:pt x="16" y="196"/>
                    <a:pt x="19" y="206"/>
                    <a:pt x="23" y="216"/>
                  </a:cubicBezTo>
                  <a:cubicBezTo>
                    <a:pt x="28" y="230"/>
                    <a:pt x="28" y="230"/>
                    <a:pt x="28" y="230"/>
                  </a:cubicBezTo>
                  <a:cubicBezTo>
                    <a:pt x="28" y="231"/>
                    <a:pt x="28" y="231"/>
                    <a:pt x="28" y="231"/>
                  </a:cubicBezTo>
                  <a:cubicBezTo>
                    <a:pt x="29" y="232"/>
                    <a:pt x="29" y="232"/>
                    <a:pt x="29" y="233"/>
                  </a:cubicBezTo>
                  <a:cubicBezTo>
                    <a:pt x="30" y="234"/>
                    <a:pt x="30" y="235"/>
                    <a:pt x="31" y="235"/>
                  </a:cubicBezTo>
                  <a:cubicBezTo>
                    <a:pt x="32" y="237"/>
                    <a:pt x="34" y="238"/>
                    <a:pt x="35" y="238"/>
                  </a:cubicBezTo>
                  <a:cubicBezTo>
                    <a:pt x="36" y="239"/>
                    <a:pt x="37" y="239"/>
                    <a:pt x="39" y="239"/>
                  </a:cubicBezTo>
                  <a:cubicBezTo>
                    <a:pt x="40" y="239"/>
                    <a:pt x="40" y="239"/>
                    <a:pt x="40" y="239"/>
                  </a:cubicBezTo>
                  <a:cubicBezTo>
                    <a:pt x="42" y="239"/>
                    <a:pt x="42" y="239"/>
                    <a:pt x="42" y="239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73" y="241"/>
                    <a:pt x="84" y="241"/>
                  </a:cubicBezTo>
                  <a:cubicBezTo>
                    <a:pt x="79" y="245"/>
                    <a:pt x="74" y="249"/>
                    <a:pt x="70" y="253"/>
                  </a:cubicBezTo>
                  <a:cubicBezTo>
                    <a:pt x="57" y="263"/>
                    <a:pt x="57" y="263"/>
                    <a:pt x="57" y="263"/>
                  </a:cubicBezTo>
                  <a:cubicBezTo>
                    <a:pt x="51" y="268"/>
                    <a:pt x="51" y="268"/>
                    <a:pt x="51" y="268"/>
                  </a:cubicBezTo>
                  <a:cubicBezTo>
                    <a:pt x="50" y="270"/>
                    <a:pt x="50" y="270"/>
                    <a:pt x="50" y="270"/>
                  </a:cubicBezTo>
                  <a:cubicBezTo>
                    <a:pt x="49" y="270"/>
                    <a:pt x="49" y="270"/>
                    <a:pt x="49" y="270"/>
                  </a:cubicBezTo>
                  <a:cubicBezTo>
                    <a:pt x="49" y="270"/>
                    <a:pt x="48" y="271"/>
                    <a:pt x="47" y="272"/>
                  </a:cubicBezTo>
                  <a:cubicBezTo>
                    <a:pt x="45" y="274"/>
                    <a:pt x="45" y="276"/>
                    <a:pt x="44" y="278"/>
                  </a:cubicBezTo>
                  <a:cubicBezTo>
                    <a:pt x="44" y="280"/>
                    <a:pt x="44" y="282"/>
                    <a:pt x="45" y="284"/>
                  </a:cubicBezTo>
                  <a:cubicBezTo>
                    <a:pt x="51" y="305"/>
                    <a:pt x="57" y="325"/>
                    <a:pt x="64" y="345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70" y="364"/>
                    <a:pt x="70" y="364"/>
                    <a:pt x="70" y="364"/>
                  </a:cubicBezTo>
                  <a:cubicBezTo>
                    <a:pt x="70" y="366"/>
                    <a:pt x="70" y="366"/>
                    <a:pt x="70" y="366"/>
                  </a:cubicBezTo>
                  <a:cubicBezTo>
                    <a:pt x="71" y="369"/>
                    <a:pt x="73" y="370"/>
                    <a:pt x="75" y="372"/>
                  </a:cubicBezTo>
                  <a:cubicBezTo>
                    <a:pt x="76" y="373"/>
                    <a:pt x="78" y="374"/>
                    <a:pt x="81" y="375"/>
                  </a:cubicBezTo>
                  <a:cubicBezTo>
                    <a:pt x="81" y="375"/>
                    <a:pt x="82" y="375"/>
                    <a:pt x="83" y="375"/>
                  </a:cubicBezTo>
                  <a:cubicBezTo>
                    <a:pt x="84" y="375"/>
                    <a:pt x="84" y="375"/>
                    <a:pt x="84" y="375"/>
                  </a:cubicBezTo>
                  <a:cubicBezTo>
                    <a:pt x="85" y="375"/>
                    <a:pt x="85" y="375"/>
                    <a:pt x="85" y="375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120" y="374"/>
                    <a:pt x="120" y="374"/>
                    <a:pt x="120" y="374"/>
                  </a:cubicBezTo>
                  <a:cubicBezTo>
                    <a:pt x="131" y="374"/>
                    <a:pt x="141" y="374"/>
                    <a:pt x="152" y="374"/>
                  </a:cubicBezTo>
                  <a:cubicBezTo>
                    <a:pt x="168" y="373"/>
                    <a:pt x="168" y="373"/>
                    <a:pt x="168" y="373"/>
                  </a:cubicBezTo>
                  <a:cubicBezTo>
                    <a:pt x="168" y="373"/>
                    <a:pt x="168" y="373"/>
                    <a:pt x="168" y="373"/>
                  </a:cubicBezTo>
                  <a:cubicBezTo>
                    <a:pt x="169" y="373"/>
                    <a:pt x="170" y="373"/>
                    <a:pt x="170" y="373"/>
                  </a:cubicBezTo>
                  <a:cubicBezTo>
                    <a:pt x="171" y="373"/>
                    <a:pt x="172" y="373"/>
                    <a:pt x="173" y="372"/>
                  </a:cubicBezTo>
                  <a:cubicBezTo>
                    <a:pt x="175" y="372"/>
                    <a:pt x="176" y="371"/>
                    <a:pt x="177" y="369"/>
                  </a:cubicBezTo>
                  <a:cubicBezTo>
                    <a:pt x="178" y="368"/>
                    <a:pt x="179" y="368"/>
                    <a:pt x="179" y="367"/>
                  </a:cubicBezTo>
                  <a:cubicBezTo>
                    <a:pt x="180" y="366"/>
                    <a:pt x="180" y="366"/>
                    <a:pt x="180" y="366"/>
                  </a:cubicBezTo>
                  <a:cubicBezTo>
                    <a:pt x="180" y="366"/>
                    <a:pt x="180" y="366"/>
                    <a:pt x="180" y="366"/>
                  </a:cubicBezTo>
                  <a:cubicBezTo>
                    <a:pt x="180" y="365"/>
                    <a:pt x="180" y="365"/>
                    <a:pt x="180" y="365"/>
                  </a:cubicBezTo>
                  <a:cubicBezTo>
                    <a:pt x="181" y="363"/>
                    <a:pt x="181" y="363"/>
                    <a:pt x="181" y="363"/>
                  </a:cubicBezTo>
                  <a:cubicBezTo>
                    <a:pt x="183" y="356"/>
                    <a:pt x="183" y="356"/>
                    <a:pt x="183" y="356"/>
                  </a:cubicBezTo>
                  <a:cubicBezTo>
                    <a:pt x="187" y="345"/>
                    <a:pt x="192" y="334"/>
                    <a:pt x="196" y="323"/>
                  </a:cubicBezTo>
                  <a:cubicBezTo>
                    <a:pt x="198" y="329"/>
                    <a:pt x="200" y="335"/>
                    <a:pt x="203" y="341"/>
                  </a:cubicBezTo>
                  <a:cubicBezTo>
                    <a:pt x="208" y="356"/>
                    <a:pt x="208" y="356"/>
                    <a:pt x="208" y="356"/>
                  </a:cubicBezTo>
                  <a:cubicBezTo>
                    <a:pt x="211" y="363"/>
                    <a:pt x="211" y="363"/>
                    <a:pt x="211" y="363"/>
                  </a:cubicBezTo>
                  <a:cubicBezTo>
                    <a:pt x="212" y="365"/>
                    <a:pt x="212" y="365"/>
                    <a:pt x="212" y="365"/>
                  </a:cubicBezTo>
                  <a:cubicBezTo>
                    <a:pt x="212" y="366"/>
                    <a:pt x="212" y="366"/>
                    <a:pt x="212" y="366"/>
                  </a:cubicBezTo>
                  <a:cubicBezTo>
                    <a:pt x="212" y="366"/>
                    <a:pt x="213" y="367"/>
                    <a:pt x="214" y="368"/>
                  </a:cubicBezTo>
                  <a:cubicBezTo>
                    <a:pt x="215" y="370"/>
                    <a:pt x="216" y="372"/>
                    <a:pt x="218" y="373"/>
                  </a:cubicBezTo>
                  <a:cubicBezTo>
                    <a:pt x="220" y="373"/>
                    <a:pt x="222" y="374"/>
                    <a:pt x="225" y="374"/>
                  </a:cubicBezTo>
                  <a:cubicBezTo>
                    <a:pt x="246" y="375"/>
                    <a:pt x="267" y="375"/>
                    <a:pt x="288" y="375"/>
                  </a:cubicBezTo>
                  <a:cubicBezTo>
                    <a:pt x="304" y="375"/>
                    <a:pt x="304" y="375"/>
                    <a:pt x="304" y="375"/>
                  </a:cubicBezTo>
                  <a:cubicBezTo>
                    <a:pt x="308" y="375"/>
                    <a:pt x="308" y="375"/>
                    <a:pt x="30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13" y="375"/>
                    <a:pt x="315" y="374"/>
                    <a:pt x="317" y="373"/>
                  </a:cubicBezTo>
                  <a:cubicBezTo>
                    <a:pt x="319" y="372"/>
                    <a:pt x="320" y="370"/>
                    <a:pt x="322" y="368"/>
                  </a:cubicBezTo>
                  <a:cubicBezTo>
                    <a:pt x="322" y="367"/>
                    <a:pt x="322" y="367"/>
                    <a:pt x="322" y="366"/>
                  </a:cubicBezTo>
                  <a:cubicBezTo>
                    <a:pt x="323" y="365"/>
                    <a:pt x="323" y="365"/>
                    <a:pt x="323" y="365"/>
                  </a:cubicBezTo>
                  <a:cubicBezTo>
                    <a:pt x="323" y="364"/>
                    <a:pt x="323" y="364"/>
                    <a:pt x="323" y="364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34" y="330"/>
                    <a:pt x="334" y="330"/>
                    <a:pt x="334" y="330"/>
                  </a:cubicBezTo>
                  <a:cubicBezTo>
                    <a:pt x="337" y="320"/>
                    <a:pt x="340" y="310"/>
                    <a:pt x="343" y="300"/>
                  </a:cubicBezTo>
                  <a:cubicBezTo>
                    <a:pt x="347" y="285"/>
                    <a:pt x="347" y="285"/>
                    <a:pt x="347" y="285"/>
                  </a:cubicBezTo>
                  <a:cubicBezTo>
                    <a:pt x="347" y="284"/>
                    <a:pt x="347" y="284"/>
                    <a:pt x="347" y="284"/>
                  </a:cubicBezTo>
                  <a:cubicBezTo>
                    <a:pt x="348" y="284"/>
                    <a:pt x="348" y="283"/>
                    <a:pt x="348" y="283"/>
                  </a:cubicBezTo>
                  <a:cubicBezTo>
                    <a:pt x="348" y="281"/>
                    <a:pt x="348" y="280"/>
                    <a:pt x="348" y="279"/>
                  </a:cubicBezTo>
                  <a:cubicBezTo>
                    <a:pt x="348" y="278"/>
                    <a:pt x="347" y="276"/>
                    <a:pt x="346" y="274"/>
                  </a:cubicBezTo>
                  <a:cubicBezTo>
                    <a:pt x="346" y="273"/>
                    <a:pt x="345" y="272"/>
                    <a:pt x="344" y="272"/>
                  </a:cubicBezTo>
                  <a:cubicBezTo>
                    <a:pt x="344" y="271"/>
                    <a:pt x="344" y="271"/>
                    <a:pt x="344" y="271"/>
                  </a:cubicBezTo>
                  <a:cubicBezTo>
                    <a:pt x="343" y="271"/>
                    <a:pt x="343" y="271"/>
                    <a:pt x="343" y="271"/>
                  </a:cubicBezTo>
                  <a:cubicBezTo>
                    <a:pt x="343" y="271"/>
                    <a:pt x="343" y="271"/>
                    <a:pt x="343" y="271"/>
                  </a:cubicBezTo>
                  <a:cubicBezTo>
                    <a:pt x="342" y="269"/>
                    <a:pt x="342" y="269"/>
                    <a:pt x="342" y="269"/>
                  </a:cubicBezTo>
                  <a:cubicBezTo>
                    <a:pt x="335" y="264"/>
                    <a:pt x="335" y="264"/>
                    <a:pt x="335" y="264"/>
                  </a:cubicBezTo>
                  <a:cubicBezTo>
                    <a:pt x="326" y="257"/>
                    <a:pt x="317" y="250"/>
                    <a:pt x="308" y="243"/>
                  </a:cubicBezTo>
                  <a:cubicBezTo>
                    <a:pt x="314" y="242"/>
                    <a:pt x="321" y="242"/>
                    <a:pt x="327" y="242"/>
                  </a:cubicBezTo>
                  <a:cubicBezTo>
                    <a:pt x="343" y="241"/>
                    <a:pt x="343" y="241"/>
                    <a:pt x="343" y="241"/>
                  </a:cubicBezTo>
                  <a:cubicBezTo>
                    <a:pt x="351" y="240"/>
                    <a:pt x="351" y="240"/>
                    <a:pt x="351" y="240"/>
                  </a:cubicBezTo>
                  <a:cubicBezTo>
                    <a:pt x="353" y="240"/>
                    <a:pt x="353" y="240"/>
                    <a:pt x="353" y="240"/>
                  </a:cubicBezTo>
                  <a:cubicBezTo>
                    <a:pt x="354" y="240"/>
                    <a:pt x="354" y="240"/>
                    <a:pt x="354" y="240"/>
                  </a:cubicBezTo>
                  <a:cubicBezTo>
                    <a:pt x="354" y="240"/>
                    <a:pt x="356" y="240"/>
                    <a:pt x="357" y="240"/>
                  </a:cubicBezTo>
                  <a:cubicBezTo>
                    <a:pt x="359" y="239"/>
                    <a:pt x="360" y="238"/>
                    <a:pt x="362" y="237"/>
                  </a:cubicBezTo>
                  <a:cubicBezTo>
                    <a:pt x="363" y="235"/>
                    <a:pt x="365" y="234"/>
                    <a:pt x="366" y="231"/>
                  </a:cubicBezTo>
                  <a:cubicBezTo>
                    <a:pt x="372" y="211"/>
                    <a:pt x="379" y="191"/>
                    <a:pt x="386" y="171"/>
                  </a:cubicBezTo>
                  <a:cubicBezTo>
                    <a:pt x="391" y="156"/>
                    <a:pt x="391" y="156"/>
                    <a:pt x="391" y="156"/>
                  </a:cubicBezTo>
                  <a:cubicBezTo>
                    <a:pt x="392" y="152"/>
                    <a:pt x="392" y="152"/>
                    <a:pt x="392" y="152"/>
                  </a:cubicBezTo>
                  <a:cubicBezTo>
                    <a:pt x="392" y="150"/>
                    <a:pt x="392" y="150"/>
                    <a:pt x="392" y="150"/>
                  </a:cubicBezTo>
                  <a:cubicBezTo>
                    <a:pt x="393" y="147"/>
                    <a:pt x="393" y="145"/>
                    <a:pt x="392" y="143"/>
                  </a:cubicBezTo>
                  <a:close/>
                  <a:moveTo>
                    <a:pt x="238" y="167"/>
                  </a:moveTo>
                  <a:cubicBezTo>
                    <a:pt x="237" y="171"/>
                    <a:pt x="237" y="171"/>
                    <a:pt x="237" y="171"/>
                  </a:cubicBezTo>
                  <a:cubicBezTo>
                    <a:pt x="237" y="173"/>
                    <a:pt x="237" y="173"/>
                    <a:pt x="237" y="173"/>
                  </a:cubicBezTo>
                  <a:cubicBezTo>
                    <a:pt x="235" y="173"/>
                    <a:pt x="235" y="173"/>
                    <a:pt x="235" y="173"/>
                  </a:cubicBezTo>
                  <a:cubicBezTo>
                    <a:pt x="230" y="173"/>
                    <a:pt x="225" y="173"/>
                    <a:pt x="220" y="173"/>
                  </a:cubicBezTo>
                  <a:cubicBezTo>
                    <a:pt x="215" y="158"/>
                    <a:pt x="215" y="158"/>
                    <a:pt x="215" y="158"/>
                  </a:cubicBezTo>
                  <a:cubicBezTo>
                    <a:pt x="214" y="156"/>
                    <a:pt x="214" y="156"/>
                    <a:pt x="214" y="156"/>
                  </a:cubicBezTo>
                  <a:cubicBezTo>
                    <a:pt x="221" y="152"/>
                    <a:pt x="221" y="152"/>
                    <a:pt x="221" y="152"/>
                  </a:cubicBezTo>
                  <a:cubicBezTo>
                    <a:pt x="244" y="139"/>
                    <a:pt x="244" y="139"/>
                    <a:pt x="244" y="139"/>
                  </a:cubicBezTo>
                  <a:cubicBezTo>
                    <a:pt x="241" y="152"/>
                    <a:pt x="241" y="152"/>
                    <a:pt x="241" y="152"/>
                  </a:cubicBezTo>
                  <a:lnTo>
                    <a:pt x="238" y="167"/>
                  </a:lnTo>
                  <a:close/>
                  <a:moveTo>
                    <a:pt x="249" y="207"/>
                  </a:moveTo>
                  <a:cubicBezTo>
                    <a:pt x="255" y="212"/>
                    <a:pt x="255" y="212"/>
                    <a:pt x="255" y="212"/>
                  </a:cubicBezTo>
                  <a:cubicBezTo>
                    <a:pt x="275" y="230"/>
                    <a:pt x="275" y="230"/>
                    <a:pt x="275" y="230"/>
                  </a:cubicBezTo>
                  <a:cubicBezTo>
                    <a:pt x="263" y="232"/>
                    <a:pt x="263" y="232"/>
                    <a:pt x="263" y="232"/>
                  </a:cubicBezTo>
                  <a:cubicBezTo>
                    <a:pt x="247" y="233"/>
                    <a:pt x="247" y="233"/>
                    <a:pt x="247" y="233"/>
                  </a:cubicBezTo>
                  <a:cubicBezTo>
                    <a:pt x="241" y="234"/>
                    <a:pt x="241" y="234"/>
                    <a:pt x="241" y="234"/>
                  </a:cubicBezTo>
                  <a:cubicBezTo>
                    <a:pt x="240" y="233"/>
                    <a:pt x="240" y="233"/>
                    <a:pt x="240" y="233"/>
                  </a:cubicBezTo>
                  <a:cubicBezTo>
                    <a:pt x="238" y="228"/>
                    <a:pt x="237" y="223"/>
                    <a:pt x="235" y="217"/>
                  </a:cubicBezTo>
                  <a:cubicBezTo>
                    <a:pt x="248" y="208"/>
                    <a:pt x="248" y="208"/>
                    <a:pt x="248" y="208"/>
                  </a:cubicBezTo>
                  <a:lnTo>
                    <a:pt x="249" y="207"/>
                  </a:lnTo>
                  <a:close/>
                  <a:moveTo>
                    <a:pt x="192" y="276"/>
                  </a:moveTo>
                  <a:cubicBezTo>
                    <a:pt x="186" y="262"/>
                    <a:pt x="186" y="262"/>
                    <a:pt x="186" y="262"/>
                  </a:cubicBezTo>
                  <a:cubicBezTo>
                    <a:pt x="183" y="256"/>
                    <a:pt x="183" y="256"/>
                    <a:pt x="183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8" y="252"/>
                    <a:pt x="193" y="249"/>
                    <a:pt x="197" y="246"/>
                  </a:cubicBezTo>
                  <a:cubicBezTo>
                    <a:pt x="210" y="255"/>
                    <a:pt x="210" y="255"/>
                    <a:pt x="210" y="255"/>
                  </a:cubicBezTo>
                  <a:cubicBezTo>
                    <a:pt x="211" y="256"/>
                    <a:pt x="211" y="256"/>
                    <a:pt x="211" y="256"/>
                  </a:cubicBezTo>
                  <a:cubicBezTo>
                    <a:pt x="208" y="263"/>
                    <a:pt x="208" y="263"/>
                    <a:pt x="208" y="263"/>
                  </a:cubicBezTo>
                  <a:cubicBezTo>
                    <a:pt x="197" y="287"/>
                    <a:pt x="197" y="287"/>
                    <a:pt x="197" y="287"/>
                  </a:cubicBezTo>
                  <a:lnTo>
                    <a:pt x="192" y="276"/>
                  </a:lnTo>
                  <a:close/>
                  <a:moveTo>
                    <a:pt x="196" y="233"/>
                  </a:moveTo>
                  <a:cubicBezTo>
                    <a:pt x="187" y="227"/>
                    <a:pt x="179" y="220"/>
                    <a:pt x="170" y="214"/>
                  </a:cubicBezTo>
                  <a:cubicBezTo>
                    <a:pt x="174" y="204"/>
                    <a:pt x="177" y="193"/>
                    <a:pt x="181" y="183"/>
                  </a:cubicBezTo>
                  <a:cubicBezTo>
                    <a:pt x="191" y="183"/>
                    <a:pt x="202" y="184"/>
                    <a:pt x="213" y="184"/>
                  </a:cubicBezTo>
                  <a:cubicBezTo>
                    <a:pt x="216" y="194"/>
                    <a:pt x="219" y="204"/>
                    <a:pt x="223" y="214"/>
                  </a:cubicBezTo>
                  <a:cubicBezTo>
                    <a:pt x="214" y="221"/>
                    <a:pt x="205" y="227"/>
                    <a:pt x="196" y="233"/>
                  </a:cubicBezTo>
                  <a:close/>
                  <a:moveTo>
                    <a:pt x="171" y="174"/>
                  </a:moveTo>
                  <a:cubicBezTo>
                    <a:pt x="155" y="174"/>
                    <a:pt x="155" y="174"/>
                    <a:pt x="155" y="174"/>
                  </a:cubicBezTo>
                  <a:cubicBezTo>
                    <a:pt x="155" y="174"/>
                    <a:pt x="155" y="174"/>
                    <a:pt x="155" y="174"/>
                  </a:cubicBezTo>
                  <a:cubicBezTo>
                    <a:pt x="155" y="173"/>
                    <a:pt x="155" y="173"/>
                    <a:pt x="155" y="173"/>
                  </a:cubicBezTo>
                  <a:cubicBezTo>
                    <a:pt x="153" y="165"/>
                    <a:pt x="153" y="165"/>
                    <a:pt x="153" y="165"/>
                  </a:cubicBezTo>
                  <a:cubicBezTo>
                    <a:pt x="146" y="139"/>
                    <a:pt x="146" y="139"/>
                    <a:pt x="146" y="139"/>
                  </a:cubicBezTo>
                  <a:cubicBezTo>
                    <a:pt x="158" y="146"/>
                    <a:pt x="158" y="146"/>
                    <a:pt x="158" y="146"/>
                  </a:cubicBezTo>
                  <a:cubicBezTo>
                    <a:pt x="172" y="154"/>
                    <a:pt x="172" y="154"/>
                    <a:pt x="172" y="154"/>
                  </a:cubicBezTo>
                  <a:cubicBezTo>
                    <a:pt x="177" y="157"/>
                    <a:pt x="177" y="157"/>
                    <a:pt x="177" y="157"/>
                  </a:cubicBezTo>
                  <a:cubicBezTo>
                    <a:pt x="177" y="158"/>
                    <a:pt x="177" y="158"/>
                    <a:pt x="177" y="158"/>
                  </a:cubicBezTo>
                  <a:cubicBezTo>
                    <a:pt x="176" y="163"/>
                    <a:pt x="174" y="168"/>
                    <a:pt x="172" y="174"/>
                  </a:cubicBezTo>
                  <a:cubicBezTo>
                    <a:pt x="172" y="174"/>
                    <a:pt x="171" y="174"/>
                    <a:pt x="171" y="174"/>
                  </a:cubicBezTo>
                  <a:close/>
                  <a:moveTo>
                    <a:pt x="154" y="174"/>
                  </a:moveTo>
                  <a:cubicBezTo>
                    <a:pt x="154" y="174"/>
                    <a:pt x="154" y="174"/>
                    <a:pt x="154" y="174"/>
                  </a:cubicBezTo>
                  <a:cubicBezTo>
                    <a:pt x="154" y="174"/>
                    <a:pt x="154" y="174"/>
                    <a:pt x="154" y="174"/>
                  </a:cubicBezTo>
                  <a:cubicBezTo>
                    <a:pt x="154" y="174"/>
                    <a:pt x="154" y="174"/>
                    <a:pt x="154" y="174"/>
                  </a:cubicBezTo>
                  <a:close/>
                  <a:moveTo>
                    <a:pt x="214" y="155"/>
                  </a:moveTo>
                  <a:cubicBezTo>
                    <a:pt x="214" y="155"/>
                    <a:pt x="214" y="155"/>
                    <a:pt x="214" y="155"/>
                  </a:cubicBezTo>
                  <a:cubicBezTo>
                    <a:pt x="214" y="155"/>
                    <a:pt x="214" y="155"/>
                    <a:pt x="214" y="155"/>
                  </a:cubicBezTo>
                  <a:close/>
                  <a:moveTo>
                    <a:pt x="142" y="57"/>
                  </a:moveTo>
                  <a:cubicBezTo>
                    <a:pt x="151" y="51"/>
                    <a:pt x="159" y="46"/>
                    <a:pt x="168" y="40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210" y="31"/>
                    <a:pt x="210" y="31"/>
                    <a:pt x="210" y="31"/>
                  </a:cubicBezTo>
                  <a:cubicBezTo>
                    <a:pt x="226" y="42"/>
                    <a:pt x="243" y="54"/>
                    <a:pt x="259" y="66"/>
                  </a:cubicBezTo>
                  <a:cubicBezTo>
                    <a:pt x="258" y="73"/>
                    <a:pt x="258" y="73"/>
                    <a:pt x="258" y="73"/>
                  </a:cubicBezTo>
                  <a:cubicBezTo>
                    <a:pt x="254" y="89"/>
                    <a:pt x="254" y="89"/>
                    <a:pt x="254" y="89"/>
                  </a:cubicBezTo>
                  <a:cubicBezTo>
                    <a:pt x="252" y="99"/>
                    <a:pt x="250" y="110"/>
                    <a:pt x="248" y="120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5" y="125"/>
                    <a:pt x="244" y="126"/>
                    <a:pt x="242" y="127"/>
                  </a:cubicBezTo>
                  <a:cubicBezTo>
                    <a:pt x="216" y="144"/>
                    <a:pt x="216" y="144"/>
                    <a:pt x="216" y="144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48"/>
                    <a:pt x="207" y="150"/>
                    <a:pt x="206" y="151"/>
                  </a:cubicBezTo>
                  <a:cubicBezTo>
                    <a:pt x="205" y="152"/>
                    <a:pt x="204" y="154"/>
                    <a:pt x="204" y="155"/>
                  </a:cubicBezTo>
                  <a:cubicBezTo>
                    <a:pt x="204" y="156"/>
                    <a:pt x="204" y="157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9"/>
                    <a:pt x="205" y="159"/>
                    <a:pt x="205" y="159"/>
                  </a:cubicBezTo>
                  <a:cubicBezTo>
                    <a:pt x="206" y="161"/>
                    <a:pt x="206" y="161"/>
                    <a:pt x="206" y="161"/>
                  </a:cubicBezTo>
                  <a:cubicBezTo>
                    <a:pt x="210" y="173"/>
                    <a:pt x="210" y="173"/>
                    <a:pt x="210" y="173"/>
                  </a:cubicBezTo>
                  <a:cubicBezTo>
                    <a:pt x="201" y="173"/>
                    <a:pt x="193" y="173"/>
                    <a:pt x="184" y="173"/>
                  </a:cubicBezTo>
                  <a:cubicBezTo>
                    <a:pt x="185" y="169"/>
                    <a:pt x="187" y="165"/>
                    <a:pt x="188" y="161"/>
                  </a:cubicBezTo>
                  <a:cubicBezTo>
                    <a:pt x="189" y="160"/>
                    <a:pt x="189" y="160"/>
                    <a:pt x="189" y="160"/>
                  </a:cubicBezTo>
                  <a:cubicBezTo>
                    <a:pt x="189" y="159"/>
                    <a:pt x="189" y="159"/>
                    <a:pt x="189" y="159"/>
                  </a:cubicBezTo>
                  <a:cubicBezTo>
                    <a:pt x="189" y="158"/>
                    <a:pt x="189" y="158"/>
                    <a:pt x="189" y="158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90" y="157"/>
                    <a:pt x="190" y="157"/>
                    <a:pt x="190" y="156"/>
                  </a:cubicBezTo>
                  <a:cubicBezTo>
                    <a:pt x="190" y="154"/>
                    <a:pt x="189" y="153"/>
                    <a:pt x="189" y="151"/>
                  </a:cubicBezTo>
                  <a:cubicBezTo>
                    <a:pt x="188" y="150"/>
                    <a:pt x="188" y="150"/>
                    <a:pt x="187" y="149"/>
                  </a:cubicBezTo>
                  <a:cubicBezTo>
                    <a:pt x="187" y="149"/>
                    <a:pt x="186" y="148"/>
                    <a:pt x="186" y="148"/>
                  </a:cubicBezTo>
                  <a:cubicBezTo>
                    <a:pt x="185" y="147"/>
                    <a:pt x="185" y="147"/>
                    <a:pt x="185" y="147"/>
                  </a:cubicBezTo>
                  <a:cubicBezTo>
                    <a:pt x="179" y="143"/>
                    <a:pt x="179" y="143"/>
                    <a:pt x="179" y="143"/>
                  </a:cubicBezTo>
                  <a:cubicBezTo>
                    <a:pt x="165" y="134"/>
                    <a:pt x="165" y="134"/>
                    <a:pt x="165" y="134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38" y="103"/>
                    <a:pt x="134" y="87"/>
                    <a:pt x="131" y="71"/>
                  </a:cubicBezTo>
                  <a:cubicBezTo>
                    <a:pt x="129" y="66"/>
                    <a:pt x="129" y="66"/>
                    <a:pt x="129" y="66"/>
                  </a:cubicBezTo>
                  <a:lnTo>
                    <a:pt x="142" y="57"/>
                  </a:lnTo>
                  <a:close/>
                  <a:moveTo>
                    <a:pt x="43" y="223"/>
                  </a:moveTo>
                  <a:cubicBezTo>
                    <a:pt x="39" y="210"/>
                    <a:pt x="39" y="210"/>
                    <a:pt x="39" y="210"/>
                  </a:cubicBezTo>
                  <a:cubicBezTo>
                    <a:pt x="36" y="200"/>
                    <a:pt x="33" y="190"/>
                    <a:pt x="30" y="180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20" y="148"/>
                    <a:pt x="20" y="148"/>
                    <a:pt x="20" y="148"/>
                  </a:cubicBezTo>
                  <a:cubicBezTo>
                    <a:pt x="22" y="148"/>
                    <a:pt x="22" y="148"/>
                    <a:pt x="22" y="14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51" y="126"/>
                    <a:pt x="67" y="114"/>
                    <a:pt x="83" y="102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103" y="114"/>
                    <a:pt x="103" y="114"/>
                    <a:pt x="103" y="114"/>
                  </a:cubicBezTo>
                  <a:cubicBezTo>
                    <a:pt x="112" y="120"/>
                    <a:pt x="121" y="125"/>
                    <a:pt x="131" y="130"/>
                  </a:cubicBezTo>
                  <a:cubicBezTo>
                    <a:pt x="132" y="131"/>
                    <a:pt x="132" y="131"/>
                    <a:pt x="132" y="131"/>
                  </a:cubicBezTo>
                  <a:cubicBezTo>
                    <a:pt x="133" y="133"/>
                    <a:pt x="133" y="135"/>
                    <a:pt x="134" y="137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5" y="175"/>
                    <a:pt x="145" y="175"/>
                    <a:pt x="145" y="175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7"/>
                    <a:pt x="146" y="178"/>
                    <a:pt x="146" y="178"/>
                  </a:cubicBezTo>
                  <a:cubicBezTo>
                    <a:pt x="146" y="178"/>
                    <a:pt x="146" y="179"/>
                    <a:pt x="147" y="179"/>
                  </a:cubicBezTo>
                  <a:cubicBezTo>
                    <a:pt x="147" y="180"/>
                    <a:pt x="147" y="180"/>
                    <a:pt x="148" y="181"/>
                  </a:cubicBezTo>
                  <a:cubicBezTo>
                    <a:pt x="149" y="182"/>
                    <a:pt x="150" y="183"/>
                    <a:pt x="152" y="183"/>
                  </a:cubicBezTo>
                  <a:cubicBezTo>
                    <a:pt x="152" y="183"/>
                    <a:pt x="153" y="183"/>
                    <a:pt x="153" y="183"/>
                  </a:cubicBezTo>
                  <a:cubicBezTo>
                    <a:pt x="154" y="183"/>
                    <a:pt x="154" y="183"/>
                    <a:pt x="154" y="183"/>
                  </a:cubicBezTo>
                  <a:cubicBezTo>
                    <a:pt x="155" y="183"/>
                    <a:pt x="155" y="183"/>
                    <a:pt x="155" y="18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167" y="191"/>
                    <a:pt x="164" y="199"/>
                    <a:pt x="162" y="208"/>
                  </a:cubicBezTo>
                  <a:cubicBezTo>
                    <a:pt x="159" y="205"/>
                    <a:pt x="155" y="202"/>
                    <a:pt x="152" y="200"/>
                  </a:cubicBezTo>
                  <a:cubicBezTo>
                    <a:pt x="150" y="199"/>
                    <a:pt x="150" y="199"/>
                    <a:pt x="150" y="199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8" y="197"/>
                    <a:pt x="148" y="197"/>
                    <a:pt x="147" y="197"/>
                  </a:cubicBezTo>
                  <a:cubicBezTo>
                    <a:pt x="146" y="196"/>
                    <a:pt x="144" y="196"/>
                    <a:pt x="142" y="196"/>
                  </a:cubicBezTo>
                  <a:cubicBezTo>
                    <a:pt x="141" y="196"/>
                    <a:pt x="141" y="197"/>
                    <a:pt x="140" y="197"/>
                  </a:cubicBezTo>
                  <a:cubicBezTo>
                    <a:pt x="139" y="197"/>
                    <a:pt x="139" y="197"/>
                    <a:pt x="138" y="198"/>
                  </a:cubicBezTo>
                  <a:cubicBezTo>
                    <a:pt x="138" y="198"/>
                    <a:pt x="138" y="198"/>
                    <a:pt x="138" y="198"/>
                  </a:cubicBezTo>
                  <a:cubicBezTo>
                    <a:pt x="138" y="198"/>
                    <a:pt x="138" y="198"/>
                    <a:pt x="138" y="198"/>
                  </a:cubicBezTo>
                  <a:cubicBezTo>
                    <a:pt x="131" y="203"/>
                    <a:pt x="131" y="203"/>
                    <a:pt x="131" y="203"/>
                  </a:cubicBezTo>
                  <a:cubicBezTo>
                    <a:pt x="119" y="213"/>
                    <a:pt x="119" y="213"/>
                    <a:pt x="119" y="213"/>
                  </a:cubicBezTo>
                  <a:cubicBezTo>
                    <a:pt x="99" y="230"/>
                    <a:pt x="99" y="230"/>
                    <a:pt x="99" y="230"/>
                  </a:cubicBezTo>
                  <a:cubicBezTo>
                    <a:pt x="83" y="228"/>
                    <a:pt x="67" y="226"/>
                    <a:pt x="51" y="224"/>
                  </a:cubicBezTo>
                  <a:lnTo>
                    <a:pt x="43" y="223"/>
                  </a:lnTo>
                  <a:close/>
                  <a:moveTo>
                    <a:pt x="154" y="234"/>
                  </a:moveTo>
                  <a:cubicBezTo>
                    <a:pt x="153" y="235"/>
                    <a:pt x="153" y="235"/>
                    <a:pt x="153" y="235"/>
                  </a:cubicBezTo>
                  <a:cubicBezTo>
                    <a:pt x="146" y="234"/>
                    <a:pt x="146" y="234"/>
                    <a:pt x="146" y="234"/>
                  </a:cubicBezTo>
                  <a:cubicBezTo>
                    <a:pt x="119" y="232"/>
                    <a:pt x="119" y="232"/>
                    <a:pt x="119" y="232"/>
                  </a:cubicBezTo>
                  <a:cubicBezTo>
                    <a:pt x="128" y="224"/>
                    <a:pt x="128" y="224"/>
                    <a:pt x="128" y="224"/>
                  </a:cubicBezTo>
                  <a:cubicBezTo>
                    <a:pt x="139" y="213"/>
                    <a:pt x="139" y="213"/>
                    <a:pt x="139" y="213"/>
                  </a:cubicBezTo>
                  <a:cubicBezTo>
                    <a:pt x="144" y="209"/>
                    <a:pt x="144" y="209"/>
                    <a:pt x="144" y="209"/>
                  </a:cubicBezTo>
                  <a:cubicBezTo>
                    <a:pt x="145" y="209"/>
                    <a:pt x="145" y="209"/>
                    <a:pt x="145" y="209"/>
                  </a:cubicBezTo>
                  <a:cubicBezTo>
                    <a:pt x="150" y="212"/>
                    <a:pt x="154" y="216"/>
                    <a:pt x="158" y="219"/>
                  </a:cubicBezTo>
                  <a:lnTo>
                    <a:pt x="154" y="234"/>
                  </a:lnTo>
                  <a:close/>
                  <a:moveTo>
                    <a:pt x="83" y="356"/>
                  </a:moveTo>
                  <a:cubicBezTo>
                    <a:pt x="83" y="356"/>
                    <a:pt x="83" y="356"/>
                    <a:pt x="83" y="356"/>
                  </a:cubicBezTo>
                  <a:cubicBezTo>
                    <a:pt x="83" y="356"/>
                    <a:pt x="83" y="356"/>
                    <a:pt x="83" y="356"/>
                  </a:cubicBezTo>
                  <a:cubicBezTo>
                    <a:pt x="83" y="356"/>
                    <a:pt x="83" y="356"/>
                    <a:pt x="83" y="356"/>
                  </a:cubicBezTo>
                  <a:close/>
                  <a:moveTo>
                    <a:pt x="169" y="350"/>
                  </a:moveTo>
                  <a:cubicBezTo>
                    <a:pt x="166" y="357"/>
                    <a:pt x="166" y="357"/>
                    <a:pt x="166" y="357"/>
                  </a:cubicBezTo>
                  <a:cubicBezTo>
                    <a:pt x="152" y="356"/>
                    <a:pt x="152" y="356"/>
                    <a:pt x="152" y="356"/>
                  </a:cubicBezTo>
                  <a:cubicBezTo>
                    <a:pt x="141" y="356"/>
                    <a:pt x="131" y="356"/>
                    <a:pt x="120" y="356"/>
                  </a:cubicBezTo>
                  <a:cubicBezTo>
                    <a:pt x="88" y="356"/>
                    <a:pt x="88" y="356"/>
                    <a:pt x="88" y="356"/>
                  </a:cubicBezTo>
                  <a:cubicBezTo>
                    <a:pt x="88" y="356"/>
                    <a:pt x="88" y="356"/>
                    <a:pt x="88" y="356"/>
                  </a:cubicBezTo>
                  <a:cubicBezTo>
                    <a:pt x="87" y="354"/>
                    <a:pt x="87" y="354"/>
                    <a:pt x="87" y="354"/>
                  </a:cubicBezTo>
                  <a:cubicBezTo>
                    <a:pt x="82" y="339"/>
                    <a:pt x="82" y="339"/>
                    <a:pt x="82" y="339"/>
                  </a:cubicBezTo>
                  <a:cubicBezTo>
                    <a:pt x="76" y="320"/>
                    <a:pt x="70" y="301"/>
                    <a:pt x="63" y="282"/>
                  </a:cubicBezTo>
                  <a:cubicBezTo>
                    <a:pt x="69" y="277"/>
                    <a:pt x="69" y="277"/>
                    <a:pt x="69" y="277"/>
                  </a:cubicBezTo>
                  <a:cubicBezTo>
                    <a:pt x="81" y="266"/>
                    <a:pt x="81" y="266"/>
                    <a:pt x="81" y="266"/>
                  </a:cubicBezTo>
                  <a:cubicBezTo>
                    <a:pt x="89" y="259"/>
                    <a:pt x="96" y="252"/>
                    <a:pt x="104" y="245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9" y="242"/>
                    <a:pt x="111" y="243"/>
                    <a:pt x="113" y="243"/>
                  </a:cubicBezTo>
                  <a:cubicBezTo>
                    <a:pt x="145" y="244"/>
                    <a:pt x="145" y="244"/>
                    <a:pt x="145" y="244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3" y="245"/>
                    <a:pt x="155" y="245"/>
                    <a:pt x="157" y="245"/>
                  </a:cubicBezTo>
                  <a:cubicBezTo>
                    <a:pt x="158" y="244"/>
                    <a:pt x="159" y="243"/>
                    <a:pt x="161" y="242"/>
                  </a:cubicBezTo>
                  <a:cubicBezTo>
                    <a:pt x="161" y="241"/>
                    <a:pt x="161" y="241"/>
                    <a:pt x="162" y="240"/>
                  </a:cubicBezTo>
                  <a:cubicBezTo>
                    <a:pt x="162" y="239"/>
                    <a:pt x="162" y="239"/>
                    <a:pt x="162" y="239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3" y="237"/>
                    <a:pt x="163" y="237"/>
                    <a:pt x="163" y="237"/>
                  </a:cubicBezTo>
                  <a:cubicBezTo>
                    <a:pt x="167" y="224"/>
                    <a:pt x="167" y="224"/>
                    <a:pt x="167" y="224"/>
                  </a:cubicBezTo>
                  <a:cubicBezTo>
                    <a:pt x="174" y="229"/>
                    <a:pt x="181" y="234"/>
                    <a:pt x="188" y="239"/>
                  </a:cubicBezTo>
                  <a:cubicBezTo>
                    <a:pt x="184" y="241"/>
                    <a:pt x="181" y="244"/>
                    <a:pt x="177" y="246"/>
                  </a:cubicBezTo>
                  <a:cubicBezTo>
                    <a:pt x="176" y="247"/>
                    <a:pt x="176" y="247"/>
                    <a:pt x="176" y="247"/>
                  </a:cubicBezTo>
                  <a:cubicBezTo>
                    <a:pt x="175" y="248"/>
                    <a:pt x="175" y="248"/>
                    <a:pt x="175" y="248"/>
                  </a:cubicBezTo>
                  <a:cubicBezTo>
                    <a:pt x="175" y="248"/>
                    <a:pt x="175" y="248"/>
                    <a:pt x="174" y="248"/>
                  </a:cubicBezTo>
                  <a:cubicBezTo>
                    <a:pt x="174" y="249"/>
                    <a:pt x="173" y="249"/>
                    <a:pt x="173" y="249"/>
                  </a:cubicBezTo>
                  <a:cubicBezTo>
                    <a:pt x="172" y="251"/>
                    <a:pt x="171" y="252"/>
                    <a:pt x="171" y="254"/>
                  </a:cubicBezTo>
                  <a:cubicBezTo>
                    <a:pt x="171" y="255"/>
                    <a:pt x="171" y="256"/>
                    <a:pt x="171" y="257"/>
                  </a:cubicBezTo>
                  <a:cubicBezTo>
                    <a:pt x="171" y="257"/>
                    <a:pt x="171" y="258"/>
                    <a:pt x="171" y="258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4" y="267"/>
                    <a:pt x="174" y="267"/>
                    <a:pt x="174" y="267"/>
                  </a:cubicBezTo>
                  <a:cubicBezTo>
                    <a:pt x="180" y="282"/>
                    <a:pt x="180" y="282"/>
                    <a:pt x="180" y="282"/>
                  </a:cubicBezTo>
                  <a:cubicBezTo>
                    <a:pt x="189" y="306"/>
                    <a:pt x="189" y="306"/>
                    <a:pt x="189" y="306"/>
                  </a:cubicBezTo>
                  <a:cubicBezTo>
                    <a:pt x="182" y="320"/>
                    <a:pt x="176" y="335"/>
                    <a:pt x="169" y="350"/>
                  </a:cubicBezTo>
                  <a:close/>
                  <a:moveTo>
                    <a:pt x="333" y="284"/>
                  </a:moveTo>
                  <a:cubicBezTo>
                    <a:pt x="333" y="284"/>
                    <a:pt x="333" y="283"/>
                    <a:pt x="333" y="283"/>
                  </a:cubicBezTo>
                  <a:cubicBezTo>
                    <a:pt x="333" y="283"/>
                    <a:pt x="333" y="283"/>
                    <a:pt x="333" y="283"/>
                  </a:cubicBezTo>
                  <a:cubicBezTo>
                    <a:pt x="333" y="283"/>
                    <a:pt x="333" y="283"/>
                    <a:pt x="333" y="283"/>
                  </a:cubicBezTo>
                  <a:lnTo>
                    <a:pt x="333" y="284"/>
                  </a:lnTo>
                  <a:close/>
                  <a:moveTo>
                    <a:pt x="331" y="281"/>
                  </a:moveTo>
                  <a:cubicBezTo>
                    <a:pt x="326" y="294"/>
                    <a:pt x="326" y="294"/>
                    <a:pt x="326" y="294"/>
                  </a:cubicBezTo>
                  <a:cubicBezTo>
                    <a:pt x="323" y="304"/>
                    <a:pt x="319" y="314"/>
                    <a:pt x="316" y="324"/>
                  </a:cubicBezTo>
                  <a:cubicBezTo>
                    <a:pt x="306" y="355"/>
                    <a:pt x="306" y="355"/>
                    <a:pt x="306" y="355"/>
                  </a:cubicBezTo>
                  <a:cubicBezTo>
                    <a:pt x="305" y="355"/>
                    <a:pt x="305" y="355"/>
                    <a:pt x="305" y="355"/>
                  </a:cubicBezTo>
                  <a:cubicBezTo>
                    <a:pt x="304" y="355"/>
                    <a:pt x="304" y="355"/>
                    <a:pt x="304" y="355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68" y="355"/>
                    <a:pt x="248" y="356"/>
                    <a:pt x="228" y="356"/>
                  </a:cubicBezTo>
                  <a:cubicBezTo>
                    <a:pt x="225" y="349"/>
                    <a:pt x="225" y="349"/>
                    <a:pt x="225" y="349"/>
                  </a:cubicBezTo>
                  <a:cubicBezTo>
                    <a:pt x="218" y="334"/>
                    <a:pt x="218" y="334"/>
                    <a:pt x="218" y="334"/>
                  </a:cubicBezTo>
                  <a:cubicBezTo>
                    <a:pt x="214" y="325"/>
                    <a:pt x="210" y="315"/>
                    <a:pt x="205" y="305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04" y="300"/>
                    <a:pt x="205" y="298"/>
                    <a:pt x="206" y="296"/>
                  </a:cubicBezTo>
                  <a:cubicBezTo>
                    <a:pt x="217" y="267"/>
                    <a:pt x="217" y="267"/>
                    <a:pt x="217" y="267"/>
                  </a:cubicBezTo>
                  <a:cubicBezTo>
                    <a:pt x="220" y="259"/>
                    <a:pt x="220" y="259"/>
                    <a:pt x="220" y="259"/>
                  </a:cubicBezTo>
                  <a:cubicBezTo>
                    <a:pt x="220" y="259"/>
                    <a:pt x="220" y="259"/>
                    <a:pt x="220" y="259"/>
                  </a:cubicBezTo>
                  <a:cubicBezTo>
                    <a:pt x="221" y="258"/>
                    <a:pt x="221" y="258"/>
                    <a:pt x="221" y="258"/>
                  </a:cubicBezTo>
                  <a:cubicBezTo>
                    <a:pt x="221" y="257"/>
                    <a:pt x="221" y="256"/>
                    <a:pt x="221" y="256"/>
                  </a:cubicBezTo>
                  <a:cubicBezTo>
                    <a:pt x="221" y="254"/>
                    <a:pt x="221" y="253"/>
                    <a:pt x="220" y="251"/>
                  </a:cubicBezTo>
                  <a:cubicBezTo>
                    <a:pt x="219" y="251"/>
                    <a:pt x="219" y="250"/>
                    <a:pt x="218" y="249"/>
                  </a:cubicBezTo>
                  <a:cubicBezTo>
                    <a:pt x="218" y="249"/>
                    <a:pt x="218" y="249"/>
                    <a:pt x="218" y="249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5" y="247"/>
                    <a:pt x="215" y="247"/>
                    <a:pt x="215" y="247"/>
                  </a:cubicBezTo>
                  <a:cubicBezTo>
                    <a:pt x="205" y="240"/>
                    <a:pt x="205" y="240"/>
                    <a:pt x="205" y="240"/>
                  </a:cubicBezTo>
                  <a:cubicBezTo>
                    <a:pt x="212" y="235"/>
                    <a:pt x="219" y="230"/>
                    <a:pt x="226" y="224"/>
                  </a:cubicBezTo>
                  <a:cubicBezTo>
                    <a:pt x="227" y="228"/>
                    <a:pt x="228" y="232"/>
                    <a:pt x="229" y="237"/>
                  </a:cubicBezTo>
                  <a:cubicBezTo>
                    <a:pt x="230" y="238"/>
                    <a:pt x="230" y="238"/>
                    <a:pt x="230" y="238"/>
                  </a:cubicBezTo>
                  <a:cubicBezTo>
                    <a:pt x="230" y="239"/>
                    <a:pt x="230" y="239"/>
                    <a:pt x="230" y="239"/>
                  </a:cubicBezTo>
                  <a:cubicBezTo>
                    <a:pt x="230" y="240"/>
                    <a:pt x="230" y="240"/>
                    <a:pt x="230" y="240"/>
                  </a:cubicBezTo>
                  <a:cubicBezTo>
                    <a:pt x="230" y="240"/>
                    <a:pt x="230" y="240"/>
                    <a:pt x="230" y="240"/>
                  </a:cubicBezTo>
                  <a:cubicBezTo>
                    <a:pt x="231" y="241"/>
                    <a:pt x="231" y="241"/>
                    <a:pt x="231" y="242"/>
                  </a:cubicBezTo>
                  <a:cubicBezTo>
                    <a:pt x="232" y="243"/>
                    <a:pt x="233" y="244"/>
                    <a:pt x="235" y="245"/>
                  </a:cubicBezTo>
                  <a:cubicBezTo>
                    <a:pt x="236" y="246"/>
                    <a:pt x="237" y="246"/>
                    <a:pt x="237" y="246"/>
                  </a:cubicBezTo>
                  <a:cubicBezTo>
                    <a:pt x="238" y="246"/>
                    <a:pt x="238" y="246"/>
                    <a:pt x="239" y="246"/>
                  </a:cubicBezTo>
                  <a:cubicBezTo>
                    <a:pt x="240" y="246"/>
                    <a:pt x="240" y="246"/>
                    <a:pt x="240" y="246"/>
                  </a:cubicBezTo>
                  <a:cubicBezTo>
                    <a:pt x="248" y="246"/>
                    <a:pt x="248" y="246"/>
                    <a:pt x="248" y="246"/>
                  </a:cubicBezTo>
                  <a:cubicBezTo>
                    <a:pt x="264" y="245"/>
                    <a:pt x="264" y="245"/>
                    <a:pt x="264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301" y="254"/>
                    <a:pt x="313" y="265"/>
                    <a:pt x="325" y="276"/>
                  </a:cubicBezTo>
                  <a:lnTo>
                    <a:pt x="331" y="281"/>
                  </a:lnTo>
                  <a:close/>
                  <a:moveTo>
                    <a:pt x="367" y="165"/>
                  </a:moveTo>
                  <a:cubicBezTo>
                    <a:pt x="361" y="184"/>
                    <a:pt x="355" y="203"/>
                    <a:pt x="349" y="222"/>
                  </a:cubicBezTo>
                  <a:cubicBezTo>
                    <a:pt x="342" y="223"/>
                    <a:pt x="342" y="223"/>
                    <a:pt x="342" y="223"/>
                  </a:cubicBezTo>
                  <a:cubicBezTo>
                    <a:pt x="326" y="225"/>
                    <a:pt x="326" y="225"/>
                    <a:pt x="326" y="225"/>
                  </a:cubicBezTo>
                  <a:cubicBezTo>
                    <a:pt x="315" y="226"/>
                    <a:pt x="305" y="227"/>
                    <a:pt x="294" y="228"/>
                  </a:cubicBezTo>
                  <a:cubicBezTo>
                    <a:pt x="290" y="228"/>
                    <a:pt x="290" y="228"/>
                    <a:pt x="290" y="228"/>
                  </a:cubicBezTo>
                  <a:cubicBezTo>
                    <a:pt x="289" y="227"/>
                    <a:pt x="287" y="226"/>
                    <a:pt x="286" y="225"/>
                  </a:cubicBezTo>
                  <a:cubicBezTo>
                    <a:pt x="261" y="205"/>
                    <a:pt x="261" y="205"/>
                    <a:pt x="261" y="205"/>
                  </a:cubicBezTo>
                  <a:cubicBezTo>
                    <a:pt x="255" y="200"/>
                    <a:pt x="255" y="200"/>
                    <a:pt x="255" y="200"/>
                  </a:cubicBezTo>
                  <a:cubicBezTo>
                    <a:pt x="255" y="199"/>
                    <a:pt x="255" y="199"/>
                    <a:pt x="255" y="199"/>
                  </a:cubicBezTo>
                  <a:cubicBezTo>
                    <a:pt x="254" y="199"/>
                    <a:pt x="254" y="199"/>
                    <a:pt x="254" y="199"/>
                  </a:cubicBezTo>
                  <a:cubicBezTo>
                    <a:pt x="253" y="198"/>
                    <a:pt x="252" y="198"/>
                    <a:pt x="252" y="198"/>
                  </a:cubicBezTo>
                  <a:cubicBezTo>
                    <a:pt x="250" y="197"/>
                    <a:pt x="249" y="197"/>
                    <a:pt x="247" y="197"/>
                  </a:cubicBezTo>
                  <a:cubicBezTo>
                    <a:pt x="246" y="198"/>
                    <a:pt x="246" y="198"/>
                    <a:pt x="245" y="198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2" y="200"/>
                    <a:pt x="242" y="200"/>
                    <a:pt x="242" y="200"/>
                  </a:cubicBezTo>
                  <a:cubicBezTo>
                    <a:pt x="232" y="208"/>
                    <a:pt x="232" y="208"/>
                    <a:pt x="232" y="208"/>
                  </a:cubicBezTo>
                  <a:cubicBezTo>
                    <a:pt x="229" y="200"/>
                    <a:pt x="226" y="192"/>
                    <a:pt x="223" y="184"/>
                  </a:cubicBezTo>
                  <a:cubicBezTo>
                    <a:pt x="227" y="184"/>
                    <a:pt x="231" y="184"/>
                    <a:pt x="235" y="184"/>
                  </a:cubicBezTo>
                  <a:cubicBezTo>
                    <a:pt x="239" y="184"/>
                    <a:pt x="239" y="184"/>
                    <a:pt x="239" y="184"/>
                  </a:cubicBezTo>
                  <a:cubicBezTo>
                    <a:pt x="239" y="184"/>
                    <a:pt x="239" y="184"/>
                    <a:pt x="239" y="184"/>
                  </a:cubicBezTo>
                  <a:cubicBezTo>
                    <a:pt x="240" y="184"/>
                    <a:pt x="240" y="184"/>
                    <a:pt x="240" y="184"/>
                  </a:cubicBezTo>
                  <a:cubicBezTo>
                    <a:pt x="241" y="184"/>
                    <a:pt x="241" y="184"/>
                    <a:pt x="242" y="184"/>
                  </a:cubicBezTo>
                  <a:cubicBezTo>
                    <a:pt x="243" y="184"/>
                    <a:pt x="243" y="183"/>
                    <a:pt x="244" y="183"/>
                  </a:cubicBezTo>
                  <a:cubicBezTo>
                    <a:pt x="246" y="182"/>
                    <a:pt x="247" y="181"/>
                    <a:pt x="248" y="179"/>
                  </a:cubicBezTo>
                  <a:cubicBezTo>
                    <a:pt x="248" y="178"/>
                    <a:pt x="248" y="178"/>
                    <a:pt x="248" y="177"/>
                  </a:cubicBezTo>
                  <a:cubicBezTo>
                    <a:pt x="248" y="177"/>
                    <a:pt x="248" y="177"/>
                    <a:pt x="248" y="177"/>
                  </a:cubicBezTo>
                  <a:cubicBezTo>
                    <a:pt x="249" y="176"/>
                    <a:pt x="249" y="176"/>
                    <a:pt x="249" y="176"/>
                  </a:cubicBezTo>
                  <a:cubicBezTo>
                    <a:pt x="249" y="174"/>
                    <a:pt x="249" y="174"/>
                    <a:pt x="249" y="174"/>
                  </a:cubicBezTo>
                  <a:cubicBezTo>
                    <a:pt x="250" y="170"/>
                    <a:pt x="250" y="170"/>
                    <a:pt x="250" y="170"/>
                  </a:cubicBezTo>
                  <a:cubicBezTo>
                    <a:pt x="254" y="155"/>
                    <a:pt x="254" y="155"/>
                    <a:pt x="254" y="155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75" y="121"/>
                    <a:pt x="289" y="113"/>
                    <a:pt x="303" y="105"/>
                  </a:cubicBezTo>
                  <a:cubicBezTo>
                    <a:pt x="310" y="101"/>
                    <a:pt x="310" y="101"/>
                    <a:pt x="310" y="101"/>
                  </a:cubicBezTo>
                  <a:cubicBezTo>
                    <a:pt x="321" y="110"/>
                    <a:pt x="321" y="110"/>
                    <a:pt x="321" y="110"/>
                  </a:cubicBezTo>
                  <a:cubicBezTo>
                    <a:pt x="329" y="116"/>
                    <a:pt x="338" y="123"/>
                    <a:pt x="346" y="129"/>
                  </a:cubicBezTo>
                  <a:cubicBezTo>
                    <a:pt x="372" y="148"/>
                    <a:pt x="372" y="148"/>
                    <a:pt x="372" y="148"/>
                  </a:cubicBezTo>
                  <a:cubicBezTo>
                    <a:pt x="373" y="148"/>
                    <a:pt x="373" y="148"/>
                    <a:pt x="373" y="148"/>
                  </a:cubicBezTo>
                  <a:cubicBezTo>
                    <a:pt x="372" y="150"/>
                    <a:pt x="372" y="150"/>
                    <a:pt x="372" y="150"/>
                  </a:cubicBezTo>
                  <a:lnTo>
                    <a:pt x="367" y="1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</p:grp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9D547EC0-340A-4EDD-94CA-9E8547788AB1}"/>
              </a:ext>
            </a:extLst>
          </p:cNvPr>
          <p:cNvGrpSpPr/>
          <p:nvPr userDrawn="1"/>
        </p:nvGrpSpPr>
        <p:grpSpPr>
          <a:xfrm>
            <a:off x="288824" y="4672604"/>
            <a:ext cx="1447006" cy="473730"/>
            <a:chOff x="6973888" y="2474913"/>
            <a:chExt cx="1779587" cy="582613"/>
          </a:xfrm>
        </p:grpSpPr>
        <p:sp>
          <p:nvSpPr>
            <p:cNvPr id="394" name="Freeform 128">
              <a:extLst>
                <a:ext uri="{FF2B5EF4-FFF2-40B4-BE49-F238E27FC236}">
                  <a16:creationId xmlns:a16="http://schemas.microsoft.com/office/drawing/2014/main" id="{5F8D6A9A-F131-4238-8945-06001497F2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7625" y="2700338"/>
              <a:ext cx="103188" cy="152400"/>
            </a:xfrm>
            <a:custGeom>
              <a:avLst/>
              <a:gdLst>
                <a:gd name="T0" fmla="*/ 0 w 67"/>
                <a:gd name="T1" fmla="*/ 3 h 98"/>
                <a:gd name="T2" fmla="*/ 3 w 67"/>
                <a:gd name="T3" fmla="*/ 0 h 98"/>
                <a:gd name="T4" fmla="*/ 35 w 67"/>
                <a:gd name="T5" fmla="*/ 0 h 98"/>
                <a:gd name="T6" fmla="*/ 67 w 67"/>
                <a:gd name="T7" fmla="*/ 31 h 98"/>
                <a:gd name="T8" fmla="*/ 36 w 67"/>
                <a:gd name="T9" fmla="*/ 62 h 98"/>
                <a:gd name="T10" fmla="*/ 18 w 67"/>
                <a:gd name="T11" fmla="*/ 62 h 98"/>
                <a:gd name="T12" fmla="*/ 18 w 67"/>
                <a:gd name="T13" fmla="*/ 95 h 98"/>
                <a:gd name="T14" fmla="*/ 16 w 67"/>
                <a:gd name="T15" fmla="*/ 98 h 98"/>
                <a:gd name="T16" fmla="*/ 3 w 67"/>
                <a:gd name="T17" fmla="*/ 98 h 98"/>
                <a:gd name="T18" fmla="*/ 0 w 67"/>
                <a:gd name="T19" fmla="*/ 95 h 98"/>
                <a:gd name="T20" fmla="*/ 0 w 67"/>
                <a:gd name="T21" fmla="*/ 3 h 98"/>
                <a:gd name="T22" fmla="*/ 34 w 67"/>
                <a:gd name="T23" fmla="*/ 45 h 98"/>
                <a:gd name="T24" fmla="*/ 49 w 67"/>
                <a:gd name="T25" fmla="*/ 31 h 98"/>
                <a:gd name="T26" fmla="*/ 34 w 67"/>
                <a:gd name="T27" fmla="*/ 17 h 98"/>
                <a:gd name="T28" fmla="*/ 18 w 67"/>
                <a:gd name="T29" fmla="*/ 17 h 98"/>
                <a:gd name="T30" fmla="*/ 18 w 67"/>
                <a:gd name="T31" fmla="*/ 45 h 98"/>
                <a:gd name="T32" fmla="*/ 34 w 67"/>
                <a:gd name="T3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98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3" y="0"/>
                    <a:pt x="67" y="14"/>
                    <a:pt x="67" y="31"/>
                  </a:cubicBezTo>
                  <a:cubicBezTo>
                    <a:pt x="67" y="48"/>
                    <a:pt x="53" y="62"/>
                    <a:pt x="36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7" y="98"/>
                    <a:pt x="16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34" y="45"/>
                  </a:moveTo>
                  <a:cubicBezTo>
                    <a:pt x="42" y="45"/>
                    <a:pt x="49" y="39"/>
                    <a:pt x="49" y="31"/>
                  </a:cubicBezTo>
                  <a:cubicBezTo>
                    <a:pt x="49" y="23"/>
                    <a:pt x="42" y="17"/>
                    <a:pt x="34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34" y="45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95" name="Freeform 129">
              <a:extLst>
                <a:ext uri="{FF2B5EF4-FFF2-40B4-BE49-F238E27FC236}">
                  <a16:creationId xmlns:a16="http://schemas.microsoft.com/office/drawing/2014/main" id="{BDFCB271-BE63-4684-86B5-5A72C18719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21613" y="2700338"/>
              <a:ext cx="112713" cy="152400"/>
            </a:xfrm>
            <a:custGeom>
              <a:avLst/>
              <a:gdLst>
                <a:gd name="T0" fmla="*/ 0 w 73"/>
                <a:gd name="T1" fmla="*/ 3 h 98"/>
                <a:gd name="T2" fmla="*/ 3 w 73"/>
                <a:gd name="T3" fmla="*/ 0 h 98"/>
                <a:gd name="T4" fmla="*/ 42 w 73"/>
                <a:gd name="T5" fmla="*/ 0 h 98"/>
                <a:gd name="T6" fmla="*/ 73 w 73"/>
                <a:gd name="T7" fmla="*/ 30 h 98"/>
                <a:gd name="T8" fmla="*/ 52 w 73"/>
                <a:gd name="T9" fmla="*/ 58 h 98"/>
                <a:gd name="T10" fmla="*/ 71 w 73"/>
                <a:gd name="T11" fmla="*/ 94 h 98"/>
                <a:gd name="T12" fmla="*/ 69 w 73"/>
                <a:gd name="T13" fmla="*/ 98 h 98"/>
                <a:gd name="T14" fmla="*/ 54 w 73"/>
                <a:gd name="T15" fmla="*/ 98 h 98"/>
                <a:gd name="T16" fmla="*/ 52 w 73"/>
                <a:gd name="T17" fmla="*/ 96 h 98"/>
                <a:gd name="T18" fmla="*/ 33 w 73"/>
                <a:gd name="T19" fmla="*/ 59 h 98"/>
                <a:gd name="T20" fmla="*/ 18 w 73"/>
                <a:gd name="T21" fmla="*/ 59 h 98"/>
                <a:gd name="T22" fmla="*/ 18 w 73"/>
                <a:gd name="T23" fmla="*/ 95 h 98"/>
                <a:gd name="T24" fmla="*/ 15 w 73"/>
                <a:gd name="T25" fmla="*/ 98 h 98"/>
                <a:gd name="T26" fmla="*/ 3 w 73"/>
                <a:gd name="T27" fmla="*/ 98 h 98"/>
                <a:gd name="T28" fmla="*/ 0 w 73"/>
                <a:gd name="T29" fmla="*/ 95 h 98"/>
                <a:gd name="T30" fmla="*/ 0 w 73"/>
                <a:gd name="T31" fmla="*/ 3 h 98"/>
                <a:gd name="T32" fmla="*/ 41 w 73"/>
                <a:gd name="T33" fmla="*/ 45 h 98"/>
                <a:gd name="T34" fmla="*/ 55 w 73"/>
                <a:gd name="T35" fmla="*/ 30 h 98"/>
                <a:gd name="T36" fmla="*/ 41 w 73"/>
                <a:gd name="T37" fmla="*/ 17 h 98"/>
                <a:gd name="T38" fmla="*/ 18 w 73"/>
                <a:gd name="T39" fmla="*/ 17 h 98"/>
                <a:gd name="T40" fmla="*/ 18 w 73"/>
                <a:gd name="T41" fmla="*/ 45 h 98"/>
                <a:gd name="T42" fmla="*/ 41 w 73"/>
                <a:gd name="T4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98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3" y="14"/>
                    <a:pt x="73" y="30"/>
                  </a:cubicBezTo>
                  <a:cubicBezTo>
                    <a:pt x="73" y="43"/>
                    <a:pt x="64" y="53"/>
                    <a:pt x="52" y="58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2" y="95"/>
                    <a:pt x="71" y="98"/>
                    <a:pt x="69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3" y="98"/>
                    <a:pt x="52" y="97"/>
                    <a:pt x="52" y="9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7" y="98"/>
                    <a:pt x="15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41" y="45"/>
                  </a:moveTo>
                  <a:cubicBezTo>
                    <a:pt x="48" y="45"/>
                    <a:pt x="55" y="38"/>
                    <a:pt x="55" y="30"/>
                  </a:cubicBezTo>
                  <a:cubicBezTo>
                    <a:pt x="55" y="23"/>
                    <a:pt x="48" y="17"/>
                    <a:pt x="41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41" y="45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96" name="Freeform 130">
              <a:extLst>
                <a:ext uri="{FF2B5EF4-FFF2-40B4-BE49-F238E27FC236}">
                  <a16:creationId xmlns:a16="http://schemas.microsoft.com/office/drawing/2014/main" id="{8B3948F0-4D23-4BBB-890F-BDCA18ABD5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80363" y="2698750"/>
              <a:ext cx="153988" cy="155575"/>
            </a:xfrm>
            <a:custGeom>
              <a:avLst/>
              <a:gdLst>
                <a:gd name="T0" fmla="*/ 50 w 100"/>
                <a:gd name="T1" fmla="*/ 0 h 100"/>
                <a:gd name="T2" fmla="*/ 100 w 100"/>
                <a:gd name="T3" fmla="*/ 50 h 100"/>
                <a:gd name="T4" fmla="*/ 50 w 100"/>
                <a:gd name="T5" fmla="*/ 100 h 100"/>
                <a:gd name="T6" fmla="*/ 0 w 100"/>
                <a:gd name="T7" fmla="*/ 50 h 100"/>
                <a:gd name="T8" fmla="*/ 50 w 100"/>
                <a:gd name="T9" fmla="*/ 0 h 100"/>
                <a:gd name="T10" fmla="*/ 50 w 100"/>
                <a:gd name="T11" fmla="*/ 82 h 100"/>
                <a:gd name="T12" fmla="*/ 82 w 100"/>
                <a:gd name="T13" fmla="*/ 50 h 100"/>
                <a:gd name="T14" fmla="*/ 50 w 100"/>
                <a:gd name="T15" fmla="*/ 18 h 100"/>
                <a:gd name="T16" fmla="*/ 18 w 100"/>
                <a:gd name="T17" fmla="*/ 50 h 100"/>
                <a:gd name="T18" fmla="*/ 50 w 100"/>
                <a:gd name="T19" fmla="*/ 8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00">
                  <a:moveTo>
                    <a:pt x="50" y="0"/>
                  </a:moveTo>
                  <a:cubicBezTo>
                    <a:pt x="78" y="0"/>
                    <a:pt x="100" y="22"/>
                    <a:pt x="100" y="50"/>
                  </a:cubicBezTo>
                  <a:cubicBezTo>
                    <a:pt x="100" y="78"/>
                    <a:pt x="78" y="100"/>
                    <a:pt x="50" y="100"/>
                  </a:cubicBezTo>
                  <a:cubicBezTo>
                    <a:pt x="22" y="100"/>
                    <a:pt x="0" y="78"/>
                    <a:pt x="0" y="50"/>
                  </a:cubicBezTo>
                  <a:cubicBezTo>
                    <a:pt x="0" y="22"/>
                    <a:pt x="22" y="0"/>
                    <a:pt x="50" y="0"/>
                  </a:cubicBezTo>
                  <a:close/>
                  <a:moveTo>
                    <a:pt x="50" y="82"/>
                  </a:moveTo>
                  <a:cubicBezTo>
                    <a:pt x="68" y="82"/>
                    <a:pt x="82" y="68"/>
                    <a:pt x="82" y="50"/>
                  </a:cubicBezTo>
                  <a:cubicBezTo>
                    <a:pt x="82" y="33"/>
                    <a:pt x="68" y="18"/>
                    <a:pt x="50" y="18"/>
                  </a:cubicBezTo>
                  <a:cubicBezTo>
                    <a:pt x="32" y="18"/>
                    <a:pt x="18" y="33"/>
                    <a:pt x="18" y="50"/>
                  </a:cubicBezTo>
                  <a:cubicBezTo>
                    <a:pt x="18" y="68"/>
                    <a:pt x="32" y="82"/>
                    <a:pt x="50" y="82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97" name="Freeform 131">
              <a:extLst>
                <a:ext uri="{FF2B5EF4-FFF2-40B4-BE49-F238E27FC236}">
                  <a16:creationId xmlns:a16="http://schemas.microsoft.com/office/drawing/2014/main" id="{A7688851-ED4A-4F29-B311-AFF59933B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8800" y="2698750"/>
              <a:ext cx="100013" cy="155575"/>
            </a:xfrm>
            <a:custGeom>
              <a:avLst/>
              <a:gdLst>
                <a:gd name="T0" fmla="*/ 1 w 64"/>
                <a:gd name="T1" fmla="*/ 85 h 100"/>
                <a:gd name="T2" fmla="*/ 6 w 64"/>
                <a:gd name="T3" fmla="*/ 76 h 100"/>
                <a:gd name="T4" fmla="*/ 11 w 64"/>
                <a:gd name="T5" fmla="*/ 75 h 100"/>
                <a:gd name="T6" fmla="*/ 32 w 64"/>
                <a:gd name="T7" fmla="*/ 84 h 100"/>
                <a:gd name="T8" fmla="*/ 44 w 64"/>
                <a:gd name="T9" fmla="*/ 73 h 100"/>
                <a:gd name="T10" fmla="*/ 27 w 64"/>
                <a:gd name="T11" fmla="*/ 57 h 100"/>
                <a:gd name="T12" fmla="*/ 1 w 64"/>
                <a:gd name="T13" fmla="*/ 27 h 100"/>
                <a:gd name="T14" fmla="*/ 32 w 64"/>
                <a:gd name="T15" fmla="*/ 0 h 100"/>
                <a:gd name="T16" fmla="*/ 60 w 64"/>
                <a:gd name="T17" fmla="*/ 9 h 100"/>
                <a:gd name="T18" fmla="*/ 61 w 64"/>
                <a:gd name="T19" fmla="*/ 14 h 100"/>
                <a:gd name="T20" fmla="*/ 55 w 64"/>
                <a:gd name="T21" fmla="*/ 22 h 100"/>
                <a:gd name="T22" fmla="*/ 50 w 64"/>
                <a:gd name="T23" fmla="*/ 23 h 100"/>
                <a:gd name="T24" fmla="*/ 31 w 64"/>
                <a:gd name="T25" fmla="*/ 16 h 100"/>
                <a:gd name="T26" fmla="*/ 19 w 64"/>
                <a:gd name="T27" fmla="*/ 25 h 100"/>
                <a:gd name="T28" fmla="*/ 35 w 64"/>
                <a:gd name="T29" fmla="*/ 41 h 100"/>
                <a:gd name="T30" fmla="*/ 64 w 64"/>
                <a:gd name="T31" fmla="*/ 72 h 100"/>
                <a:gd name="T32" fmla="*/ 32 w 64"/>
                <a:gd name="T33" fmla="*/ 100 h 100"/>
                <a:gd name="T34" fmla="*/ 2 w 64"/>
                <a:gd name="T35" fmla="*/ 89 h 100"/>
                <a:gd name="T36" fmla="*/ 1 w 64"/>
                <a:gd name="T37" fmla="*/ 8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00">
                  <a:moveTo>
                    <a:pt x="1" y="85"/>
                  </a:moveTo>
                  <a:cubicBezTo>
                    <a:pt x="6" y="76"/>
                    <a:pt x="6" y="76"/>
                    <a:pt x="6" y="76"/>
                  </a:cubicBezTo>
                  <a:cubicBezTo>
                    <a:pt x="7" y="74"/>
                    <a:pt x="10" y="74"/>
                    <a:pt x="11" y="75"/>
                  </a:cubicBezTo>
                  <a:cubicBezTo>
                    <a:pt x="11" y="76"/>
                    <a:pt x="23" y="84"/>
                    <a:pt x="32" y="84"/>
                  </a:cubicBezTo>
                  <a:cubicBezTo>
                    <a:pt x="39" y="84"/>
                    <a:pt x="44" y="79"/>
                    <a:pt x="44" y="73"/>
                  </a:cubicBezTo>
                  <a:cubicBezTo>
                    <a:pt x="44" y="66"/>
                    <a:pt x="38" y="61"/>
                    <a:pt x="27" y="57"/>
                  </a:cubicBezTo>
                  <a:cubicBezTo>
                    <a:pt x="14" y="51"/>
                    <a:pt x="1" y="43"/>
                    <a:pt x="1" y="27"/>
                  </a:cubicBezTo>
                  <a:cubicBezTo>
                    <a:pt x="1" y="14"/>
                    <a:pt x="10" y="0"/>
                    <a:pt x="32" y="0"/>
                  </a:cubicBezTo>
                  <a:cubicBezTo>
                    <a:pt x="46" y="0"/>
                    <a:pt x="57" y="7"/>
                    <a:pt x="60" y="9"/>
                  </a:cubicBezTo>
                  <a:cubicBezTo>
                    <a:pt x="61" y="10"/>
                    <a:pt x="62" y="12"/>
                    <a:pt x="61" y="14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3"/>
                    <a:pt x="52" y="25"/>
                    <a:pt x="50" y="23"/>
                  </a:cubicBezTo>
                  <a:cubicBezTo>
                    <a:pt x="49" y="23"/>
                    <a:pt x="39" y="16"/>
                    <a:pt x="31" y="16"/>
                  </a:cubicBezTo>
                  <a:cubicBezTo>
                    <a:pt x="23" y="16"/>
                    <a:pt x="19" y="21"/>
                    <a:pt x="19" y="25"/>
                  </a:cubicBezTo>
                  <a:cubicBezTo>
                    <a:pt x="19" y="32"/>
                    <a:pt x="24" y="36"/>
                    <a:pt x="35" y="41"/>
                  </a:cubicBezTo>
                  <a:cubicBezTo>
                    <a:pt x="49" y="46"/>
                    <a:pt x="64" y="55"/>
                    <a:pt x="64" y="72"/>
                  </a:cubicBezTo>
                  <a:cubicBezTo>
                    <a:pt x="64" y="87"/>
                    <a:pt x="52" y="100"/>
                    <a:pt x="32" y="100"/>
                  </a:cubicBezTo>
                  <a:cubicBezTo>
                    <a:pt x="15" y="100"/>
                    <a:pt x="5" y="92"/>
                    <a:pt x="2" y="89"/>
                  </a:cubicBezTo>
                  <a:cubicBezTo>
                    <a:pt x="0" y="88"/>
                    <a:pt x="0" y="87"/>
                    <a:pt x="1" y="85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98" name="Freeform 132">
              <a:extLst>
                <a:ext uri="{FF2B5EF4-FFF2-40B4-BE49-F238E27FC236}">
                  <a16:creationId xmlns:a16="http://schemas.microsoft.com/office/drawing/2014/main" id="{ED368A64-CA16-433F-9DE7-08AAF475B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4375" y="2700338"/>
              <a:ext cx="101600" cy="152400"/>
            </a:xfrm>
            <a:custGeom>
              <a:avLst/>
              <a:gdLst>
                <a:gd name="T0" fmla="*/ 0 w 66"/>
                <a:gd name="T1" fmla="*/ 3 h 98"/>
                <a:gd name="T2" fmla="*/ 2 w 66"/>
                <a:gd name="T3" fmla="*/ 0 h 98"/>
                <a:gd name="T4" fmla="*/ 35 w 66"/>
                <a:gd name="T5" fmla="*/ 0 h 98"/>
                <a:gd name="T6" fmla="*/ 66 w 66"/>
                <a:gd name="T7" fmla="*/ 31 h 98"/>
                <a:gd name="T8" fmla="*/ 35 w 66"/>
                <a:gd name="T9" fmla="*/ 62 h 98"/>
                <a:gd name="T10" fmla="*/ 18 w 66"/>
                <a:gd name="T11" fmla="*/ 62 h 98"/>
                <a:gd name="T12" fmla="*/ 18 w 66"/>
                <a:gd name="T13" fmla="*/ 95 h 98"/>
                <a:gd name="T14" fmla="*/ 15 w 66"/>
                <a:gd name="T15" fmla="*/ 98 h 98"/>
                <a:gd name="T16" fmla="*/ 2 w 66"/>
                <a:gd name="T17" fmla="*/ 98 h 98"/>
                <a:gd name="T18" fmla="*/ 0 w 66"/>
                <a:gd name="T19" fmla="*/ 95 h 98"/>
                <a:gd name="T20" fmla="*/ 0 w 66"/>
                <a:gd name="T21" fmla="*/ 3 h 98"/>
                <a:gd name="T22" fmla="*/ 34 w 66"/>
                <a:gd name="T23" fmla="*/ 45 h 98"/>
                <a:gd name="T24" fmla="*/ 48 w 66"/>
                <a:gd name="T25" fmla="*/ 31 h 98"/>
                <a:gd name="T26" fmla="*/ 34 w 66"/>
                <a:gd name="T27" fmla="*/ 17 h 98"/>
                <a:gd name="T28" fmla="*/ 18 w 66"/>
                <a:gd name="T29" fmla="*/ 17 h 98"/>
                <a:gd name="T30" fmla="*/ 18 w 66"/>
                <a:gd name="T31" fmla="*/ 45 h 98"/>
                <a:gd name="T32" fmla="*/ 34 w 66"/>
                <a:gd name="T3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98">
                  <a:moveTo>
                    <a:pt x="0" y="3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2" y="0"/>
                    <a:pt x="66" y="14"/>
                    <a:pt x="66" y="31"/>
                  </a:cubicBezTo>
                  <a:cubicBezTo>
                    <a:pt x="66" y="48"/>
                    <a:pt x="52" y="62"/>
                    <a:pt x="35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6" y="98"/>
                    <a:pt x="1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34" y="45"/>
                  </a:moveTo>
                  <a:cubicBezTo>
                    <a:pt x="42" y="45"/>
                    <a:pt x="48" y="39"/>
                    <a:pt x="48" y="31"/>
                  </a:cubicBezTo>
                  <a:cubicBezTo>
                    <a:pt x="48" y="23"/>
                    <a:pt x="42" y="17"/>
                    <a:pt x="34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34" y="45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399" name="Freeform 133">
              <a:extLst>
                <a:ext uri="{FF2B5EF4-FFF2-40B4-BE49-F238E27FC236}">
                  <a16:creationId xmlns:a16="http://schemas.microsoft.com/office/drawing/2014/main" id="{F9408C14-FD8F-4923-9038-39ACDB2C4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6775" y="2700338"/>
              <a:ext cx="95250" cy="152400"/>
            </a:xfrm>
            <a:custGeom>
              <a:avLst/>
              <a:gdLst>
                <a:gd name="T0" fmla="*/ 0 w 62"/>
                <a:gd name="T1" fmla="*/ 3 h 98"/>
                <a:gd name="T2" fmla="*/ 3 w 62"/>
                <a:gd name="T3" fmla="*/ 0 h 98"/>
                <a:gd name="T4" fmla="*/ 60 w 62"/>
                <a:gd name="T5" fmla="*/ 0 h 98"/>
                <a:gd name="T6" fmla="*/ 62 w 62"/>
                <a:gd name="T7" fmla="*/ 3 h 98"/>
                <a:gd name="T8" fmla="*/ 62 w 62"/>
                <a:gd name="T9" fmla="*/ 14 h 98"/>
                <a:gd name="T10" fmla="*/ 60 w 62"/>
                <a:gd name="T11" fmla="*/ 17 h 98"/>
                <a:gd name="T12" fmla="*/ 18 w 62"/>
                <a:gd name="T13" fmla="*/ 17 h 98"/>
                <a:gd name="T14" fmla="*/ 18 w 62"/>
                <a:gd name="T15" fmla="*/ 40 h 98"/>
                <a:gd name="T16" fmla="*/ 53 w 62"/>
                <a:gd name="T17" fmla="*/ 40 h 98"/>
                <a:gd name="T18" fmla="*/ 55 w 62"/>
                <a:gd name="T19" fmla="*/ 42 h 98"/>
                <a:gd name="T20" fmla="*/ 55 w 62"/>
                <a:gd name="T21" fmla="*/ 54 h 98"/>
                <a:gd name="T22" fmla="*/ 53 w 62"/>
                <a:gd name="T23" fmla="*/ 57 h 98"/>
                <a:gd name="T24" fmla="*/ 18 w 62"/>
                <a:gd name="T25" fmla="*/ 57 h 98"/>
                <a:gd name="T26" fmla="*/ 18 w 62"/>
                <a:gd name="T27" fmla="*/ 81 h 98"/>
                <a:gd name="T28" fmla="*/ 60 w 62"/>
                <a:gd name="T29" fmla="*/ 81 h 98"/>
                <a:gd name="T30" fmla="*/ 62 w 62"/>
                <a:gd name="T31" fmla="*/ 84 h 98"/>
                <a:gd name="T32" fmla="*/ 62 w 62"/>
                <a:gd name="T33" fmla="*/ 95 h 98"/>
                <a:gd name="T34" fmla="*/ 60 w 62"/>
                <a:gd name="T35" fmla="*/ 98 h 98"/>
                <a:gd name="T36" fmla="*/ 3 w 62"/>
                <a:gd name="T37" fmla="*/ 98 h 98"/>
                <a:gd name="T38" fmla="*/ 0 w 62"/>
                <a:gd name="T39" fmla="*/ 95 h 98"/>
                <a:gd name="T40" fmla="*/ 0 w 62"/>
                <a:gd name="T41" fmla="*/ 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98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2" y="2"/>
                    <a:pt x="62" y="3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2" y="16"/>
                    <a:pt x="61" y="17"/>
                    <a:pt x="60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4" y="40"/>
                    <a:pt x="55" y="41"/>
                    <a:pt x="55" y="42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5" y="55"/>
                    <a:pt x="54" y="57"/>
                    <a:pt x="53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1" y="81"/>
                    <a:pt x="62" y="82"/>
                    <a:pt x="62" y="84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96"/>
                    <a:pt x="61" y="98"/>
                    <a:pt x="60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00" name="Freeform 134">
              <a:extLst>
                <a:ext uri="{FF2B5EF4-FFF2-40B4-BE49-F238E27FC236}">
                  <a16:creationId xmlns:a16="http://schemas.microsoft.com/office/drawing/2014/main" id="{6ACFD7DE-4DEE-4D82-A431-A1B6E9351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40763" y="2700338"/>
              <a:ext cx="111125" cy="152400"/>
            </a:xfrm>
            <a:custGeom>
              <a:avLst/>
              <a:gdLst>
                <a:gd name="T0" fmla="*/ 0 w 72"/>
                <a:gd name="T1" fmla="*/ 3 h 98"/>
                <a:gd name="T2" fmla="*/ 2 w 72"/>
                <a:gd name="T3" fmla="*/ 0 h 98"/>
                <a:gd name="T4" fmla="*/ 42 w 72"/>
                <a:gd name="T5" fmla="*/ 0 h 98"/>
                <a:gd name="T6" fmla="*/ 72 w 72"/>
                <a:gd name="T7" fmla="*/ 30 h 98"/>
                <a:gd name="T8" fmla="*/ 52 w 72"/>
                <a:gd name="T9" fmla="*/ 58 h 98"/>
                <a:gd name="T10" fmla="*/ 71 w 72"/>
                <a:gd name="T11" fmla="*/ 94 h 98"/>
                <a:gd name="T12" fmla="*/ 68 w 72"/>
                <a:gd name="T13" fmla="*/ 98 h 98"/>
                <a:gd name="T14" fmla="*/ 54 w 72"/>
                <a:gd name="T15" fmla="*/ 98 h 98"/>
                <a:gd name="T16" fmla="*/ 52 w 72"/>
                <a:gd name="T17" fmla="*/ 96 h 98"/>
                <a:gd name="T18" fmla="*/ 33 w 72"/>
                <a:gd name="T19" fmla="*/ 59 h 98"/>
                <a:gd name="T20" fmla="*/ 18 w 72"/>
                <a:gd name="T21" fmla="*/ 59 h 98"/>
                <a:gd name="T22" fmla="*/ 18 w 72"/>
                <a:gd name="T23" fmla="*/ 95 h 98"/>
                <a:gd name="T24" fmla="*/ 15 w 72"/>
                <a:gd name="T25" fmla="*/ 98 h 98"/>
                <a:gd name="T26" fmla="*/ 2 w 72"/>
                <a:gd name="T27" fmla="*/ 98 h 98"/>
                <a:gd name="T28" fmla="*/ 0 w 72"/>
                <a:gd name="T29" fmla="*/ 95 h 98"/>
                <a:gd name="T30" fmla="*/ 0 w 72"/>
                <a:gd name="T31" fmla="*/ 3 h 98"/>
                <a:gd name="T32" fmla="*/ 40 w 72"/>
                <a:gd name="T33" fmla="*/ 45 h 98"/>
                <a:gd name="T34" fmla="*/ 54 w 72"/>
                <a:gd name="T35" fmla="*/ 30 h 98"/>
                <a:gd name="T36" fmla="*/ 40 w 72"/>
                <a:gd name="T37" fmla="*/ 17 h 98"/>
                <a:gd name="T38" fmla="*/ 18 w 72"/>
                <a:gd name="T39" fmla="*/ 17 h 98"/>
                <a:gd name="T40" fmla="*/ 18 w 72"/>
                <a:gd name="T41" fmla="*/ 45 h 98"/>
                <a:gd name="T42" fmla="*/ 40 w 72"/>
                <a:gd name="T4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98">
                  <a:moveTo>
                    <a:pt x="0" y="3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2" y="14"/>
                    <a:pt x="72" y="30"/>
                  </a:cubicBezTo>
                  <a:cubicBezTo>
                    <a:pt x="72" y="43"/>
                    <a:pt x="64" y="53"/>
                    <a:pt x="52" y="58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2" y="95"/>
                    <a:pt x="71" y="98"/>
                    <a:pt x="68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3" y="98"/>
                    <a:pt x="52" y="97"/>
                    <a:pt x="52" y="9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6" y="98"/>
                    <a:pt x="1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40" y="45"/>
                  </a:moveTo>
                  <a:cubicBezTo>
                    <a:pt x="48" y="45"/>
                    <a:pt x="54" y="38"/>
                    <a:pt x="54" y="30"/>
                  </a:cubicBezTo>
                  <a:cubicBezTo>
                    <a:pt x="54" y="23"/>
                    <a:pt x="48" y="17"/>
                    <a:pt x="40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40" y="45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01" name="Freeform 135">
              <a:extLst>
                <a:ext uri="{FF2B5EF4-FFF2-40B4-BE49-F238E27FC236}">
                  <a16:creationId xmlns:a16="http://schemas.microsoft.com/office/drawing/2014/main" id="{02C34063-4863-4006-A7BC-4A89A34B8C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7625" y="2903538"/>
              <a:ext cx="96838" cy="152400"/>
            </a:xfrm>
            <a:custGeom>
              <a:avLst/>
              <a:gdLst>
                <a:gd name="T0" fmla="*/ 0 w 63"/>
                <a:gd name="T1" fmla="*/ 2 h 98"/>
                <a:gd name="T2" fmla="*/ 2 w 63"/>
                <a:gd name="T3" fmla="*/ 0 h 98"/>
                <a:gd name="T4" fmla="*/ 32 w 63"/>
                <a:gd name="T5" fmla="*/ 0 h 98"/>
                <a:gd name="T6" fmla="*/ 63 w 63"/>
                <a:gd name="T7" fmla="*/ 31 h 98"/>
                <a:gd name="T8" fmla="*/ 32 w 63"/>
                <a:gd name="T9" fmla="*/ 63 h 98"/>
                <a:gd name="T10" fmla="*/ 7 w 63"/>
                <a:gd name="T11" fmla="*/ 63 h 98"/>
                <a:gd name="T12" fmla="*/ 7 w 63"/>
                <a:gd name="T13" fmla="*/ 96 h 98"/>
                <a:gd name="T14" fmla="*/ 4 w 63"/>
                <a:gd name="T15" fmla="*/ 98 h 98"/>
                <a:gd name="T16" fmla="*/ 2 w 63"/>
                <a:gd name="T17" fmla="*/ 98 h 98"/>
                <a:gd name="T18" fmla="*/ 0 w 63"/>
                <a:gd name="T19" fmla="*/ 96 h 98"/>
                <a:gd name="T20" fmla="*/ 0 w 63"/>
                <a:gd name="T21" fmla="*/ 2 h 98"/>
                <a:gd name="T22" fmla="*/ 32 w 63"/>
                <a:gd name="T23" fmla="*/ 57 h 98"/>
                <a:gd name="T24" fmla="*/ 57 w 63"/>
                <a:gd name="T25" fmla="*/ 31 h 98"/>
                <a:gd name="T26" fmla="*/ 31 w 63"/>
                <a:gd name="T27" fmla="*/ 7 h 98"/>
                <a:gd name="T28" fmla="*/ 7 w 63"/>
                <a:gd name="T29" fmla="*/ 7 h 98"/>
                <a:gd name="T30" fmla="*/ 7 w 63"/>
                <a:gd name="T31" fmla="*/ 57 h 98"/>
                <a:gd name="T32" fmla="*/ 32 w 63"/>
                <a:gd name="T33" fmla="*/ 5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98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9"/>
                    <a:pt x="49" y="63"/>
                    <a:pt x="32" y="63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7" y="97"/>
                    <a:pt x="6" y="98"/>
                    <a:pt x="4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2" y="57"/>
                  </a:moveTo>
                  <a:cubicBezTo>
                    <a:pt x="45" y="57"/>
                    <a:pt x="57" y="45"/>
                    <a:pt x="57" y="31"/>
                  </a:cubicBezTo>
                  <a:cubicBezTo>
                    <a:pt x="57" y="18"/>
                    <a:pt x="45" y="7"/>
                    <a:pt x="31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57"/>
                    <a:pt x="7" y="57"/>
                    <a:pt x="7" y="57"/>
                  </a:cubicBezTo>
                  <a:lnTo>
                    <a:pt x="32" y="57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02" name="Freeform 136">
              <a:extLst>
                <a:ext uri="{FF2B5EF4-FFF2-40B4-BE49-F238E27FC236}">
                  <a16:creationId xmlns:a16="http://schemas.microsoft.com/office/drawing/2014/main" id="{78B758FD-86D6-41ED-9398-34EF25AA43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3513" y="2901950"/>
              <a:ext cx="155575" cy="155575"/>
            </a:xfrm>
            <a:custGeom>
              <a:avLst/>
              <a:gdLst>
                <a:gd name="T0" fmla="*/ 50 w 100"/>
                <a:gd name="T1" fmla="*/ 0 h 100"/>
                <a:gd name="T2" fmla="*/ 100 w 100"/>
                <a:gd name="T3" fmla="*/ 50 h 100"/>
                <a:gd name="T4" fmla="*/ 50 w 100"/>
                <a:gd name="T5" fmla="*/ 100 h 100"/>
                <a:gd name="T6" fmla="*/ 0 w 100"/>
                <a:gd name="T7" fmla="*/ 50 h 100"/>
                <a:gd name="T8" fmla="*/ 50 w 100"/>
                <a:gd name="T9" fmla="*/ 0 h 100"/>
                <a:gd name="T10" fmla="*/ 50 w 100"/>
                <a:gd name="T11" fmla="*/ 94 h 100"/>
                <a:gd name="T12" fmla="*/ 94 w 100"/>
                <a:gd name="T13" fmla="*/ 50 h 100"/>
                <a:gd name="T14" fmla="*/ 50 w 100"/>
                <a:gd name="T15" fmla="*/ 6 h 100"/>
                <a:gd name="T16" fmla="*/ 6 w 100"/>
                <a:gd name="T17" fmla="*/ 50 h 100"/>
                <a:gd name="T18" fmla="*/ 50 w 100"/>
                <a:gd name="T19" fmla="*/ 9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00">
                  <a:moveTo>
                    <a:pt x="50" y="0"/>
                  </a:moveTo>
                  <a:cubicBezTo>
                    <a:pt x="78" y="0"/>
                    <a:pt x="100" y="22"/>
                    <a:pt x="100" y="50"/>
                  </a:cubicBezTo>
                  <a:cubicBezTo>
                    <a:pt x="100" y="78"/>
                    <a:pt x="78" y="100"/>
                    <a:pt x="50" y="100"/>
                  </a:cubicBezTo>
                  <a:cubicBezTo>
                    <a:pt x="22" y="100"/>
                    <a:pt x="0" y="78"/>
                    <a:pt x="0" y="50"/>
                  </a:cubicBezTo>
                  <a:cubicBezTo>
                    <a:pt x="0" y="22"/>
                    <a:pt x="22" y="0"/>
                    <a:pt x="50" y="0"/>
                  </a:cubicBezTo>
                  <a:close/>
                  <a:moveTo>
                    <a:pt x="50" y="94"/>
                  </a:moveTo>
                  <a:cubicBezTo>
                    <a:pt x="74" y="94"/>
                    <a:pt x="94" y="74"/>
                    <a:pt x="94" y="50"/>
                  </a:cubicBezTo>
                  <a:cubicBezTo>
                    <a:pt x="94" y="26"/>
                    <a:pt x="74" y="6"/>
                    <a:pt x="50" y="6"/>
                  </a:cubicBezTo>
                  <a:cubicBezTo>
                    <a:pt x="26" y="6"/>
                    <a:pt x="6" y="26"/>
                    <a:pt x="6" y="50"/>
                  </a:cubicBezTo>
                  <a:cubicBezTo>
                    <a:pt x="6" y="74"/>
                    <a:pt x="26" y="94"/>
                    <a:pt x="50" y="94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03" name="Freeform 137">
              <a:extLst>
                <a:ext uri="{FF2B5EF4-FFF2-40B4-BE49-F238E27FC236}">
                  <a16:creationId xmlns:a16="http://schemas.microsoft.com/office/drawing/2014/main" id="{0630B603-11B2-4BF5-837F-746552A0F8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4013" y="2903538"/>
              <a:ext cx="103188" cy="152400"/>
            </a:xfrm>
            <a:custGeom>
              <a:avLst/>
              <a:gdLst>
                <a:gd name="T0" fmla="*/ 0 w 67"/>
                <a:gd name="T1" fmla="*/ 2 h 98"/>
                <a:gd name="T2" fmla="*/ 1 w 67"/>
                <a:gd name="T3" fmla="*/ 0 h 98"/>
                <a:gd name="T4" fmla="*/ 36 w 67"/>
                <a:gd name="T5" fmla="*/ 0 h 98"/>
                <a:gd name="T6" fmla="*/ 67 w 67"/>
                <a:gd name="T7" fmla="*/ 30 h 98"/>
                <a:gd name="T8" fmla="*/ 44 w 67"/>
                <a:gd name="T9" fmla="*/ 59 h 98"/>
                <a:gd name="T10" fmla="*/ 64 w 67"/>
                <a:gd name="T11" fmla="*/ 95 h 98"/>
                <a:gd name="T12" fmla="*/ 63 w 67"/>
                <a:gd name="T13" fmla="*/ 98 h 98"/>
                <a:gd name="T14" fmla="*/ 59 w 67"/>
                <a:gd name="T15" fmla="*/ 98 h 98"/>
                <a:gd name="T16" fmla="*/ 57 w 67"/>
                <a:gd name="T17" fmla="*/ 96 h 98"/>
                <a:gd name="T18" fmla="*/ 37 w 67"/>
                <a:gd name="T19" fmla="*/ 60 h 98"/>
                <a:gd name="T20" fmla="*/ 32 w 67"/>
                <a:gd name="T21" fmla="*/ 60 h 98"/>
                <a:gd name="T22" fmla="*/ 6 w 67"/>
                <a:gd name="T23" fmla="*/ 60 h 98"/>
                <a:gd name="T24" fmla="*/ 6 w 67"/>
                <a:gd name="T25" fmla="*/ 96 h 98"/>
                <a:gd name="T26" fmla="*/ 4 w 67"/>
                <a:gd name="T27" fmla="*/ 98 h 98"/>
                <a:gd name="T28" fmla="*/ 1 w 67"/>
                <a:gd name="T29" fmla="*/ 98 h 98"/>
                <a:gd name="T30" fmla="*/ 0 w 67"/>
                <a:gd name="T31" fmla="*/ 96 h 98"/>
                <a:gd name="T32" fmla="*/ 0 w 67"/>
                <a:gd name="T33" fmla="*/ 2 h 98"/>
                <a:gd name="T34" fmla="*/ 36 w 67"/>
                <a:gd name="T35" fmla="*/ 54 h 98"/>
                <a:gd name="T36" fmla="*/ 60 w 67"/>
                <a:gd name="T37" fmla="*/ 30 h 98"/>
                <a:gd name="T38" fmla="*/ 35 w 67"/>
                <a:gd name="T39" fmla="*/ 7 h 98"/>
                <a:gd name="T40" fmla="*/ 6 w 67"/>
                <a:gd name="T41" fmla="*/ 7 h 98"/>
                <a:gd name="T42" fmla="*/ 6 w 67"/>
                <a:gd name="T43" fmla="*/ 54 h 98"/>
                <a:gd name="T44" fmla="*/ 36 w 67"/>
                <a:gd name="T45" fmla="*/ 5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7" h="98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3" y="0"/>
                    <a:pt x="67" y="13"/>
                    <a:pt x="67" y="30"/>
                  </a:cubicBezTo>
                  <a:cubicBezTo>
                    <a:pt x="67" y="44"/>
                    <a:pt x="57" y="55"/>
                    <a:pt x="44" y="59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5" y="96"/>
                    <a:pt x="65" y="98"/>
                    <a:pt x="63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8" y="98"/>
                    <a:pt x="57" y="97"/>
                    <a:pt x="57" y="96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5" y="60"/>
                    <a:pt x="33" y="60"/>
                    <a:pt x="32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5" y="98"/>
                    <a:pt x="4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0" y="98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6" y="54"/>
                  </a:moveTo>
                  <a:cubicBezTo>
                    <a:pt x="49" y="54"/>
                    <a:pt x="60" y="44"/>
                    <a:pt x="60" y="30"/>
                  </a:cubicBezTo>
                  <a:cubicBezTo>
                    <a:pt x="60" y="17"/>
                    <a:pt x="49" y="7"/>
                    <a:pt x="3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54"/>
                    <a:pt x="6" y="54"/>
                    <a:pt x="6" y="54"/>
                  </a:cubicBezTo>
                  <a:lnTo>
                    <a:pt x="36" y="54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04" name="Freeform 138">
              <a:extLst>
                <a:ext uri="{FF2B5EF4-FFF2-40B4-BE49-F238E27FC236}">
                  <a16:creationId xmlns:a16="http://schemas.microsoft.com/office/drawing/2014/main" id="{8D68D394-B73B-4B0C-A6A8-7A8FEA1D5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488" y="2903538"/>
              <a:ext cx="96838" cy="152400"/>
            </a:xfrm>
            <a:custGeom>
              <a:avLst/>
              <a:gdLst>
                <a:gd name="T0" fmla="*/ 28 w 63"/>
                <a:gd name="T1" fmla="*/ 6 h 98"/>
                <a:gd name="T2" fmla="*/ 2 w 63"/>
                <a:gd name="T3" fmla="*/ 6 h 98"/>
                <a:gd name="T4" fmla="*/ 0 w 63"/>
                <a:gd name="T5" fmla="*/ 4 h 98"/>
                <a:gd name="T6" fmla="*/ 0 w 63"/>
                <a:gd name="T7" fmla="*/ 2 h 98"/>
                <a:gd name="T8" fmla="*/ 2 w 63"/>
                <a:gd name="T9" fmla="*/ 0 h 98"/>
                <a:gd name="T10" fmla="*/ 61 w 63"/>
                <a:gd name="T11" fmla="*/ 0 h 98"/>
                <a:gd name="T12" fmla="*/ 63 w 63"/>
                <a:gd name="T13" fmla="*/ 2 h 98"/>
                <a:gd name="T14" fmla="*/ 63 w 63"/>
                <a:gd name="T15" fmla="*/ 4 h 98"/>
                <a:gd name="T16" fmla="*/ 61 w 63"/>
                <a:gd name="T17" fmla="*/ 6 h 98"/>
                <a:gd name="T18" fmla="*/ 35 w 63"/>
                <a:gd name="T19" fmla="*/ 6 h 98"/>
                <a:gd name="T20" fmla="*/ 35 w 63"/>
                <a:gd name="T21" fmla="*/ 96 h 98"/>
                <a:gd name="T22" fmla="*/ 32 w 63"/>
                <a:gd name="T23" fmla="*/ 98 h 98"/>
                <a:gd name="T24" fmla="*/ 30 w 63"/>
                <a:gd name="T25" fmla="*/ 98 h 98"/>
                <a:gd name="T26" fmla="*/ 28 w 63"/>
                <a:gd name="T27" fmla="*/ 96 h 98"/>
                <a:gd name="T28" fmla="*/ 28 w 63"/>
                <a:gd name="T29" fmla="*/ 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98">
                  <a:moveTo>
                    <a:pt x="28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3" y="1"/>
                    <a:pt x="63" y="2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5"/>
                    <a:pt x="63" y="6"/>
                    <a:pt x="61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35" y="97"/>
                    <a:pt x="34" y="98"/>
                    <a:pt x="32" y="98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29" y="98"/>
                    <a:pt x="28" y="97"/>
                    <a:pt x="28" y="96"/>
                  </a:cubicBezTo>
                  <a:lnTo>
                    <a:pt x="28" y="6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05" name="Freeform 139">
              <a:extLst>
                <a:ext uri="{FF2B5EF4-FFF2-40B4-BE49-F238E27FC236}">
                  <a16:creationId xmlns:a16="http://schemas.microsoft.com/office/drawing/2014/main" id="{0B3312A1-4726-4C5C-A099-488C450FD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3725" y="2903538"/>
              <a:ext cx="80963" cy="152400"/>
            </a:xfrm>
            <a:custGeom>
              <a:avLst/>
              <a:gdLst>
                <a:gd name="T0" fmla="*/ 0 w 53"/>
                <a:gd name="T1" fmla="*/ 2 h 98"/>
                <a:gd name="T2" fmla="*/ 2 w 53"/>
                <a:gd name="T3" fmla="*/ 0 h 98"/>
                <a:gd name="T4" fmla="*/ 5 w 53"/>
                <a:gd name="T5" fmla="*/ 0 h 98"/>
                <a:gd name="T6" fmla="*/ 7 w 53"/>
                <a:gd name="T7" fmla="*/ 2 h 98"/>
                <a:gd name="T8" fmla="*/ 7 w 53"/>
                <a:gd name="T9" fmla="*/ 92 h 98"/>
                <a:gd name="T10" fmla="*/ 51 w 53"/>
                <a:gd name="T11" fmla="*/ 92 h 98"/>
                <a:gd name="T12" fmla="*/ 53 w 53"/>
                <a:gd name="T13" fmla="*/ 93 h 98"/>
                <a:gd name="T14" fmla="*/ 53 w 53"/>
                <a:gd name="T15" fmla="*/ 96 h 98"/>
                <a:gd name="T16" fmla="*/ 51 w 53"/>
                <a:gd name="T17" fmla="*/ 98 h 98"/>
                <a:gd name="T18" fmla="*/ 2 w 53"/>
                <a:gd name="T19" fmla="*/ 98 h 98"/>
                <a:gd name="T20" fmla="*/ 0 w 53"/>
                <a:gd name="T21" fmla="*/ 96 h 98"/>
                <a:gd name="T22" fmla="*/ 0 w 53"/>
                <a:gd name="T23" fmla="*/ 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8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3" y="92"/>
                    <a:pt x="53" y="93"/>
                    <a:pt x="53" y="93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7"/>
                    <a:pt x="52" y="98"/>
                    <a:pt x="51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7"/>
                    <a:pt x="0" y="96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06" name="Freeform 140">
              <a:extLst>
                <a:ext uri="{FF2B5EF4-FFF2-40B4-BE49-F238E27FC236}">
                  <a16:creationId xmlns:a16="http://schemas.microsoft.com/office/drawing/2014/main" id="{8A2BA5AA-9FA9-4C0F-8611-3361FE8095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2625" y="2900363"/>
              <a:ext cx="139700" cy="155575"/>
            </a:xfrm>
            <a:custGeom>
              <a:avLst/>
              <a:gdLst>
                <a:gd name="T0" fmla="*/ 1 w 90"/>
                <a:gd name="T1" fmla="*/ 98 h 100"/>
                <a:gd name="T2" fmla="*/ 43 w 90"/>
                <a:gd name="T3" fmla="*/ 1 h 100"/>
                <a:gd name="T4" fmla="*/ 45 w 90"/>
                <a:gd name="T5" fmla="*/ 0 h 100"/>
                <a:gd name="T6" fmla="*/ 45 w 90"/>
                <a:gd name="T7" fmla="*/ 0 h 100"/>
                <a:gd name="T8" fmla="*/ 47 w 90"/>
                <a:gd name="T9" fmla="*/ 1 h 100"/>
                <a:gd name="T10" fmla="*/ 90 w 90"/>
                <a:gd name="T11" fmla="*/ 98 h 100"/>
                <a:gd name="T12" fmla="*/ 88 w 90"/>
                <a:gd name="T13" fmla="*/ 100 h 100"/>
                <a:gd name="T14" fmla="*/ 85 w 90"/>
                <a:gd name="T15" fmla="*/ 100 h 100"/>
                <a:gd name="T16" fmla="*/ 83 w 90"/>
                <a:gd name="T17" fmla="*/ 98 h 100"/>
                <a:gd name="T18" fmla="*/ 72 w 90"/>
                <a:gd name="T19" fmla="*/ 73 h 100"/>
                <a:gd name="T20" fmla="*/ 18 w 90"/>
                <a:gd name="T21" fmla="*/ 73 h 100"/>
                <a:gd name="T22" fmla="*/ 7 w 90"/>
                <a:gd name="T23" fmla="*/ 98 h 100"/>
                <a:gd name="T24" fmla="*/ 5 w 90"/>
                <a:gd name="T25" fmla="*/ 100 h 100"/>
                <a:gd name="T26" fmla="*/ 2 w 90"/>
                <a:gd name="T27" fmla="*/ 100 h 100"/>
                <a:gd name="T28" fmla="*/ 1 w 90"/>
                <a:gd name="T29" fmla="*/ 98 h 100"/>
                <a:gd name="T30" fmla="*/ 69 w 90"/>
                <a:gd name="T31" fmla="*/ 67 h 100"/>
                <a:gd name="T32" fmla="*/ 45 w 90"/>
                <a:gd name="T33" fmla="*/ 11 h 100"/>
                <a:gd name="T34" fmla="*/ 45 w 90"/>
                <a:gd name="T35" fmla="*/ 11 h 100"/>
                <a:gd name="T36" fmla="*/ 21 w 90"/>
                <a:gd name="T37" fmla="*/ 67 h 100"/>
                <a:gd name="T38" fmla="*/ 69 w 90"/>
                <a:gd name="T39" fmla="*/ 6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100">
                  <a:moveTo>
                    <a:pt x="1" y="98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4" y="1"/>
                    <a:pt x="44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0"/>
                    <a:pt x="47" y="1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99"/>
                    <a:pt x="90" y="100"/>
                    <a:pt x="88" y="100"/>
                  </a:cubicBezTo>
                  <a:cubicBezTo>
                    <a:pt x="85" y="100"/>
                    <a:pt x="85" y="100"/>
                    <a:pt x="85" y="100"/>
                  </a:cubicBezTo>
                  <a:cubicBezTo>
                    <a:pt x="84" y="100"/>
                    <a:pt x="83" y="99"/>
                    <a:pt x="83" y="98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6" y="100"/>
                    <a:pt x="5" y="10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" y="100"/>
                    <a:pt x="0" y="99"/>
                    <a:pt x="1" y="98"/>
                  </a:cubicBezTo>
                  <a:close/>
                  <a:moveTo>
                    <a:pt x="69" y="67"/>
                  </a:move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21" y="67"/>
                    <a:pt x="21" y="67"/>
                    <a:pt x="21" y="67"/>
                  </a:cubicBezTo>
                  <a:lnTo>
                    <a:pt x="69" y="67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07" name="Freeform 141">
              <a:extLst>
                <a:ext uri="{FF2B5EF4-FFF2-40B4-BE49-F238E27FC236}">
                  <a16:creationId xmlns:a16="http://schemas.microsoft.com/office/drawing/2014/main" id="{C41D1BB2-5D4D-44A1-81B3-FD9618837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4550" y="2901950"/>
              <a:ext cx="120650" cy="155575"/>
            </a:xfrm>
            <a:custGeom>
              <a:avLst/>
              <a:gdLst>
                <a:gd name="T0" fmla="*/ 0 w 78"/>
                <a:gd name="T1" fmla="*/ 2 h 100"/>
                <a:gd name="T2" fmla="*/ 2 w 78"/>
                <a:gd name="T3" fmla="*/ 0 h 100"/>
                <a:gd name="T4" fmla="*/ 5 w 78"/>
                <a:gd name="T5" fmla="*/ 0 h 100"/>
                <a:gd name="T6" fmla="*/ 71 w 78"/>
                <a:gd name="T7" fmla="*/ 87 h 100"/>
                <a:gd name="T8" fmla="*/ 72 w 78"/>
                <a:gd name="T9" fmla="*/ 87 h 100"/>
                <a:gd name="T10" fmla="*/ 72 w 78"/>
                <a:gd name="T11" fmla="*/ 3 h 100"/>
                <a:gd name="T12" fmla="*/ 73 w 78"/>
                <a:gd name="T13" fmla="*/ 1 h 100"/>
                <a:gd name="T14" fmla="*/ 76 w 78"/>
                <a:gd name="T15" fmla="*/ 1 h 100"/>
                <a:gd name="T16" fmla="*/ 78 w 78"/>
                <a:gd name="T17" fmla="*/ 3 h 100"/>
                <a:gd name="T18" fmla="*/ 78 w 78"/>
                <a:gd name="T19" fmla="*/ 98 h 100"/>
                <a:gd name="T20" fmla="*/ 76 w 78"/>
                <a:gd name="T21" fmla="*/ 100 h 100"/>
                <a:gd name="T22" fmla="*/ 74 w 78"/>
                <a:gd name="T23" fmla="*/ 100 h 100"/>
                <a:gd name="T24" fmla="*/ 7 w 78"/>
                <a:gd name="T25" fmla="*/ 12 h 100"/>
                <a:gd name="T26" fmla="*/ 6 w 78"/>
                <a:gd name="T27" fmla="*/ 12 h 100"/>
                <a:gd name="T28" fmla="*/ 6 w 78"/>
                <a:gd name="T29" fmla="*/ 97 h 100"/>
                <a:gd name="T30" fmla="*/ 5 w 78"/>
                <a:gd name="T31" fmla="*/ 99 h 100"/>
                <a:gd name="T32" fmla="*/ 2 w 78"/>
                <a:gd name="T33" fmla="*/ 99 h 100"/>
                <a:gd name="T34" fmla="*/ 0 w 78"/>
                <a:gd name="T35" fmla="*/ 97 h 100"/>
                <a:gd name="T36" fmla="*/ 0 w 78"/>
                <a:gd name="T37" fmla="*/ 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100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2"/>
                    <a:pt x="72" y="1"/>
                    <a:pt x="73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7" y="1"/>
                    <a:pt x="78" y="2"/>
                    <a:pt x="78" y="3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8" y="99"/>
                    <a:pt x="77" y="100"/>
                    <a:pt x="76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4" y="100"/>
                    <a:pt x="73" y="99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98"/>
                    <a:pt x="6" y="99"/>
                    <a:pt x="5" y="9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1" y="99"/>
                    <a:pt x="0" y="98"/>
                    <a:pt x="0" y="97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08" name="Freeform 142">
              <a:extLst>
                <a:ext uri="{FF2B5EF4-FFF2-40B4-BE49-F238E27FC236}">
                  <a16:creationId xmlns:a16="http://schemas.microsoft.com/office/drawing/2014/main" id="{FF66377F-E155-43B6-ADA4-D5DAC08313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9650" y="2903538"/>
              <a:ext cx="123825" cy="152400"/>
            </a:xfrm>
            <a:custGeom>
              <a:avLst/>
              <a:gdLst>
                <a:gd name="T0" fmla="*/ 0 w 80"/>
                <a:gd name="T1" fmla="*/ 2 h 98"/>
                <a:gd name="T2" fmla="*/ 2 w 80"/>
                <a:gd name="T3" fmla="*/ 0 h 98"/>
                <a:gd name="T4" fmla="*/ 32 w 80"/>
                <a:gd name="T5" fmla="*/ 0 h 98"/>
                <a:gd name="T6" fmla="*/ 80 w 80"/>
                <a:gd name="T7" fmla="*/ 49 h 98"/>
                <a:gd name="T8" fmla="*/ 32 w 80"/>
                <a:gd name="T9" fmla="*/ 98 h 98"/>
                <a:gd name="T10" fmla="*/ 2 w 80"/>
                <a:gd name="T11" fmla="*/ 98 h 98"/>
                <a:gd name="T12" fmla="*/ 0 w 80"/>
                <a:gd name="T13" fmla="*/ 96 h 98"/>
                <a:gd name="T14" fmla="*/ 0 w 80"/>
                <a:gd name="T15" fmla="*/ 2 h 98"/>
                <a:gd name="T16" fmla="*/ 30 w 80"/>
                <a:gd name="T17" fmla="*/ 92 h 98"/>
                <a:gd name="T18" fmla="*/ 73 w 80"/>
                <a:gd name="T19" fmla="*/ 49 h 98"/>
                <a:gd name="T20" fmla="*/ 30 w 80"/>
                <a:gd name="T21" fmla="*/ 6 h 98"/>
                <a:gd name="T22" fmla="*/ 7 w 80"/>
                <a:gd name="T23" fmla="*/ 6 h 98"/>
                <a:gd name="T24" fmla="*/ 7 w 80"/>
                <a:gd name="T25" fmla="*/ 92 h 98"/>
                <a:gd name="T26" fmla="*/ 30 w 80"/>
                <a:gd name="T27" fmla="*/ 9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98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8" y="0"/>
                    <a:pt x="80" y="22"/>
                    <a:pt x="80" y="49"/>
                  </a:cubicBezTo>
                  <a:cubicBezTo>
                    <a:pt x="80" y="76"/>
                    <a:pt x="58" y="98"/>
                    <a:pt x="32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0" y="92"/>
                  </a:moveTo>
                  <a:cubicBezTo>
                    <a:pt x="55" y="92"/>
                    <a:pt x="73" y="73"/>
                    <a:pt x="73" y="49"/>
                  </a:cubicBezTo>
                  <a:cubicBezTo>
                    <a:pt x="73" y="25"/>
                    <a:pt x="55" y="6"/>
                    <a:pt x="30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92"/>
                    <a:pt x="7" y="92"/>
                    <a:pt x="7" y="92"/>
                  </a:cubicBezTo>
                  <a:lnTo>
                    <a:pt x="30" y="92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09" name="Freeform 143">
              <a:extLst>
                <a:ext uri="{FF2B5EF4-FFF2-40B4-BE49-F238E27FC236}">
                  <a16:creationId xmlns:a16="http://schemas.microsoft.com/office/drawing/2014/main" id="{62C37763-5B01-47E9-93E1-7FD385C78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9313" y="2690813"/>
              <a:ext cx="47625" cy="53975"/>
            </a:xfrm>
            <a:custGeom>
              <a:avLst/>
              <a:gdLst>
                <a:gd name="T0" fmla="*/ 9 w 31"/>
                <a:gd name="T1" fmla="*/ 35 h 35"/>
                <a:gd name="T2" fmla="*/ 9 w 31"/>
                <a:gd name="T3" fmla="*/ 35 h 35"/>
                <a:gd name="T4" fmla="*/ 25 w 31"/>
                <a:gd name="T5" fmla="*/ 35 h 35"/>
                <a:gd name="T6" fmla="*/ 26 w 31"/>
                <a:gd name="T7" fmla="*/ 35 h 35"/>
                <a:gd name="T8" fmla="*/ 31 w 31"/>
                <a:gd name="T9" fmla="*/ 19 h 35"/>
                <a:gd name="T10" fmla="*/ 31 w 31"/>
                <a:gd name="T11" fmla="*/ 18 h 35"/>
                <a:gd name="T12" fmla="*/ 26 w 31"/>
                <a:gd name="T13" fmla="*/ 15 h 35"/>
                <a:gd name="T14" fmla="*/ 12 w 31"/>
                <a:gd name="T15" fmla="*/ 7 h 35"/>
                <a:gd name="T16" fmla="*/ 0 w 31"/>
                <a:gd name="T17" fmla="*/ 0 h 35"/>
                <a:gd name="T18" fmla="*/ 7 w 31"/>
                <a:gd name="T19" fmla="*/ 26 h 35"/>
                <a:gd name="T20" fmla="*/ 9 w 31"/>
                <a:gd name="T21" fmla="*/ 34 h 35"/>
                <a:gd name="T22" fmla="*/ 9 w 31"/>
                <a:gd name="T2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35">
                  <a:moveTo>
                    <a:pt x="9" y="35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6" y="35"/>
                    <a:pt x="26" y="35"/>
                  </a:cubicBezTo>
                  <a:cubicBezTo>
                    <a:pt x="28" y="29"/>
                    <a:pt x="30" y="24"/>
                    <a:pt x="31" y="19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34"/>
                    <a:pt x="9" y="34"/>
                    <a:pt x="9" y="34"/>
                  </a:cubicBezTo>
                  <a:lnTo>
                    <a:pt x="9" y="35"/>
                  </a:ln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10" name="Freeform 144">
              <a:extLst>
                <a:ext uri="{FF2B5EF4-FFF2-40B4-BE49-F238E27FC236}">
                  <a16:creationId xmlns:a16="http://schemas.microsoft.com/office/drawing/2014/main" id="{2865851C-CAF0-4EF6-A16C-FFAD97954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2744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11" name="Freeform 145">
              <a:extLst>
                <a:ext uri="{FF2B5EF4-FFF2-40B4-BE49-F238E27FC236}">
                  <a16:creationId xmlns:a16="http://schemas.microsoft.com/office/drawing/2014/main" id="{32A9A7C9-D4EA-48D2-A2D7-41CD9E7F9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4088" y="2690813"/>
              <a:ext cx="46038" cy="52388"/>
            </a:xfrm>
            <a:custGeom>
              <a:avLst/>
              <a:gdLst>
                <a:gd name="T0" fmla="*/ 30 w 30"/>
                <a:gd name="T1" fmla="*/ 0 h 34"/>
                <a:gd name="T2" fmla="*/ 7 w 30"/>
                <a:gd name="T3" fmla="*/ 13 h 34"/>
                <a:gd name="T4" fmla="*/ 0 w 30"/>
                <a:gd name="T5" fmla="*/ 17 h 34"/>
                <a:gd name="T6" fmla="*/ 1 w 30"/>
                <a:gd name="T7" fmla="*/ 19 h 34"/>
                <a:gd name="T8" fmla="*/ 6 w 30"/>
                <a:gd name="T9" fmla="*/ 34 h 34"/>
                <a:gd name="T10" fmla="*/ 21 w 30"/>
                <a:gd name="T11" fmla="*/ 34 h 34"/>
                <a:gd name="T12" fmla="*/ 23 w 30"/>
                <a:gd name="T13" fmla="*/ 34 h 34"/>
                <a:gd name="T14" fmla="*/ 23 w 30"/>
                <a:gd name="T15" fmla="*/ 32 h 34"/>
                <a:gd name="T16" fmla="*/ 24 w 30"/>
                <a:gd name="T17" fmla="*/ 28 h 34"/>
                <a:gd name="T18" fmla="*/ 27 w 30"/>
                <a:gd name="T19" fmla="*/ 13 h 34"/>
                <a:gd name="T20" fmla="*/ 30 w 30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34">
                  <a:moveTo>
                    <a:pt x="3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11" y="34"/>
                    <a:pt x="16" y="34"/>
                    <a:pt x="21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B14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12" name="Freeform 146">
              <a:extLst>
                <a:ext uri="{FF2B5EF4-FFF2-40B4-BE49-F238E27FC236}">
                  <a16:creationId xmlns:a16="http://schemas.microsoft.com/office/drawing/2014/main" id="{A4EA278E-326B-472B-96C8-E2F4008F9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4088" y="27162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14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13" name="Freeform 147">
              <a:extLst>
                <a:ext uri="{FF2B5EF4-FFF2-40B4-BE49-F238E27FC236}">
                  <a16:creationId xmlns:a16="http://schemas.microsoft.com/office/drawing/2014/main" id="{B74CBA3D-FA26-4976-8A35-695E95E0E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2797175"/>
              <a:ext cx="61913" cy="41275"/>
            </a:xfrm>
            <a:custGeom>
              <a:avLst/>
              <a:gdLst>
                <a:gd name="T0" fmla="*/ 28 w 40"/>
                <a:gd name="T1" fmla="*/ 25 h 27"/>
                <a:gd name="T2" fmla="*/ 40 w 40"/>
                <a:gd name="T3" fmla="*/ 23 h 27"/>
                <a:gd name="T4" fmla="*/ 20 w 40"/>
                <a:gd name="T5" fmla="*/ 5 h 27"/>
                <a:gd name="T6" fmla="*/ 14 w 40"/>
                <a:gd name="T7" fmla="*/ 0 h 27"/>
                <a:gd name="T8" fmla="*/ 13 w 40"/>
                <a:gd name="T9" fmla="*/ 1 h 27"/>
                <a:gd name="T10" fmla="*/ 0 w 40"/>
                <a:gd name="T11" fmla="*/ 10 h 27"/>
                <a:gd name="T12" fmla="*/ 5 w 40"/>
                <a:gd name="T13" fmla="*/ 26 h 27"/>
                <a:gd name="T14" fmla="*/ 6 w 40"/>
                <a:gd name="T15" fmla="*/ 27 h 27"/>
                <a:gd name="T16" fmla="*/ 12 w 40"/>
                <a:gd name="T17" fmla="*/ 26 h 27"/>
                <a:gd name="T18" fmla="*/ 28 w 40"/>
                <a:gd name="T1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27">
                  <a:moveTo>
                    <a:pt x="28" y="25"/>
                  </a:moveTo>
                  <a:cubicBezTo>
                    <a:pt x="40" y="23"/>
                    <a:pt x="40" y="23"/>
                    <a:pt x="40" y="2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6"/>
                    <a:pt x="3" y="21"/>
                    <a:pt x="5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12" y="26"/>
                    <a:pt x="12" y="26"/>
                    <a:pt x="12" y="26"/>
                  </a:cubicBezTo>
                  <a:lnTo>
                    <a:pt x="28" y="25"/>
                  </a:lnTo>
                  <a:close/>
                </a:path>
              </a:pathLst>
            </a:custGeom>
            <a:solidFill>
              <a:srgbClr val="E74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14" name="Freeform 148">
              <a:extLst>
                <a:ext uri="{FF2B5EF4-FFF2-40B4-BE49-F238E27FC236}">
                  <a16:creationId xmlns:a16="http://schemas.microsoft.com/office/drawing/2014/main" id="{CD720EE4-EDC7-48E6-AEA7-B507A8985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857500"/>
              <a:ext cx="42863" cy="63500"/>
            </a:xfrm>
            <a:custGeom>
              <a:avLst/>
              <a:gdLst>
                <a:gd name="T0" fmla="*/ 25 w 28"/>
                <a:gd name="T1" fmla="*/ 17 h 41"/>
                <a:gd name="T2" fmla="*/ 28 w 28"/>
                <a:gd name="T3" fmla="*/ 10 h 41"/>
                <a:gd name="T4" fmla="*/ 27 w 28"/>
                <a:gd name="T5" fmla="*/ 9 h 41"/>
                <a:gd name="T6" fmla="*/ 14 w 28"/>
                <a:gd name="T7" fmla="*/ 0 h 41"/>
                <a:gd name="T8" fmla="*/ 1 w 28"/>
                <a:gd name="T9" fmla="*/ 10 h 41"/>
                <a:gd name="T10" fmla="*/ 0 w 28"/>
                <a:gd name="T11" fmla="*/ 10 h 41"/>
                <a:gd name="T12" fmla="*/ 3 w 28"/>
                <a:gd name="T13" fmla="*/ 16 h 41"/>
                <a:gd name="T14" fmla="*/ 9 w 28"/>
                <a:gd name="T15" fmla="*/ 30 h 41"/>
                <a:gd name="T16" fmla="*/ 14 w 28"/>
                <a:gd name="T17" fmla="*/ 41 h 41"/>
                <a:gd name="T18" fmla="*/ 25 w 28"/>
                <a:gd name="T1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1">
                  <a:moveTo>
                    <a:pt x="25" y="17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3"/>
                    <a:pt x="5" y="6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14" y="41"/>
                    <a:pt x="14" y="41"/>
                    <a:pt x="14" y="41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rgbClr val="6ABF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15" name="Freeform 149">
              <a:extLst>
                <a:ext uri="{FF2B5EF4-FFF2-40B4-BE49-F238E27FC236}">
                  <a16:creationId xmlns:a16="http://schemas.microsoft.com/office/drawing/2014/main" id="{BE2C057C-DAA6-4DA2-9912-3ADBF49A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038" y="2800350"/>
              <a:ext cx="60325" cy="39688"/>
            </a:xfrm>
            <a:custGeom>
              <a:avLst/>
              <a:gdLst>
                <a:gd name="T0" fmla="*/ 35 w 39"/>
                <a:gd name="T1" fmla="*/ 25 h 26"/>
                <a:gd name="T2" fmla="*/ 39 w 39"/>
                <a:gd name="T3" fmla="*/ 10 h 26"/>
                <a:gd name="T4" fmla="*/ 26 w 39"/>
                <a:gd name="T5" fmla="*/ 0 h 26"/>
                <a:gd name="T6" fmla="*/ 25 w 39"/>
                <a:gd name="T7" fmla="*/ 0 h 26"/>
                <a:gd name="T8" fmla="*/ 20 w 39"/>
                <a:gd name="T9" fmla="*/ 4 h 26"/>
                <a:gd name="T10" fmla="*/ 9 w 39"/>
                <a:gd name="T11" fmla="*/ 15 h 26"/>
                <a:gd name="T12" fmla="*/ 0 w 39"/>
                <a:gd name="T13" fmla="*/ 23 h 26"/>
                <a:gd name="T14" fmla="*/ 27 w 39"/>
                <a:gd name="T15" fmla="*/ 25 h 26"/>
                <a:gd name="T16" fmla="*/ 34 w 39"/>
                <a:gd name="T17" fmla="*/ 26 h 26"/>
                <a:gd name="T18" fmla="*/ 35 w 39"/>
                <a:gd name="T1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26">
                  <a:moveTo>
                    <a:pt x="35" y="25"/>
                  </a:moveTo>
                  <a:cubicBezTo>
                    <a:pt x="39" y="10"/>
                    <a:pt x="39" y="10"/>
                    <a:pt x="39" y="10"/>
                  </a:cubicBezTo>
                  <a:cubicBezTo>
                    <a:pt x="35" y="7"/>
                    <a:pt x="31" y="3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4" y="26"/>
                    <a:pt x="34" y="26"/>
                    <a:pt x="34" y="26"/>
                  </a:cubicBezTo>
                  <a:lnTo>
                    <a:pt x="35" y="25"/>
                  </a:lnTo>
                  <a:close/>
                </a:path>
              </a:pathLst>
            </a:custGeom>
            <a:solidFill>
              <a:srgbClr val="EBA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16" name="Freeform 150">
              <a:extLst>
                <a:ext uri="{FF2B5EF4-FFF2-40B4-BE49-F238E27FC236}">
                  <a16:creationId xmlns:a16="http://schemas.microsoft.com/office/drawing/2014/main" id="{8E0C367B-EA5C-4EFD-A688-81786CB536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3888" y="2474913"/>
              <a:ext cx="606425" cy="582613"/>
            </a:xfrm>
            <a:custGeom>
              <a:avLst/>
              <a:gdLst>
                <a:gd name="T0" fmla="*/ 357 w 393"/>
                <a:gd name="T1" fmla="*/ 114 h 375"/>
                <a:gd name="T2" fmla="*/ 305 w 393"/>
                <a:gd name="T3" fmla="*/ 86 h 375"/>
                <a:gd name="T4" fmla="*/ 277 w 393"/>
                <a:gd name="T5" fmla="*/ 70 h 375"/>
                <a:gd name="T6" fmla="*/ 273 w 393"/>
                <a:gd name="T7" fmla="*/ 53 h 375"/>
                <a:gd name="T8" fmla="*/ 202 w 393"/>
                <a:gd name="T9" fmla="*/ 1 h 375"/>
                <a:gd name="T10" fmla="*/ 158 w 393"/>
                <a:gd name="T11" fmla="*/ 24 h 375"/>
                <a:gd name="T12" fmla="*/ 113 w 393"/>
                <a:gd name="T13" fmla="*/ 67 h 375"/>
                <a:gd name="T14" fmla="*/ 90 w 393"/>
                <a:gd name="T15" fmla="*/ 86 h 375"/>
                <a:gd name="T16" fmla="*/ 7 w 393"/>
                <a:gd name="T17" fmla="*/ 134 h 375"/>
                <a:gd name="T18" fmla="*/ 2 w 393"/>
                <a:gd name="T19" fmla="*/ 155 h 375"/>
                <a:gd name="T20" fmla="*/ 35 w 393"/>
                <a:gd name="T21" fmla="*/ 238 h 375"/>
                <a:gd name="T22" fmla="*/ 57 w 393"/>
                <a:gd name="T23" fmla="*/ 263 h 375"/>
                <a:gd name="T24" fmla="*/ 64 w 393"/>
                <a:gd name="T25" fmla="*/ 345 h 375"/>
                <a:gd name="T26" fmla="*/ 84 w 393"/>
                <a:gd name="T27" fmla="*/ 375 h 375"/>
                <a:gd name="T28" fmla="*/ 170 w 393"/>
                <a:gd name="T29" fmla="*/ 373 h 375"/>
                <a:gd name="T30" fmla="*/ 181 w 393"/>
                <a:gd name="T31" fmla="*/ 363 h 375"/>
                <a:gd name="T32" fmla="*/ 212 w 393"/>
                <a:gd name="T33" fmla="*/ 366 h 375"/>
                <a:gd name="T34" fmla="*/ 310 w 393"/>
                <a:gd name="T35" fmla="*/ 375 h 375"/>
                <a:gd name="T36" fmla="*/ 334 w 393"/>
                <a:gd name="T37" fmla="*/ 330 h 375"/>
                <a:gd name="T38" fmla="*/ 344 w 393"/>
                <a:gd name="T39" fmla="*/ 272 h 375"/>
                <a:gd name="T40" fmla="*/ 327 w 393"/>
                <a:gd name="T41" fmla="*/ 242 h 375"/>
                <a:gd name="T42" fmla="*/ 366 w 393"/>
                <a:gd name="T43" fmla="*/ 231 h 375"/>
                <a:gd name="T44" fmla="*/ 237 w 393"/>
                <a:gd name="T45" fmla="*/ 171 h 375"/>
                <a:gd name="T46" fmla="*/ 244 w 393"/>
                <a:gd name="T47" fmla="*/ 139 h 375"/>
                <a:gd name="T48" fmla="*/ 247 w 393"/>
                <a:gd name="T49" fmla="*/ 233 h 375"/>
                <a:gd name="T50" fmla="*/ 186 w 393"/>
                <a:gd name="T51" fmla="*/ 262 h 375"/>
                <a:gd name="T52" fmla="*/ 197 w 393"/>
                <a:gd name="T53" fmla="*/ 287 h 375"/>
                <a:gd name="T54" fmla="*/ 196 w 393"/>
                <a:gd name="T55" fmla="*/ 233 h 375"/>
                <a:gd name="T56" fmla="*/ 158 w 393"/>
                <a:gd name="T57" fmla="*/ 146 h 375"/>
                <a:gd name="T58" fmla="*/ 154 w 393"/>
                <a:gd name="T59" fmla="*/ 174 h 375"/>
                <a:gd name="T60" fmla="*/ 168 w 393"/>
                <a:gd name="T61" fmla="*/ 40 h 375"/>
                <a:gd name="T62" fmla="*/ 254 w 393"/>
                <a:gd name="T63" fmla="*/ 89 h 375"/>
                <a:gd name="T64" fmla="*/ 204 w 393"/>
                <a:gd name="T65" fmla="*/ 155 h 375"/>
                <a:gd name="T66" fmla="*/ 188 w 393"/>
                <a:gd name="T67" fmla="*/ 161 h 375"/>
                <a:gd name="T68" fmla="*/ 187 w 393"/>
                <a:gd name="T69" fmla="*/ 149 h 375"/>
                <a:gd name="T70" fmla="*/ 129 w 393"/>
                <a:gd name="T71" fmla="*/ 66 h 375"/>
                <a:gd name="T72" fmla="*/ 22 w 393"/>
                <a:gd name="T73" fmla="*/ 148 h 375"/>
                <a:gd name="T74" fmla="*/ 134 w 393"/>
                <a:gd name="T75" fmla="*/ 137 h 375"/>
                <a:gd name="T76" fmla="*/ 152 w 393"/>
                <a:gd name="T77" fmla="*/ 183 h 375"/>
                <a:gd name="T78" fmla="*/ 150 w 393"/>
                <a:gd name="T79" fmla="*/ 199 h 375"/>
                <a:gd name="T80" fmla="*/ 138 w 393"/>
                <a:gd name="T81" fmla="*/ 198 h 375"/>
                <a:gd name="T82" fmla="*/ 154 w 393"/>
                <a:gd name="T83" fmla="*/ 234 h 375"/>
                <a:gd name="T84" fmla="*/ 145 w 393"/>
                <a:gd name="T85" fmla="*/ 209 h 375"/>
                <a:gd name="T86" fmla="*/ 169 w 393"/>
                <a:gd name="T87" fmla="*/ 350 h 375"/>
                <a:gd name="T88" fmla="*/ 82 w 393"/>
                <a:gd name="T89" fmla="*/ 339 h 375"/>
                <a:gd name="T90" fmla="*/ 145 w 393"/>
                <a:gd name="T91" fmla="*/ 244 h 375"/>
                <a:gd name="T92" fmla="*/ 163 w 393"/>
                <a:gd name="T93" fmla="*/ 237 h 375"/>
                <a:gd name="T94" fmla="*/ 173 w 393"/>
                <a:gd name="T95" fmla="*/ 249 h 375"/>
                <a:gd name="T96" fmla="*/ 180 w 393"/>
                <a:gd name="T97" fmla="*/ 282 h 375"/>
                <a:gd name="T98" fmla="*/ 333 w 393"/>
                <a:gd name="T99" fmla="*/ 284 h 375"/>
                <a:gd name="T100" fmla="*/ 288 w 393"/>
                <a:gd name="T101" fmla="*/ 355 h 375"/>
                <a:gd name="T102" fmla="*/ 217 w 393"/>
                <a:gd name="T103" fmla="*/ 267 h 375"/>
                <a:gd name="T104" fmla="*/ 218 w 393"/>
                <a:gd name="T105" fmla="*/ 249 h 375"/>
                <a:gd name="T106" fmla="*/ 230 w 393"/>
                <a:gd name="T107" fmla="*/ 238 h 375"/>
                <a:gd name="T108" fmla="*/ 239 w 393"/>
                <a:gd name="T109" fmla="*/ 246 h 375"/>
                <a:gd name="T110" fmla="*/ 367 w 393"/>
                <a:gd name="T111" fmla="*/ 165 h 375"/>
                <a:gd name="T112" fmla="*/ 261 w 393"/>
                <a:gd name="T113" fmla="*/ 205 h 375"/>
                <a:gd name="T114" fmla="*/ 244 w 393"/>
                <a:gd name="T115" fmla="*/ 199 h 375"/>
                <a:gd name="T116" fmla="*/ 239 w 393"/>
                <a:gd name="T117" fmla="*/ 184 h 375"/>
                <a:gd name="T118" fmla="*/ 248 w 393"/>
                <a:gd name="T119" fmla="*/ 177 h 375"/>
                <a:gd name="T120" fmla="*/ 310 w 393"/>
                <a:gd name="T121" fmla="*/ 10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" h="375">
                  <a:moveTo>
                    <a:pt x="392" y="143"/>
                  </a:moveTo>
                  <a:cubicBezTo>
                    <a:pt x="392" y="141"/>
                    <a:pt x="391" y="139"/>
                    <a:pt x="389" y="137"/>
                  </a:cubicBezTo>
                  <a:cubicBezTo>
                    <a:pt x="389" y="136"/>
                    <a:pt x="388" y="136"/>
                    <a:pt x="388" y="135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6" y="135"/>
                    <a:pt x="386" y="135"/>
                    <a:pt x="386" y="135"/>
                  </a:cubicBezTo>
                  <a:cubicBezTo>
                    <a:pt x="383" y="132"/>
                    <a:pt x="383" y="132"/>
                    <a:pt x="383" y="132"/>
                  </a:cubicBezTo>
                  <a:cubicBezTo>
                    <a:pt x="357" y="114"/>
                    <a:pt x="357" y="114"/>
                    <a:pt x="357" y="114"/>
                  </a:cubicBezTo>
                  <a:cubicBezTo>
                    <a:pt x="349" y="108"/>
                    <a:pt x="340" y="102"/>
                    <a:pt x="331" y="96"/>
                  </a:cubicBezTo>
                  <a:cubicBezTo>
                    <a:pt x="318" y="87"/>
                    <a:pt x="318" y="87"/>
                    <a:pt x="318" y="87"/>
                  </a:cubicBezTo>
                  <a:cubicBezTo>
                    <a:pt x="318" y="86"/>
                    <a:pt x="318" y="86"/>
                    <a:pt x="318" y="86"/>
                  </a:cubicBezTo>
                  <a:cubicBezTo>
                    <a:pt x="317" y="86"/>
                    <a:pt x="317" y="86"/>
                    <a:pt x="316" y="85"/>
                  </a:cubicBezTo>
                  <a:cubicBezTo>
                    <a:pt x="315" y="85"/>
                    <a:pt x="314" y="85"/>
                    <a:pt x="313" y="84"/>
                  </a:cubicBezTo>
                  <a:cubicBezTo>
                    <a:pt x="311" y="84"/>
                    <a:pt x="310" y="84"/>
                    <a:pt x="308" y="84"/>
                  </a:cubicBezTo>
                  <a:cubicBezTo>
                    <a:pt x="307" y="85"/>
                    <a:pt x="306" y="85"/>
                    <a:pt x="305" y="86"/>
                  </a:cubicBezTo>
                  <a:cubicBezTo>
                    <a:pt x="304" y="86"/>
                    <a:pt x="304" y="86"/>
                    <a:pt x="304" y="86"/>
                  </a:cubicBezTo>
                  <a:cubicBezTo>
                    <a:pt x="302" y="87"/>
                    <a:pt x="302" y="87"/>
                    <a:pt x="302" y="87"/>
                  </a:cubicBezTo>
                  <a:cubicBezTo>
                    <a:pt x="295" y="92"/>
                    <a:pt x="295" y="92"/>
                    <a:pt x="295" y="92"/>
                  </a:cubicBezTo>
                  <a:cubicBezTo>
                    <a:pt x="286" y="98"/>
                    <a:pt x="276" y="105"/>
                    <a:pt x="266" y="111"/>
                  </a:cubicBezTo>
                  <a:cubicBezTo>
                    <a:pt x="268" y="105"/>
                    <a:pt x="269" y="99"/>
                    <a:pt x="271" y="93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77" y="70"/>
                    <a:pt x="277" y="70"/>
                    <a:pt x="277" y="70"/>
                  </a:cubicBezTo>
                  <a:cubicBezTo>
                    <a:pt x="277" y="68"/>
                    <a:pt x="277" y="68"/>
                    <a:pt x="277" y="68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8" y="65"/>
                    <a:pt x="278" y="65"/>
                    <a:pt x="278" y="64"/>
                  </a:cubicBezTo>
                  <a:cubicBezTo>
                    <a:pt x="278" y="62"/>
                    <a:pt x="278" y="60"/>
                    <a:pt x="277" y="58"/>
                  </a:cubicBezTo>
                  <a:cubicBezTo>
                    <a:pt x="276" y="56"/>
                    <a:pt x="275" y="54"/>
                    <a:pt x="273" y="53"/>
                  </a:cubicBezTo>
                  <a:cubicBezTo>
                    <a:pt x="256" y="40"/>
                    <a:pt x="239" y="27"/>
                    <a:pt x="221" y="15"/>
                  </a:cubicBezTo>
                  <a:cubicBezTo>
                    <a:pt x="209" y="5"/>
                    <a:pt x="209" y="5"/>
                    <a:pt x="209" y="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204" y="3"/>
                    <a:pt x="204" y="3"/>
                    <a:pt x="204" y="3"/>
                  </a:cubicBezTo>
                  <a:cubicBezTo>
                    <a:pt x="204" y="2"/>
                    <a:pt x="204" y="2"/>
                    <a:pt x="204" y="2"/>
                  </a:cubicBezTo>
                  <a:cubicBezTo>
                    <a:pt x="203" y="2"/>
                    <a:pt x="203" y="2"/>
                    <a:pt x="203" y="2"/>
                  </a:cubicBezTo>
                  <a:cubicBezTo>
                    <a:pt x="203" y="1"/>
                    <a:pt x="202" y="1"/>
                    <a:pt x="202" y="1"/>
                  </a:cubicBezTo>
                  <a:cubicBezTo>
                    <a:pt x="199" y="0"/>
                    <a:pt x="197" y="0"/>
                    <a:pt x="195" y="0"/>
                  </a:cubicBezTo>
                  <a:cubicBezTo>
                    <a:pt x="194" y="0"/>
                    <a:pt x="193" y="0"/>
                    <a:pt x="192" y="1"/>
                  </a:cubicBezTo>
                  <a:cubicBezTo>
                    <a:pt x="191" y="1"/>
                    <a:pt x="191" y="1"/>
                    <a:pt x="190" y="1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4" y="6"/>
                    <a:pt x="184" y="6"/>
                    <a:pt x="184" y="6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49" y="30"/>
                    <a:pt x="140" y="37"/>
                    <a:pt x="132" y="43"/>
                  </a:cubicBezTo>
                  <a:cubicBezTo>
                    <a:pt x="119" y="52"/>
                    <a:pt x="119" y="52"/>
                    <a:pt x="119" y="52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15" y="55"/>
                    <a:pt x="114" y="57"/>
                    <a:pt x="113" y="59"/>
                  </a:cubicBezTo>
                  <a:cubicBezTo>
                    <a:pt x="112" y="60"/>
                    <a:pt x="112" y="62"/>
                    <a:pt x="112" y="65"/>
                  </a:cubicBezTo>
                  <a:cubicBezTo>
                    <a:pt x="112" y="65"/>
                    <a:pt x="112" y="66"/>
                    <a:pt x="113" y="66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3" y="68"/>
                    <a:pt x="113" y="68"/>
                    <a:pt x="113" y="68"/>
                  </a:cubicBezTo>
                  <a:cubicBezTo>
                    <a:pt x="115" y="76"/>
                    <a:pt x="115" y="76"/>
                    <a:pt x="115" y="76"/>
                  </a:cubicBezTo>
                  <a:cubicBezTo>
                    <a:pt x="119" y="86"/>
                    <a:pt x="122" y="97"/>
                    <a:pt x="125" y="108"/>
                  </a:cubicBezTo>
                  <a:cubicBezTo>
                    <a:pt x="121" y="105"/>
                    <a:pt x="117" y="103"/>
                    <a:pt x="112" y="100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88" y="84"/>
                    <a:pt x="87" y="84"/>
                  </a:cubicBezTo>
                  <a:cubicBezTo>
                    <a:pt x="85" y="83"/>
                    <a:pt x="83" y="83"/>
                    <a:pt x="81" y="83"/>
                  </a:cubicBezTo>
                  <a:cubicBezTo>
                    <a:pt x="79" y="84"/>
                    <a:pt x="77" y="84"/>
                    <a:pt x="75" y="86"/>
                  </a:cubicBezTo>
                  <a:cubicBezTo>
                    <a:pt x="57" y="98"/>
                    <a:pt x="40" y="110"/>
                    <a:pt x="23" y="123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3" y="137"/>
                    <a:pt x="2" y="139"/>
                    <a:pt x="1" y="141"/>
                  </a:cubicBezTo>
                  <a:cubicBezTo>
                    <a:pt x="0" y="143"/>
                    <a:pt x="0" y="146"/>
                    <a:pt x="0" y="148"/>
                  </a:cubicBezTo>
                  <a:cubicBezTo>
                    <a:pt x="0" y="149"/>
                    <a:pt x="0" y="150"/>
                    <a:pt x="1" y="150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13" y="186"/>
                    <a:pt x="13" y="186"/>
                    <a:pt x="13" y="186"/>
                  </a:cubicBezTo>
                  <a:cubicBezTo>
                    <a:pt x="16" y="196"/>
                    <a:pt x="19" y="206"/>
                    <a:pt x="23" y="216"/>
                  </a:cubicBezTo>
                  <a:cubicBezTo>
                    <a:pt x="28" y="230"/>
                    <a:pt x="28" y="230"/>
                    <a:pt x="28" y="230"/>
                  </a:cubicBezTo>
                  <a:cubicBezTo>
                    <a:pt x="28" y="231"/>
                    <a:pt x="28" y="231"/>
                    <a:pt x="28" y="231"/>
                  </a:cubicBezTo>
                  <a:cubicBezTo>
                    <a:pt x="29" y="232"/>
                    <a:pt x="29" y="232"/>
                    <a:pt x="29" y="233"/>
                  </a:cubicBezTo>
                  <a:cubicBezTo>
                    <a:pt x="30" y="234"/>
                    <a:pt x="30" y="235"/>
                    <a:pt x="31" y="235"/>
                  </a:cubicBezTo>
                  <a:cubicBezTo>
                    <a:pt x="32" y="237"/>
                    <a:pt x="34" y="238"/>
                    <a:pt x="35" y="238"/>
                  </a:cubicBezTo>
                  <a:cubicBezTo>
                    <a:pt x="36" y="239"/>
                    <a:pt x="37" y="239"/>
                    <a:pt x="39" y="239"/>
                  </a:cubicBezTo>
                  <a:cubicBezTo>
                    <a:pt x="40" y="239"/>
                    <a:pt x="40" y="239"/>
                    <a:pt x="40" y="239"/>
                  </a:cubicBezTo>
                  <a:cubicBezTo>
                    <a:pt x="42" y="239"/>
                    <a:pt x="42" y="239"/>
                    <a:pt x="42" y="239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73" y="241"/>
                    <a:pt x="84" y="241"/>
                  </a:cubicBezTo>
                  <a:cubicBezTo>
                    <a:pt x="79" y="245"/>
                    <a:pt x="74" y="249"/>
                    <a:pt x="70" y="253"/>
                  </a:cubicBezTo>
                  <a:cubicBezTo>
                    <a:pt x="57" y="263"/>
                    <a:pt x="57" y="263"/>
                    <a:pt x="57" y="263"/>
                  </a:cubicBezTo>
                  <a:cubicBezTo>
                    <a:pt x="51" y="268"/>
                    <a:pt x="51" y="268"/>
                    <a:pt x="51" y="268"/>
                  </a:cubicBezTo>
                  <a:cubicBezTo>
                    <a:pt x="50" y="270"/>
                    <a:pt x="50" y="270"/>
                    <a:pt x="50" y="270"/>
                  </a:cubicBezTo>
                  <a:cubicBezTo>
                    <a:pt x="49" y="270"/>
                    <a:pt x="49" y="270"/>
                    <a:pt x="49" y="270"/>
                  </a:cubicBezTo>
                  <a:cubicBezTo>
                    <a:pt x="49" y="270"/>
                    <a:pt x="48" y="271"/>
                    <a:pt x="47" y="272"/>
                  </a:cubicBezTo>
                  <a:cubicBezTo>
                    <a:pt x="45" y="274"/>
                    <a:pt x="45" y="276"/>
                    <a:pt x="44" y="278"/>
                  </a:cubicBezTo>
                  <a:cubicBezTo>
                    <a:pt x="44" y="280"/>
                    <a:pt x="44" y="282"/>
                    <a:pt x="45" y="284"/>
                  </a:cubicBezTo>
                  <a:cubicBezTo>
                    <a:pt x="51" y="305"/>
                    <a:pt x="57" y="325"/>
                    <a:pt x="64" y="345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70" y="364"/>
                    <a:pt x="70" y="364"/>
                    <a:pt x="70" y="364"/>
                  </a:cubicBezTo>
                  <a:cubicBezTo>
                    <a:pt x="70" y="366"/>
                    <a:pt x="70" y="366"/>
                    <a:pt x="70" y="366"/>
                  </a:cubicBezTo>
                  <a:cubicBezTo>
                    <a:pt x="71" y="369"/>
                    <a:pt x="73" y="370"/>
                    <a:pt x="75" y="372"/>
                  </a:cubicBezTo>
                  <a:cubicBezTo>
                    <a:pt x="76" y="373"/>
                    <a:pt x="78" y="374"/>
                    <a:pt x="81" y="375"/>
                  </a:cubicBezTo>
                  <a:cubicBezTo>
                    <a:pt x="81" y="375"/>
                    <a:pt x="82" y="375"/>
                    <a:pt x="83" y="375"/>
                  </a:cubicBezTo>
                  <a:cubicBezTo>
                    <a:pt x="84" y="375"/>
                    <a:pt x="84" y="375"/>
                    <a:pt x="84" y="375"/>
                  </a:cubicBezTo>
                  <a:cubicBezTo>
                    <a:pt x="85" y="375"/>
                    <a:pt x="85" y="375"/>
                    <a:pt x="85" y="375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120" y="374"/>
                    <a:pt x="120" y="374"/>
                    <a:pt x="120" y="374"/>
                  </a:cubicBezTo>
                  <a:cubicBezTo>
                    <a:pt x="131" y="374"/>
                    <a:pt x="141" y="374"/>
                    <a:pt x="152" y="374"/>
                  </a:cubicBezTo>
                  <a:cubicBezTo>
                    <a:pt x="168" y="373"/>
                    <a:pt x="168" y="373"/>
                    <a:pt x="168" y="373"/>
                  </a:cubicBezTo>
                  <a:cubicBezTo>
                    <a:pt x="168" y="373"/>
                    <a:pt x="168" y="373"/>
                    <a:pt x="168" y="373"/>
                  </a:cubicBezTo>
                  <a:cubicBezTo>
                    <a:pt x="169" y="373"/>
                    <a:pt x="170" y="373"/>
                    <a:pt x="170" y="373"/>
                  </a:cubicBezTo>
                  <a:cubicBezTo>
                    <a:pt x="171" y="373"/>
                    <a:pt x="172" y="373"/>
                    <a:pt x="173" y="372"/>
                  </a:cubicBezTo>
                  <a:cubicBezTo>
                    <a:pt x="175" y="372"/>
                    <a:pt x="176" y="371"/>
                    <a:pt x="177" y="369"/>
                  </a:cubicBezTo>
                  <a:cubicBezTo>
                    <a:pt x="178" y="368"/>
                    <a:pt x="179" y="368"/>
                    <a:pt x="179" y="367"/>
                  </a:cubicBezTo>
                  <a:cubicBezTo>
                    <a:pt x="180" y="366"/>
                    <a:pt x="180" y="366"/>
                    <a:pt x="180" y="366"/>
                  </a:cubicBezTo>
                  <a:cubicBezTo>
                    <a:pt x="180" y="366"/>
                    <a:pt x="180" y="366"/>
                    <a:pt x="180" y="366"/>
                  </a:cubicBezTo>
                  <a:cubicBezTo>
                    <a:pt x="180" y="365"/>
                    <a:pt x="180" y="365"/>
                    <a:pt x="180" y="365"/>
                  </a:cubicBezTo>
                  <a:cubicBezTo>
                    <a:pt x="181" y="363"/>
                    <a:pt x="181" y="363"/>
                    <a:pt x="181" y="363"/>
                  </a:cubicBezTo>
                  <a:cubicBezTo>
                    <a:pt x="183" y="356"/>
                    <a:pt x="183" y="356"/>
                    <a:pt x="183" y="356"/>
                  </a:cubicBezTo>
                  <a:cubicBezTo>
                    <a:pt x="187" y="345"/>
                    <a:pt x="192" y="334"/>
                    <a:pt x="196" y="323"/>
                  </a:cubicBezTo>
                  <a:cubicBezTo>
                    <a:pt x="198" y="329"/>
                    <a:pt x="200" y="335"/>
                    <a:pt x="203" y="341"/>
                  </a:cubicBezTo>
                  <a:cubicBezTo>
                    <a:pt x="208" y="356"/>
                    <a:pt x="208" y="356"/>
                    <a:pt x="208" y="356"/>
                  </a:cubicBezTo>
                  <a:cubicBezTo>
                    <a:pt x="211" y="363"/>
                    <a:pt x="211" y="363"/>
                    <a:pt x="211" y="363"/>
                  </a:cubicBezTo>
                  <a:cubicBezTo>
                    <a:pt x="212" y="365"/>
                    <a:pt x="212" y="365"/>
                    <a:pt x="212" y="365"/>
                  </a:cubicBezTo>
                  <a:cubicBezTo>
                    <a:pt x="212" y="366"/>
                    <a:pt x="212" y="366"/>
                    <a:pt x="212" y="366"/>
                  </a:cubicBezTo>
                  <a:cubicBezTo>
                    <a:pt x="212" y="366"/>
                    <a:pt x="213" y="367"/>
                    <a:pt x="214" y="368"/>
                  </a:cubicBezTo>
                  <a:cubicBezTo>
                    <a:pt x="215" y="370"/>
                    <a:pt x="216" y="372"/>
                    <a:pt x="218" y="373"/>
                  </a:cubicBezTo>
                  <a:cubicBezTo>
                    <a:pt x="220" y="373"/>
                    <a:pt x="222" y="374"/>
                    <a:pt x="225" y="374"/>
                  </a:cubicBezTo>
                  <a:cubicBezTo>
                    <a:pt x="246" y="375"/>
                    <a:pt x="267" y="375"/>
                    <a:pt x="288" y="375"/>
                  </a:cubicBezTo>
                  <a:cubicBezTo>
                    <a:pt x="304" y="375"/>
                    <a:pt x="304" y="375"/>
                    <a:pt x="304" y="375"/>
                  </a:cubicBezTo>
                  <a:cubicBezTo>
                    <a:pt x="308" y="375"/>
                    <a:pt x="308" y="375"/>
                    <a:pt x="30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13" y="375"/>
                    <a:pt x="315" y="374"/>
                    <a:pt x="317" y="373"/>
                  </a:cubicBezTo>
                  <a:cubicBezTo>
                    <a:pt x="319" y="372"/>
                    <a:pt x="320" y="370"/>
                    <a:pt x="322" y="368"/>
                  </a:cubicBezTo>
                  <a:cubicBezTo>
                    <a:pt x="322" y="367"/>
                    <a:pt x="322" y="367"/>
                    <a:pt x="322" y="366"/>
                  </a:cubicBezTo>
                  <a:cubicBezTo>
                    <a:pt x="323" y="365"/>
                    <a:pt x="323" y="365"/>
                    <a:pt x="323" y="365"/>
                  </a:cubicBezTo>
                  <a:cubicBezTo>
                    <a:pt x="323" y="364"/>
                    <a:pt x="323" y="364"/>
                    <a:pt x="323" y="364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34" y="330"/>
                    <a:pt x="334" y="330"/>
                    <a:pt x="334" y="330"/>
                  </a:cubicBezTo>
                  <a:cubicBezTo>
                    <a:pt x="337" y="320"/>
                    <a:pt x="340" y="310"/>
                    <a:pt x="343" y="300"/>
                  </a:cubicBezTo>
                  <a:cubicBezTo>
                    <a:pt x="347" y="285"/>
                    <a:pt x="347" y="285"/>
                    <a:pt x="347" y="285"/>
                  </a:cubicBezTo>
                  <a:cubicBezTo>
                    <a:pt x="347" y="284"/>
                    <a:pt x="347" y="284"/>
                    <a:pt x="347" y="284"/>
                  </a:cubicBezTo>
                  <a:cubicBezTo>
                    <a:pt x="348" y="284"/>
                    <a:pt x="348" y="283"/>
                    <a:pt x="348" y="283"/>
                  </a:cubicBezTo>
                  <a:cubicBezTo>
                    <a:pt x="348" y="281"/>
                    <a:pt x="348" y="280"/>
                    <a:pt x="348" y="279"/>
                  </a:cubicBezTo>
                  <a:cubicBezTo>
                    <a:pt x="348" y="278"/>
                    <a:pt x="347" y="276"/>
                    <a:pt x="346" y="274"/>
                  </a:cubicBezTo>
                  <a:cubicBezTo>
                    <a:pt x="346" y="273"/>
                    <a:pt x="345" y="272"/>
                    <a:pt x="344" y="272"/>
                  </a:cubicBezTo>
                  <a:cubicBezTo>
                    <a:pt x="344" y="271"/>
                    <a:pt x="344" y="271"/>
                    <a:pt x="344" y="271"/>
                  </a:cubicBezTo>
                  <a:cubicBezTo>
                    <a:pt x="343" y="271"/>
                    <a:pt x="343" y="271"/>
                    <a:pt x="343" y="271"/>
                  </a:cubicBezTo>
                  <a:cubicBezTo>
                    <a:pt x="343" y="271"/>
                    <a:pt x="343" y="271"/>
                    <a:pt x="343" y="271"/>
                  </a:cubicBezTo>
                  <a:cubicBezTo>
                    <a:pt x="342" y="269"/>
                    <a:pt x="342" y="269"/>
                    <a:pt x="342" y="269"/>
                  </a:cubicBezTo>
                  <a:cubicBezTo>
                    <a:pt x="335" y="264"/>
                    <a:pt x="335" y="264"/>
                    <a:pt x="335" y="264"/>
                  </a:cubicBezTo>
                  <a:cubicBezTo>
                    <a:pt x="326" y="257"/>
                    <a:pt x="317" y="250"/>
                    <a:pt x="308" y="243"/>
                  </a:cubicBezTo>
                  <a:cubicBezTo>
                    <a:pt x="314" y="242"/>
                    <a:pt x="321" y="242"/>
                    <a:pt x="327" y="242"/>
                  </a:cubicBezTo>
                  <a:cubicBezTo>
                    <a:pt x="343" y="241"/>
                    <a:pt x="343" y="241"/>
                    <a:pt x="343" y="241"/>
                  </a:cubicBezTo>
                  <a:cubicBezTo>
                    <a:pt x="351" y="240"/>
                    <a:pt x="351" y="240"/>
                    <a:pt x="351" y="240"/>
                  </a:cubicBezTo>
                  <a:cubicBezTo>
                    <a:pt x="353" y="240"/>
                    <a:pt x="353" y="240"/>
                    <a:pt x="353" y="240"/>
                  </a:cubicBezTo>
                  <a:cubicBezTo>
                    <a:pt x="354" y="240"/>
                    <a:pt x="354" y="240"/>
                    <a:pt x="354" y="240"/>
                  </a:cubicBezTo>
                  <a:cubicBezTo>
                    <a:pt x="354" y="240"/>
                    <a:pt x="356" y="240"/>
                    <a:pt x="357" y="240"/>
                  </a:cubicBezTo>
                  <a:cubicBezTo>
                    <a:pt x="359" y="239"/>
                    <a:pt x="360" y="238"/>
                    <a:pt x="362" y="237"/>
                  </a:cubicBezTo>
                  <a:cubicBezTo>
                    <a:pt x="363" y="235"/>
                    <a:pt x="365" y="234"/>
                    <a:pt x="366" y="231"/>
                  </a:cubicBezTo>
                  <a:cubicBezTo>
                    <a:pt x="372" y="211"/>
                    <a:pt x="379" y="191"/>
                    <a:pt x="386" y="171"/>
                  </a:cubicBezTo>
                  <a:cubicBezTo>
                    <a:pt x="391" y="156"/>
                    <a:pt x="391" y="156"/>
                    <a:pt x="391" y="156"/>
                  </a:cubicBezTo>
                  <a:cubicBezTo>
                    <a:pt x="392" y="152"/>
                    <a:pt x="392" y="152"/>
                    <a:pt x="392" y="152"/>
                  </a:cubicBezTo>
                  <a:cubicBezTo>
                    <a:pt x="392" y="150"/>
                    <a:pt x="392" y="150"/>
                    <a:pt x="392" y="150"/>
                  </a:cubicBezTo>
                  <a:cubicBezTo>
                    <a:pt x="393" y="147"/>
                    <a:pt x="393" y="145"/>
                    <a:pt x="392" y="143"/>
                  </a:cubicBezTo>
                  <a:close/>
                  <a:moveTo>
                    <a:pt x="238" y="167"/>
                  </a:moveTo>
                  <a:cubicBezTo>
                    <a:pt x="237" y="171"/>
                    <a:pt x="237" y="171"/>
                    <a:pt x="237" y="171"/>
                  </a:cubicBezTo>
                  <a:cubicBezTo>
                    <a:pt x="237" y="173"/>
                    <a:pt x="237" y="173"/>
                    <a:pt x="237" y="173"/>
                  </a:cubicBezTo>
                  <a:cubicBezTo>
                    <a:pt x="235" y="173"/>
                    <a:pt x="235" y="173"/>
                    <a:pt x="235" y="173"/>
                  </a:cubicBezTo>
                  <a:cubicBezTo>
                    <a:pt x="230" y="173"/>
                    <a:pt x="225" y="173"/>
                    <a:pt x="220" y="173"/>
                  </a:cubicBezTo>
                  <a:cubicBezTo>
                    <a:pt x="215" y="158"/>
                    <a:pt x="215" y="158"/>
                    <a:pt x="215" y="158"/>
                  </a:cubicBezTo>
                  <a:cubicBezTo>
                    <a:pt x="214" y="156"/>
                    <a:pt x="214" y="156"/>
                    <a:pt x="214" y="156"/>
                  </a:cubicBezTo>
                  <a:cubicBezTo>
                    <a:pt x="221" y="152"/>
                    <a:pt x="221" y="152"/>
                    <a:pt x="221" y="152"/>
                  </a:cubicBezTo>
                  <a:cubicBezTo>
                    <a:pt x="244" y="139"/>
                    <a:pt x="244" y="139"/>
                    <a:pt x="244" y="139"/>
                  </a:cubicBezTo>
                  <a:cubicBezTo>
                    <a:pt x="241" y="152"/>
                    <a:pt x="241" y="152"/>
                    <a:pt x="241" y="152"/>
                  </a:cubicBezTo>
                  <a:lnTo>
                    <a:pt x="238" y="167"/>
                  </a:lnTo>
                  <a:close/>
                  <a:moveTo>
                    <a:pt x="249" y="207"/>
                  </a:moveTo>
                  <a:cubicBezTo>
                    <a:pt x="255" y="212"/>
                    <a:pt x="255" y="212"/>
                    <a:pt x="255" y="212"/>
                  </a:cubicBezTo>
                  <a:cubicBezTo>
                    <a:pt x="275" y="230"/>
                    <a:pt x="275" y="230"/>
                    <a:pt x="275" y="230"/>
                  </a:cubicBezTo>
                  <a:cubicBezTo>
                    <a:pt x="263" y="232"/>
                    <a:pt x="263" y="232"/>
                    <a:pt x="263" y="232"/>
                  </a:cubicBezTo>
                  <a:cubicBezTo>
                    <a:pt x="247" y="233"/>
                    <a:pt x="247" y="233"/>
                    <a:pt x="247" y="233"/>
                  </a:cubicBezTo>
                  <a:cubicBezTo>
                    <a:pt x="241" y="234"/>
                    <a:pt x="241" y="234"/>
                    <a:pt x="241" y="234"/>
                  </a:cubicBezTo>
                  <a:cubicBezTo>
                    <a:pt x="240" y="233"/>
                    <a:pt x="240" y="233"/>
                    <a:pt x="240" y="233"/>
                  </a:cubicBezTo>
                  <a:cubicBezTo>
                    <a:pt x="238" y="228"/>
                    <a:pt x="237" y="223"/>
                    <a:pt x="235" y="217"/>
                  </a:cubicBezTo>
                  <a:cubicBezTo>
                    <a:pt x="248" y="208"/>
                    <a:pt x="248" y="208"/>
                    <a:pt x="248" y="208"/>
                  </a:cubicBezTo>
                  <a:lnTo>
                    <a:pt x="249" y="207"/>
                  </a:lnTo>
                  <a:close/>
                  <a:moveTo>
                    <a:pt x="192" y="276"/>
                  </a:moveTo>
                  <a:cubicBezTo>
                    <a:pt x="186" y="262"/>
                    <a:pt x="186" y="262"/>
                    <a:pt x="186" y="262"/>
                  </a:cubicBezTo>
                  <a:cubicBezTo>
                    <a:pt x="183" y="256"/>
                    <a:pt x="183" y="256"/>
                    <a:pt x="183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8" y="252"/>
                    <a:pt x="193" y="249"/>
                    <a:pt x="197" y="246"/>
                  </a:cubicBezTo>
                  <a:cubicBezTo>
                    <a:pt x="210" y="255"/>
                    <a:pt x="210" y="255"/>
                    <a:pt x="210" y="255"/>
                  </a:cubicBezTo>
                  <a:cubicBezTo>
                    <a:pt x="211" y="256"/>
                    <a:pt x="211" y="256"/>
                    <a:pt x="211" y="256"/>
                  </a:cubicBezTo>
                  <a:cubicBezTo>
                    <a:pt x="208" y="263"/>
                    <a:pt x="208" y="263"/>
                    <a:pt x="208" y="263"/>
                  </a:cubicBezTo>
                  <a:cubicBezTo>
                    <a:pt x="197" y="287"/>
                    <a:pt x="197" y="287"/>
                    <a:pt x="197" y="287"/>
                  </a:cubicBezTo>
                  <a:lnTo>
                    <a:pt x="192" y="276"/>
                  </a:lnTo>
                  <a:close/>
                  <a:moveTo>
                    <a:pt x="196" y="233"/>
                  </a:moveTo>
                  <a:cubicBezTo>
                    <a:pt x="187" y="227"/>
                    <a:pt x="179" y="220"/>
                    <a:pt x="170" y="214"/>
                  </a:cubicBezTo>
                  <a:cubicBezTo>
                    <a:pt x="174" y="204"/>
                    <a:pt x="177" y="193"/>
                    <a:pt x="181" y="183"/>
                  </a:cubicBezTo>
                  <a:cubicBezTo>
                    <a:pt x="191" y="183"/>
                    <a:pt x="202" y="184"/>
                    <a:pt x="213" y="184"/>
                  </a:cubicBezTo>
                  <a:cubicBezTo>
                    <a:pt x="216" y="194"/>
                    <a:pt x="219" y="204"/>
                    <a:pt x="223" y="214"/>
                  </a:cubicBezTo>
                  <a:cubicBezTo>
                    <a:pt x="214" y="221"/>
                    <a:pt x="205" y="227"/>
                    <a:pt x="196" y="233"/>
                  </a:cubicBezTo>
                  <a:close/>
                  <a:moveTo>
                    <a:pt x="171" y="174"/>
                  </a:moveTo>
                  <a:cubicBezTo>
                    <a:pt x="155" y="174"/>
                    <a:pt x="155" y="174"/>
                    <a:pt x="155" y="174"/>
                  </a:cubicBezTo>
                  <a:cubicBezTo>
                    <a:pt x="155" y="174"/>
                    <a:pt x="155" y="174"/>
                    <a:pt x="155" y="174"/>
                  </a:cubicBezTo>
                  <a:cubicBezTo>
                    <a:pt x="155" y="173"/>
                    <a:pt x="155" y="173"/>
                    <a:pt x="155" y="173"/>
                  </a:cubicBezTo>
                  <a:cubicBezTo>
                    <a:pt x="153" y="165"/>
                    <a:pt x="153" y="165"/>
                    <a:pt x="153" y="165"/>
                  </a:cubicBezTo>
                  <a:cubicBezTo>
                    <a:pt x="146" y="139"/>
                    <a:pt x="146" y="139"/>
                    <a:pt x="146" y="139"/>
                  </a:cubicBezTo>
                  <a:cubicBezTo>
                    <a:pt x="158" y="146"/>
                    <a:pt x="158" y="146"/>
                    <a:pt x="158" y="146"/>
                  </a:cubicBezTo>
                  <a:cubicBezTo>
                    <a:pt x="172" y="154"/>
                    <a:pt x="172" y="154"/>
                    <a:pt x="172" y="154"/>
                  </a:cubicBezTo>
                  <a:cubicBezTo>
                    <a:pt x="177" y="157"/>
                    <a:pt x="177" y="157"/>
                    <a:pt x="177" y="157"/>
                  </a:cubicBezTo>
                  <a:cubicBezTo>
                    <a:pt x="177" y="158"/>
                    <a:pt x="177" y="158"/>
                    <a:pt x="177" y="158"/>
                  </a:cubicBezTo>
                  <a:cubicBezTo>
                    <a:pt x="176" y="163"/>
                    <a:pt x="174" y="168"/>
                    <a:pt x="172" y="174"/>
                  </a:cubicBezTo>
                  <a:cubicBezTo>
                    <a:pt x="172" y="174"/>
                    <a:pt x="171" y="174"/>
                    <a:pt x="171" y="174"/>
                  </a:cubicBezTo>
                  <a:close/>
                  <a:moveTo>
                    <a:pt x="154" y="174"/>
                  </a:moveTo>
                  <a:cubicBezTo>
                    <a:pt x="154" y="174"/>
                    <a:pt x="154" y="174"/>
                    <a:pt x="154" y="174"/>
                  </a:cubicBezTo>
                  <a:cubicBezTo>
                    <a:pt x="154" y="174"/>
                    <a:pt x="154" y="174"/>
                    <a:pt x="154" y="174"/>
                  </a:cubicBezTo>
                  <a:cubicBezTo>
                    <a:pt x="154" y="174"/>
                    <a:pt x="154" y="174"/>
                    <a:pt x="154" y="174"/>
                  </a:cubicBezTo>
                  <a:close/>
                  <a:moveTo>
                    <a:pt x="214" y="155"/>
                  </a:moveTo>
                  <a:cubicBezTo>
                    <a:pt x="214" y="155"/>
                    <a:pt x="214" y="155"/>
                    <a:pt x="214" y="155"/>
                  </a:cubicBezTo>
                  <a:cubicBezTo>
                    <a:pt x="214" y="155"/>
                    <a:pt x="214" y="155"/>
                    <a:pt x="214" y="155"/>
                  </a:cubicBezTo>
                  <a:close/>
                  <a:moveTo>
                    <a:pt x="142" y="57"/>
                  </a:moveTo>
                  <a:cubicBezTo>
                    <a:pt x="151" y="51"/>
                    <a:pt x="159" y="46"/>
                    <a:pt x="168" y="40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210" y="31"/>
                    <a:pt x="210" y="31"/>
                    <a:pt x="210" y="31"/>
                  </a:cubicBezTo>
                  <a:cubicBezTo>
                    <a:pt x="226" y="42"/>
                    <a:pt x="243" y="54"/>
                    <a:pt x="259" y="66"/>
                  </a:cubicBezTo>
                  <a:cubicBezTo>
                    <a:pt x="258" y="73"/>
                    <a:pt x="258" y="73"/>
                    <a:pt x="258" y="73"/>
                  </a:cubicBezTo>
                  <a:cubicBezTo>
                    <a:pt x="254" y="89"/>
                    <a:pt x="254" y="89"/>
                    <a:pt x="254" y="89"/>
                  </a:cubicBezTo>
                  <a:cubicBezTo>
                    <a:pt x="252" y="99"/>
                    <a:pt x="250" y="110"/>
                    <a:pt x="248" y="120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5" y="125"/>
                    <a:pt x="244" y="126"/>
                    <a:pt x="242" y="127"/>
                  </a:cubicBezTo>
                  <a:cubicBezTo>
                    <a:pt x="216" y="144"/>
                    <a:pt x="216" y="144"/>
                    <a:pt x="216" y="144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48"/>
                    <a:pt x="207" y="150"/>
                    <a:pt x="206" y="151"/>
                  </a:cubicBezTo>
                  <a:cubicBezTo>
                    <a:pt x="205" y="152"/>
                    <a:pt x="204" y="154"/>
                    <a:pt x="204" y="155"/>
                  </a:cubicBezTo>
                  <a:cubicBezTo>
                    <a:pt x="204" y="156"/>
                    <a:pt x="204" y="157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9"/>
                    <a:pt x="205" y="159"/>
                    <a:pt x="205" y="159"/>
                  </a:cubicBezTo>
                  <a:cubicBezTo>
                    <a:pt x="206" y="161"/>
                    <a:pt x="206" y="161"/>
                    <a:pt x="206" y="161"/>
                  </a:cubicBezTo>
                  <a:cubicBezTo>
                    <a:pt x="210" y="173"/>
                    <a:pt x="210" y="173"/>
                    <a:pt x="210" y="173"/>
                  </a:cubicBezTo>
                  <a:cubicBezTo>
                    <a:pt x="201" y="173"/>
                    <a:pt x="193" y="173"/>
                    <a:pt x="184" y="173"/>
                  </a:cubicBezTo>
                  <a:cubicBezTo>
                    <a:pt x="185" y="169"/>
                    <a:pt x="187" y="165"/>
                    <a:pt x="188" y="161"/>
                  </a:cubicBezTo>
                  <a:cubicBezTo>
                    <a:pt x="189" y="160"/>
                    <a:pt x="189" y="160"/>
                    <a:pt x="189" y="160"/>
                  </a:cubicBezTo>
                  <a:cubicBezTo>
                    <a:pt x="189" y="159"/>
                    <a:pt x="189" y="159"/>
                    <a:pt x="189" y="159"/>
                  </a:cubicBezTo>
                  <a:cubicBezTo>
                    <a:pt x="189" y="158"/>
                    <a:pt x="189" y="158"/>
                    <a:pt x="189" y="158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90" y="157"/>
                    <a:pt x="190" y="157"/>
                    <a:pt x="190" y="156"/>
                  </a:cubicBezTo>
                  <a:cubicBezTo>
                    <a:pt x="190" y="154"/>
                    <a:pt x="189" y="153"/>
                    <a:pt x="189" y="151"/>
                  </a:cubicBezTo>
                  <a:cubicBezTo>
                    <a:pt x="188" y="150"/>
                    <a:pt x="188" y="150"/>
                    <a:pt x="187" y="149"/>
                  </a:cubicBezTo>
                  <a:cubicBezTo>
                    <a:pt x="187" y="149"/>
                    <a:pt x="186" y="148"/>
                    <a:pt x="186" y="148"/>
                  </a:cubicBezTo>
                  <a:cubicBezTo>
                    <a:pt x="185" y="147"/>
                    <a:pt x="185" y="147"/>
                    <a:pt x="185" y="147"/>
                  </a:cubicBezTo>
                  <a:cubicBezTo>
                    <a:pt x="179" y="143"/>
                    <a:pt x="179" y="143"/>
                    <a:pt x="179" y="143"/>
                  </a:cubicBezTo>
                  <a:cubicBezTo>
                    <a:pt x="165" y="134"/>
                    <a:pt x="165" y="134"/>
                    <a:pt x="165" y="134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38" y="103"/>
                    <a:pt x="134" y="87"/>
                    <a:pt x="131" y="71"/>
                  </a:cubicBezTo>
                  <a:cubicBezTo>
                    <a:pt x="129" y="66"/>
                    <a:pt x="129" y="66"/>
                    <a:pt x="129" y="66"/>
                  </a:cubicBezTo>
                  <a:lnTo>
                    <a:pt x="142" y="57"/>
                  </a:lnTo>
                  <a:close/>
                  <a:moveTo>
                    <a:pt x="43" y="223"/>
                  </a:moveTo>
                  <a:cubicBezTo>
                    <a:pt x="39" y="210"/>
                    <a:pt x="39" y="210"/>
                    <a:pt x="39" y="210"/>
                  </a:cubicBezTo>
                  <a:cubicBezTo>
                    <a:pt x="36" y="200"/>
                    <a:pt x="33" y="190"/>
                    <a:pt x="30" y="180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20" y="148"/>
                    <a:pt x="20" y="148"/>
                    <a:pt x="20" y="148"/>
                  </a:cubicBezTo>
                  <a:cubicBezTo>
                    <a:pt x="22" y="148"/>
                    <a:pt x="22" y="148"/>
                    <a:pt x="22" y="14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51" y="126"/>
                    <a:pt x="67" y="114"/>
                    <a:pt x="83" y="102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103" y="114"/>
                    <a:pt x="103" y="114"/>
                    <a:pt x="103" y="114"/>
                  </a:cubicBezTo>
                  <a:cubicBezTo>
                    <a:pt x="112" y="120"/>
                    <a:pt x="121" y="125"/>
                    <a:pt x="131" y="130"/>
                  </a:cubicBezTo>
                  <a:cubicBezTo>
                    <a:pt x="132" y="131"/>
                    <a:pt x="132" y="131"/>
                    <a:pt x="132" y="131"/>
                  </a:cubicBezTo>
                  <a:cubicBezTo>
                    <a:pt x="133" y="133"/>
                    <a:pt x="133" y="135"/>
                    <a:pt x="134" y="137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5" y="175"/>
                    <a:pt x="145" y="175"/>
                    <a:pt x="145" y="175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7"/>
                    <a:pt x="146" y="178"/>
                    <a:pt x="146" y="178"/>
                  </a:cubicBezTo>
                  <a:cubicBezTo>
                    <a:pt x="146" y="178"/>
                    <a:pt x="146" y="179"/>
                    <a:pt x="147" y="179"/>
                  </a:cubicBezTo>
                  <a:cubicBezTo>
                    <a:pt x="147" y="180"/>
                    <a:pt x="147" y="180"/>
                    <a:pt x="148" y="181"/>
                  </a:cubicBezTo>
                  <a:cubicBezTo>
                    <a:pt x="149" y="182"/>
                    <a:pt x="150" y="183"/>
                    <a:pt x="152" y="183"/>
                  </a:cubicBezTo>
                  <a:cubicBezTo>
                    <a:pt x="152" y="183"/>
                    <a:pt x="153" y="183"/>
                    <a:pt x="153" y="183"/>
                  </a:cubicBezTo>
                  <a:cubicBezTo>
                    <a:pt x="154" y="183"/>
                    <a:pt x="154" y="183"/>
                    <a:pt x="154" y="183"/>
                  </a:cubicBezTo>
                  <a:cubicBezTo>
                    <a:pt x="155" y="183"/>
                    <a:pt x="155" y="183"/>
                    <a:pt x="155" y="18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167" y="191"/>
                    <a:pt x="164" y="199"/>
                    <a:pt x="162" y="208"/>
                  </a:cubicBezTo>
                  <a:cubicBezTo>
                    <a:pt x="159" y="205"/>
                    <a:pt x="155" y="202"/>
                    <a:pt x="152" y="200"/>
                  </a:cubicBezTo>
                  <a:cubicBezTo>
                    <a:pt x="150" y="199"/>
                    <a:pt x="150" y="199"/>
                    <a:pt x="150" y="199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8" y="197"/>
                    <a:pt x="148" y="197"/>
                    <a:pt x="147" y="197"/>
                  </a:cubicBezTo>
                  <a:cubicBezTo>
                    <a:pt x="146" y="196"/>
                    <a:pt x="144" y="196"/>
                    <a:pt x="142" y="196"/>
                  </a:cubicBezTo>
                  <a:cubicBezTo>
                    <a:pt x="141" y="196"/>
                    <a:pt x="141" y="197"/>
                    <a:pt x="140" y="197"/>
                  </a:cubicBezTo>
                  <a:cubicBezTo>
                    <a:pt x="139" y="197"/>
                    <a:pt x="139" y="197"/>
                    <a:pt x="138" y="198"/>
                  </a:cubicBezTo>
                  <a:cubicBezTo>
                    <a:pt x="138" y="198"/>
                    <a:pt x="138" y="198"/>
                    <a:pt x="138" y="198"/>
                  </a:cubicBezTo>
                  <a:cubicBezTo>
                    <a:pt x="138" y="198"/>
                    <a:pt x="138" y="198"/>
                    <a:pt x="138" y="198"/>
                  </a:cubicBezTo>
                  <a:cubicBezTo>
                    <a:pt x="131" y="203"/>
                    <a:pt x="131" y="203"/>
                    <a:pt x="131" y="203"/>
                  </a:cubicBezTo>
                  <a:cubicBezTo>
                    <a:pt x="119" y="213"/>
                    <a:pt x="119" y="213"/>
                    <a:pt x="119" y="213"/>
                  </a:cubicBezTo>
                  <a:cubicBezTo>
                    <a:pt x="99" y="230"/>
                    <a:pt x="99" y="230"/>
                    <a:pt x="99" y="230"/>
                  </a:cubicBezTo>
                  <a:cubicBezTo>
                    <a:pt x="83" y="228"/>
                    <a:pt x="67" y="226"/>
                    <a:pt x="51" y="224"/>
                  </a:cubicBezTo>
                  <a:lnTo>
                    <a:pt x="43" y="223"/>
                  </a:lnTo>
                  <a:close/>
                  <a:moveTo>
                    <a:pt x="154" y="234"/>
                  </a:moveTo>
                  <a:cubicBezTo>
                    <a:pt x="153" y="235"/>
                    <a:pt x="153" y="235"/>
                    <a:pt x="153" y="235"/>
                  </a:cubicBezTo>
                  <a:cubicBezTo>
                    <a:pt x="146" y="234"/>
                    <a:pt x="146" y="234"/>
                    <a:pt x="146" y="234"/>
                  </a:cubicBezTo>
                  <a:cubicBezTo>
                    <a:pt x="119" y="232"/>
                    <a:pt x="119" y="232"/>
                    <a:pt x="119" y="232"/>
                  </a:cubicBezTo>
                  <a:cubicBezTo>
                    <a:pt x="128" y="224"/>
                    <a:pt x="128" y="224"/>
                    <a:pt x="128" y="224"/>
                  </a:cubicBezTo>
                  <a:cubicBezTo>
                    <a:pt x="139" y="213"/>
                    <a:pt x="139" y="213"/>
                    <a:pt x="139" y="213"/>
                  </a:cubicBezTo>
                  <a:cubicBezTo>
                    <a:pt x="144" y="209"/>
                    <a:pt x="144" y="209"/>
                    <a:pt x="144" y="209"/>
                  </a:cubicBezTo>
                  <a:cubicBezTo>
                    <a:pt x="145" y="209"/>
                    <a:pt x="145" y="209"/>
                    <a:pt x="145" y="209"/>
                  </a:cubicBezTo>
                  <a:cubicBezTo>
                    <a:pt x="150" y="212"/>
                    <a:pt x="154" y="216"/>
                    <a:pt x="158" y="219"/>
                  </a:cubicBezTo>
                  <a:lnTo>
                    <a:pt x="154" y="234"/>
                  </a:lnTo>
                  <a:close/>
                  <a:moveTo>
                    <a:pt x="83" y="356"/>
                  </a:moveTo>
                  <a:cubicBezTo>
                    <a:pt x="83" y="356"/>
                    <a:pt x="83" y="356"/>
                    <a:pt x="83" y="356"/>
                  </a:cubicBezTo>
                  <a:cubicBezTo>
                    <a:pt x="83" y="356"/>
                    <a:pt x="83" y="356"/>
                    <a:pt x="83" y="356"/>
                  </a:cubicBezTo>
                  <a:cubicBezTo>
                    <a:pt x="83" y="356"/>
                    <a:pt x="83" y="356"/>
                    <a:pt x="83" y="356"/>
                  </a:cubicBezTo>
                  <a:close/>
                  <a:moveTo>
                    <a:pt x="169" y="350"/>
                  </a:moveTo>
                  <a:cubicBezTo>
                    <a:pt x="166" y="357"/>
                    <a:pt x="166" y="357"/>
                    <a:pt x="166" y="357"/>
                  </a:cubicBezTo>
                  <a:cubicBezTo>
                    <a:pt x="152" y="356"/>
                    <a:pt x="152" y="356"/>
                    <a:pt x="152" y="356"/>
                  </a:cubicBezTo>
                  <a:cubicBezTo>
                    <a:pt x="141" y="356"/>
                    <a:pt x="131" y="356"/>
                    <a:pt x="120" y="356"/>
                  </a:cubicBezTo>
                  <a:cubicBezTo>
                    <a:pt x="88" y="356"/>
                    <a:pt x="88" y="356"/>
                    <a:pt x="88" y="356"/>
                  </a:cubicBezTo>
                  <a:cubicBezTo>
                    <a:pt x="88" y="356"/>
                    <a:pt x="88" y="356"/>
                    <a:pt x="88" y="356"/>
                  </a:cubicBezTo>
                  <a:cubicBezTo>
                    <a:pt x="87" y="354"/>
                    <a:pt x="87" y="354"/>
                    <a:pt x="87" y="354"/>
                  </a:cubicBezTo>
                  <a:cubicBezTo>
                    <a:pt x="82" y="339"/>
                    <a:pt x="82" y="339"/>
                    <a:pt x="82" y="339"/>
                  </a:cubicBezTo>
                  <a:cubicBezTo>
                    <a:pt x="76" y="320"/>
                    <a:pt x="70" y="301"/>
                    <a:pt x="63" y="282"/>
                  </a:cubicBezTo>
                  <a:cubicBezTo>
                    <a:pt x="69" y="277"/>
                    <a:pt x="69" y="277"/>
                    <a:pt x="69" y="277"/>
                  </a:cubicBezTo>
                  <a:cubicBezTo>
                    <a:pt x="81" y="266"/>
                    <a:pt x="81" y="266"/>
                    <a:pt x="81" y="266"/>
                  </a:cubicBezTo>
                  <a:cubicBezTo>
                    <a:pt x="89" y="259"/>
                    <a:pt x="96" y="252"/>
                    <a:pt x="104" y="245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9" y="242"/>
                    <a:pt x="111" y="243"/>
                    <a:pt x="113" y="243"/>
                  </a:cubicBezTo>
                  <a:cubicBezTo>
                    <a:pt x="145" y="244"/>
                    <a:pt x="145" y="244"/>
                    <a:pt x="145" y="244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3" y="245"/>
                    <a:pt x="155" y="245"/>
                    <a:pt x="157" y="245"/>
                  </a:cubicBezTo>
                  <a:cubicBezTo>
                    <a:pt x="158" y="244"/>
                    <a:pt x="159" y="243"/>
                    <a:pt x="161" y="242"/>
                  </a:cubicBezTo>
                  <a:cubicBezTo>
                    <a:pt x="161" y="241"/>
                    <a:pt x="161" y="241"/>
                    <a:pt x="162" y="240"/>
                  </a:cubicBezTo>
                  <a:cubicBezTo>
                    <a:pt x="162" y="239"/>
                    <a:pt x="162" y="239"/>
                    <a:pt x="162" y="239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3" y="237"/>
                    <a:pt x="163" y="237"/>
                    <a:pt x="163" y="237"/>
                  </a:cubicBezTo>
                  <a:cubicBezTo>
                    <a:pt x="167" y="224"/>
                    <a:pt x="167" y="224"/>
                    <a:pt x="167" y="224"/>
                  </a:cubicBezTo>
                  <a:cubicBezTo>
                    <a:pt x="174" y="229"/>
                    <a:pt x="181" y="234"/>
                    <a:pt x="188" y="239"/>
                  </a:cubicBezTo>
                  <a:cubicBezTo>
                    <a:pt x="184" y="241"/>
                    <a:pt x="181" y="244"/>
                    <a:pt x="177" y="246"/>
                  </a:cubicBezTo>
                  <a:cubicBezTo>
                    <a:pt x="176" y="247"/>
                    <a:pt x="176" y="247"/>
                    <a:pt x="176" y="247"/>
                  </a:cubicBezTo>
                  <a:cubicBezTo>
                    <a:pt x="175" y="248"/>
                    <a:pt x="175" y="248"/>
                    <a:pt x="175" y="248"/>
                  </a:cubicBezTo>
                  <a:cubicBezTo>
                    <a:pt x="175" y="248"/>
                    <a:pt x="175" y="248"/>
                    <a:pt x="174" y="248"/>
                  </a:cubicBezTo>
                  <a:cubicBezTo>
                    <a:pt x="174" y="249"/>
                    <a:pt x="173" y="249"/>
                    <a:pt x="173" y="249"/>
                  </a:cubicBezTo>
                  <a:cubicBezTo>
                    <a:pt x="172" y="251"/>
                    <a:pt x="171" y="252"/>
                    <a:pt x="171" y="254"/>
                  </a:cubicBezTo>
                  <a:cubicBezTo>
                    <a:pt x="171" y="255"/>
                    <a:pt x="171" y="256"/>
                    <a:pt x="171" y="257"/>
                  </a:cubicBezTo>
                  <a:cubicBezTo>
                    <a:pt x="171" y="257"/>
                    <a:pt x="171" y="258"/>
                    <a:pt x="171" y="258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4" y="267"/>
                    <a:pt x="174" y="267"/>
                    <a:pt x="174" y="267"/>
                  </a:cubicBezTo>
                  <a:cubicBezTo>
                    <a:pt x="180" y="282"/>
                    <a:pt x="180" y="282"/>
                    <a:pt x="180" y="282"/>
                  </a:cubicBezTo>
                  <a:cubicBezTo>
                    <a:pt x="189" y="306"/>
                    <a:pt x="189" y="306"/>
                    <a:pt x="189" y="306"/>
                  </a:cubicBezTo>
                  <a:cubicBezTo>
                    <a:pt x="182" y="320"/>
                    <a:pt x="176" y="335"/>
                    <a:pt x="169" y="350"/>
                  </a:cubicBezTo>
                  <a:close/>
                  <a:moveTo>
                    <a:pt x="333" y="284"/>
                  </a:moveTo>
                  <a:cubicBezTo>
                    <a:pt x="333" y="284"/>
                    <a:pt x="333" y="283"/>
                    <a:pt x="333" y="283"/>
                  </a:cubicBezTo>
                  <a:cubicBezTo>
                    <a:pt x="333" y="283"/>
                    <a:pt x="333" y="283"/>
                    <a:pt x="333" y="283"/>
                  </a:cubicBezTo>
                  <a:cubicBezTo>
                    <a:pt x="333" y="283"/>
                    <a:pt x="333" y="283"/>
                    <a:pt x="333" y="283"/>
                  </a:cubicBezTo>
                  <a:lnTo>
                    <a:pt x="333" y="284"/>
                  </a:lnTo>
                  <a:close/>
                  <a:moveTo>
                    <a:pt x="331" y="281"/>
                  </a:moveTo>
                  <a:cubicBezTo>
                    <a:pt x="326" y="294"/>
                    <a:pt x="326" y="294"/>
                    <a:pt x="326" y="294"/>
                  </a:cubicBezTo>
                  <a:cubicBezTo>
                    <a:pt x="323" y="304"/>
                    <a:pt x="319" y="314"/>
                    <a:pt x="316" y="324"/>
                  </a:cubicBezTo>
                  <a:cubicBezTo>
                    <a:pt x="306" y="355"/>
                    <a:pt x="306" y="355"/>
                    <a:pt x="306" y="355"/>
                  </a:cubicBezTo>
                  <a:cubicBezTo>
                    <a:pt x="305" y="355"/>
                    <a:pt x="305" y="355"/>
                    <a:pt x="305" y="355"/>
                  </a:cubicBezTo>
                  <a:cubicBezTo>
                    <a:pt x="304" y="355"/>
                    <a:pt x="304" y="355"/>
                    <a:pt x="304" y="355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68" y="355"/>
                    <a:pt x="248" y="356"/>
                    <a:pt x="228" y="356"/>
                  </a:cubicBezTo>
                  <a:cubicBezTo>
                    <a:pt x="225" y="349"/>
                    <a:pt x="225" y="349"/>
                    <a:pt x="225" y="349"/>
                  </a:cubicBezTo>
                  <a:cubicBezTo>
                    <a:pt x="218" y="334"/>
                    <a:pt x="218" y="334"/>
                    <a:pt x="218" y="334"/>
                  </a:cubicBezTo>
                  <a:cubicBezTo>
                    <a:pt x="214" y="325"/>
                    <a:pt x="210" y="315"/>
                    <a:pt x="205" y="305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04" y="300"/>
                    <a:pt x="205" y="298"/>
                    <a:pt x="206" y="296"/>
                  </a:cubicBezTo>
                  <a:cubicBezTo>
                    <a:pt x="217" y="267"/>
                    <a:pt x="217" y="267"/>
                    <a:pt x="217" y="267"/>
                  </a:cubicBezTo>
                  <a:cubicBezTo>
                    <a:pt x="220" y="259"/>
                    <a:pt x="220" y="259"/>
                    <a:pt x="220" y="259"/>
                  </a:cubicBezTo>
                  <a:cubicBezTo>
                    <a:pt x="220" y="259"/>
                    <a:pt x="220" y="259"/>
                    <a:pt x="220" y="259"/>
                  </a:cubicBezTo>
                  <a:cubicBezTo>
                    <a:pt x="221" y="258"/>
                    <a:pt x="221" y="258"/>
                    <a:pt x="221" y="258"/>
                  </a:cubicBezTo>
                  <a:cubicBezTo>
                    <a:pt x="221" y="257"/>
                    <a:pt x="221" y="256"/>
                    <a:pt x="221" y="256"/>
                  </a:cubicBezTo>
                  <a:cubicBezTo>
                    <a:pt x="221" y="254"/>
                    <a:pt x="221" y="253"/>
                    <a:pt x="220" y="251"/>
                  </a:cubicBezTo>
                  <a:cubicBezTo>
                    <a:pt x="219" y="251"/>
                    <a:pt x="219" y="250"/>
                    <a:pt x="218" y="249"/>
                  </a:cubicBezTo>
                  <a:cubicBezTo>
                    <a:pt x="218" y="249"/>
                    <a:pt x="218" y="249"/>
                    <a:pt x="218" y="249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5" y="247"/>
                    <a:pt x="215" y="247"/>
                    <a:pt x="215" y="247"/>
                  </a:cubicBezTo>
                  <a:cubicBezTo>
                    <a:pt x="205" y="240"/>
                    <a:pt x="205" y="240"/>
                    <a:pt x="205" y="240"/>
                  </a:cubicBezTo>
                  <a:cubicBezTo>
                    <a:pt x="212" y="235"/>
                    <a:pt x="219" y="230"/>
                    <a:pt x="226" y="224"/>
                  </a:cubicBezTo>
                  <a:cubicBezTo>
                    <a:pt x="227" y="228"/>
                    <a:pt x="228" y="232"/>
                    <a:pt x="229" y="237"/>
                  </a:cubicBezTo>
                  <a:cubicBezTo>
                    <a:pt x="230" y="238"/>
                    <a:pt x="230" y="238"/>
                    <a:pt x="230" y="238"/>
                  </a:cubicBezTo>
                  <a:cubicBezTo>
                    <a:pt x="230" y="239"/>
                    <a:pt x="230" y="239"/>
                    <a:pt x="230" y="239"/>
                  </a:cubicBezTo>
                  <a:cubicBezTo>
                    <a:pt x="230" y="240"/>
                    <a:pt x="230" y="240"/>
                    <a:pt x="230" y="240"/>
                  </a:cubicBezTo>
                  <a:cubicBezTo>
                    <a:pt x="230" y="240"/>
                    <a:pt x="230" y="240"/>
                    <a:pt x="230" y="240"/>
                  </a:cubicBezTo>
                  <a:cubicBezTo>
                    <a:pt x="231" y="241"/>
                    <a:pt x="231" y="241"/>
                    <a:pt x="231" y="242"/>
                  </a:cubicBezTo>
                  <a:cubicBezTo>
                    <a:pt x="232" y="243"/>
                    <a:pt x="233" y="244"/>
                    <a:pt x="235" y="245"/>
                  </a:cubicBezTo>
                  <a:cubicBezTo>
                    <a:pt x="236" y="246"/>
                    <a:pt x="237" y="246"/>
                    <a:pt x="237" y="246"/>
                  </a:cubicBezTo>
                  <a:cubicBezTo>
                    <a:pt x="238" y="246"/>
                    <a:pt x="238" y="246"/>
                    <a:pt x="239" y="246"/>
                  </a:cubicBezTo>
                  <a:cubicBezTo>
                    <a:pt x="240" y="246"/>
                    <a:pt x="240" y="246"/>
                    <a:pt x="240" y="246"/>
                  </a:cubicBezTo>
                  <a:cubicBezTo>
                    <a:pt x="248" y="246"/>
                    <a:pt x="248" y="246"/>
                    <a:pt x="248" y="246"/>
                  </a:cubicBezTo>
                  <a:cubicBezTo>
                    <a:pt x="264" y="245"/>
                    <a:pt x="264" y="245"/>
                    <a:pt x="264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301" y="254"/>
                    <a:pt x="313" y="265"/>
                    <a:pt x="325" y="276"/>
                  </a:cubicBezTo>
                  <a:lnTo>
                    <a:pt x="331" y="281"/>
                  </a:lnTo>
                  <a:close/>
                  <a:moveTo>
                    <a:pt x="367" y="165"/>
                  </a:moveTo>
                  <a:cubicBezTo>
                    <a:pt x="361" y="184"/>
                    <a:pt x="355" y="203"/>
                    <a:pt x="349" y="222"/>
                  </a:cubicBezTo>
                  <a:cubicBezTo>
                    <a:pt x="342" y="223"/>
                    <a:pt x="342" y="223"/>
                    <a:pt x="342" y="223"/>
                  </a:cubicBezTo>
                  <a:cubicBezTo>
                    <a:pt x="326" y="225"/>
                    <a:pt x="326" y="225"/>
                    <a:pt x="326" y="225"/>
                  </a:cubicBezTo>
                  <a:cubicBezTo>
                    <a:pt x="315" y="226"/>
                    <a:pt x="305" y="227"/>
                    <a:pt x="294" y="228"/>
                  </a:cubicBezTo>
                  <a:cubicBezTo>
                    <a:pt x="290" y="228"/>
                    <a:pt x="290" y="228"/>
                    <a:pt x="290" y="228"/>
                  </a:cubicBezTo>
                  <a:cubicBezTo>
                    <a:pt x="289" y="227"/>
                    <a:pt x="287" y="226"/>
                    <a:pt x="286" y="225"/>
                  </a:cubicBezTo>
                  <a:cubicBezTo>
                    <a:pt x="261" y="205"/>
                    <a:pt x="261" y="205"/>
                    <a:pt x="261" y="205"/>
                  </a:cubicBezTo>
                  <a:cubicBezTo>
                    <a:pt x="255" y="200"/>
                    <a:pt x="255" y="200"/>
                    <a:pt x="255" y="200"/>
                  </a:cubicBezTo>
                  <a:cubicBezTo>
                    <a:pt x="255" y="199"/>
                    <a:pt x="255" y="199"/>
                    <a:pt x="255" y="199"/>
                  </a:cubicBezTo>
                  <a:cubicBezTo>
                    <a:pt x="254" y="199"/>
                    <a:pt x="254" y="199"/>
                    <a:pt x="254" y="199"/>
                  </a:cubicBezTo>
                  <a:cubicBezTo>
                    <a:pt x="253" y="198"/>
                    <a:pt x="252" y="198"/>
                    <a:pt x="252" y="198"/>
                  </a:cubicBezTo>
                  <a:cubicBezTo>
                    <a:pt x="250" y="197"/>
                    <a:pt x="249" y="197"/>
                    <a:pt x="247" y="197"/>
                  </a:cubicBezTo>
                  <a:cubicBezTo>
                    <a:pt x="246" y="198"/>
                    <a:pt x="246" y="198"/>
                    <a:pt x="245" y="198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2" y="200"/>
                    <a:pt x="242" y="200"/>
                    <a:pt x="242" y="200"/>
                  </a:cubicBezTo>
                  <a:cubicBezTo>
                    <a:pt x="232" y="208"/>
                    <a:pt x="232" y="208"/>
                    <a:pt x="232" y="208"/>
                  </a:cubicBezTo>
                  <a:cubicBezTo>
                    <a:pt x="229" y="200"/>
                    <a:pt x="226" y="192"/>
                    <a:pt x="223" y="184"/>
                  </a:cubicBezTo>
                  <a:cubicBezTo>
                    <a:pt x="227" y="184"/>
                    <a:pt x="231" y="184"/>
                    <a:pt x="235" y="184"/>
                  </a:cubicBezTo>
                  <a:cubicBezTo>
                    <a:pt x="239" y="184"/>
                    <a:pt x="239" y="184"/>
                    <a:pt x="239" y="184"/>
                  </a:cubicBezTo>
                  <a:cubicBezTo>
                    <a:pt x="239" y="184"/>
                    <a:pt x="239" y="184"/>
                    <a:pt x="239" y="184"/>
                  </a:cubicBezTo>
                  <a:cubicBezTo>
                    <a:pt x="240" y="184"/>
                    <a:pt x="240" y="184"/>
                    <a:pt x="240" y="184"/>
                  </a:cubicBezTo>
                  <a:cubicBezTo>
                    <a:pt x="241" y="184"/>
                    <a:pt x="241" y="184"/>
                    <a:pt x="242" y="184"/>
                  </a:cubicBezTo>
                  <a:cubicBezTo>
                    <a:pt x="243" y="184"/>
                    <a:pt x="243" y="183"/>
                    <a:pt x="244" y="183"/>
                  </a:cubicBezTo>
                  <a:cubicBezTo>
                    <a:pt x="246" y="182"/>
                    <a:pt x="247" y="181"/>
                    <a:pt x="248" y="179"/>
                  </a:cubicBezTo>
                  <a:cubicBezTo>
                    <a:pt x="248" y="178"/>
                    <a:pt x="248" y="178"/>
                    <a:pt x="248" y="177"/>
                  </a:cubicBezTo>
                  <a:cubicBezTo>
                    <a:pt x="248" y="177"/>
                    <a:pt x="248" y="177"/>
                    <a:pt x="248" y="177"/>
                  </a:cubicBezTo>
                  <a:cubicBezTo>
                    <a:pt x="249" y="176"/>
                    <a:pt x="249" y="176"/>
                    <a:pt x="249" y="176"/>
                  </a:cubicBezTo>
                  <a:cubicBezTo>
                    <a:pt x="249" y="174"/>
                    <a:pt x="249" y="174"/>
                    <a:pt x="249" y="174"/>
                  </a:cubicBezTo>
                  <a:cubicBezTo>
                    <a:pt x="250" y="170"/>
                    <a:pt x="250" y="170"/>
                    <a:pt x="250" y="170"/>
                  </a:cubicBezTo>
                  <a:cubicBezTo>
                    <a:pt x="254" y="155"/>
                    <a:pt x="254" y="155"/>
                    <a:pt x="254" y="155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75" y="121"/>
                    <a:pt x="289" y="113"/>
                    <a:pt x="303" y="105"/>
                  </a:cubicBezTo>
                  <a:cubicBezTo>
                    <a:pt x="310" y="101"/>
                    <a:pt x="310" y="101"/>
                    <a:pt x="310" y="101"/>
                  </a:cubicBezTo>
                  <a:cubicBezTo>
                    <a:pt x="321" y="110"/>
                    <a:pt x="321" y="110"/>
                    <a:pt x="321" y="110"/>
                  </a:cubicBezTo>
                  <a:cubicBezTo>
                    <a:pt x="329" y="116"/>
                    <a:pt x="338" y="123"/>
                    <a:pt x="346" y="129"/>
                  </a:cubicBezTo>
                  <a:cubicBezTo>
                    <a:pt x="372" y="148"/>
                    <a:pt x="372" y="148"/>
                    <a:pt x="372" y="148"/>
                  </a:cubicBezTo>
                  <a:cubicBezTo>
                    <a:pt x="373" y="148"/>
                    <a:pt x="373" y="148"/>
                    <a:pt x="373" y="148"/>
                  </a:cubicBezTo>
                  <a:cubicBezTo>
                    <a:pt x="372" y="150"/>
                    <a:pt x="372" y="150"/>
                    <a:pt x="372" y="150"/>
                  </a:cubicBezTo>
                  <a:lnTo>
                    <a:pt x="367" y="165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2EDD8117-49CA-4846-A5C1-10156FC909EE}"/>
              </a:ext>
            </a:extLst>
          </p:cNvPr>
          <p:cNvGrpSpPr/>
          <p:nvPr userDrawn="1"/>
        </p:nvGrpSpPr>
        <p:grpSpPr>
          <a:xfrm>
            <a:off x="498074" y="2569080"/>
            <a:ext cx="874713" cy="1184275"/>
            <a:chOff x="498074" y="2654420"/>
            <a:chExt cx="874713" cy="1184275"/>
          </a:xfrm>
        </p:grpSpPr>
        <p:sp>
          <p:nvSpPr>
            <p:cNvPr id="418" name="Freeform 154">
              <a:extLst>
                <a:ext uri="{FF2B5EF4-FFF2-40B4-BE49-F238E27FC236}">
                  <a16:creationId xmlns:a16="http://schemas.microsoft.com/office/drawing/2014/main" id="{261C989E-3CC1-4629-8CA7-184762A82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924" y="2963982"/>
              <a:ext cx="69850" cy="76200"/>
            </a:xfrm>
            <a:custGeom>
              <a:avLst/>
              <a:gdLst>
                <a:gd name="T0" fmla="*/ 18 w 63"/>
                <a:gd name="T1" fmla="*/ 70 h 70"/>
                <a:gd name="T2" fmla="*/ 18 w 63"/>
                <a:gd name="T3" fmla="*/ 70 h 70"/>
                <a:gd name="T4" fmla="*/ 50 w 63"/>
                <a:gd name="T5" fmla="*/ 70 h 70"/>
                <a:gd name="T6" fmla="*/ 53 w 63"/>
                <a:gd name="T7" fmla="*/ 70 h 70"/>
                <a:gd name="T8" fmla="*/ 63 w 63"/>
                <a:gd name="T9" fmla="*/ 39 h 70"/>
                <a:gd name="T10" fmla="*/ 63 w 63"/>
                <a:gd name="T11" fmla="*/ 37 h 70"/>
                <a:gd name="T12" fmla="*/ 52 w 63"/>
                <a:gd name="T13" fmla="*/ 30 h 70"/>
                <a:gd name="T14" fmla="*/ 24 w 63"/>
                <a:gd name="T15" fmla="*/ 14 h 70"/>
                <a:gd name="T16" fmla="*/ 0 w 63"/>
                <a:gd name="T17" fmla="*/ 0 h 70"/>
                <a:gd name="T18" fmla="*/ 13 w 63"/>
                <a:gd name="T19" fmla="*/ 53 h 70"/>
                <a:gd name="T20" fmla="*/ 17 w 63"/>
                <a:gd name="T21" fmla="*/ 68 h 70"/>
                <a:gd name="T22" fmla="*/ 18 w 63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70">
                  <a:moveTo>
                    <a:pt x="18" y="70"/>
                  </a:moveTo>
                  <a:cubicBezTo>
                    <a:pt x="18" y="70"/>
                    <a:pt x="18" y="70"/>
                    <a:pt x="18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1" y="70"/>
                    <a:pt x="52" y="70"/>
                    <a:pt x="53" y="70"/>
                  </a:cubicBezTo>
                  <a:cubicBezTo>
                    <a:pt x="56" y="60"/>
                    <a:pt x="60" y="49"/>
                    <a:pt x="63" y="39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7" y="68"/>
                    <a:pt x="17" y="68"/>
                    <a:pt x="17" y="68"/>
                  </a:cubicBezTo>
                  <a:lnTo>
                    <a:pt x="18" y="70"/>
                  </a:ln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19" name="Freeform 155">
              <a:extLst>
                <a:ext uri="{FF2B5EF4-FFF2-40B4-BE49-F238E27FC236}">
                  <a16:creationId xmlns:a16="http://schemas.microsoft.com/office/drawing/2014/main" id="{0F9DBD0F-6CB6-4252-973F-90F35863D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386" y="30401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20" name="Freeform 156">
              <a:extLst>
                <a:ext uri="{FF2B5EF4-FFF2-40B4-BE49-F238E27FC236}">
                  <a16:creationId xmlns:a16="http://schemas.microsoft.com/office/drawing/2014/main" id="{E0B88ACC-FDE6-44E0-89DF-2768098D7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324" y="2963982"/>
              <a:ext cx="65088" cy="76200"/>
            </a:xfrm>
            <a:custGeom>
              <a:avLst/>
              <a:gdLst>
                <a:gd name="T0" fmla="*/ 60 w 60"/>
                <a:gd name="T1" fmla="*/ 0 h 69"/>
                <a:gd name="T2" fmla="*/ 13 w 60"/>
                <a:gd name="T3" fmla="*/ 28 h 69"/>
                <a:gd name="T4" fmla="*/ 0 w 60"/>
                <a:gd name="T5" fmla="*/ 35 h 69"/>
                <a:gd name="T6" fmla="*/ 1 w 60"/>
                <a:gd name="T7" fmla="*/ 38 h 69"/>
                <a:gd name="T8" fmla="*/ 11 w 60"/>
                <a:gd name="T9" fmla="*/ 69 h 69"/>
                <a:gd name="T10" fmla="*/ 42 w 60"/>
                <a:gd name="T11" fmla="*/ 68 h 69"/>
                <a:gd name="T12" fmla="*/ 46 w 60"/>
                <a:gd name="T13" fmla="*/ 68 h 69"/>
                <a:gd name="T14" fmla="*/ 46 w 60"/>
                <a:gd name="T15" fmla="*/ 65 h 69"/>
                <a:gd name="T16" fmla="*/ 48 w 60"/>
                <a:gd name="T17" fmla="*/ 57 h 69"/>
                <a:gd name="T18" fmla="*/ 55 w 60"/>
                <a:gd name="T19" fmla="*/ 26 h 69"/>
                <a:gd name="T20" fmla="*/ 60 w 60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69">
                  <a:moveTo>
                    <a:pt x="60" y="0"/>
                  </a:moveTo>
                  <a:cubicBezTo>
                    <a:pt x="13" y="28"/>
                    <a:pt x="13" y="28"/>
                    <a:pt x="13" y="2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21" y="69"/>
                    <a:pt x="32" y="69"/>
                    <a:pt x="42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46" y="65"/>
                    <a:pt x="46" y="65"/>
                    <a:pt x="46" y="65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5" y="26"/>
                    <a:pt x="55" y="26"/>
                    <a:pt x="55" y="26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B14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21" name="Freeform 157">
              <a:extLst>
                <a:ext uri="{FF2B5EF4-FFF2-40B4-BE49-F238E27FC236}">
                  <a16:creationId xmlns:a16="http://schemas.microsoft.com/office/drawing/2014/main" id="{4F245339-F064-4819-84DA-27672B2C5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736" y="300049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14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22" name="Freeform 158">
              <a:extLst>
                <a:ext uri="{FF2B5EF4-FFF2-40B4-BE49-F238E27FC236}">
                  <a16:creationId xmlns:a16="http://schemas.microsoft.com/office/drawing/2014/main" id="{14FE0F57-C6AF-48C1-9443-195A8F3CC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886" y="3568820"/>
              <a:ext cx="77788" cy="114300"/>
            </a:xfrm>
            <a:custGeom>
              <a:avLst/>
              <a:gdLst>
                <a:gd name="T0" fmla="*/ 0 w 71"/>
                <a:gd name="T1" fmla="*/ 3 h 104"/>
                <a:gd name="T2" fmla="*/ 3 w 71"/>
                <a:gd name="T3" fmla="*/ 0 h 104"/>
                <a:gd name="T4" fmla="*/ 38 w 71"/>
                <a:gd name="T5" fmla="*/ 0 h 104"/>
                <a:gd name="T6" fmla="*/ 71 w 71"/>
                <a:gd name="T7" fmla="*/ 33 h 104"/>
                <a:gd name="T8" fmla="*/ 38 w 71"/>
                <a:gd name="T9" fmla="*/ 66 h 104"/>
                <a:gd name="T10" fmla="*/ 19 w 71"/>
                <a:gd name="T11" fmla="*/ 66 h 104"/>
                <a:gd name="T12" fmla="*/ 19 w 71"/>
                <a:gd name="T13" fmla="*/ 101 h 104"/>
                <a:gd name="T14" fmla="*/ 16 w 71"/>
                <a:gd name="T15" fmla="*/ 104 h 104"/>
                <a:gd name="T16" fmla="*/ 3 w 71"/>
                <a:gd name="T17" fmla="*/ 104 h 104"/>
                <a:gd name="T18" fmla="*/ 0 w 71"/>
                <a:gd name="T19" fmla="*/ 101 h 104"/>
                <a:gd name="T20" fmla="*/ 0 w 71"/>
                <a:gd name="T21" fmla="*/ 3 h 104"/>
                <a:gd name="T22" fmla="*/ 36 w 71"/>
                <a:gd name="T23" fmla="*/ 48 h 104"/>
                <a:gd name="T24" fmla="*/ 52 w 71"/>
                <a:gd name="T25" fmla="*/ 33 h 104"/>
                <a:gd name="T26" fmla="*/ 36 w 71"/>
                <a:gd name="T27" fmla="*/ 19 h 104"/>
                <a:gd name="T28" fmla="*/ 19 w 71"/>
                <a:gd name="T29" fmla="*/ 19 h 104"/>
                <a:gd name="T30" fmla="*/ 19 w 71"/>
                <a:gd name="T31" fmla="*/ 48 h 104"/>
                <a:gd name="T32" fmla="*/ 36 w 71"/>
                <a:gd name="T3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104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6" y="0"/>
                    <a:pt x="71" y="15"/>
                    <a:pt x="71" y="33"/>
                  </a:cubicBezTo>
                  <a:cubicBezTo>
                    <a:pt x="71" y="51"/>
                    <a:pt x="56" y="66"/>
                    <a:pt x="38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3"/>
                    <a:pt x="18" y="104"/>
                    <a:pt x="16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36" y="48"/>
                  </a:moveTo>
                  <a:cubicBezTo>
                    <a:pt x="45" y="48"/>
                    <a:pt x="52" y="42"/>
                    <a:pt x="52" y="33"/>
                  </a:cubicBezTo>
                  <a:cubicBezTo>
                    <a:pt x="52" y="25"/>
                    <a:pt x="45" y="19"/>
                    <a:pt x="3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48"/>
                    <a:pt x="19" y="48"/>
                    <a:pt x="19" y="48"/>
                  </a:cubicBezTo>
                  <a:lnTo>
                    <a:pt x="36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23" name="Freeform 159">
              <a:extLst>
                <a:ext uri="{FF2B5EF4-FFF2-40B4-BE49-F238E27FC236}">
                  <a16:creationId xmlns:a16="http://schemas.microsoft.com/office/drawing/2014/main" id="{2C03B8FF-69A8-4226-A5CB-1C79B6ED16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774" y="3568820"/>
              <a:ext cx="85725" cy="114300"/>
            </a:xfrm>
            <a:custGeom>
              <a:avLst/>
              <a:gdLst>
                <a:gd name="T0" fmla="*/ 0 w 78"/>
                <a:gd name="T1" fmla="*/ 3 h 104"/>
                <a:gd name="T2" fmla="*/ 3 w 78"/>
                <a:gd name="T3" fmla="*/ 0 h 104"/>
                <a:gd name="T4" fmla="*/ 46 w 78"/>
                <a:gd name="T5" fmla="*/ 0 h 104"/>
                <a:gd name="T6" fmla="*/ 78 w 78"/>
                <a:gd name="T7" fmla="*/ 32 h 104"/>
                <a:gd name="T8" fmla="*/ 56 w 78"/>
                <a:gd name="T9" fmla="*/ 62 h 104"/>
                <a:gd name="T10" fmla="*/ 76 w 78"/>
                <a:gd name="T11" fmla="*/ 100 h 104"/>
                <a:gd name="T12" fmla="*/ 74 w 78"/>
                <a:gd name="T13" fmla="*/ 104 h 104"/>
                <a:gd name="T14" fmla="*/ 58 w 78"/>
                <a:gd name="T15" fmla="*/ 104 h 104"/>
                <a:gd name="T16" fmla="*/ 56 w 78"/>
                <a:gd name="T17" fmla="*/ 103 h 104"/>
                <a:gd name="T18" fmla="*/ 36 w 78"/>
                <a:gd name="T19" fmla="*/ 63 h 104"/>
                <a:gd name="T20" fmla="*/ 20 w 78"/>
                <a:gd name="T21" fmla="*/ 63 h 104"/>
                <a:gd name="T22" fmla="*/ 20 w 78"/>
                <a:gd name="T23" fmla="*/ 101 h 104"/>
                <a:gd name="T24" fmla="*/ 17 w 78"/>
                <a:gd name="T25" fmla="*/ 104 h 104"/>
                <a:gd name="T26" fmla="*/ 3 w 78"/>
                <a:gd name="T27" fmla="*/ 104 h 104"/>
                <a:gd name="T28" fmla="*/ 0 w 78"/>
                <a:gd name="T29" fmla="*/ 101 h 104"/>
                <a:gd name="T30" fmla="*/ 0 w 78"/>
                <a:gd name="T31" fmla="*/ 3 h 104"/>
                <a:gd name="T32" fmla="*/ 44 w 78"/>
                <a:gd name="T33" fmla="*/ 48 h 104"/>
                <a:gd name="T34" fmla="*/ 59 w 78"/>
                <a:gd name="T35" fmla="*/ 32 h 104"/>
                <a:gd name="T36" fmla="*/ 44 w 78"/>
                <a:gd name="T37" fmla="*/ 18 h 104"/>
                <a:gd name="T38" fmla="*/ 20 w 78"/>
                <a:gd name="T39" fmla="*/ 18 h 104"/>
                <a:gd name="T40" fmla="*/ 20 w 78"/>
                <a:gd name="T41" fmla="*/ 48 h 104"/>
                <a:gd name="T42" fmla="*/ 44 w 78"/>
                <a:gd name="T4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" h="104">
                  <a:moveTo>
                    <a:pt x="0" y="3"/>
                  </a:moveTo>
                  <a:cubicBezTo>
                    <a:pt x="0" y="2"/>
                    <a:pt x="2" y="0"/>
                    <a:pt x="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63" y="0"/>
                    <a:pt x="78" y="14"/>
                    <a:pt x="78" y="32"/>
                  </a:cubicBezTo>
                  <a:cubicBezTo>
                    <a:pt x="78" y="46"/>
                    <a:pt x="69" y="57"/>
                    <a:pt x="56" y="62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7" y="102"/>
                    <a:pt x="76" y="104"/>
                    <a:pt x="74" y="104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57" y="104"/>
                    <a:pt x="56" y="103"/>
                    <a:pt x="56" y="10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0" y="103"/>
                    <a:pt x="18" y="104"/>
                    <a:pt x="17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44" y="48"/>
                  </a:moveTo>
                  <a:cubicBezTo>
                    <a:pt x="52" y="48"/>
                    <a:pt x="59" y="41"/>
                    <a:pt x="59" y="32"/>
                  </a:cubicBezTo>
                  <a:cubicBezTo>
                    <a:pt x="59" y="25"/>
                    <a:pt x="52" y="18"/>
                    <a:pt x="44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48"/>
                    <a:pt x="20" y="48"/>
                    <a:pt x="20" y="48"/>
                  </a:cubicBezTo>
                  <a:lnTo>
                    <a:pt x="44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24" name="Freeform 160">
              <a:extLst>
                <a:ext uri="{FF2B5EF4-FFF2-40B4-BE49-F238E27FC236}">
                  <a16:creationId xmlns:a16="http://schemas.microsoft.com/office/drawing/2014/main" id="{ADDA75A5-F5BE-401D-95DE-D58C1C5527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8424" y="3568820"/>
              <a:ext cx="117475" cy="117475"/>
            </a:xfrm>
            <a:custGeom>
              <a:avLst/>
              <a:gdLst>
                <a:gd name="T0" fmla="*/ 54 w 107"/>
                <a:gd name="T1" fmla="*/ 0 h 107"/>
                <a:gd name="T2" fmla="*/ 107 w 107"/>
                <a:gd name="T3" fmla="*/ 53 h 107"/>
                <a:gd name="T4" fmla="*/ 54 w 107"/>
                <a:gd name="T5" fmla="*/ 107 h 107"/>
                <a:gd name="T6" fmla="*/ 0 w 107"/>
                <a:gd name="T7" fmla="*/ 53 h 107"/>
                <a:gd name="T8" fmla="*/ 54 w 107"/>
                <a:gd name="T9" fmla="*/ 0 h 107"/>
                <a:gd name="T10" fmla="*/ 54 w 107"/>
                <a:gd name="T11" fmla="*/ 87 h 107"/>
                <a:gd name="T12" fmla="*/ 88 w 107"/>
                <a:gd name="T13" fmla="*/ 53 h 107"/>
                <a:gd name="T14" fmla="*/ 54 w 107"/>
                <a:gd name="T15" fmla="*/ 19 h 107"/>
                <a:gd name="T16" fmla="*/ 20 w 107"/>
                <a:gd name="T17" fmla="*/ 53 h 107"/>
                <a:gd name="T18" fmla="*/ 54 w 107"/>
                <a:gd name="T19" fmla="*/ 8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07">
                  <a:moveTo>
                    <a:pt x="54" y="0"/>
                  </a:moveTo>
                  <a:cubicBezTo>
                    <a:pt x="83" y="0"/>
                    <a:pt x="107" y="24"/>
                    <a:pt x="107" y="53"/>
                  </a:cubicBezTo>
                  <a:cubicBezTo>
                    <a:pt x="107" y="83"/>
                    <a:pt x="83" y="107"/>
                    <a:pt x="54" y="107"/>
                  </a:cubicBezTo>
                  <a:cubicBezTo>
                    <a:pt x="24" y="107"/>
                    <a:pt x="0" y="8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lose/>
                  <a:moveTo>
                    <a:pt x="54" y="87"/>
                  </a:moveTo>
                  <a:cubicBezTo>
                    <a:pt x="72" y="87"/>
                    <a:pt x="88" y="72"/>
                    <a:pt x="88" y="53"/>
                  </a:cubicBezTo>
                  <a:cubicBezTo>
                    <a:pt x="88" y="35"/>
                    <a:pt x="72" y="19"/>
                    <a:pt x="54" y="19"/>
                  </a:cubicBezTo>
                  <a:cubicBezTo>
                    <a:pt x="35" y="19"/>
                    <a:pt x="20" y="35"/>
                    <a:pt x="20" y="53"/>
                  </a:cubicBezTo>
                  <a:cubicBezTo>
                    <a:pt x="20" y="72"/>
                    <a:pt x="35" y="87"/>
                    <a:pt x="54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25" name="Freeform 161">
              <a:extLst>
                <a:ext uri="{FF2B5EF4-FFF2-40B4-BE49-F238E27FC236}">
                  <a16:creationId xmlns:a16="http://schemas.microsoft.com/office/drawing/2014/main" id="{C617F2AF-8242-416C-8551-7014DB16E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824" y="3568820"/>
              <a:ext cx="76200" cy="117475"/>
            </a:xfrm>
            <a:custGeom>
              <a:avLst/>
              <a:gdLst>
                <a:gd name="T0" fmla="*/ 1 w 69"/>
                <a:gd name="T1" fmla="*/ 91 h 107"/>
                <a:gd name="T2" fmla="*/ 7 w 69"/>
                <a:gd name="T3" fmla="*/ 81 h 107"/>
                <a:gd name="T4" fmla="*/ 12 w 69"/>
                <a:gd name="T5" fmla="*/ 80 h 107"/>
                <a:gd name="T6" fmla="*/ 34 w 69"/>
                <a:gd name="T7" fmla="*/ 90 h 107"/>
                <a:gd name="T8" fmla="*/ 47 w 69"/>
                <a:gd name="T9" fmla="*/ 78 h 107"/>
                <a:gd name="T10" fmla="*/ 29 w 69"/>
                <a:gd name="T11" fmla="*/ 60 h 107"/>
                <a:gd name="T12" fmla="*/ 1 w 69"/>
                <a:gd name="T13" fmla="*/ 28 h 107"/>
                <a:gd name="T14" fmla="*/ 34 w 69"/>
                <a:gd name="T15" fmla="*/ 0 h 107"/>
                <a:gd name="T16" fmla="*/ 64 w 69"/>
                <a:gd name="T17" fmla="*/ 10 h 107"/>
                <a:gd name="T18" fmla="*/ 65 w 69"/>
                <a:gd name="T19" fmla="*/ 15 h 107"/>
                <a:gd name="T20" fmla="*/ 59 w 69"/>
                <a:gd name="T21" fmla="*/ 23 h 107"/>
                <a:gd name="T22" fmla="*/ 54 w 69"/>
                <a:gd name="T23" fmla="*/ 25 h 107"/>
                <a:gd name="T24" fmla="*/ 33 w 69"/>
                <a:gd name="T25" fmla="*/ 17 h 107"/>
                <a:gd name="T26" fmla="*/ 20 w 69"/>
                <a:gd name="T27" fmla="*/ 27 h 107"/>
                <a:gd name="T28" fmla="*/ 38 w 69"/>
                <a:gd name="T29" fmla="*/ 44 h 107"/>
                <a:gd name="T30" fmla="*/ 69 w 69"/>
                <a:gd name="T31" fmla="*/ 77 h 107"/>
                <a:gd name="T32" fmla="*/ 35 w 69"/>
                <a:gd name="T33" fmla="*/ 107 h 107"/>
                <a:gd name="T34" fmla="*/ 2 w 69"/>
                <a:gd name="T35" fmla="*/ 95 h 107"/>
                <a:gd name="T36" fmla="*/ 1 w 69"/>
                <a:gd name="T37" fmla="*/ 9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" h="107">
                  <a:moveTo>
                    <a:pt x="1" y="91"/>
                  </a:moveTo>
                  <a:cubicBezTo>
                    <a:pt x="7" y="81"/>
                    <a:pt x="7" y="81"/>
                    <a:pt x="7" y="81"/>
                  </a:cubicBezTo>
                  <a:cubicBezTo>
                    <a:pt x="8" y="79"/>
                    <a:pt x="10" y="79"/>
                    <a:pt x="12" y="80"/>
                  </a:cubicBezTo>
                  <a:cubicBezTo>
                    <a:pt x="12" y="81"/>
                    <a:pt x="24" y="90"/>
                    <a:pt x="34" y="90"/>
                  </a:cubicBezTo>
                  <a:cubicBezTo>
                    <a:pt x="42" y="90"/>
                    <a:pt x="47" y="84"/>
                    <a:pt x="47" y="78"/>
                  </a:cubicBezTo>
                  <a:cubicBezTo>
                    <a:pt x="47" y="71"/>
                    <a:pt x="41" y="65"/>
                    <a:pt x="29" y="60"/>
                  </a:cubicBezTo>
                  <a:cubicBezTo>
                    <a:pt x="15" y="55"/>
                    <a:pt x="1" y="46"/>
                    <a:pt x="1" y="28"/>
                  </a:cubicBezTo>
                  <a:cubicBezTo>
                    <a:pt x="1" y="15"/>
                    <a:pt x="11" y="0"/>
                    <a:pt x="34" y="0"/>
                  </a:cubicBezTo>
                  <a:cubicBezTo>
                    <a:pt x="49" y="0"/>
                    <a:pt x="61" y="7"/>
                    <a:pt x="64" y="10"/>
                  </a:cubicBezTo>
                  <a:cubicBezTo>
                    <a:pt x="65" y="11"/>
                    <a:pt x="66" y="13"/>
                    <a:pt x="65" y="15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8" y="25"/>
                    <a:pt x="56" y="26"/>
                    <a:pt x="54" y="25"/>
                  </a:cubicBezTo>
                  <a:cubicBezTo>
                    <a:pt x="53" y="24"/>
                    <a:pt x="41" y="17"/>
                    <a:pt x="33" y="17"/>
                  </a:cubicBezTo>
                  <a:cubicBezTo>
                    <a:pt x="25" y="17"/>
                    <a:pt x="20" y="22"/>
                    <a:pt x="20" y="27"/>
                  </a:cubicBezTo>
                  <a:cubicBezTo>
                    <a:pt x="20" y="34"/>
                    <a:pt x="26" y="39"/>
                    <a:pt x="38" y="44"/>
                  </a:cubicBezTo>
                  <a:cubicBezTo>
                    <a:pt x="52" y="49"/>
                    <a:pt x="69" y="58"/>
                    <a:pt x="69" y="77"/>
                  </a:cubicBezTo>
                  <a:cubicBezTo>
                    <a:pt x="69" y="92"/>
                    <a:pt x="55" y="107"/>
                    <a:pt x="35" y="107"/>
                  </a:cubicBezTo>
                  <a:cubicBezTo>
                    <a:pt x="16" y="107"/>
                    <a:pt x="5" y="98"/>
                    <a:pt x="2" y="95"/>
                  </a:cubicBezTo>
                  <a:cubicBezTo>
                    <a:pt x="1" y="94"/>
                    <a:pt x="0" y="93"/>
                    <a:pt x="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26" name="Freeform 162">
              <a:extLst>
                <a:ext uri="{FF2B5EF4-FFF2-40B4-BE49-F238E27FC236}">
                  <a16:creationId xmlns:a16="http://schemas.microsoft.com/office/drawing/2014/main" id="{4DA57DBA-79E6-41BE-A3A3-7FEDC38CD6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6711" y="3568820"/>
              <a:ext cx="77788" cy="114300"/>
            </a:xfrm>
            <a:custGeom>
              <a:avLst/>
              <a:gdLst>
                <a:gd name="T0" fmla="*/ 0 w 71"/>
                <a:gd name="T1" fmla="*/ 3 h 104"/>
                <a:gd name="T2" fmla="*/ 3 w 71"/>
                <a:gd name="T3" fmla="*/ 0 h 104"/>
                <a:gd name="T4" fmla="*/ 38 w 71"/>
                <a:gd name="T5" fmla="*/ 0 h 104"/>
                <a:gd name="T6" fmla="*/ 71 w 71"/>
                <a:gd name="T7" fmla="*/ 33 h 104"/>
                <a:gd name="T8" fmla="*/ 38 w 71"/>
                <a:gd name="T9" fmla="*/ 66 h 104"/>
                <a:gd name="T10" fmla="*/ 20 w 71"/>
                <a:gd name="T11" fmla="*/ 66 h 104"/>
                <a:gd name="T12" fmla="*/ 20 w 71"/>
                <a:gd name="T13" fmla="*/ 101 h 104"/>
                <a:gd name="T14" fmla="*/ 17 w 71"/>
                <a:gd name="T15" fmla="*/ 104 h 104"/>
                <a:gd name="T16" fmla="*/ 3 w 71"/>
                <a:gd name="T17" fmla="*/ 104 h 104"/>
                <a:gd name="T18" fmla="*/ 0 w 71"/>
                <a:gd name="T19" fmla="*/ 101 h 104"/>
                <a:gd name="T20" fmla="*/ 0 w 71"/>
                <a:gd name="T21" fmla="*/ 3 h 104"/>
                <a:gd name="T22" fmla="*/ 37 w 71"/>
                <a:gd name="T23" fmla="*/ 48 h 104"/>
                <a:gd name="T24" fmla="*/ 52 w 71"/>
                <a:gd name="T25" fmla="*/ 33 h 104"/>
                <a:gd name="T26" fmla="*/ 37 w 71"/>
                <a:gd name="T27" fmla="*/ 19 h 104"/>
                <a:gd name="T28" fmla="*/ 20 w 71"/>
                <a:gd name="T29" fmla="*/ 19 h 104"/>
                <a:gd name="T30" fmla="*/ 20 w 71"/>
                <a:gd name="T31" fmla="*/ 48 h 104"/>
                <a:gd name="T32" fmla="*/ 37 w 71"/>
                <a:gd name="T3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104">
                  <a:moveTo>
                    <a:pt x="0" y="3"/>
                  </a:moveTo>
                  <a:cubicBezTo>
                    <a:pt x="0" y="2"/>
                    <a:pt x="2" y="0"/>
                    <a:pt x="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6" y="0"/>
                    <a:pt x="71" y="15"/>
                    <a:pt x="71" y="33"/>
                  </a:cubicBezTo>
                  <a:cubicBezTo>
                    <a:pt x="71" y="51"/>
                    <a:pt x="56" y="66"/>
                    <a:pt x="38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0" y="103"/>
                    <a:pt x="18" y="104"/>
                    <a:pt x="17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37" y="48"/>
                  </a:moveTo>
                  <a:cubicBezTo>
                    <a:pt x="45" y="48"/>
                    <a:pt x="52" y="42"/>
                    <a:pt x="52" y="33"/>
                  </a:cubicBezTo>
                  <a:cubicBezTo>
                    <a:pt x="52" y="25"/>
                    <a:pt x="45" y="19"/>
                    <a:pt x="3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48"/>
                    <a:pt x="20" y="48"/>
                    <a:pt x="20" y="48"/>
                  </a:cubicBezTo>
                  <a:lnTo>
                    <a:pt x="37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27" name="Freeform 163">
              <a:extLst>
                <a:ext uri="{FF2B5EF4-FFF2-40B4-BE49-F238E27FC236}">
                  <a16:creationId xmlns:a16="http://schemas.microsoft.com/office/drawing/2014/main" id="{E8925003-DFA6-4A5C-A83E-7DDED6E74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4186" y="3568820"/>
              <a:ext cx="73025" cy="114300"/>
            </a:xfrm>
            <a:custGeom>
              <a:avLst/>
              <a:gdLst>
                <a:gd name="T0" fmla="*/ 0 w 66"/>
                <a:gd name="T1" fmla="*/ 3 h 104"/>
                <a:gd name="T2" fmla="*/ 3 w 66"/>
                <a:gd name="T3" fmla="*/ 0 h 104"/>
                <a:gd name="T4" fmla="*/ 63 w 66"/>
                <a:gd name="T5" fmla="*/ 0 h 104"/>
                <a:gd name="T6" fmla="*/ 66 w 66"/>
                <a:gd name="T7" fmla="*/ 3 h 104"/>
                <a:gd name="T8" fmla="*/ 66 w 66"/>
                <a:gd name="T9" fmla="*/ 15 h 104"/>
                <a:gd name="T10" fmla="*/ 63 w 66"/>
                <a:gd name="T11" fmla="*/ 18 h 104"/>
                <a:gd name="T12" fmla="*/ 19 w 66"/>
                <a:gd name="T13" fmla="*/ 18 h 104"/>
                <a:gd name="T14" fmla="*/ 19 w 66"/>
                <a:gd name="T15" fmla="*/ 42 h 104"/>
                <a:gd name="T16" fmla="*/ 56 w 66"/>
                <a:gd name="T17" fmla="*/ 42 h 104"/>
                <a:gd name="T18" fmla="*/ 59 w 66"/>
                <a:gd name="T19" fmla="*/ 45 h 104"/>
                <a:gd name="T20" fmla="*/ 59 w 66"/>
                <a:gd name="T21" fmla="*/ 58 h 104"/>
                <a:gd name="T22" fmla="*/ 56 w 66"/>
                <a:gd name="T23" fmla="*/ 60 h 104"/>
                <a:gd name="T24" fmla="*/ 19 w 66"/>
                <a:gd name="T25" fmla="*/ 60 h 104"/>
                <a:gd name="T26" fmla="*/ 19 w 66"/>
                <a:gd name="T27" fmla="*/ 86 h 104"/>
                <a:gd name="T28" fmla="*/ 63 w 66"/>
                <a:gd name="T29" fmla="*/ 86 h 104"/>
                <a:gd name="T30" fmla="*/ 66 w 66"/>
                <a:gd name="T31" fmla="*/ 89 h 104"/>
                <a:gd name="T32" fmla="*/ 66 w 66"/>
                <a:gd name="T33" fmla="*/ 101 h 104"/>
                <a:gd name="T34" fmla="*/ 63 w 66"/>
                <a:gd name="T35" fmla="*/ 104 h 104"/>
                <a:gd name="T36" fmla="*/ 3 w 66"/>
                <a:gd name="T37" fmla="*/ 104 h 104"/>
                <a:gd name="T38" fmla="*/ 0 w 66"/>
                <a:gd name="T39" fmla="*/ 101 h 104"/>
                <a:gd name="T40" fmla="*/ 0 w 66"/>
                <a:gd name="T41" fmla="*/ 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04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6" y="2"/>
                    <a:pt x="66" y="3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7"/>
                    <a:pt x="65" y="18"/>
                    <a:pt x="63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7" y="42"/>
                    <a:pt x="59" y="44"/>
                    <a:pt x="59" y="45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9" y="59"/>
                    <a:pt x="57" y="60"/>
                    <a:pt x="56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5" y="86"/>
                    <a:pt x="66" y="88"/>
                    <a:pt x="66" y="89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3"/>
                    <a:pt x="65" y="104"/>
                    <a:pt x="6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28" name="Freeform 164">
              <a:extLst>
                <a:ext uri="{FF2B5EF4-FFF2-40B4-BE49-F238E27FC236}">
                  <a16:creationId xmlns:a16="http://schemas.microsoft.com/office/drawing/2014/main" id="{15422FD8-6B1E-4CC8-8759-F52670D546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074" y="3568820"/>
              <a:ext cx="85725" cy="114300"/>
            </a:xfrm>
            <a:custGeom>
              <a:avLst/>
              <a:gdLst>
                <a:gd name="T0" fmla="*/ 0 w 77"/>
                <a:gd name="T1" fmla="*/ 3 h 104"/>
                <a:gd name="T2" fmla="*/ 3 w 77"/>
                <a:gd name="T3" fmla="*/ 0 h 104"/>
                <a:gd name="T4" fmla="*/ 45 w 77"/>
                <a:gd name="T5" fmla="*/ 0 h 104"/>
                <a:gd name="T6" fmla="*/ 77 w 77"/>
                <a:gd name="T7" fmla="*/ 32 h 104"/>
                <a:gd name="T8" fmla="*/ 55 w 77"/>
                <a:gd name="T9" fmla="*/ 62 h 104"/>
                <a:gd name="T10" fmla="*/ 76 w 77"/>
                <a:gd name="T11" fmla="*/ 100 h 104"/>
                <a:gd name="T12" fmla="*/ 73 w 77"/>
                <a:gd name="T13" fmla="*/ 104 h 104"/>
                <a:gd name="T14" fmla="*/ 58 w 77"/>
                <a:gd name="T15" fmla="*/ 104 h 104"/>
                <a:gd name="T16" fmla="*/ 55 w 77"/>
                <a:gd name="T17" fmla="*/ 103 h 104"/>
                <a:gd name="T18" fmla="*/ 36 w 77"/>
                <a:gd name="T19" fmla="*/ 63 h 104"/>
                <a:gd name="T20" fmla="*/ 19 w 77"/>
                <a:gd name="T21" fmla="*/ 63 h 104"/>
                <a:gd name="T22" fmla="*/ 19 w 77"/>
                <a:gd name="T23" fmla="*/ 101 h 104"/>
                <a:gd name="T24" fmla="*/ 16 w 77"/>
                <a:gd name="T25" fmla="*/ 104 h 104"/>
                <a:gd name="T26" fmla="*/ 3 w 77"/>
                <a:gd name="T27" fmla="*/ 104 h 104"/>
                <a:gd name="T28" fmla="*/ 0 w 77"/>
                <a:gd name="T29" fmla="*/ 101 h 104"/>
                <a:gd name="T30" fmla="*/ 0 w 77"/>
                <a:gd name="T31" fmla="*/ 3 h 104"/>
                <a:gd name="T32" fmla="*/ 43 w 77"/>
                <a:gd name="T33" fmla="*/ 48 h 104"/>
                <a:gd name="T34" fmla="*/ 58 w 77"/>
                <a:gd name="T35" fmla="*/ 32 h 104"/>
                <a:gd name="T36" fmla="*/ 43 w 77"/>
                <a:gd name="T37" fmla="*/ 18 h 104"/>
                <a:gd name="T38" fmla="*/ 19 w 77"/>
                <a:gd name="T39" fmla="*/ 18 h 104"/>
                <a:gd name="T40" fmla="*/ 19 w 77"/>
                <a:gd name="T41" fmla="*/ 48 h 104"/>
                <a:gd name="T42" fmla="*/ 43 w 77"/>
                <a:gd name="T4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104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3" y="0"/>
                    <a:pt x="77" y="14"/>
                    <a:pt x="77" y="32"/>
                  </a:cubicBezTo>
                  <a:cubicBezTo>
                    <a:pt x="77" y="46"/>
                    <a:pt x="68" y="57"/>
                    <a:pt x="55" y="62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7" y="102"/>
                    <a:pt x="76" y="104"/>
                    <a:pt x="73" y="104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56" y="104"/>
                    <a:pt x="56" y="103"/>
                    <a:pt x="55" y="10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3"/>
                    <a:pt x="18" y="104"/>
                    <a:pt x="16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43" y="48"/>
                  </a:moveTo>
                  <a:cubicBezTo>
                    <a:pt x="51" y="48"/>
                    <a:pt x="58" y="41"/>
                    <a:pt x="58" y="32"/>
                  </a:cubicBezTo>
                  <a:cubicBezTo>
                    <a:pt x="58" y="25"/>
                    <a:pt x="51" y="18"/>
                    <a:pt x="43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48"/>
                    <a:pt x="19" y="48"/>
                    <a:pt x="19" y="48"/>
                  </a:cubicBezTo>
                  <a:lnTo>
                    <a:pt x="4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29" name="Freeform 165">
              <a:extLst>
                <a:ext uri="{FF2B5EF4-FFF2-40B4-BE49-F238E27FC236}">
                  <a16:creationId xmlns:a16="http://schemas.microsoft.com/office/drawing/2014/main" id="{396A027B-628C-4038-A16D-ECB8DE65CE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886" y="3722807"/>
              <a:ext cx="73025" cy="114300"/>
            </a:xfrm>
            <a:custGeom>
              <a:avLst/>
              <a:gdLst>
                <a:gd name="T0" fmla="*/ 0 w 67"/>
                <a:gd name="T1" fmla="*/ 2 h 104"/>
                <a:gd name="T2" fmla="*/ 2 w 67"/>
                <a:gd name="T3" fmla="*/ 0 h 104"/>
                <a:gd name="T4" fmla="*/ 34 w 67"/>
                <a:gd name="T5" fmla="*/ 0 h 104"/>
                <a:gd name="T6" fmla="*/ 67 w 67"/>
                <a:gd name="T7" fmla="*/ 33 h 104"/>
                <a:gd name="T8" fmla="*/ 34 w 67"/>
                <a:gd name="T9" fmla="*/ 67 h 104"/>
                <a:gd name="T10" fmla="*/ 7 w 67"/>
                <a:gd name="T11" fmla="*/ 67 h 104"/>
                <a:gd name="T12" fmla="*/ 7 w 67"/>
                <a:gd name="T13" fmla="*/ 102 h 104"/>
                <a:gd name="T14" fmla="*/ 4 w 67"/>
                <a:gd name="T15" fmla="*/ 104 h 104"/>
                <a:gd name="T16" fmla="*/ 2 w 67"/>
                <a:gd name="T17" fmla="*/ 104 h 104"/>
                <a:gd name="T18" fmla="*/ 0 w 67"/>
                <a:gd name="T19" fmla="*/ 102 h 104"/>
                <a:gd name="T20" fmla="*/ 0 w 67"/>
                <a:gd name="T21" fmla="*/ 2 h 104"/>
                <a:gd name="T22" fmla="*/ 33 w 67"/>
                <a:gd name="T23" fmla="*/ 60 h 104"/>
                <a:gd name="T24" fmla="*/ 60 w 67"/>
                <a:gd name="T25" fmla="*/ 33 h 104"/>
                <a:gd name="T26" fmla="*/ 33 w 67"/>
                <a:gd name="T27" fmla="*/ 7 h 104"/>
                <a:gd name="T28" fmla="*/ 7 w 67"/>
                <a:gd name="T29" fmla="*/ 7 h 104"/>
                <a:gd name="T30" fmla="*/ 7 w 67"/>
                <a:gd name="T31" fmla="*/ 60 h 104"/>
                <a:gd name="T32" fmla="*/ 33 w 67"/>
                <a:gd name="T33" fmla="*/ 6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0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5"/>
                    <a:pt x="67" y="33"/>
                  </a:cubicBezTo>
                  <a:cubicBezTo>
                    <a:pt x="67" y="52"/>
                    <a:pt x="52" y="67"/>
                    <a:pt x="34" y="6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7" y="103"/>
                    <a:pt x="6" y="104"/>
                    <a:pt x="4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3"/>
                    <a:pt x="0" y="102"/>
                  </a:cubicBezTo>
                  <a:lnTo>
                    <a:pt x="0" y="2"/>
                  </a:lnTo>
                  <a:close/>
                  <a:moveTo>
                    <a:pt x="33" y="60"/>
                  </a:moveTo>
                  <a:cubicBezTo>
                    <a:pt x="48" y="60"/>
                    <a:pt x="60" y="48"/>
                    <a:pt x="60" y="33"/>
                  </a:cubicBezTo>
                  <a:cubicBezTo>
                    <a:pt x="60" y="19"/>
                    <a:pt x="48" y="7"/>
                    <a:pt x="33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0"/>
                    <a:pt x="7" y="60"/>
                    <a:pt x="7" y="60"/>
                  </a:cubicBezTo>
                  <a:lnTo>
                    <a:pt x="3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30" name="Freeform 166">
              <a:extLst>
                <a:ext uri="{FF2B5EF4-FFF2-40B4-BE49-F238E27FC236}">
                  <a16:creationId xmlns:a16="http://schemas.microsoft.com/office/drawing/2014/main" id="{37C864F3-B873-436B-A2A4-951AF25EB8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786" y="3721220"/>
              <a:ext cx="117475" cy="117475"/>
            </a:xfrm>
            <a:custGeom>
              <a:avLst/>
              <a:gdLst>
                <a:gd name="T0" fmla="*/ 53 w 107"/>
                <a:gd name="T1" fmla="*/ 0 h 106"/>
                <a:gd name="T2" fmla="*/ 107 w 107"/>
                <a:gd name="T3" fmla="*/ 53 h 106"/>
                <a:gd name="T4" fmla="*/ 53 w 107"/>
                <a:gd name="T5" fmla="*/ 106 h 106"/>
                <a:gd name="T6" fmla="*/ 0 w 107"/>
                <a:gd name="T7" fmla="*/ 53 h 106"/>
                <a:gd name="T8" fmla="*/ 53 w 107"/>
                <a:gd name="T9" fmla="*/ 0 h 106"/>
                <a:gd name="T10" fmla="*/ 53 w 107"/>
                <a:gd name="T11" fmla="*/ 100 h 106"/>
                <a:gd name="T12" fmla="*/ 100 w 107"/>
                <a:gd name="T13" fmla="*/ 53 h 106"/>
                <a:gd name="T14" fmla="*/ 53 w 107"/>
                <a:gd name="T15" fmla="*/ 6 h 106"/>
                <a:gd name="T16" fmla="*/ 6 w 107"/>
                <a:gd name="T17" fmla="*/ 53 h 106"/>
                <a:gd name="T18" fmla="*/ 53 w 107"/>
                <a:gd name="T19" fmla="*/ 10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06">
                  <a:moveTo>
                    <a:pt x="53" y="0"/>
                  </a:moveTo>
                  <a:cubicBezTo>
                    <a:pt x="83" y="0"/>
                    <a:pt x="107" y="23"/>
                    <a:pt x="107" y="53"/>
                  </a:cubicBezTo>
                  <a:cubicBezTo>
                    <a:pt x="107" y="83"/>
                    <a:pt x="83" y="106"/>
                    <a:pt x="53" y="106"/>
                  </a:cubicBezTo>
                  <a:cubicBezTo>
                    <a:pt x="23" y="106"/>
                    <a:pt x="0" y="83"/>
                    <a:pt x="0" y="53"/>
                  </a:cubicBezTo>
                  <a:cubicBezTo>
                    <a:pt x="0" y="23"/>
                    <a:pt x="23" y="0"/>
                    <a:pt x="53" y="0"/>
                  </a:cubicBezTo>
                  <a:close/>
                  <a:moveTo>
                    <a:pt x="53" y="100"/>
                  </a:moveTo>
                  <a:cubicBezTo>
                    <a:pt x="79" y="100"/>
                    <a:pt x="100" y="79"/>
                    <a:pt x="100" y="53"/>
                  </a:cubicBezTo>
                  <a:cubicBezTo>
                    <a:pt x="100" y="27"/>
                    <a:pt x="79" y="6"/>
                    <a:pt x="53" y="6"/>
                  </a:cubicBezTo>
                  <a:cubicBezTo>
                    <a:pt x="27" y="6"/>
                    <a:pt x="6" y="27"/>
                    <a:pt x="6" y="53"/>
                  </a:cubicBezTo>
                  <a:cubicBezTo>
                    <a:pt x="6" y="79"/>
                    <a:pt x="27" y="100"/>
                    <a:pt x="53" y="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31" name="Freeform 167">
              <a:extLst>
                <a:ext uri="{FF2B5EF4-FFF2-40B4-BE49-F238E27FC236}">
                  <a16:creationId xmlns:a16="http://schemas.microsoft.com/office/drawing/2014/main" id="{3FFBCACB-A9B0-4751-B1EF-856A910262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249" y="3722807"/>
              <a:ext cx="77788" cy="114300"/>
            </a:xfrm>
            <a:custGeom>
              <a:avLst/>
              <a:gdLst>
                <a:gd name="T0" fmla="*/ 0 w 71"/>
                <a:gd name="T1" fmla="*/ 2 h 104"/>
                <a:gd name="T2" fmla="*/ 2 w 71"/>
                <a:gd name="T3" fmla="*/ 0 h 104"/>
                <a:gd name="T4" fmla="*/ 38 w 71"/>
                <a:gd name="T5" fmla="*/ 0 h 104"/>
                <a:gd name="T6" fmla="*/ 71 w 71"/>
                <a:gd name="T7" fmla="*/ 32 h 104"/>
                <a:gd name="T8" fmla="*/ 47 w 71"/>
                <a:gd name="T9" fmla="*/ 63 h 104"/>
                <a:gd name="T10" fmla="*/ 69 w 71"/>
                <a:gd name="T11" fmla="*/ 101 h 104"/>
                <a:gd name="T12" fmla="*/ 68 w 71"/>
                <a:gd name="T13" fmla="*/ 104 h 104"/>
                <a:gd name="T14" fmla="*/ 63 w 71"/>
                <a:gd name="T15" fmla="*/ 104 h 104"/>
                <a:gd name="T16" fmla="*/ 61 w 71"/>
                <a:gd name="T17" fmla="*/ 103 h 104"/>
                <a:gd name="T18" fmla="*/ 39 w 71"/>
                <a:gd name="T19" fmla="*/ 64 h 104"/>
                <a:gd name="T20" fmla="*/ 34 w 71"/>
                <a:gd name="T21" fmla="*/ 64 h 104"/>
                <a:gd name="T22" fmla="*/ 7 w 71"/>
                <a:gd name="T23" fmla="*/ 64 h 104"/>
                <a:gd name="T24" fmla="*/ 7 w 71"/>
                <a:gd name="T25" fmla="*/ 102 h 104"/>
                <a:gd name="T26" fmla="*/ 4 w 71"/>
                <a:gd name="T27" fmla="*/ 104 h 104"/>
                <a:gd name="T28" fmla="*/ 2 w 71"/>
                <a:gd name="T29" fmla="*/ 104 h 104"/>
                <a:gd name="T30" fmla="*/ 0 w 71"/>
                <a:gd name="T31" fmla="*/ 102 h 104"/>
                <a:gd name="T32" fmla="*/ 0 w 71"/>
                <a:gd name="T33" fmla="*/ 2 h 104"/>
                <a:gd name="T34" fmla="*/ 38 w 71"/>
                <a:gd name="T35" fmla="*/ 58 h 104"/>
                <a:gd name="T36" fmla="*/ 64 w 71"/>
                <a:gd name="T37" fmla="*/ 32 h 104"/>
                <a:gd name="T38" fmla="*/ 38 w 71"/>
                <a:gd name="T39" fmla="*/ 7 h 104"/>
                <a:gd name="T40" fmla="*/ 7 w 71"/>
                <a:gd name="T41" fmla="*/ 7 h 104"/>
                <a:gd name="T42" fmla="*/ 7 w 71"/>
                <a:gd name="T43" fmla="*/ 58 h 104"/>
                <a:gd name="T44" fmla="*/ 38 w 71"/>
                <a:gd name="T45" fmla="*/ 5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104">
                  <a:moveTo>
                    <a:pt x="0" y="2"/>
                  </a:moveTo>
                  <a:cubicBezTo>
                    <a:pt x="0" y="1"/>
                    <a:pt x="0" y="0"/>
                    <a:pt x="2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6" y="0"/>
                    <a:pt x="71" y="14"/>
                    <a:pt x="71" y="32"/>
                  </a:cubicBezTo>
                  <a:cubicBezTo>
                    <a:pt x="71" y="47"/>
                    <a:pt x="61" y="59"/>
                    <a:pt x="47" y="63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69" y="102"/>
                    <a:pt x="69" y="104"/>
                    <a:pt x="68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2" y="104"/>
                    <a:pt x="61" y="103"/>
                    <a:pt x="61" y="103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7" y="64"/>
                    <a:pt x="36" y="64"/>
                    <a:pt x="34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7" y="103"/>
                    <a:pt x="6" y="104"/>
                    <a:pt x="4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04"/>
                    <a:pt x="0" y="103"/>
                    <a:pt x="0" y="102"/>
                  </a:cubicBezTo>
                  <a:lnTo>
                    <a:pt x="0" y="2"/>
                  </a:lnTo>
                  <a:close/>
                  <a:moveTo>
                    <a:pt x="38" y="58"/>
                  </a:moveTo>
                  <a:cubicBezTo>
                    <a:pt x="52" y="58"/>
                    <a:pt x="64" y="46"/>
                    <a:pt x="64" y="32"/>
                  </a:cubicBezTo>
                  <a:cubicBezTo>
                    <a:pt x="64" y="18"/>
                    <a:pt x="52" y="7"/>
                    <a:pt x="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58"/>
                    <a:pt x="7" y="58"/>
                    <a:pt x="7" y="58"/>
                  </a:cubicBezTo>
                  <a:lnTo>
                    <a:pt x="38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32" name="Freeform 168">
              <a:extLst>
                <a:ext uri="{FF2B5EF4-FFF2-40B4-BE49-F238E27FC236}">
                  <a16:creationId xmlns:a16="http://schemas.microsoft.com/office/drawing/2014/main" id="{E46889BE-8430-45BA-AE5E-AFD335518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149" y="3722807"/>
              <a:ext cx="74613" cy="114300"/>
            </a:xfrm>
            <a:custGeom>
              <a:avLst/>
              <a:gdLst>
                <a:gd name="T0" fmla="*/ 30 w 68"/>
                <a:gd name="T1" fmla="*/ 6 h 104"/>
                <a:gd name="T2" fmla="*/ 2 w 68"/>
                <a:gd name="T3" fmla="*/ 6 h 104"/>
                <a:gd name="T4" fmla="*/ 0 w 68"/>
                <a:gd name="T5" fmla="*/ 4 h 104"/>
                <a:gd name="T6" fmla="*/ 0 w 68"/>
                <a:gd name="T7" fmla="*/ 2 h 104"/>
                <a:gd name="T8" fmla="*/ 2 w 68"/>
                <a:gd name="T9" fmla="*/ 0 h 104"/>
                <a:gd name="T10" fmla="*/ 66 w 68"/>
                <a:gd name="T11" fmla="*/ 0 h 104"/>
                <a:gd name="T12" fmla="*/ 68 w 68"/>
                <a:gd name="T13" fmla="*/ 2 h 104"/>
                <a:gd name="T14" fmla="*/ 68 w 68"/>
                <a:gd name="T15" fmla="*/ 4 h 104"/>
                <a:gd name="T16" fmla="*/ 66 w 68"/>
                <a:gd name="T17" fmla="*/ 6 h 104"/>
                <a:gd name="T18" fmla="*/ 37 w 68"/>
                <a:gd name="T19" fmla="*/ 6 h 104"/>
                <a:gd name="T20" fmla="*/ 37 w 68"/>
                <a:gd name="T21" fmla="*/ 102 h 104"/>
                <a:gd name="T22" fmla="*/ 35 w 68"/>
                <a:gd name="T23" fmla="*/ 104 h 104"/>
                <a:gd name="T24" fmla="*/ 32 w 68"/>
                <a:gd name="T25" fmla="*/ 104 h 104"/>
                <a:gd name="T26" fmla="*/ 30 w 68"/>
                <a:gd name="T27" fmla="*/ 102 h 104"/>
                <a:gd name="T28" fmla="*/ 30 w 68"/>
                <a:gd name="T29" fmla="*/ 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104">
                  <a:moveTo>
                    <a:pt x="30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7" y="0"/>
                    <a:pt x="68" y="1"/>
                    <a:pt x="68" y="2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5"/>
                    <a:pt x="67" y="6"/>
                    <a:pt x="66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7" y="103"/>
                    <a:pt x="36" y="104"/>
                    <a:pt x="35" y="104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1" y="104"/>
                    <a:pt x="30" y="103"/>
                    <a:pt x="30" y="102"/>
                  </a:cubicBezTo>
                  <a:lnTo>
                    <a:pt x="3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33" name="Freeform 169">
              <a:extLst>
                <a:ext uri="{FF2B5EF4-FFF2-40B4-BE49-F238E27FC236}">
                  <a16:creationId xmlns:a16="http://schemas.microsoft.com/office/drawing/2014/main" id="{B88E15CB-3F4B-4481-B790-027D26EB8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224" y="3722807"/>
              <a:ext cx="61913" cy="114300"/>
            </a:xfrm>
            <a:custGeom>
              <a:avLst/>
              <a:gdLst>
                <a:gd name="T0" fmla="*/ 0 w 56"/>
                <a:gd name="T1" fmla="*/ 2 h 104"/>
                <a:gd name="T2" fmla="*/ 2 w 56"/>
                <a:gd name="T3" fmla="*/ 0 h 104"/>
                <a:gd name="T4" fmla="*/ 5 w 56"/>
                <a:gd name="T5" fmla="*/ 0 h 104"/>
                <a:gd name="T6" fmla="*/ 7 w 56"/>
                <a:gd name="T7" fmla="*/ 2 h 104"/>
                <a:gd name="T8" fmla="*/ 7 w 56"/>
                <a:gd name="T9" fmla="*/ 98 h 104"/>
                <a:gd name="T10" fmla="*/ 54 w 56"/>
                <a:gd name="T11" fmla="*/ 98 h 104"/>
                <a:gd name="T12" fmla="*/ 56 w 56"/>
                <a:gd name="T13" fmla="*/ 100 h 104"/>
                <a:gd name="T14" fmla="*/ 56 w 56"/>
                <a:gd name="T15" fmla="*/ 102 h 104"/>
                <a:gd name="T16" fmla="*/ 54 w 56"/>
                <a:gd name="T17" fmla="*/ 104 h 104"/>
                <a:gd name="T18" fmla="*/ 2 w 56"/>
                <a:gd name="T19" fmla="*/ 104 h 104"/>
                <a:gd name="T20" fmla="*/ 0 w 56"/>
                <a:gd name="T21" fmla="*/ 102 h 104"/>
                <a:gd name="T22" fmla="*/ 0 w 56"/>
                <a:gd name="T23" fmla="*/ 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2"/>
                  </a:moveTo>
                  <a:cubicBezTo>
                    <a:pt x="0" y="1"/>
                    <a:pt x="0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6" y="98"/>
                    <a:pt x="56" y="99"/>
                    <a:pt x="56" y="100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3"/>
                    <a:pt x="55" y="104"/>
                    <a:pt x="54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04"/>
                    <a:pt x="0" y="103"/>
                    <a:pt x="0" y="10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34" name="Freeform 170">
              <a:extLst>
                <a:ext uri="{FF2B5EF4-FFF2-40B4-BE49-F238E27FC236}">
                  <a16:creationId xmlns:a16="http://schemas.microsoft.com/office/drawing/2014/main" id="{3106A5D5-8831-4525-A511-A5A38141CA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486" y="3721220"/>
              <a:ext cx="104775" cy="115888"/>
            </a:xfrm>
            <a:custGeom>
              <a:avLst/>
              <a:gdLst>
                <a:gd name="T0" fmla="*/ 0 w 95"/>
                <a:gd name="T1" fmla="*/ 104 h 106"/>
                <a:gd name="T2" fmla="*/ 46 w 95"/>
                <a:gd name="T3" fmla="*/ 1 h 106"/>
                <a:gd name="T4" fmla="*/ 47 w 95"/>
                <a:gd name="T5" fmla="*/ 0 h 106"/>
                <a:gd name="T6" fmla="*/ 48 w 95"/>
                <a:gd name="T7" fmla="*/ 0 h 106"/>
                <a:gd name="T8" fmla="*/ 50 w 95"/>
                <a:gd name="T9" fmla="*/ 1 h 106"/>
                <a:gd name="T10" fmla="*/ 95 w 95"/>
                <a:gd name="T11" fmla="*/ 104 h 106"/>
                <a:gd name="T12" fmla="*/ 94 w 95"/>
                <a:gd name="T13" fmla="*/ 106 h 106"/>
                <a:gd name="T14" fmla="*/ 90 w 95"/>
                <a:gd name="T15" fmla="*/ 106 h 106"/>
                <a:gd name="T16" fmla="*/ 88 w 95"/>
                <a:gd name="T17" fmla="*/ 105 h 106"/>
                <a:gd name="T18" fmla="*/ 76 w 95"/>
                <a:gd name="T19" fmla="*/ 77 h 106"/>
                <a:gd name="T20" fmla="*/ 19 w 95"/>
                <a:gd name="T21" fmla="*/ 77 h 106"/>
                <a:gd name="T22" fmla="*/ 7 w 95"/>
                <a:gd name="T23" fmla="*/ 105 h 106"/>
                <a:gd name="T24" fmla="*/ 5 w 95"/>
                <a:gd name="T25" fmla="*/ 106 h 106"/>
                <a:gd name="T26" fmla="*/ 1 w 95"/>
                <a:gd name="T27" fmla="*/ 106 h 106"/>
                <a:gd name="T28" fmla="*/ 0 w 95"/>
                <a:gd name="T29" fmla="*/ 104 h 106"/>
                <a:gd name="T30" fmla="*/ 73 w 95"/>
                <a:gd name="T31" fmla="*/ 71 h 106"/>
                <a:gd name="T32" fmla="*/ 48 w 95"/>
                <a:gd name="T33" fmla="*/ 12 h 106"/>
                <a:gd name="T34" fmla="*/ 48 w 95"/>
                <a:gd name="T35" fmla="*/ 12 h 106"/>
                <a:gd name="T36" fmla="*/ 22 w 95"/>
                <a:gd name="T37" fmla="*/ 71 h 106"/>
                <a:gd name="T38" fmla="*/ 73 w 95"/>
                <a:gd name="T39" fmla="*/ 7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" h="106">
                  <a:moveTo>
                    <a:pt x="0" y="104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0"/>
                    <a:pt x="47" y="0"/>
                    <a:pt x="47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0"/>
                    <a:pt x="50" y="1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5"/>
                    <a:pt x="95" y="106"/>
                    <a:pt x="94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89" y="106"/>
                    <a:pt x="88" y="105"/>
                    <a:pt x="88" y="105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5"/>
                    <a:pt x="6" y="106"/>
                    <a:pt x="5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0" y="106"/>
                    <a:pt x="0" y="105"/>
                    <a:pt x="0" y="104"/>
                  </a:cubicBezTo>
                  <a:close/>
                  <a:moveTo>
                    <a:pt x="73" y="71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22" y="71"/>
                    <a:pt x="22" y="71"/>
                    <a:pt x="22" y="71"/>
                  </a:cubicBezTo>
                  <a:lnTo>
                    <a:pt x="73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35" name="Freeform 171">
              <a:extLst>
                <a:ext uri="{FF2B5EF4-FFF2-40B4-BE49-F238E27FC236}">
                  <a16:creationId xmlns:a16="http://schemas.microsoft.com/office/drawing/2014/main" id="{FB06DFE6-069B-4397-A791-792BB1EE6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311" y="3721220"/>
              <a:ext cx="90488" cy="117475"/>
            </a:xfrm>
            <a:custGeom>
              <a:avLst/>
              <a:gdLst>
                <a:gd name="T0" fmla="*/ 0 w 83"/>
                <a:gd name="T1" fmla="*/ 1 h 106"/>
                <a:gd name="T2" fmla="*/ 2 w 83"/>
                <a:gd name="T3" fmla="*/ 0 h 106"/>
                <a:gd name="T4" fmla="*/ 4 w 83"/>
                <a:gd name="T5" fmla="*/ 0 h 106"/>
                <a:gd name="T6" fmla="*/ 76 w 83"/>
                <a:gd name="T7" fmla="*/ 92 h 106"/>
                <a:gd name="T8" fmla="*/ 76 w 83"/>
                <a:gd name="T9" fmla="*/ 92 h 106"/>
                <a:gd name="T10" fmla="*/ 76 w 83"/>
                <a:gd name="T11" fmla="*/ 3 h 106"/>
                <a:gd name="T12" fmla="*/ 78 w 83"/>
                <a:gd name="T13" fmla="*/ 1 h 106"/>
                <a:gd name="T14" fmla="*/ 81 w 83"/>
                <a:gd name="T15" fmla="*/ 1 h 106"/>
                <a:gd name="T16" fmla="*/ 83 w 83"/>
                <a:gd name="T17" fmla="*/ 3 h 106"/>
                <a:gd name="T18" fmla="*/ 83 w 83"/>
                <a:gd name="T19" fmla="*/ 104 h 106"/>
                <a:gd name="T20" fmla="*/ 80 w 83"/>
                <a:gd name="T21" fmla="*/ 106 h 106"/>
                <a:gd name="T22" fmla="*/ 78 w 83"/>
                <a:gd name="T23" fmla="*/ 106 h 106"/>
                <a:gd name="T24" fmla="*/ 7 w 83"/>
                <a:gd name="T25" fmla="*/ 13 h 106"/>
                <a:gd name="T26" fmla="*/ 6 w 83"/>
                <a:gd name="T27" fmla="*/ 13 h 106"/>
                <a:gd name="T28" fmla="*/ 6 w 83"/>
                <a:gd name="T29" fmla="*/ 103 h 106"/>
                <a:gd name="T30" fmla="*/ 4 w 83"/>
                <a:gd name="T31" fmla="*/ 105 h 106"/>
                <a:gd name="T32" fmla="*/ 2 w 83"/>
                <a:gd name="T33" fmla="*/ 105 h 106"/>
                <a:gd name="T34" fmla="*/ 0 w 83"/>
                <a:gd name="T35" fmla="*/ 103 h 106"/>
                <a:gd name="T36" fmla="*/ 0 w 83"/>
                <a:gd name="T37" fmla="*/ 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6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6" y="92"/>
                    <a:pt x="76" y="92"/>
                    <a:pt x="76" y="92"/>
                  </a:cubicBezTo>
                  <a:cubicBezTo>
                    <a:pt x="76" y="92"/>
                    <a:pt x="76" y="92"/>
                    <a:pt x="76" y="92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6" y="2"/>
                    <a:pt x="77" y="1"/>
                    <a:pt x="78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2" y="1"/>
                    <a:pt x="83" y="2"/>
                    <a:pt x="83" y="3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83" y="106"/>
                    <a:pt x="81" y="106"/>
                    <a:pt x="80" y="106"/>
                  </a:cubicBezTo>
                  <a:cubicBezTo>
                    <a:pt x="78" y="106"/>
                    <a:pt x="78" y="106"/>
                    <a:pt x="78" y="106"/>
                  </a:cubicBezTo>
                  <a:cubicBezTo>
                    <a:pt x="78" y="106"/>
                    <a:pt x="77" y="106"/>
                    <a:pt x="7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4"/>
                    <a:pt x="6" y="105"/>
                    <a:pt x="4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1" y="105"/>
                    <a:pt x="0" y="104"/>
                    <a:pt x="0" y="10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36" name="Freeform 172">
              <a:extLst>
                <a:ext uri="{FF2B5EF4-FFF2-40B4-BE49-F238E27FC236}">
                  <a16:creationId xmlns:a16="http://schemas.microsoft.com/office/drawing/2014/main" id="{720C9D2D-1BC4-4AF7-96A3-F0D13881D6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3724" y="3722807"/>
              <a:ext cx="93663" cy="114300"/>
            </a:xfrm>
            <a:custGeom>
              <a:avLst/>
              <a:gdLst>
                <a:gd name="T0" fmla="*/ 0 w 86"/>
                <a:gd name="T1" fmla="*/ 2 h 104"/>
                <a:gd name="T2" fmla="*/ 2 w 86"/>
                <a:gd name="T3" fmla="*/ 0 h 104"/>
                <a:gd name="T4" fmla="*/ 33 w 86"/>
                <a:gd name="T5" fmla="*/ 0 h 104"/>
                <a:gd name="T6" fmla="*/ 86 w 86"/>
                <a:gd name="T7" fmla="*/ 52 h 104"/>
                <a:gd name="T8" fmla="*/ 33 w 86"/>
                <a:gd name="T9" fmla="*/ 104 h 104"/>
                <a:gd name="T10" fmla="*/ 2 w 86"/>
                <a:gd name="T11" fmla="*/ 104 h 104"/>
                <a:gd name="T12" fmla="*/ 0 w 86"/>
                <a:gd name="T13" fmla="*/ 102 h 104"/>
                <a:gd name="T14" fmla="*/ 0 w 86"/>
                <a:gd name="T15" fmla="*/ 2 h 104"/>
                <a:gd name="T16" fmla="*/ 32 w 86"/>
                <a:gd name="T17" fmla="*/ 97 h 104"/>
                <a:gd name="T18" fmla="*/ 78 w 86"/>
                <a:gd name="T19" fmla="*/ 52 h 104"/>
                <a:gd name="T20" fmla="*/ 32 w 86"/>
                <a:gd name="T21" fmla="*/ 6 h 104"/>
                <a:gd name="T22" fmla="*/ 7 w 86"/>
                <a:gd name="T23" fmla="*/ 6 h 104"/>
                <a:gd name="T24" fmla="*/ 7 w 86"/>
                <a:gd name="T25" fmla="*/ 97 h 104"/>
                <a:gd name="T26" fmla="*/ 32 w 86"/>
                <a:gd name="T27" fmla="*/ 9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" h="10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62" y="0"/>
                    <a:pt x="86" y="23"/>
                    <a:pt x="86" y="52"/>
                  </a:cubicBezTo>
                  <a:cubicBezTo>
                    <a:pt x="86" y="81"/>
                    <a:pt x="62" y="104"/>
                    <a:pt x="33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3"/>
                    <a:pt x="0" y="102"/>
                  </a:cubicBezTo>
                  <a:lnTo>
                    <a:pt x="0" y="2"/>
                  </a:lnTo>
                  <a:close/>
                  <a:moveTo>
                    <a:pt x="32" y="97"/>
                  </a:moveTo>
                  <a:cubicBezTo>
                    <a:pt x="58" y="97"/>
                    <a:pt x="78" y="78"/>
                    <a:pt x="78" y="52"/>
                  </a:cubicBezTo>
                  <a:cubicBezTo>
                    <a:pt x="78" y="26"/>
                    <a:pt x="58" y="6"/>
                    <a:pt x="32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97"/>
                    <a:pt x="7" y="97"/>
                    <a:pt x="7" y="97"/>
                  </a:cubicBezTo>
                  <a:lnTo>
                    <a:pt x="32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37" name="Freeform 173">
              <a:extLst>
                <a:ext uri="{FF2B5EF4-FFF2-40B4-BE49-F238E27FC236}">
                  <a16:creationId xmlns:a16="http://schemas.microsoft.com/office/drawing/2014/main" id="{3CC80A61-CFEF-4877-A7E2-E11986965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361" y="3116382"/>
              <a:ext cx="87313" cy="58738"/>
            </a:xfrm>
            <a:custGeom>
              <a:avLst/>
              <a:gdLst>
                <a:gd name="T0" fmla="*/ 56 w 80"/>
                <a:gd name="T1" fmla="*/ 49 h 54"/>
                <a:gd name="T2" fmla="*/ 80 w 80"/>
                <a:gd name="T3" fmla="*/ 46 h 54"/>
                <a:gd name="T4" fmla="*/ 40 w 80"/>
                <a:gd name="T5" fmla="*/ 10 h 54"/>
                <a:gd name="T6" fmla="*/ 28 w 80"/>
                <a:gd name="T7" fmla="*/ 0 h 54"/>
                <a:gd name="T8" fmla="*/ 26 w 80"/>
                <a:gd name="T9" fmla="*/ 1 h 54"/>
                <a:gd name="T10" fmla="*/ 0 w 80"/>
                <a:gd name="T11" fmla="*/ 20 h 54"/>
                <a:gd name="T12" fmla="*/ 11 w 80"/>
                <a:gd name="T13" fmla="*/ 52 h 54"/>
                <a:gd name="T14" fmla="*/ 11 w 80"/>
                <a:gd name="T15" fmla="*/ 54 h 54"/>
                <a:gd name="T16" fmla="*/ 24 w 80"/>
                <a:gd name="T17" fmla="*/ 52 h 54"/>
                <a:gd name="T18" fmla="*/ 56 w 80"/>
                <a:gd name="T1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54">
                  <a:moveTo>
                    <a:pt x="56" y="49"/>
                  </a:moveTo>
                  <a:cubicBezTo>
                    <a:pt x="80" y="46"/>
                    <a:pt x="80" y="46"/>
                    <a:pt x="80" y="46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31"/>
                    <a:pt x="7" y="41"/>
                    <a:pt x="11" y="52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24" y="52"/>
                    <a:pt x="24" y="52"/>
                    <a:pt x="24" y="52"/>
                  </a:cubicBezTo>
                  <a:lnTo>
                    <a:pt x="56" y="49"/>
                  </a:lnTo>
                  <a:close/>
                </a:path>
              </a:pathLst>
            </a:custGeom>
            <a:solidFill>
              <a:srgbClr val="E74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38" name="Freeform 174">
              <a:extLst>
                <a:ext uri="{FF2B5EF4-FFF2-40B4-BE49-F238E27FC236}">
                  <a16:creationId xmlns:a16="http://schemas.microsoft.com/office/drawing/2014/main" id="{B4FF9C8D-43FC-45D4-88FD-D8C7DB8E1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74" y="3202107"/>
              <a:ext cx="61913" cy="92075"/>
            </a:xfrm>
            <a:custGeom>
              <a:avLst/>
              <a:gdLst>
                <a:gd name="T0" fmla="*/ 50 w 56"/>
                <a:gd name="T1" fmla="*/ 34 h 84"/>
                <a:gd name="T2" fmla="*/ 56 w 56"/>
                <a:gd name="T3" fmla="*/ 20 h 84"/>
                <a:gd name="T4" fmla="*/ 54 w 56"/>
                <a:gd name="T5" fmla="*/ 19 h 84"/>
                <a:gd name="T6" fmla="*/ 28 w 56"/>
                <a:gd name="T7" fmla="*/ 0 h 84"/>
                <a:gd name="T8" fmla="*/ 2 w 56"/>
                <a:gd name="T9" fmla="*/ 20 h 84"/>
                <a:gd name="T10" fmla="*/ 0 w 56"/>
                <a:gd name="T11" fmla="*/ 21 h 84"/>
                <a:gd name="T12" fmla="*/ 5 w 56"/>
                <a:gd name="T13" fmla="*/ 32 h 84"/>
                <a:gd name="T14" fmla="*/ 18 w 56"/>
                <a:gd name="T15" fmla="*/ 62 h 84"/>
                <a:gd name="T16" fmla="*/ 28 w 56"/>
                <a:gd name="T17" fmla="*/ 84 h 84"/>
                <a:gd name="T18" fmla="*/ 50 w 56"/>
                <a:gd name="T19" fmla="*/ 3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4">
                  <a:moveTo>
                    <a:pt x="50" y="34"/>
                  </a:moveTo>
                  <a:cubicBezTo>
                    <a:pt x="56" y="20"/>
                    <a:pt x="56" y="20"/>
                    <a:pt x="56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6"/>
                    <a:pt x="11" y="13"/>
                    <a:pt x="2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28" y="84"/>
                    <a:pt x="28" y="84"/>
                    <a:pt x="28" y="84"/>
                  </a:cubicBezTo>
                  <a:lnTo>
                    <a:pt x="50" y="34"/>
                  </a:lnTo>
                  <a:close/>
                </a:path>
              </a:pathLst>
            </a:custGeom>
            <a:solidFill>
              <a:srgbClr val="6ABF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39" name="Freeform 175">
              <a:extLst>
                <a:ext uri="{FF2B5EF4-FFF2-40B4-BE49-F238E27FC236}">
                  <a16:creationId xmlns:a16="http://schemas.microsoft.com/office/drawing/2014/main" id="{9EB2EFD9-D990-442F-86C9-CD2F9F6E3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599" y="3119557"/>
              <a:ext cx="88900" cy="58738"/>
            </a:xfrm>
            <a:custGeom>
              <a:avLst/>
              <a:gdLst>
                <a:gd name="T0" fmla="*/ 71 w 81"/>
                <a:gd name="T1" fmla="*/ 50 h 53"/>
                <a:gd name="T2" fmla="*/ 81 w 81"/>
                <a:gd name="T3" fmla="*/ 20 h 53"/>
                <a:gd name="T4" fmla="*/ 54 w 81"/>
                <a:gd name="T5" fmla="*/ 1 h 53"/>
                <a:gd name="T6" fmla="*/ 52 w 81"/>
                <a:gd name="T7" fmla="*/ 0 h 53"/>
                <a:gd name="T8" fmla="*/ 42 w 81"/>
                <a:gd name="T9" fmla="*/ 8 h 53"/>
                <a:gd name="T10" fmla="*/ 19 w 81"/>
                <a:gd name="T11" fmla="*/ 30 h 53"/>
                <a:gd name="T12" fmla="*/ 0 w 81"/>
                <a:gd name="T13" fmla="*/ 46 h 53"/>
                <a:gd name="T14" fmla="*/ 55 w 81"/>
                <a:gd name="T15" fmla="*/ 52 h 53"/>
                <a:gd name="T16" fmla="*/ 70 w 81"/>
                <a:gd name="T17" fmla="*/ 53 h 53"/>
                <a:gd name="T18" fmla="*/ 71 w 81"/>
                <a:gd name="T19" fmla="*/ 5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53">
                  <a:moveTo>
                    <a:pt x="71" y="50"/>
                  </a:moveTo>
                  <a:cubicBezTo>
                    <a:pt x="81" y="20"/>
                    <a:pt x="81" y="20"/>
                    <a:pt x="81" y="20"/>
                  </a:cubicBezTo>
                  <a:cubicBezTo>
                    <a:pt x="72" y="13"/>
                    <a:pt x="63" y="7"/>
                    <a:pt x="54" y="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70" y="53"/>
                    <a:pt x="70" y="53"/>
                    <a:pt x="70" y="53"/>
                  </a:cubicBezTo>
                  <a:lnTo>
                    <a:pt x="71" y="50"/>
                  </a:lnTo>
                  <a:close/>
                </a:path>
              </a:pathLst>
            </a:custGeom>
            <a:solidFill>
              <a:srgbClr val="EBA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40" name="Freeform 176">
              <a:extLst>
                <a:ext uri="{FF2B5EF4-FFF2-40B4-BE49-F238E27FC236}">
                  <a16:creationId xmlns:a16="http://schemas.microsoft.com/office/drawing/2014/main" id="{B4F9AB65-5226-4E0A-A21C-2F33979953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074" y="2654420"/>
              <a:ext cx="874713" cy="833438"/>
            </a:xfrm>
            <a:custGeom>
              <a:avLst/>
              <a:gdLst>
                <a:gd name="T0" fmla="*/ 724 w 797"/>
                <a:gd name="T1" fmla="*/ 231 h 760"/>
                <a:gd name="T2" fmla="*/ 617 w 797"/>
                <a:gd name="T3" fmla="*/ 174 h 760"/>
                <a:gd name="T4" fmla="*/ 561 w 797"/>
                <a:gd name="T5" fmla="*/ 142 h 760"/>
                <a:gd name="T6" fmla="*/ 553 w 797"/>
                <a:gd name="T7" fmla="*/ 108 h 760"/>
                <a:gd name="T8" fmla="*/ 408 w 797"/>
                <a:gd name="T9" fmla="*/ 3 h 760"/>
                <a:gd name="T10" fmla="*/ 319 w 797"/>
                <a:gd name="T11" fmla="*/ 50 h 760"/>
                <a:gd name="T12" fmla="*/ 228 w 797"/>
                <a:gd name="T13" fmla="*/ 136 h 760"/>
                <a:gd name="T14" fmla="*/ 183 w 797"/>
                <a:gd name="T15" fmla="*/ 175 h 760"/>
                <a:gd name="T16" fmla="*/ 14 w 797"/>
                <a:gd name="T17" fmla="*/ 273 h 760"/>
                <a:gd name="T18" fmla="*/ 5 w 797"/>
                <a:gd name="T19" fmla="*/ 316 h 760"/>
                <a:gd name="T20" fmla="*/ 72 w 797"/>
                <a:gd name="T21" fmla="*/ 484 h 760"/>
                <a:gd name="T22" fmla="*/ 116 w 797"/>
                <a:gd name="T23" fmla="*/ 534 h 760"/>
                <a:gd name="T24" fmla="*/ 129 w 797"/>
                <a:gd name="T25" fmla="*/ 700 h 760"/>
                <a:gd name="T26" fmla="*/ 169 w 797"/>
                <a:gd name="T27" fmla="*/ 760 h 760"/>
                <a:gd name="T28" fmla="*/ 344 w 797"/>
                <a:gd name="T29" fmla="*/ 757 h 760"/>
                <a:gd name="T30" fmla="*/ 366 w 797"/>
                <a:gd name="T31" fmla="*/ 737 h 760"/>
                <a:gd name="T32" fmla="*/ 430 w 797"/>
                <a:gd name="T33" fmla="*/ 742 h 760"/>
                <a:gd name="T34" fmla="*/ 628 w 797"/>
                <a:gd name="T35" fmla="*/ 760 h 760"/>
                <a:gd name="T36" fmla="*/ 676 w 797"/>
                <a:gd name="T37" fmla="*/ 670 h 760"/>
                <a:gd name="T38" fmla="*/ 697 w 797"/>
                <a:gd name="T39" fmla="*/ 551 h 760"/>
                <a:gd name="T40" fmla="*/ 663 w 797"/>
                <a:gd name="T41" fmla="*/ 490 h 760"/>
                <a:gd name="T42" fmla="*/ 741 w 797"/>
                <a:gd name="T43" fmla="*/ 469 h 760"/>
                <a:gd name="T44" fmla="*/ 480 w 797"/>
                <a:gd name="T45" fmla="*/ 347 h 760"/>
                <a:gd name="T46" fmla="*/ 494 w 797"/>
                <a:gd name="T47" fmla="*/ 282 h 760"/>
                <a:gd name="T48" fmla="*/ 500 w 797"/>
                <a:gd name="T49" fmla="*/ 473 h 760"/>
                <a:gd name="T50" fmla="*/ 376 w 797"/>
                <a:gd name="T51" fmla="*/ 531 h 760"/>
                <a:gd name="T52" fmla="*/ 399 w 797"/>
                <a:gd name="T53" fmla="*/ 583 h 760"/>
                <a:gd name="T54" fmla="*/ 397 w 797"/>
                <a:gd name="T55" fmla="*/ 473 h 760"/>
                <a:gd name="T56" fmla="*/ 320 w 797"/>
                <a:gd name="T57" fmla="*/ 296 h 760"/>
                <a:gd name="T58" fmla="*/ 311 w 797"/>
                <a:gd name="T59" fmla="*/ 352 h 760"/>
                <a:gd name="T60" fmla="*/ 341 w 797"/>
                <a:gd name="T61" fmla="*/ 81 h 760"/>
                <a:gd name="T62" fmla="*/ 515 w 797"/>
                <a:gd name="T63" fmla="*/ 181 h 760"/>
                <a:gd name="T64" fmla="*/ 414 w 797"/>
                <a:gd name="T65" fmla="*/ 315 h 760"/>
                <a:gd name="T66" fmla="*/ 381 w 797"/>
                <a:gd name="T67" fmla="*/ 328 h 760"/>
                <a:gd name="T68" fmla="*/ 379 w 797"/>
                <a:gd name="T69" fmla="*/ 303 h 760"/>
                <a:gd name="T70" fmla="*/ 261 w 797"/>
                <a:gd name="T71" fmla="*/ 133 h 760"/>
                <a:gd name="T72" fmla="*/ 44 w 797"/>
                <a:gd name="T73" fmla="*/ 300 h 760"/>
                <a:gd name="T74" fmla="*/ 271 w 797"/>
                <a:gd name="T75" fmla="*/ 278 h 760"/>
                <a:gd name="T76" fmla="*/ 308 w 797"/>
                <a:gd name="T77" fmla="*/ 372 h 760"/>
                <a:gd name="T78" fmla="*/ 304 w 797"/>
                <a:gd name="T79" fmla="*/ 403 h 760"/>
                <a:gd name="T80" fmla="*/ 279 w 797"/>
                <a:gd name="T81" fmla="*/ 402 h 760"/>
                <a:gd name="T82" fmla="*/ 311 w 797"/>
                <a:gd name="T83" fmla="*/ 474 h 760"/>
                <a:gd name="T84" fmla="*/ 294 w 797"/>
                <a:gd name="T85" fmla="*/ 425 h 760"/>
                <a:gd name="T86" fmla="*/ 342 w 797"/>
                <a:gd name="T87" fmla="*/ 709 h 760"/>
                <a:gd name="T88" fmla="*/ 166 w 797"/>
                <a:gd name="T89" fmla="*/ 687 h 760"/>
                <a:gd name="T90" fmla="*/ 293 w 797"/>
                <a:gd name="T91" fmla="*/ 496 h 760"/>
                <a:gd name="T92" fmla="*/ 330 w 797"/>
                <a:gd name="T93" fmla="*/ 480 h 760"/>
                <a:gd name="T94" fmla="*/ 350 w 797"/>
                <a:gd name="T95" fmla="*/ 506 h 760"/>
                <a:gd name="T96" fmla="*/ 364 w 797"/>
                <a:gd name="T97" fmla="*/ 571 h 760"/>
                <a:gd name="T98" fmla="*/ 675 w 797"/>
                <a:gd name="T99" fmla="*/ 575 h 760"/>
                <a:gd name="T100" fmla="*/ 583 w 797"/>
                <a:gd name="T101" fmla="*/ 721 h 760"/>
                <a:gd name="T102" fmla="*/ 440 w 797"/>
                <a:gd name="T103" fmla="*/ 541 h 760"/>
                <a:gd name="T104" fmla="*/ 441 w 797"/>
                <a:gd name="T105" fmla="*/ 505 h 760"/>
                <a:gd name="T106" fmla="*/ 465 w 797"/>
                <a:gd name="T107" fmla="*/ 484 h 760"/>
                <a:gd name="T108" fmla="*/ 484 w 797"/>
                <a:gd name="T109" fmla="*/ 499 h 760"/>
                <a:gd name="T110" fmla="*/ 744 w 797"/>
                <a:gd name="T111" fmla="*/ 335 h 760"/>
                <a:gd name="T112" fmla="*/ 529 w 797"/>
                <a:gd name="T113" fmla="*/ 415 h 760"/>
                <a:gd name="T114" fmla="*/ 495 w 797"/>
                <a:gd name="T115" fmla="*/ 403 h 760"/>
                <a:gd name="T116" fmla="*/ 484 w 797"/>
                <a:gd name="T117" fmla="*/ 374 h 760"/>
                <a:gd name="T118" fmla="*/ 503 w 797"/>
                <a:gd name="T119" fmla="*/ 359 h 760"/>
                <a:gd name="T120" fmla="*/ 628 w 797"/>
                <a:gd name="T121" fmla="*/ 206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7" h="760">
                  <a:moveTo>
                    <a:pt x="795" y="290"/>
                  </a:moveTo>
                  <a:cubicBezTo>
                    <a:pt x="794" y="286"/>
                    <a:pt x="792" y="282"/>
                    <a:pt x="788" y="278"/>
                  </a:cubicBezTo>
                  <a:cubicBezTo>
                    <a:pt x="787" y="277"/>
                    <a:pt x="786" y="276"/>
                    <a:pt x="785" y="275"/>
                  </a:cubicBezTo>
                  <a:cubicBezTo>
                    <a:pt x="784" y="274"/>
                    <a:pt x="784" y="274"/>
                    <a:pt x="784" y="274"/>
                  </a:cubicBezTo>
                  <a:cubicBezTo>
                    <a:pt x="782" y="273"/>
                    <a:pt x="782" y="273"/>
                    <a:pt x="782" y="273"/>
                  </a:cubicBezTo>
                  <a:cubicBezTo>
                    <a:pt x="776" y="269"/>
                    <a:pt x="776" y="269"/>
                    <a:pt x="776" y="269"/>
                  </a:cubicBezTo>
                  <a:cubicBezTo>
                    <a:pt x="724" y="231"/>
                    <a:pt x="724" y="231"/>
                    <a:pt x="724" y="231"/>
                  </a:cubicBezTo>
                  <a:cubicBezTo>
                    <a:pt x="706" y="219"/>
                    <a:pt x="689" y="207"/>
                    <a:pt x="671" y="194"/>
                  </a:cubicBezTo>
                  <a:cubicBezTo>
                    <a:pt x="645" y="176"/>
                    <a:pt x="645" y="176"/>
                    <a:pt x="645" y="176"/>
                  </a:cubicBezTo>
                  <a:cubicBezTo>
                    <a:pt x="643" y="175"/>
                    <a:pt x="643" y="175"/>
                    <a:pt x="643" y="175"/>
                  </a:cubicBezTo>
                  <a:cubicBezTo>
                    <a:pt x="642" y="175"/>
                    <a:pt x="641" y="174"/>
                    <a:pt x="640" y="173"/>
                  </a:cubicBezTo>
                  <a:cubicBezTo>
                    <a:pt x="638" y="173"/>
                    <a:pt x="636" y="172"/>
                    <a:pt x="634" y="172"/>
                  </a:cubicBezTo>
                  <a:cubicBezTo>
                    <a:pt x="631" y="171"/>
                    <a:pt x="627" y="171"/>
                    <a:pt x="623" y="172"/>
                  </a:cubicBezTo>
                  <a:cubicBezTo>
                    <a:pt x="621" y="172"/>
                    <a:pt x="619" y="173"/>
                    <a:pt x="617" y="174"/>
                  </a:cubicBezTo>
                  <a:cubicBezTo>
                    <a:pt x="615" y="176"/>
                    <a:pt x="615" y="176"/>
                    <a:pt x="615" y="176"/>
                  </a:cubicBezTo>
                  <a:cubicBezTo>
                    <a:pt x="611" y="178"/>
                    <a:pt x="611" y="178"/>
                    <a:pt x="611" y="178"/>
                  </a:cubicBezTo>
                  <a:cubicBezTo>
                    <a:pt x="598" y="187"/>
                    <a:pt x="598" y="187"/>
                    <a:pt x="598" y="187"/>
                  </a:cubicBezTo>
                  <a:cubicBezTo>
                    <a:pt x="578" y="200"/>
                    <a:pt x="559" y="213"/>
                    <a:pt x="539" y="226"/>
                  </a:cubicBezTo>
                  <a:cubicBezTo>
                    <a:pt x="542" y="214"/>
                    <a:pt x="546" y="201"/>
                    <a:pt x="549" y="189"/>
                  </a:cubicBezTo>
                  <a:cubicBezTo>
                    <a:pt x="557" y="158"/>
                    <a:pt x="557" y="158"/>
                    <a:pt x="557" y="158"/>
                  </a:cubicBezTo>
                  <a:cubicBezTo>
                    <a:pt x="561" y="142"/>
                    <a:pt x="561" y="142"/>
                    <a:pt x="561" y="142"/>
                  </a:cubicBezTo>
                  <a:cubicBezTo>
                    <a:pt x="562" y="138"/>
                    <a:pt x="562" y="138"/>
                    <a:pt x="562" y="138"/>
                  </a:cubicBezTo>
                  <a:cubicBezTo>
                    <a:pt x="563" y="136"/>
                    <a:pt x="563" y="136"/>
                    <a:pt x="563" y="136"/>
                  </a:cubicBezTo>
                  <a:cubicBezTo>
                    <a:pt x="563" y="136"/>
                    <a:pt x="563" y="136"/>
                    <a:pt x="563" y="136"/>
                  </a:cubicBezTo>
                  <a:cubicBezTo>
                    <a:pt x="563" y="134"/>
                    <a:pt x="563" y="134"/>
                    <a:pt x="563" y="134"/>
                  </a:cubicBezTo>
                  <a:cubicBezTo>
                    <a:pt x="563" y="133"/>
                    <a:pt x="563" y="132"/>
                    <a:pt x="563" y="131"/>
                  </a:cubicBezTo>
                  <a:cubicBezTo>
                    <a:pt x="564" y="126"/>
                    <a:pt x="563" y="122"/>
                    <a:pt x="561" y="118"/>
                  </a:cubicBezTo>
                  <a:cubicBezTo>
                    <a:pt x="559" y="115"/>
                    <a:pt x="557" y="111"/>
                    <a:pt x="553" y="108"/>
                  </a:cubicBezTo>
                  <a:cubicBezTo>
                    <a:pt x="518" y="82"/>
                    <a:pt x="483" y="56"/>
                    <a:pt x="449" y="31"/>
                  </a:cubicBezTo>
                  <a:cubicBezTo>
                    <a:pt x="422" y="12"/>
                    <a:pt x="422" y="12"/>
                    <a:pt x="422" y="12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4" y="6"/>
                    <a:pt x="414" y="6"/>
                    <a:pt x="414" y="6"/>
                  </a:cubicBezTo>
                  <a:cubicBezTo>
                    <a:pt x="414" y="6"/>
                    <a:pt x="414" y="6"/>
                    <a:pt x="414" y="6"/>
                  </a:cubicBezTo>
                  <a:cubicBezTo>
                    <a:pt x="412" y="4"/>
                    <a:pt x="412" y="4"/>
                    <a:pt x="412" y="4"/>
                  </a:cubicBezTo>
                  <a:cubicBezTo>
                    <a:pt x="411" y="4"/>
                    <a:pt x="410" y="3"/>
                    <a:pt x="408" y="3"/>
                  </a:cubicBezTo>
                  <a:cubicBezTo>
                    <a:pt x="404" y="1"/>
                    <a:pt x="400" y="0"/>
                    <a:pt x="395" y="1"/>
                  </a:cubicBezTo>
                  <a:cubicBezTo>
                    <a:pt x="393" y="1"/>
                    <a:pt x="391" y="1"/>
                    <a:pt x="388" y="2"/>
                  </a:cubicBezTo>
                  <a:cubicBezTo>
                    <a:pt x="387" y="3"/>
                    <a:pt x="386" y="3"/>
                    <a:pt x="385" y="4"/>
                  </a:cubicBezTo>
                  <a:cubicBezTo>
                    <a:pt x="384" y="4"/>
                    <a:pt x="382" y="6"/>
                    <a:pt x="382" y="5"/>
                  </a:cubicBezTo>
                  <a:cubicBezTo>
                    <a:pt x="379" y="8"/>
                    <a:pt x="379" y="8"/>
                    <a:pt x="379" y="8"/>
                  </a:cubicBezTo>
                  <a:cubicBezTo>
                    <a:pt x="372" y="12"/>
                    <a:pt x="372" y="12"/>
                    <a:pt x="372" y="12"/>
                  </a:cubicBezTo>
                  <a:cubicBezTo>
                    <a:pt x="319" y="50"/>
                    <a:pt x="319" y="50"/>
                    <a:pt x="319" y="50"/>
                  </a:cubicBezTo>
                  <a:cubicBezTo>
                    <a:pt x="302" y="62"/>
                    <a:pt x="284" y="75"/>
                    <a:pt x="267" y="88"/>
                  </a:cubicBezTo>
                  <a:cubicBezTo>
                    <a:pt x="241" y="107"/>
                    <a:pt x="241" y="107"/>
                    <a:pt x="241" y="107"/>
                  </a:cubicBezTo>
                  <a:cubicBezTo>
                    <a:pt x="237" y="109"/>
                    <a:pt x="237" y="109"/>
                    <a:pt x="237" y="109"/>
                  </a:cubicBezTo>
                  <a:cubicBezTo>
                    <a:pt x="233" y="112"/>
                    <a:pt x="231" y="116"/>
                    <a:pt x="229" y="119"/>
                  </a:cubicBezTo>
                  <a:cubicBezTo>
                    <a:pt x="228" y="123"/>
                    <a:pt x="227" y="127"/>
                    <a:pt x="227" y="132"/>
                  </a:cubicBezTo>
                  <a:cubicBezTo>
                    <a:pt x="227" y="133"/>
                    <a:pt x="228" y="134"/>
                    <a:pt x="228" y="135"/>
                  </a:cubicBezTo>
                  <a:cubicBezTo>
                    <a:pt x="228" y="136"/>
                    <a:pt x="228" y="136"/>
                    <a:pt x="228" y="136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4" y="154"/>
                    <a:pt x="234" y="154"/>
                    <a:pt x="234" y="154"/>
                  </a:cubicBezTo>
                  <a:cubicBezTo>
                    <a:pt x="240" y="176"/>
                    <a:pt x="247" y="198"/>
                    <a:pt x="254" y="220"/>
                  </a:cubicBezTo>
                  <a:cubicBezTo>
                    <a:pt x="245" y="214"/>
                    <a:pt x="236" y="209"/>
                    <a:pt x="227" y="203"/>
                  </a:cubicBezTo>
                  <a:cubicBezTo>
                    <a:pt x="200" y="186"/>
                    <a:pt x="200" y="186"/>
                    <a:pt x="200" y="186"/>
                  </a:cubicBezTo>
                  <a:cubicBezTo>
                    <a:pt x="186" y="177"/>
                    <a:pt x="186" y="177"/>
                    <a:pt x="186" y="177"/>
                  </a:cubicBezTo>
                  <a:cubicBezTo>
                    <a:pt x="183" y="175"/>
                    <a:pt x="183" y="175"/>
                    <a:pt x="183" y="175"/>
                  </a:cubicBezTo>
                  <a:cubicBezTo>
                    <a:pt x="181" y="174"/>
                    <a:pt x="181" y="174"/>
                    <a:pt x="181" y="174"/>
                  </a:cubicBezTo>
                  <a:cubicBezTo>
                    <a:pt x="181" y="174"/>
                    <a:pt x="178" y="172"/>
                    <a:pt x="176" y="171"/>
                  </a:cubicBezTo>
                  <a:cubicBezTo>
                    <a:pt x="172" y="169"/>
                    <a:pt x="168" y="169"/>
                    <a:pt x="164" y="170"/>
                  </a:cubicBezTo>
                  <a:cubicBezTo>
                    <a:pt x="160" y="170"/>
                    <a:pt x="156" y="171"/>
                    <a:pt x="151" y="174"/>
                  </a:cubicBezTo>
                  <a:cubicBezTo>
                    <a:pt x="116" y="199"/>
                    <a:pt x="81" y="224"/>
                    <a:pt x="47" y="249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14" y="273"/>
                    <a:pt x="14" y="273"/>
                    <a:pt x="14" y="273"/>
                  </a:cubicBezTo>
                  <a:cubicBezTo>
                    <a:pt x="10" y="275"/>
                    <a:pt x="10" y="275"/>
                    <a:pt x="10" y="275"/>
                  </a:cubicBezTo>
                  <a:cubicBezTo>
                    <a:pt x="6" y="279"/>
                    <a:pt x="3" y="283"/>
                    <a:pt x="2" y="287"/>
                  </a:cubicBezTo>
                  <a:cubicBezTo>
                    <a:pt x="0" y="291"/>
                    <a:pt x="0" y="296"/>
                    <a:pt x="0" y="301"/>
                  </a:cubicBezTo>
                  <a:cubicBezTo>
                    <a:pt x="0" y="302"/>
                    <a:pt x="1" y="304"/>
                    <a:pt x="1" y="305"/>
                  </a:cubicBezTo>
                  <a:cubicBezTo>
                    <a:pt x="2" y="306"/>
                    <a:pt x="2" y="306"/>
                    <a:pt x="2" y="306"/>
                  </a:cubicBezTo>
                  <a:cubicBezTo>
                    <a:pt x="2" y="308"/>
                    <a:pt x="2" y="308"/>
                    <a:pt x="2" y="308"/>
                  </a:cubicBezTo>
                  <a:cubicBezTo>
                    <a:pt x="5" y="316"/>
                    <a:pt x="5" y="316"/>
                    <a:pt x="5" y="316"/>
                  </a:cubicBezTo>
                  <a:cubicBezTo>
                    <a:pt x="25" y="377"/>
                    <a:pt x="25" y="377"/>
                    <a:pt x="25" y="377"/>
                  </a:cubicBezTo>
                  <a:cubicBezTo>
                    <a:pt x="32" y="397"/>
                    <a:pt x="39" y="417"/>
                    <a:pt x="46" y="437"/>
                  </a:cubicBezTo>
                  <a:cubicBezTo>
                    <a:pt x="57" y="468"/>
                    <a:pt x="57" y="468"/>
                    <a:pt x="57" y="468"/>
                  </a:cubicBezTo>
                  <a:cubicBezTo>
                    <a:pt x="57" y="469"/>
                    <a:pt x="57" y="469"/>
                    <a:pt x="57" y="469"/>
                  </a:cubicBezTo>
                  <a:cubicBezTo>
                    <a:pt x="58" y="470"/>
                    <a:pt x="58" y="471"/>
                    <a:pt x="59" y="472"/>
                  </a:cubicBezTo>
                  <a:cubicBezTo>
                    <a:pt x="60" y="474"/>
                    <a:pt x="61" y="476"/>
                    <a:pt x="62" y="477"/>
                  </a:cubicBezTo>
                  <a:cubicBezTo>
                    <a:pt x="65" y="480"/>
                    <a:pt x="68" y="482"/>
                    <a:pt x="72" y="484"/>
                  </a:cubicBezTo>
                  <a:cubicBezTo>
                    <a:pt x="73" y="484"/>
                    <a:pt x="76" y="485"/>
                    <a:pt x="78" y="485"/>
                  </a:cubicBezTo>
                  <a:cubicBezTo>
                    <a:pt x="81" y="485"/>
                    <a:pt x="81" y="485"/>
                    <a:pt x="81" y="485"/>
                  </a:cubicBezTo>
                  <a:cubicBezTo>
                    <a:pt x="85" y="486"/>
                    <a:pt x="85" y="486"/>
                    <a:pt x="85" y="486"/>
                  </a:cubicBezTo>
                  <a:cubicBezTo>
                    <a:pt x="101" y="486"/>
                    <a:pt x="101" y="486"/>
                    <a:pt x="101" y="486"/>
                  </a:cubicBezTo>
                  <a:cubicBezTo>
                    <a:pt x="124" y="487"/>
                    <a:pt x="147" y="488"/>
                    <a:pt x="171" y="489"/>
                  </a:cubicBezTo>
                  <a:cubicBezTo>
                    <a:pt x="161" y="497"/>
                    <a:pt x="151" y="506"/>
                    <a:pt x="141" y="514"/>
                  </a:cubicBezTo>
                  <a:cubicBezTo>
                    <a:pt x="116" y="534"/>
                    <a:pt x="116" y="534"/>
                    <a:pt x="116" y="534"/>
                  </a:cubicBezTo>
                  <a:cubicBezTo>
                    <a:pt x="103" y="544"/>
                    <a:pt x="103" y="544"/>
                    <a:pt x="103" y="544"/>
                  </a:cubicBezTo>
                  <a:cubicBezTo>
                    <a:pt x="100" y="547"/>
                    <a:pt x="100" y="547"/>
                    <a:pt x="100" y="547"/>
                  </a:cubicBezTo>
                  <a:cubicBezTo>
                    <a:pt x="99" y="548"/>
                    <a:pt x="99" y="548"/>
                    <a:pt x="99" y="548"/>
                  </a:cubicBezTo>
                  <a:cubicBezTo>
                    <a:pt x="99" y="548"/>
                    <a:pt x="96" y="550"/>
                    <a:pt x="95" y="552"/>
                  </a:cubicBezTo>
                  <a:cubicBezTo>
                    <a:pt x="92" y="556"/>
                    <a:pt x="90" y="560"/>
                    <a:pt x="90" y="563"/>
                  </a:cubicBezTo>
                  <a:cubicBezTo>
                    <a:pt x="89" y="567"/>
                    <a:pt x="89" y="572"/>
                    <a:pt x="90" y="577"/>
                  </a:cubicBezTo>
                  <a:cubicBezTo>
                    <a:pt x="103" y="618"/>
                    <a:pt x="116" y="659"/>
                    <a:pt x="129" y="700"/>
                  </a:cubicBezTo>
                  <a:cubicBezTo>
                    <a:pt x="139" y="730"/>
                    <a:pt x="139" y="730"/>
                    <a:pt x="139" y="730"/>
                  </a:cubicBezTo>
                  <a:cubicBezTo>
                    <a:pt x="141" y="738"/>
                    <a:pt x="141" y="738"/>
                    <a:pt x="141" y="738"/>
                  </a:cubicBezTo>
                  <a:cubicBezTo>
                    <a:pt x="142" y="742"/>
                    <a:pt x="142" y="742"/>
                    <a:pt x="142" y="742"/>
                  </a:cubicBezTo>
                  <a:cubicBezTo>
                    <a:pt x="144" y="747"/>
                    <a:pt x="148" y="751"/>
                    <a:pt x="151" y="754"/>
                  </a:cubicBezTo>
                  <a:cubicBezTo>
                    <a:pt x="154" y="757"/>
                    <a:pt x="158" y="759"/>
                    <a:pt x="163" y="760"/>
                  </a:cubicBezTo>
                  <a:cubicBezTo>
                    <a:pt x="165" y="760"/>
                    <a:pt x="166" y="760"/>
                    <a:pt x="168" y="760"/>
                  </a:cubicBezTo>
                  <a:cubicBezTo>
                    <a:pt x="169" y="760"/>
                    <a:pt x="169" y="760"/>
                    <a:pt x="169" y="760"/>
                  </a:cubicBezTo>
                  <a:cubicBezTo>
                    <a:pt x="171" y="760"/>
                    <a:pt x="171" y="760"/>
                    <a:pt x="171" y="760"/>
                  </a:cubicBezTo>
                  <a:cubicBezTo>
                    <a:pt x="179" y="760"/>
                    <a:pt x="179" y="760"/>
                    <a:pt x="179" y="760"/>
                  </a:cubicBezTo>
                  <a:cubicBezTo>
                    <a:pt x="243" y="759"/>
                    <a:pt x="243" y="759"/>
                    <a:pt x="243" y="759"/>
                  </a:cubicBezTo>
                  <a:cubicBezTo>
                    <a:pt x="265" y="759"/>
                    <a:pt x="286" y="759"/>
                    <a:pt x="308" y="758"/>
                  </a:cubicBezTo>
                  <a:cubicBezTo>
                    <a:pt x="340" y="757"/>
                    <a:pt x="340" y="757"/>
                    <a:pt x="340" y="757"/>
                  </a:cubicBezTo>
                  <a:cubicBezTo>
                    <a:pt x="341" y="757"/>
                    <a:pt x="341" y="757"/>
                    <a:pt x="341" y="757"/>
                  </a:cubicBezTo>
                  <a:cubicBezTo>
                    <a:pt x="341" y="757"/>
                    <a:pt x="343" y="757"/>
                    <a:pt x="344" y="757"/>
                  </a:cubicBezTo>
                  <a:cubicBezTo>
                    <a:pt x="347" y="757"/>
                    <a:pt x="348" y="756"/>
                    <a:pt x="350" y="755"/>
                  </a:cubicBezTo>
                  <a:cubicBezTo>
                    <a:pt x="354" y="754"/>
                    <a:pt x="357" y="752"/>
                    <a:pt x="359" y="749"/>
                  </a:cubicBezTo>
                  <a:cubicBezTo>
                    <a:pt x="361" y="747"/>
                    <a:pt x="362" y="746"/>
                    <a:pt x="363" y="743"/>
                  </a:cubicBezTo>
                  <a:cubicBezTo>
                    <a:pt x="364" y="742"/>
                    <a:pt x="364" y="742"/>
                    <a:pt x="364" y="742"/>
                  </a:cubicBezTo>
                  <a:cubicBezTo>
                    <a:pt x="364" y="741"/>
                    <a:pt x="364" y="741"/>
                    <a:pt x="364" y="741"/>
                  </a:cubicBezTo>
                  <a:cubicBezTo>
                    <a:pt x="364" y="740"/>
                    <a:pt x="364" y="740"/>
                    <a:pt x="364" y="740"/>
                  </a:cubicBezTo>
                  <a:cubicBezTo>
                    <a:pt x="366" y="737"/>
                    <a:pt x="366" y="737"/>
                    <a:pt x="366" y="737"/>
                  </a:cubicBezTo>
                  <a:cubicBezTo>
                    <a:pt x="371" y="722"/>
                    <a:pt x="371" y="722"/>
                    <a:pt x="371" y="722"/>
                  </a:cubicBezTo>
                  <a:cubicBezTo>
                    <a:pt x="380" y="699"/>
                    <a:pt x="388" y="677"/>
                    <a:pt x="396" y="655"/>
                  </a:cubicBezTo>
                  <a:cubicBezTo>
                    <a:pt x="401" y="667"/>
                    <a:pt x="405" y="679"/>
                    <a:pt x="410" y="691"/>
                  </a:cubicBezTo>
                  <a:cubicBezTo>
                    <a:pt x="422" y="721"/>
                    <a:pt x="422" y="721"/>
                    <a:pt x="422" y="721"/>
                  </a:cubicBezTo>
                  <a:cubicBezTo>
                    <a:pt x="428" y="736"/>
                    <a:pt x="428" y="736"/>
                    <a:pt x="428" y="736"/>
                  </a:cubicBezTo>
                  <a:cubicBezTo>
                    <a:pt x="429" y="740"/>
                    <a:pt x="429" y="740"/>
                    <a:pt x="429" y="740"/>
                  </a:cubicBezTo>
                  <a:cubicBezTo>
                    <a:pt x="430" y="742"/>
                    <a:pt x="430" y="742"/>
                    <a:pt x="430" y="742"/>
                  </a:cubicBezTo>
                  <a:cubicBezTo>
                    <a:pt x="430" y="742"/>
                    <a:pt x="431" y="745"/>
                    <a:pt x="433" y="747"/>
                  </a:cubicBezTo>
                  <a:cubicBezTo>
                    <a:pt x="435" y="751"/>
                    <a:pt x="438" y="753"/>
                    <a:pt x="442" y="755"/>
                  </a:cubicBezTo>
                  <a:cubicBezTo>
                    <a:pt x="445" y="757"/>
                    <a:pt x="449" y="759"/>
                    <a:pt x="455" y="759"/>
                  </a:cubicBezTo>
                  <a:cubicBezTo>
                    <a:pt x="498" y="760"/>
                    <a:pt x="540" y="760"/>
                    <a:pt x="583" y="760"/>
                  </a:cubicBezTo>
                  <a:cubicBezTo>
                    <a:pt x="615" y="760"/>
                    <a:pt x="615" y="760"/>
                    <a:pt x="615" y="760"/>
                  </a:cubicBezTo>
                  <a:cubicBezTo>
                    <a:pt x="623" y="760"/>
                    <a:pt x="623" y="760"/>
                    <a:pt x="623" y="760"/>
                  </a:cubicBezTo>
                  <a:cubicBezTo>
                    <a:pt x="628" y="760"/>
                    <a:pt x="628" y="760"/>
                    <a:pt x="628" y="760"/>
                  </a:cubicBezTo>
                  <a:cubicBezTo>
                    <a:pt x="634" y="760"/>
                    <a:pt x="638" y="758"/>
                    <a:pt x="642" y="756"/>
                  </a:cubicBezTo>
                  <a:cubicBezTo>
                    <a:pt x="645" y="754"/>
                    <a:pt x="649" y="751"/>
                    <a:pt x="651" y="746"/>
                  </a:cubicBezTo>
                  <a:cubicBezTo>
                    <a:pt x="652" y="745"/>
                    <a:pt x="652" y="743"/>
                    <a:pt x="653" y="742"/>
                  </a:cubicBezTo>
                  <a:cubicBezTo>
                    <a:pt x="653" y="741"/>
                    <a:pt x="653" y="741"/>
                    <a:pt x="653" y="741"/>
                  </a:cubicBezTo>
                  <a:cubicBezTo>
                    <a:pt x="654" y="739"/>
                    <a:pt x="654" y="739"/>
                    <a:pt x="654" y="739"/>
                  </a:cubicBezTo>
                  <a:cubicBezTo>
                    <a:pt x="656" y="731"/>
                    <a:pt x="656" y="731"/>
                    <a:pt x="656" y="731"/>
                  </a:cubicBezTo>
                  <a:cubicBezTo>
                    <a:pt x="676" y="670"/>
                    <a:pt x="676" y="670"/>
                    <a:pt x="676" y="670"/>
                  </a:cubicBezTo>
                  <a:cubicBezTo>
                    <a:pt x="682" y="649"/>
                    <a:pt x="688" y="629"/>
                    <a:pt x="694" y="608"/>
                  </a:cubicBezTo>
                  <a:cubicBezTo>
                    <a:pt x="704" y="577"/>
                    <a:pt x="704" y="577"/>
                    <a:pt x="704" y="577"/>
                  </a:cubicBezTo>
                  <a:cubicBezTo>
                    <a:pt x="704" y="576"/>
                    <a:pt x="704" y="576"/>
                    <a:pt x="704" y="576"/>
                  </a:cubicBezTo>
                  <a:cubicBezTo>
                    <a:pt x="704" y="576"/>
                    <a:pt x="704" y="574"/>
                    <a:pt x="705" y="573"/>
                  </a:cubicBezTo>
                  <a:cubicBezTo>
                    <a:pt x="705" y="571"/>
                    <a:pt x="705" y="569"/>
                    <a:pt x="705" y="567"/>
                  </a:cubicBezTo>
                  <a:cubicBezTo>
                    <a:pt x="704" y="563"/>
                    <a:pt x="703" y="560"/>
                    <a:pt x="701" y="556"/>
                  </a:cubicBezTo>
                  <a:cubicBezTo>
                    <a:pt x="700" y="554"/>
                    <a:pt x="699" y="553"/>
                    <a:pt x="697" y="551"/>
                  </a:cubicBezTo>
                  <a:cubicBezTo>
                    <a:pt x="696" y="550"/>
                    <a:pt x="696" y="550"/>
                    <a:pt x="696" y="550"/>
                  </a:cubicBezTo>
                  <a:cubicBezTo>
                    <a:pt x="696" y="550"/>
                    <a:pt x="696" y="550"/>
                    <a:pt x="696" y="550"/>
                  </a:cubicBezTo>
                  <a:cubicBezTo>
                    <a:pt x="695" y="549"/>
                    <a:pt x="695" y="549"/>
                    <a:pt x="695" y="549"/>
                  </a:cubicBezTo>
                  <a:cubicBezTo>
                    <a:pt x="692" y="546"/>
                    <a:pt x="692" y="546"/>
                    <a:pt x="692" y="546"/>
                  </a:cubicBezTo>
                  <a:cubicBezTo>
                    <a:pt x="679" y="536"/>
                    <a:pt x="679" y="536"/>
                    <a:pt x="679" y="536"/>
                  </a:cubicBezTo>
                  <a:cubicBezTo>
                    <a:pt x="661" y="522"/>
                    <a:pt x="642" y="507"/>
                    <a:pt x="624" y="492"/>
                  </a:cubicBezTo>
                  <a:cubicBezTo>
                    <a:pt x="637" y="492"/>
                    <a:pt x="650" y="491"/>
                    <a:pt x="663" y="490"/>
                  </a:cubicBezTo>
                  <a:cubicBezTo>
                    <a:pt x="695" y="488"/>
                    <a:pt x="695" y="488"/>
                    <a:pt x="695" y="488"/>
                  </a:cubicBezTo>
                  <a:cubicBezTo>
                    <a:pt x="711" y="488"/>
                    <a:pt x="711" y="488"/>
                    <a:pt x="711" y="488"/>
                  </a:cubicBezTo>
                  <a:cubicBezTo>
                    <a:pt x="715" y="487"/>
                    <a:pt x="715" y="487"/>
                    <a:pt x="715" y="487"/>
                  </a:cubicBezTo>
                  <a:cubicBezTo>
                    <a:pt x="717" y="487"/>
                    <a:pt x="717" y="487"/>
                    <a:pt x="717" y="487"/>
                  </a:cubicBezTo>
                  <a:cubicBezTo>
                    <a:pt x="716" y="487"/>
                    <a:pt x="720" y="487"/>
                    <a:pt x="722" y="486"/>
                  </a:cubicBezTo>
                  <a:cubicBezTo>
                    <a:pt x="727" y="485"/>
                    <a:pt x="730" y="483"/>
                    <a:pt x="733" y="480"/>
                  </a:cubicBezTo>
                  <a:cubicBezTo>
                    <a:pt x="736" y="478"/>
                    <a:pt x="739" y="474"/>
                    <a:pt x="741" y="469"/>
                  </a:cubicBezTo>
                  <a:cubicBezTo>
                    <a:pt x="754" y="428"/>
                    <a:pt x="768" y="388"/>
                    <a:pt x="781" y="347"/>
                  </a:cubicBezTo>
                  <a:cubicBezTo>
                    <a:pt x="791" y="316"/>
                    <a:pt x="791" y="316"/>
                    <a:pt x="791" y="316"/>
                  </a:cubicBezTo>
                  <a:cubicBezTo>
                    <a:pt x="794" y="309"/>
                    <a:pt x="794" y="309"/>
                    <a:pt x="794" y="309"/>
                  </a:cubicBezTo>
                  <a:cubicBezTo>
                    <a:pt x="795" y="304"/>
                    <a:pt x="795" y="304"/>
                    <a:pt x="795" y="304"/>
                  </a:cubicBezTo>
                  <a:cubicBezTo>
                    <a:pt x="797" y="299"/>
                    <a:pt x="796" y="294"/>
                    <a:pt x="795" y="290"/>
                  </a:cubicBezTo>
                  <a:close/>
                  <a:moveTo>
                    <a:pt x="482" y="339"/>
                  </a:moveTo>
                  <a:cubicBezTo>
                    <a:pt x="480" y="347"/>
                    <a:pt x="480" y="347"/>
                    <a:pt x="480" y="347"/>
                  </a:cubicBezTo>
                  <a:cubicBezTo>
                    <a:pt x="480" y="350"/>
                    <a:pt x="480" y="350"/>
                    <a:pt x="480" y="350"/>
                  </a:cubicBezTo>
                  <a:cubicBezTo>
                    <a:pt x="476" y="350"/>
                    <a:pt x="476" y="350"/>
                    <a:pt x="476" y="350"/>
                  </a:cubicBezTo>
                  <a:cubicBezTo>
                    <a:pt x="466" y="351"/>
                    <a:pt x="455" y="351"/>
                    <a:pt x="445" y="351"/>
                  </a:cubicBezTo>
                  <a:cubicBezTo>
                    <a:pt x="435" y="320"/>
                    <a:pt x="435" y="320"/>
                    <a:pt x="435" y="320"/>
                  </a:cubicBezTo>
                  <a:cubicBezTo>
                    <a:pt x="434" y="317"/>
                    <a:pt x="434" y="317"/>
                    <a:pt x="434" y="317"/>
                  </a:cubicBezTo>
                  <a:cubicBezTo>
                    <a:pt x="447" y="310"/>
                    <a:pt x="447" y="310"/>
                    <a:pt x="447" y="310"/>
                  </a:cubicBezTo>
                  <a:cubicBezTo>
                    <a:pt x="494" y="282"/>
                    <a:pt x="494" y="282"/>
                    <a:pt x="494" y="282"/>
                  </a:cubicBezTo>
                  <a:cubicBezTo>
                    <a:pt x="489" y="308"/>
                    <a:pt x="489" y="308"/>
                    <a:pt x="489" y="308"/>
                  </a:cubicBezTo>
                  <a:lnTo>
                    <a:pt x="482" y="339"/>
                  </a:lnTo>
                  <a:close/>
                  <a:moveTo>
                    <a:pt x="504" y="421"/>
                  </a:moveTo>
                  <a:cubicBezTo>
                    <a:pt x="516" y="431"/>
                    <a:pt x="516" y="431"/>
                    <a:pt x="516" y="431"/>
                  </a:cubicBezTo>
                  <a:cubicBezTo>
                    <a:pt x="556" y="467"/>
                    <a:pt x="556" y="467"/>
                    <a:pt x="556" y="467"/>
                  </a:cubicBezTo>
                  <a:cubicBezTo>
                    <a:pt x="532" y="470"/>
                    <a:pt x="532" y="470"/>
                    <a:pt x="532" y="470"/>
                  </a:cubicBezTo>
                  <a:cubicBezTo>
                    <a:pt x="500" y="473"/>
                    <a:pt x="500" y="473"/>
                    <a:pt x="500" y="473"/>
                  </a:cubicBezTo>
                  <a:cubicBezTo>
                    <a:pt x="487" y="475"/>
                    <a:pt x="487" y="475"/>
                    <a:pt x="487" y="475"/>
                  </a:cubicBezTo>
                  <a:cubicBezTo>
                    <a:pt x="487" y="473"/>
                    <a:pt x="487" y="473"/>
                    <a:pt x="487" y="473"/>
                  </a:cubicBezTo>
                  <a:cubicBezTo>
                    <a:pt x="483" y="462"/>
                    <a:pt x="479" y="452"/>
                    <a:pt x="476" y="441"/>
                  </a:cubicBezTo>
                  <a:cubicBezTo>
                    <a:pt x="502" y="422"/>
                    <a:pt x="502" y="422"/>
                    <a:pt x="502" y="422"/>
                  </a:cubicBezTo>
                  <a:lnTo>
                    <a:pt x="504" y="421"/>
                  </a:lnTo>
                  <a:close/>
                  <a:moveTo>
                    <a:pt x="389" y="561"/>
                  </a:moveTo>
                  <a:cubicBezTo>
                    <a:pt x="376" y="531"/>
                    <a:pt x="376" y="531"/>
                    <a:pt x="376" y="531"/>
                  </a:cubicBezTo>
                  <a:cubicBezTo>
                    <a:pt x="371" y="520"/>
                    <a:pt x="371" y="520"/>
                    <a:pt x="371" y="520"/>
                  </a:cubicBezTo>
                  <a:cubicBezTo>
                    <a:pt x="373" y="519"/>
                    <a:pt x="373" y="519"/>
                    <a:pt x="373" y="519"/>
                  </a:cubicBezTo>
                  <a:cubicBezTo>
                    <a:pt x="382" y="512"/>
                    <a:pt x="390" y="505"/>
                    <a:pt x="399" y="499"/>
                  </a:cubicBezTo>
                  <a:cubicBezTo>
                    <a:pt x="425" y="518"/>
                    <a:pt x="425" y="518"/>
                    <a:pt x="425" y="518"/>
                  </a:cubicBezTo>
                  <a:cubicBezTo>
                    <a:pt x="427" y="519"/>
                    <a:pt x="427" y="519"/>
                    <a:pt x="427" y="519"/>
                  </a:cubicBezTo>
                  <a:cubicBezTo>
                    <a:pt x="421" y="533"/>
                    <a:pt x="421" y="533"/>
                    <a:pt x="421" y="533"/>
                  </a:cubicBezTo>
                  <a:cubicBezTo>
                    <a:pt x="399" y="583"/>
                    <a:pt x="399" y="583"/>
                    <a:pt x="399" y="583"/>
                  </a:cubicBezTo>
                  <a:lnTo>
                    <a:pt x="389" y="561"/>
                  </a:lnTo>
                  <a:close/>
                  <a:moveTo>
                    <a:pt x="397" y="473"/>
                  </a:moveTo>
                  <a:cubicBezTo>
                    <a:pt x="380" y="460"/>
                    <a:pt x="362" y="447"/>
                    <a:pt x="345" y="434"/>
                  </a:cubicBezTo>
                  <a:cubicBezTo>
                    <a:pt x="352" y="413"/>
                    <a:pt x="359" y="393"/>
                    <a:pt x="366" y="372"/>
                  </a:cubicBezTo>
                  <a:cubicBezTo>
                    <a:pt x="388" y="372"/>
                    <a:pt x="410" y="373"/>
                    <a:pt x="431" y="373"/>
                  </a:cubicBezTo>
                  <a:cubicBezTo>
                    <a:pt x="438" y="394"/>
                    <a:pt x="444" y="415"/>
                    <a:pt x="451" y="435"/>
                  </a:cubicBezTo>
                  <a:cubicBezTo>
                    <a:pt x="433" y="448"/>
                    <a:pt x="415" y="461"/>
                    <a:pt x="397" y="473"/>
                  </a:cubicBezTo>
                  <a:close/>
                  <a:moveTo>
                    <a:pt x="346" y="352"/>
                  </a:moveTo>
                  <a:cubicBezTo>
                    <a:pt x="314" y="352"/>
                    <a:pt x="314" y="352"/>
                    <a:pt x="314" y="352"/>
                  </a:cubicBezTo>
                  <a:cubicBezTo>
                    <a:pt x="314" y="352"/>
                    <a:pt x="314" y="352"/>
                    <a:pt x="314" y="352"/>
                  </a:cubicBezTo>
                  <a:cubicBezTo>
                    <a:pt x="313" y="350"/>
                    <a:pt x="313" y="350"/>
                    <a:pt x="313" y="350"/>
                  </a:cubicBezTo>
                  <a:cubicBezTo>
                    <a:pt x="309" y="335"/>
                    <a:pt x="309" y="335"/>
                    <a:pt x="309" y="335"/>
                  </a:cubicBezTo>
                  <a:cubicBezTo>
                    <a:pt x="296" y="282"/>
                    <a:pt x="296" y="282"/>
                    <a:pt x="296" y="282"/>
                  </a:cubicBezTo>
                  <a:cubicBezTo>
                    <a:pt x="320" y="296"/>
                    <a:pt x="320" y="296"/>
                    <a:pt x="320" y="296"/>
                  </a:cubicBezTo>
                  <a:cubicBezTo>
                    <a:pt x="348" y="312"/>
                    <a:pt x="348" y="312"/>
                    <a:pt x="348" y="312"/>
                  </a:cubicBezTo>
                  <a:cubicBezTo>
                    <a:pt x="359" y="319"/>
                    <a:pt x="359" y="319"/>
                    <a:pt x="359" y="319"/>
                  </a:cubicBezTo>
                  <a:cubicBezTo>
                    <a:pt x="359" y="321"/>
                    <a:pt x="359" y="321"/>
                    <a:pt x="359" y="321"/>
                  </a:cubicBezTo>
                  <a:cubicBezTo>
                    <a:pt x="356" y="331"/>
                    <a:pt x="352" y="342"/>
                    <a:pt x="349" y="352"/>
                  </a:cubicBezTo>
                  <a:cubicBezTo>
                    <a:pt x="348" y="352"/>
                    <a:pt x="347" y="352"/>
                    <a:pt x="346" y="352"/>
                  </a:cubicBezTo>
                  <a:close/>
                  <a:moveTo>
                    <a:pt x="311" y="352"/>
                  </a:moveTo>
                  <a:cubicBezTo>
                    <a:pt x="311" y="352"/>
                    <a:pt x="311" y="352"/>
                    <a:pt x="311" y="352"/>
                  </a:cubicBezTo>
                  <a:cubicBezTo>
                    <a:pt x="311" y="352"/>
                    <a:pt x="311" y="352"/>
                    <a:pt x="311" y="352"/>
                  </a:cubicBezTo>
                  <a:cubicBezTo>
                    <a:pt x="311" y="352"/>
                    <a:pt x="311" y="352"/>
                    <a:pt x="311" y="352"/>
                  </a:cubicBezTo>
                  <a:close/>
                  <a:moveTo>
                    <a:pt x="433" y="315"/>
                  </a:moveTo>
                  <a:cubicBezTo>
                    <a:pt x="433" y="315"/>
                    <a:pt x="433" y="315"/>
                    <a:pt x="433" y="315"/>
                  </a:cubicBezTo>
                  <a:cubicBezTo>
                    <a:pt x="433" y="315"/>
                    <a:pt x="433" y="315"/>
                    <a:pt x="433" y="315"/>
                  </a:cubicBezTo>
                  <a:close/>
                  <a:moveTo>
                    <a:pt x="287" y="117"/>
                  </a:moveTo>
                  <a:cubicBezTo>
                    <a:pt x="305" y="105"/>
                    <a:pt x="323" y="93"/>
                    <a:pt x="341" y="81"/>
                  </a:cubicBezTo>
                  <a:cubicBezTo>
                    <a:pt x="394" y="44"/>
                    <a:pt x="394" y="44"/>
                    <a:pt x="394" y="44"/>
                  </a:cubicBezTo>
                  <a:cubicBezTo>
                    <a:pt x="397" y="42"/>
                    <a:pt x="397" y="42"/>
                    <a:pt x="397" y="42"/>
                  </a:cubicBezTo>
                  <a:cubicBezTo>
                    <a:pt x="399" y="44"/>
                    <a:pt x="399" y="44"/>
                    <a:pt x="399" y="44"/>
                  </a:cubicBezTo>
                  <a:cubicBezTo>
                    <a:pt x="425" y="63"/>
                    <a:pt x="425" y="63"/>
                    <a:pt x="425" y="63"/>
                  </a:cubicBezTo>
                  <a:cubicBezTo>
                    <a:pt x="459" y="87"/>
                    <a:pt x="492" y="110"/>
                    <a:pt x="525" y="134"/>
                  </a:cubicBezTo>
                  <a:cubicBezTo>
                    <a:pt x="522" y="149"/>
                    <a:pt x="522" y="149"/>
                    <a:pt x="522" y="149"/>
                  </a:cubicBezTo>
                  <a:cubicBezTo>
                    <a:pt x="515" y="181"/>
                    <a:pt x="515" y="181"/>
                    <a:pt x="515" y="181"/>
                  </a:cubicBezTo>
                  <a:cubicBezTo>
                    <a:pt x="510" y="202"/>
                    <a:pt x="506" y="223"/>
                    <a:pt x="502" y="244"/>
                  </a:cubicBezTo>
                  <a:cubicBezTo>
                    <a:pt x="500" y="251"/>
                    <a:pt x="500" y="251"/>
                    <a:pt x="500" y="251"/>
                  </a:cubicBezTo>
                  <a:cubicBezTo>
                    <a:pt x="497" y="253"/>
                    <a:pt x="494" y="255"/>
                    <a:pt x="491" y="258"/>
                  </a:cubicBezTo>
                  <a:cubicBezTo>
                    <a:pt x="436" y="292"/>
                    <a:pt x="436" y="292"/>
                    <a:pt x="436" y="292"/>
                  </a:cubicBezTo>
                  <a:cubicBezTo>
                    <a:pt x="423" y="301"/>
                    <a:pt x="423" y="301"/>
                    <a:pt x="423" y="301"/>
                  </a:cubicBezTo>
                  <a:cubicBezTo>
                    <a:pt x="423" y="301"/>
                    <a:pt x="418" y="304"/>
                    <a:pt x="417" y="306"/>
                  </a:cubicBezTo>
                  <a:cubicBezTo>
                    <a:pt x="415" y="309"/>
                    <a:pt x="414" y="312"/>
                    <a:pt x="414" y="315"/>
                  </a:cubicBezTo>
                  <a:cubicBezTo>
                    <a:pt x="414" y="317"/>
                    <a:pt x="414" y="318"/>
                    <a:pt x="414" y="320"/>
                  </a:cubicBezTo>
                  <a:cubicBezTo>
                    <a:pt x="415" y="321"/>
                    <a:pt x="415" y="321"/>
                    <a:pt x="415" y="322"/>
                  </a:cubicBezTo>
                  <a:cubicBezTo>
                    <a:pt x="415" y="323"/>
                    <a:pt x="415" y="323"/>
                    <a:pt x="415" y="323"/>
                  </a:cubicBezTo>
                  <a:cubicBezTo>
                    <a:pt x="416" y="326"/>
                    <a:pt x="416" y="326"/>
                    <a:pt x="416" y="326"/>
                  </a:cubicBezTo>
                  <a:cubicBezTo>
                    <a:pt x="425" y="351"/>
                    <a:pt x="425" y="351"/>
                    <a:pt x="425" y="351"/>
                  </a:cubicBezTo>
                  <a:cubicBezTo>
                    <a:pt x="407" y="352"/>
                    <a:pt x="390" y="352"/>
                    <a:pt x="373" y="352"/>
                  </a:cubicBezTo>
                  <a:cubicBezTo>
                    <a:pt x="376" y="344"/>
                    <a:pt x="378" y="336"/>
                    <a:pt x="381" y="328"/>
                  </a:cubicBezTo>
                  <a:cubicBezTo>
                    <a:pt x="382" y="324"/>
                    <a:pt x="382" y="324"/>
                    <a:pt x="382" y="324"/>
                  </a:cubicBezTo>
                  <a:cubicBezTo>
                    <a:pt x="383" y="322"/>
                    <a:pt x="383" y="322"/>
                    <a:pt x="383" y="322"/>
                  </a:cubicBezTo>
                  <a:cubicBezTo>
                    <a:pt x="383" y="322"/>
                    <a:pt x="383" y="322"/>
                    <a:pt x="383" y="322"/>
                  </a:cubicBezTo>
                  <a:cubicBezTo>
                    <a:pt x="384" y="320"/>
                    <a:pt x="384" y="320"/>
                    <a:pt x="384" y="320"/>
                  </a:cubicBezTo>
                  <a:cubicBezTo>
                    <a:pt x="384" y="319"/>
                    <a:pt x="384" y="318"/>
                    <a:pt x="384" y="317"/>
                  </a:cubicBezTo>
                  <a:cubicBezTo>
                    <a:pt x="384" y="314"/>
                    <a:pt x="384" y="310"/>
                    <a:pt x="382" y="307"/>
                  </a:cubicBezTo>
                  <a:cubicBezTo>
                    <a:pt x="381" y="305"/>
                    <a:pt x="380" y="304"/>
                    <a:pt x="379" y="303"/>
                  </a:cubicBezTo>
                  <a:cubicBezTo>
                    <a:pt x="378" y="302"/>
                    <a:pt x="377" y="301"/>
                    <a:pt x="377" y="301"/>
                  </a:cubicBezTo>
                  <a:cubicBezTo>
                    <a:pt x="375" y="299"/>
                    <a:pt x="375" y="299"/>
                    <a:pt x="375" y="299"/>
                  </a:cubicBezTo>
                  <a:cubicBezTo>
                    <a:pt x="361" y="291"/>
                    <a:pt x="361" y="291"/>
                    <a:pt x="361" y="291"/>
                  </a:cubicBezTo>
                  <a:cubicBezTo>
                    <a:pt x="335" y="273"/>
                    <a:pt x="335" y="273"/>
                    <a:pt x="335" y="273"/>
                  </a:cubicBezTo>
                  <a:cubicBezTo>
                    <a:pt x="287" y="242"/>
                    <a:pt x="287" y="242"/>
                    <a:pt x="287" y="242"/>
                  </a:cubicBezTo>
                  <a:cubicBezTo>
                    <a:pt x="279" y="210"/>
                    <a:pt x="272" y="178"/>
                    <a:pt x="264" y="145"/>
                  </a:cubicBezTo>
                  <a:cubicBezTo>
                    <a:pt x="261" y="133"/>
                    <a:pt x="261" y="133"/>
                    <a:pt x="261" y="133"/>
                  </a:cubicBezTo>
                  <a:lnTo>
                    <a:pt x="287" y="117"/>
                  </a:lnTo>
                  <a:close/>
                  <a:moveTo>
                    <a:pt x="88" y="453"/>
                  </a:moveTo>
                  <a:cubicBezTo>
                    <a:pt x="80" y="426"/>
                    <a:pt x="80" y="426"/>
                    <a:pt x="80" y="426"/>
                  </a:cubicBezTo>
                  <a:cubicBezTo>
                    <a:pt x="74" y="406"/>
                    <a:pt x="67" y="385"/>
                    <a:pt x="61" y="365"/>
                  </a:cubicBezTo>
                  <a:cubicBezTo>
                    <a:pt x="42" y="304"/>
                    <a:pt x="42" y="304"/>
                    <a:pt x="42" y="304"/>
                  </a:cubicBezTo>
                  <a:cubicBezTo>
                    <a:pt x="41" y="302"/>
                    <a:pt x="41" y="302"/>
                    <a:pt x="41" y="302"/>
                  </a:cubicBezTo>
                  <a:cubicBezTo>
                    <a:pt x="44" y="300"/>
                    <a:pt x="44" y="300"/>
                    <a:pt x="44" y="300"/>
                  </a:cubicBezTo>
                  <a:cubicBezTo>
                    <a:pt x="70" y="281"/>
                    <a:pt x="70" y="281"/>
                    <a:pt x="70" y="281"/>
                  </a:cubicBezTo>
                  <a:cubicBezTo>
                    <a:pt x="103" y="257"/>
                    <a:pt x="135" y="233"/>
                    <a:pt x="168" y="208"/>
                  </a:cubicBezTo>
                  <a:cubicBezTo>
                    <a:pt x="181" y="216"/>
                    <a:pt x="181" y="216"/>
                    <a:pt x="181" y="216"/>
                  </a:cubicBezTo>
                  <a:cubicBezTo>
                    <a:pt x="209" y="232"/>
                    <a:pt x="209" y="232"/>
                    <a:pt x="209" y="232"/>
                  </a:cubicBezTo>
                  <a:cubicBezTo>
                    <a:pt x="227" y="243"/>
                    <a:pt x="246" y="254"/>
                    <a:pt x="265" y="264"/>
                  </a:cubicBezTo>
                  <a:cubicBezTo>
                    <a:pt x="268" y="266"/>
                    <a:pt x="268" y="266"/>
                    <a:pt x="268" y="266"/>
                  </a:cubicBezTo>
                  <a:cubicBezTo>
                    <a:pt x="269" y="270"/>
                    <a:pt x="270" y="274"/>
                    <a:pt x="271" y="278"/>
                  </a:cubicBezTo>
                  <a:cubicBezTo>
                    <a:pt x="289" y="340"/>
                    <a:pt x="289" y="340"/>
                    <a:pt x="289" y="340"/>
                  </a:cubicBezTo>
                  <a:cubicBezTo>
                    <a:pt x="294" y="355"/>
                    <a:pt x="294" y="355"/>
                    <a:pt x="294" y="355"/>
                  </a:cubicBezTo>
                  <a:cubicBezTo>
                    <a:pt x="295" y="359"/>
                    <a:pt x="295" y="359"/>
                    <a:pt x="295" y="359"/>
                  </a:cubicBezTo>
                  <a:cubicBezTo>
                    <a:pt x="295" y="359"/>
                    <a:pt x="295" y="361"/>
                    <a:pt x="296" y="361"/>
                  </a:cubicBezTo>
                  <a:cubicBezTo>
                    <a:pt x="296" y="362"/>
                    <a:pt x="296" y="363"/>
                    <a:pt x="297" y="364"/>
                  </a:cubicBezTo>
                  <a:cubicBezTo>
                    <a:pt x="298" y="365"/>
                    <a:pt x="299" y="366"/>
                    <a:pt x="300" y="367"/>
                  </a:cubicBezTo>
                  <a:cubicBezTo>
                    <a:pt x="302" y="369"/>
                    <a:pt x="305" y="371"/>
                    <a:pt x="308" y="372"/>
                  </a:cubicBezTo>
                  <a:cubicBezTo>
                    <a:pt x="309" y="372"/>
                    <a:pt x="310" y="372"/>
                    <a:pt x="311" y="372"/>
                  </a:cubicBezTo>
                  <a:cubicBezTo>
                    <a:pt x="312" y="372"/>
                    <a:pt x="312" y="372"/>
                    <a:pt x="312" y="372"/>
                  </a:cubicBezTo>
                  <a:cubicBezTo>
                    <a:pt x="314" y="372"/>
                    <a:pt x="314" y="372"/>
                    <a:pt x="314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38" y="388"/>
                    <a:pt x="333" y="405"/>
                    <a:pt x="328" y="421"/>
                  </a:cubicBezTo>
                  <a:cubicBezTo>
                    <a:pt x="321" y="416"/>
                    <a:pt x="314" y="411"/>
                    <a:pt x="307" y="406"/>
                  </a:cubicBezTo>
                  <a:cubicBezTo>
                    <a:pt x="304" y="403"/>
                    <a:pt x="304" y="403"/>
                    <a:pt x="304" y="403"/>
                  </a:cubicBezTo>
                  <a:cubicBezTo>
                    <a:pt x="303" y="402"/>
                    <a:pt x="303" y="402"/>
                    <a:pt x="303" y="402"/>
                  </a:cubicBezTo>
                  <a:cubicBezTo>
                    <a:pt x="302" y="402"/>
                    <a:pt x="302" y="402"/>
                    <a:pt x="301" y="401"/>
                  </a:cubicBezTo>
                  <a:cubicBezTo>
                    <a:pt x="300" y="400"/>
                    <a:pt x="299" y="400"/>
                    <a:pt x="299" y="400"/>
                  </a:cubicBezTo>
                  <a:cubicBezTo>
                    <a:pt x="295" y="398"/>
                    <a:pt x="292" y="398"/>
                    <a:pt x="288" y="398"/>
                  </a:cubicBezTo>
                  <a:cubicBezTo>
                    <a:pt x="286" y="399"/>
                    <a:pt x="285" y="399"/>
                    <a:pt x="283" y="400"/>
                  </a:cubicBezTo>
                  <a:cubicBezTo>
                    <a:pt x="282" y="400"/>
                    <a:pt x="281" y="401"/>
                    <a:pt x="280" y="401"/>
                  </a:cubicBezTo>
                  <a:cubicBezTo>
                    <a:pt x="279" y="402"/>
                    <a:pt x="279" y="402"/>
                    <a:pt x="279" y="402"/>
                  </a:cubicBezTo>
                  <a:cubicBezTo>
                    <a:pt x="278" y="403"/>
                    <a:pt x="278" y="403"/>
                    <a:pt x="278" y="403"/>
                  </a:cubicBezTo>
                  <a:cubicBezTo>
                    <a:pt x="266" y="413"/>
                    <a:pt x="266" y="413"/>
                    <a:pt x="266" y="413"/>
                  </a:cubicBezTo>
                  <a:cubicBezTo>
                    <a:pt x="241" y="433"/>
                    <a:pt x="241" y="433"/>
                    <a:pt x="241" y="433"/>
                  </a:cubicBezTo>
                  <a:cubicBezTo>
                    <a:pt x="200" y="466"/>
                    <a:pt x="200" y="466"/>
                    <a:pt x="200" y="466"/>
                  </a:cubicBezTo>
                  <a:cubicBezTo>
                    <a:pt x="168" y="462"/>
                    <a:pt x="136" y="458"/>
                    <a:pt x="103" y="455"/>
                  </a:cubicBezTo>
                  <a:lnTo>
                    <a:pt x="88" y="453"/>
                  </a:lnTo>
                  <a:close/>
                  <a:moveTo>
                    <a:pt x="311" y="474"/>
                  </a:moveTo>
                  <a:cubicBezTo>
                    <a:pt x="310" y="477"/>
                    <a:pt x="310" y="477"/>
                    <a:pt x="310" y="477"/>
                  </a:cubicBezTo>
                  <a:cubicBezTo>
                    <a:pt x="295" y="476"/>
                    <a:pt x="295" y="476"/>
                    <a:pt x="295" y="476"/>
                  </a:cubicBezTo>
                  <a:cubicBezTo>
                    <a:pt x="240" y="470"/>
                    <a:pt x="240" y="470"/>
                    <a:pt x="240" y="470"/>
                  </a:cubicBezTo>
                  <a:cubicBezTo>
                    <a:pt x="259" y="454"/>
                    <a:pt x="259" y="454"/>
                    <a:pt x="259" y="454"/>
                  </a:cubicBezTo>
                  <a:cubicBezTo>
                    <a:pt x="282" y="432"/>
                    <a:pt x="282" y="432"/>
                    <a:pt x="282" y="432"/>
                  </a:cubicBezTo>
                  <a:cubicBezTo>
                    <a:pt x="292" y="424"/>
                    <a:pt x="292" y="424"/>
                    <a:pt x="292" y="424"/>
                  </a:cubicBezTo>
                  <a:cubicBezTo>
                    <a:pt x="294" y="425"/>
                    <a:pt x="294" y="425"/>
                    <a:pt x="294" y="425"/>
                  </a:cubicBezTo>
                  <a:cubicBezTo>
                    <a:pt x="303" y="431"/>
                    <a:pt x="312" y="437"/>
                    <a:pt x="321" y="444"/>
                  </a:cubicBezTo>
                  <a:lnTo>
                    <a:pt x="311" y="474"/>
                  </a:lnTo>
                  <a:close/>
                  <a:moveTo>
                    <a:pt x="168" y="721"/>
                  </a:moveTo>
                  <a:cubicBezTo>
                    <a:pt x="168" y="721"/>
                    <a:pt x="168" y="721"/>
                    <a:pt x="168" y="721"/>
                  </a:cubicBezTo>
                  <a:cubicBezTo>
                    <a:pt x="168" y="721"/>
                    <a:pt x="168" y="721"/>
                    <a:pt x="168" y="721"/>
                  </a:cubicBezTo>
                  <a:cubicBezTo>
                    <a:pt x="168" y="721"/>
                    <a:pt x="168" y="721"/>
                    <a:pt x="168" y="721"/>
                  </a:cubicBezTo>
                  <a:close/>
                  <a:moveTo>
                    <a:pt x="342" y="709"/>
                  </a:moveTo>
                  <a:cubicBezTo>
                    <a:pt x="336" y="723"/>
                    <a:pt x="336" y="723"/>
                    <a:pt x="336" y="723"/>
                  </a:cubicBezTo>
                  <a:cubicBezTo>
                    <a:pt x="308" y="723"/>
                    <a:pt x="308" y="723"/>
                    <a:pt x="308" y="723"/>
                  </a:cubicBezTo>
                  <a:cubicBezTo>
                    <a:pt x="286" y="722"/>
                    <a:pt x="265" y="722"/>
                    <a:pt x="243" y="722"/>
                  </a:cubicBezTo>
                  <a:cubicBezTo>
                    <a:pt x="179" y="721"/>
                    <a:pt x="179" y="721"/>
                    <a:pt x="179" y="721"/>
                  </a:cubicBezTo>
                  <a:cubicBezTo>
                    <a:pt x="177" y="721"/>
                    <a:pt x="177" y="721"/>
                    <a:pt x="177" y="721"/>
                  </a:cubicBezTo>
                  <a:cubicBezTo>
                    <a:pt x="176" y="718"/>
                    <a:pt x="176" y="718"/>
                    <a:pt x="176" y="718"/>
                  </a:cubicBezTo>
                  <a:cubicBezTo>
                    <a:pt x="166" y="687"/>
                    <a:pt x="166" y="687"/>
                    <a:pt x="166" y="687"/>
                  </a:cubicBezTo>
                  <a:cubicBezTo>
                    <a:pt x="154" y="649"/>
                    <a:pt x="141" y="610"/>
                    <a:pt x="128" y="572"/>
                  </a:cubicBezTo>
                  <a:cubicBezTo>
                    <a:pt x="139" y="561"/>
                    <a:pt x="139" y="561"/>
                    <a:pt x="139" y="561"/>
                  </a:cubicBezTo>
                  <a:cubicBezTo>
                    <a:pt x="163" y="540"/>
                    <a:pt x="163" y="540"/>
                    <a:pt x="163" y="540"/>
                  </a:cubicBezTo>
                  <a:cubicBezTo>
                    <a:pt x="179" y="526"/>
                    <a:pt x="195" y="511"/>
                    <a:pt x="211" y="497"/>
                  </a:cubicBezTo>
                  <a:cubicBezTo>
                    <a:pt x="217" y="492"/>
                    <a:pt x="217" y="492"/>
                    <a:pt x="217" y="492"/>
                  </a:cubicBezTo>
                  <a:cubicBezTo>
                    <a:pt x="221" y="492"/>
                    <a:pt x="225" y="492"/>
                    <a:pt x="229" y="492"/>
                  </a:cubicBezTo>
                  <a:cubicBezTo>
                    <a:pt x="293" y="496"/>
                    <a:pt x="293" y="496"/>
                    <a:pt x="293" y="496"/>
                  </a:cubicBezTo>
                  <a:cubicBezTo>
                    <a:pt x="309" y="497"/>
                    <a:pt x="309" y="497"/>
                    <a:pt x="309" y="497"/>
                  </a:cubicBezTo>
                  <a:cubicBezTo>
                    <a:pt x="310" y="497"/>
                    <a:pt x="315" y="497"/>
                    <a:pt x="317" y="496"/>
                  </a:cubicBezTo>
                  <a:cubicBezTo>
                    <a:pt x="320" y="495"/>
                    <a:pt x="323" y="493"/>
                    <a:pt x="325" y="491"/>
                  </a:cubicBezTo>
                  <a:cubicBezTo>
                    <a:pt x="326" y="490"/>
                    <a:pt x="327" y="488"/>
                    <a:pt x="328" y="486"/>
                  </a:cubicBezTo>
                  <a:cubicBezTo>
                    <a:pt x="328" y="485"/>
                    <a:pt x="328" y="485"/>
                    <a:pt x="328" y="485"/>
                  </a:cubicBezTo>
                  <a:cubicBezTo>
                    <a:pt x="328" y="484"/>
                    <a:pt x="328" y="484"/>
                    <a:pt x="328" y="484"/>
                  </a:cubicBezTo>
                  <a:cubicBezTo>
                    <a:pt x="330" y="480"/>
                    <a:pt x="330" y="480"/>
                    <a:pt x="330" y="480"/>
                  </a:cubicBezTo>
                  <a:cubicBezTo>
                    <a:pt x="338" y="455"/>
                    <a:pt x="338" y="455"/>
                    <a:pt x="338" y="455"/>
                  </a:cubicBezTo>
                  <a:cubicBezTo>
                    <a:pt x="352" y="465"/>
                    <a:pt x="366" y="475"/>
                    <a:pt x="380" y="485"/>
                  </a:cubicBezTo>
                  <a:cubicBezTo>
                    <a:pt x="373" y="490"/>
                    <a:pt x="366" y="495"/>
                    <a:pt x="359" y="500"/>
                  </a:cubicBezTo>
                  <a:cubicBezTo>
                    <a:pt x="356" y="502"/>
                    <a:pt x="356" y="502"/>
                    <a:pt x="356" y="502"/>
                  </a:cubicBezTo>
                  <a:cubicBezTo>
                    <a:pt x="354" y="503"/>
                    <a:pt x="354" y="503"/>
                    <a:pt x="354" y="503"/>
                  </a:cubicBezTo>
                  <a:cubicBezTo>
                    <a:pt x="354" y="503"/>
                    <a:pt x="354" y="503"/>
                    <a:pt x="353" y="504"/>
                  </a:cubicBezTo>
                  <a:cubicBezTo>
                    <a:pt x="352" y="505"/>
                    <a:pt x="351" y="505"/>
                    <a:pt x="350" y="506"/>
                  </a:cubicBezTo>
                  <a:cubicBezTo>
                    <a:pt x="348" y="509"/>
                    <a:pt x="347" y="512"/>
                    <a:pt x="346" y="516"/>
                  </a:cubicBezTo>
                  <a:cubicBezTo>
                    <a:pt x="346" y="517"/>
                    <a:pt x="346" y="519"/>
                    <a:pt x="346" y="521"/>
                  </a:cubicBezTo>
                  <a:cubicBezTo>
                    <a:pt x="346" y="522"/>
                    <a:pt x="346" y="523"/>
                    <a:pt x="346" y="524"/>
                  </a:cubicBezTo>
                  <a:cubicBezTo>
                    <a:pt x="347" y="526"/>
                    <a:pt x="347" y="526"/>
                    <a:pt x="347" y="526"/>
                  </a:cubicBezTo>
                  <a:cubicBezTo>
                    <a:pt x="347" y="526"/>
                    <a:pt x="347" y="526"/>
                    <a:pt x="347" y="526"/>
                  </a:cubicBezTo>
                  <a:cubicBezTo>
                    <a:pt x="353" y="541"/>
                    <a:pt x="353" y="541"/>
                    <a:pt x="353" y="541"/>
                  </a:cubicBezTo>
                  <a:cubicBezTo>
                    <a:pt x="364" y="571"/>
                    <a:pt x="364" y="571"/>
                    <a:pt x="364" y="571"/>
                  </a:cubicBezTo>
                  <a:cubicBezTo>
                    <a:pt x="383" y="620"/>
                    <a:pt x="383" y="620"/>
                    <a:pt x="383" y="620"/>
                  </a:cubicBezTo>
                  <a:cubicBezTo>
                    <a:pt x="369" y="650"/>
                    <a:pt x="356" y="679"/>
                    <a:pt x="342" y="709"/>
                  </a:cubicBezTo>
                  <a:close/>
                  <a:moveTo>
                    <a:pt x="675" y="575"/>
                  </a:moveTo>
                  <a:cubicBezTo>
                    <a:pt x="675" y="575"/>
                    <a:pt x="674" y="575"/>
                    <a:pt x="674" y="575"/>
                  </a:cubicBezTo>
                  <a:cubicBezTo>
                    <a:pt x="674" y="575"/>
                    <a:pt x="674" y="575"/>
                    <a:pt x="674" y="575"/>
                  </a:cubicBezTo>
                  <a:cubicBezTo>
                    <a:pt x="674" y="575"/>
                    <a:pt x="674" y="575"/>
                    <a:pt x="674" y="575"/>
                  </a:cubicBezTo>
                  <a:lnTo>
                    <a:pt x="675" y="575"/>
                  </a:lnTo>
                  <a:close/>
                  <a:moveTo>
                    <a:pt x="670" y="571"/>
                  </a:moveTo>
                  <a:cubicBezTo>
                    <a:pt x="661" y="597"/>
                    <a:pt x="661" y="597"/>
                    <a:pt x="661" y="597"/>
                  </a:cubicBezTo>
                  <a:cubicBezTo>
                    <a:pt x="654" y="618"/>
                    <a:pt x="647" y="638"/>
                    <a:pt x="640" y="658"/>
                  </a:cubicBezTo>
                  <a:cubicBezTo>
                    <a:pt x="619" y="719"/>
                    <a:pt x="619" y="719"/>
                    <a:pt x="619" y="719"/>
                  </a:cubicBezTo>
                  <a:cubicBezTo>
                    <a:pt x="619" y="721"/>
                    <a:pt x="619" y="721"/>
                    <a:pt x="619" y="721"/>
                  </a:cubicBezTo>
                  <a:cubicBezTo>
                    <a:pt x="615" y="721"/>
                    <a:pt x="615" y="721"/>
                    <a:pt x="615" y="721"/>
                  </a:cubicBezTo>
                  <a:cubicBezTo>
                    <a:pt x="583" y="721"/>
                    <a:pt x="583" y="721"/>
                    <a:pt x="583" y="721"/>
                  </a:cubicBezTo>
                  <a:cubicBezTo>
                    <a:pt x="543" y="721"/>
                    <a:pt x="502" y="721"/>
                    <a:pt x="461" y="722"/>
                  </a:cubicBezTo>
                  <a:cubicBezTo>
                    <a:pt x="455" y="708"/>
                    <a:pt x="455" y="708"/>
                    <a:pt x="455" y="708"/>
                  </a:cubicBezTo>
                  <a:cubicBezTo>
                    <a:pt x="442" y="678"/>
                    <a:pt x="442" y="678"/>
                    <a:pt x="442" y="678"/>
                  </a:cubicBezTo>
                  <a:cubicBezTo>
                    <a:pt x="434" y="658"/>
                    <a:pt x="425" y="639"/>
                    <a:pt x="416" y="619"/>
                  </a:cubicBezTo>
                  <a:cubicBezTo>
                    <a:pt x="413" y="612"/>
                    <a:pt x="413" y="612"/>
                    <a:pt x="413" y="612"/>
                  </a:cubicBezTo>
                  <a:cubicBezTo>
                    <a:pt x="414" y="608"/>
                    <a:pt x="415" y="605"/>
                    <a:pt x="417" y="601"/>
                  </a:cubicBezTo>
                  <a:cubicBezTo>
                    <a:pt x="440" y="541"/>
                    <a:pt x="440" y="541"/>
                    <a:pt x="440" y="541"/>
                  </a:cubicBezTo>
                  <a:cubicBezTo>
                    <a:pt x="446" y="526"/>
                    <a:pt x="446" y="526"/>
                    <a:pt x="446" y="526"/>
                  </a:cubicBezTo>
                  <a:cubicBezTo>
                    <a:pt x="446" y="525"/>
                    <a:pt x="446" y="525"/>
                    <a:pt x="446" y="525"/>
                  </a:cubicBezTo>
                  <a:cubicBezTo>
                    <a:pt x="447" y="524"/>
                    <a:pt x="447" y="524"/>
                    <a:pt x="447" y="524"/>
                  </a:cubicBezTo>
                  <a:cubicBezTo>
                    <a:pt x="447" y="522"/>
                    <a:pt x="448" y="520"/>
                    <a:pt x="448" y="519"/>
                  </a:cubicBezTo>
                  <a:cubicBezTo>
                    <a:pt x="448" y="515"/>
                    <a:pt x="447" y="512"/>
                    <a:pt x="445" y="510"/>
                  </a:cubicBezTo>
                  <a:cubicBezTo>
                    <a:pt x="444" y="508"/>
                    <a:pt x="443" y="507"/>
                    <a:pt x="442" y="506"/>
                  </a:cubicBezTo>
                  <a:cubicBezTo>
                    <a:pt x="441" y="505"/>
                    <a:pt x="441" y="505"/>
                    <a:pt x="441" y="505"/>
                  </a:cubicBezTo>
                  <a:cubicBezTo>
                    <a:pt x="440" y="505"/>
                    <a:pt x="440" y="505"/>
                    <a:pt x="440" y="505"/>
                  </a:cubicBezTo>
                  <a:cubicBezTo>
                    <a:pt x="440" y="504"/>
                    <a:pt x="440" y="504"/>
                    <a:pt x="440" y="504"/>
                  </a:cubicBezTo>
                  <a:cubicBezTo>
                    <a:pt x="436" y="502"/>
                    <a:pt x="436" y="502"/>
                    <a:pt x="436" y="502"/>
                  </a:cubicBezTo>
                  <a:cubicBezTo>
                    <a:pt x="415" y="487"/>
                    <a:pt x="415" y="487"/>
                    <a:pt x="415" y="487"/>
                  </a:cubicBezTo>
                  <a:cubicBezTo>
                    <a:pt x="429" y="476"/>
                    <a:pt x="443" y="466"/>
                    <a:pt x="457" y="455"/>
                  </a:cubicBezTo>
                  <a:cubicBezTo>
                    <a:pt x="459" y="464"/>
                    <a:pt x="462" y="472"/>
                    <a:pt x="464" y="480"/>
                  </a:cubicBezTo>
                  <a:cubicBezTo>
                    <a:pt x="465" y="484"/>
                    <a:pt x="465" y="484"/>
                    <a:pt x="465" y="484"/>
                  </a:cubicBezTo>
                  <a:cubicBezTo>
                    <a:pt x="466" y="486"/>
                    <a:pt x="466" y="486"/>
                    <a:pt x="466" y="486"/>
                  </a:cubicBezTo>
                  <a:cubicBezTo>
                    <a:pt x="466" y="486"/>
                    <a:pt x="466" y="486"/>
                    <a:pt x="466" y="486"/>
                  </a:cubicBezTo>
                  <a:cubicBezTo>
                    <a:pt x="467" y="488"/>
                    <a:pt x="467" y="488"/>
                    <a:pt x="467" y="488"/>
                  </a:cubicBezTo>
                  <a:cubicBezTo>
                    <a:pt x="467" y="489"/>
                    <a:pt x="467" y="489"/>
                    <a:pt x="468" y="490"/>
                  </a:cubicBezTo>
                  <a:cubicBezTo>
                    <a:pt x="470" y="493"/>
                    <a:pt x="473" y="496"/>
                    <a:pt x="476" y="497"/>
                  </a:cubicBezTo>
                  <a:cubicBezTo>
                    <a:pt x="477" y="498"/>
                    <a:pt x="479" y="499"/>
                    <a:pt x="481" y="499"/>
                  </a:cubicBezTo>
                  <a:cubicBezTo>
                    <a:pt x="482" y="499"/>
                    <a:pt x="483" y="499"/>
                    <a:pt x="484" y="499"/>
                  </a:cubicBezTo>
                  <a:cubicBezTo>
                    <a:pt x="486" y="499"/>
                    <a:pt x="486" y="499"/>
                    <a:pt x="486" y="499"/>
                  </a:cubicBezTo>
                  <a:cubicBezTo>
                    <a:pt x="502" y="498"/>
                    <a:pt x="502" y="498"/>
                    <a:pt x="502" y="498"/>
                  </a:cubicBezTo>
                  <a:cubicBezTo>
                    <a:pt x="534" y="497"/>
                    <a:pt x="534" y="497"/>
                    <a:pt x="534" y="497"/>
                  </a:cubicBezTo>
                  <a:cubicBezTo>
                    <a:pt x="586" y="494"/>
                    <a:pt x="586" y="494"/>
                    <a:pt x="586" y="494"/>
                  </a:cubicBezTo>
                  <a:cubicBezTo>
                    <a:pt x="610" y="516"/>
                    <a:pt x="634" y="539"/>
                    <a:pt x="659" y="561"/>
                  </a:cubicBezTo>
                  <a:lnTo>
                    <a:pt x="670" y="571"/>
                  </a:lnTo>
                  <a:close/>
                  <a:moveTo>
                    <a:pt x="744" y="335"/>
                  </a:moveTo>
                  <a:cubicBezTo>
                    <a:pt x="731" y="374"/>
                    <a:pt x="719" y="412"/>
                    <a:pt x="707" y="451"/>
                  </a:cubicBezTo>
                  <a:cubicBezTo>
                    <a:pt x="692" y="453"/>
                    <a:pt x="692" y="453"/>
                    <a:pt x="692" y="453"/>
                  </a:cubicBezTo>
                  <a:cubicBezTo>
                    <a:pt x="660" y="456"/>
                    <a:pt x="660" y="456"/>
                    <a:pt x="660" y="456"/>
                  </a:cubicBezTo>
                  <a:cubicBezTo>
                    <a:pt x="638" y="458"/>
                    <a:pt x="617" y="460"/>
                    <a:pt x="596" y="463"/>
                  </a:cubicBezTo>
                  <a:cubicBezTo>
                    <a:pt x="588" y="464"/>
                    <a:pt x="588" y="464"/>
                    <a:pt x="588" y="464"/>
                  </a:cubicBezTo>
                  <a:cubicBezTo>
                    <a:pt x="585" y="461"/>
                    <a:pt x="582" y="459"/>
                    <a:pt x="579" y="456"/>
                  </a:cubicBezTo>
                  <a:cubicBezTo>
                    <a:pt x="529" y="415"/>
                    <a:pt x="529" y="415"/>
                    <a:pt x="529" y="415"/>
                  </a:cubicBezTo>
                  <a:cubicBezTo>
                    <a:pt x="517" y="405"/>
                    <a:pt x="517" y="405"/>
                    <a:pt x="517" y="405"/>
                  </a:cubicBezTo>
                  <a:cubicBezTo>
                    <a:pt x="516" y="404"/>
                    <a:pt x="516" y="404"/>
                    <a:pt x="516" y="404"/>
                  </a:cubicBezTo>
                  <a:cubicBezTo>
                    <a:pt x="514" y="403"/>
                    <a:pt x="514" y="403"/>
                    <a:pt x="514" y="403"/>
                  </a:cubicBezTo>
                  <a:cubicBezTo>
                    <a:pt x="513" y="402"/>
                    <a:pt x="511" y="402"/>
                    <a:pt x="510" y="401"/>
                  </a:cubicBezTo>
                  <a:cubicBezTo>
                    <a:pt x="507" y="400"/>
                    <a:pt x="504" y="400"/>
                    <a:pt x="501" y="401"/>
                  </a:cubicBezTo>
                  <a:cubicBezTo>
                    <a:pt x="499" y="401"/>
                    <a:pt x="497" y="402"/>
                    <a:pt x="496" y="403"/>
                  </a:cubicBezTo>
                  <a:cubicBezTo>
                    <a:pt x="495" y="403"/>
                    <a:pt x="495" y="403"/>
                    <a:pt x="495" y="403"/>
                  </a:cubicBezTo>
                  <a:cubicBezTo>
                    <a:pt x="494" y="404"/>
                    <a:pt x="494" y="404"/>
                    <a:pt x="494" y="404"/>
                  </a:cubicBezTo>
                  <a:cubicBezTo>
                    <a:pt x="494" y="404"/>
                    <a:pt x="494" y="404"/>
                    <a:pt x="494" y="404"/>
                  </a:cubicBezTo>
                  <a:cubicBezTo>
                    <a:pt x="490" y="407"/>
                    <a:pt x="490" y="407"/>
                    <a:pt x="490" y="407"/>
                  </a:cubicBezTo>
                  <a:cubicBezTo>
                    <a:pt x="469" y="422"/>
                    <a:pt x="469" y="422"/>
                    <a:pt x="469" y="422"/>
                  </a:cubicBezTo>
                  <a:cubicBezTo>
                    <a:pt x="464" y="406"/>
                    <a:pt x="458" y="390"/>
                    <a:pt x="453" y="373"/>
                  </a:cubicBezTo>
                  <a:cubicBezTo>
                    <a:pt x="460" y="374"/>
                    <a:pt x="468" y="374"/>
                    <a:pt x="476" y="374"/>
                  </a:cubicBezTo>
                  <a:cubicBezTo>
                    <a:pt x="484" y="374"/>
                    <a:pt x="484" y="374"/>
                    <a:pt x="484" y="374"/>
                  </a:cubicBezTo>
                  <a:cubicBezTo>
                    <a:pt x="485" y="374"/>
                    <a:pt x="485" y="374"/>
                    <a:pt x="485" y="374"/>
                  </a:cubicBezTo>
                  <a:cubicBezTo>
                    <a:pt x="485" y="374"/>
                    <a:pt x="486" y="374"/>
                    <a:pt x="486" y="374"/>
                  </a:cubicBezTo>
                  <a:cubicBezTo>
                    <a:pt x="487" y="374"/>
                    <a:pt x="488" y="374"/>
                    <a:pt x="489" y="373"/>
                  </a:cubicBezTo>
                  <a:cubicBezTo>
                    <a:pt x="491" y="373"/>
                    <a:pt x="493" y="372"/>
                    <a:pt x="494" y="371"/>
                  </a:cubicBezTo>
                  <a:cubicBezTo>
                    <a:pt x="497" y="369"/>
                    <a:pt x="500" y="367"/>
                    <a:pt x="501" y="363"/>
                  </a:cubicBezTo>
                  <a:cubicBezTo>
                    <a:pt x="502" y="362"/>
                    <a:pt x="502" y="361"/>
                    <a:pt x="503" y="360"/>
                  </a:cubicBezTo>
                  <a:cubicBezTo>
                    <a:pt x="503" y="359"/>
                    <a:pt x="503" y="359"/>
                    <a:pt x="503" y="359"/>
                  </a:cubicBezTo>
                  <a:cubicBezTo>
                    <a:pt x="503" y="357"/>
                    <a:pt x="503" y="357"/>
                    <a:pt x="503" y="357"/>
                  </a:cubicBezTo>
                  <a:cubicBezTo>
                    <a:pt x="504" y="353"/>
                    <a:pt x="504" y="353"/>
                    <a:pt x="504" y="353"/>
                  </a:cubicBezTo>
                  <a:cubicBezTo>
                    <a:pt x="507" y="345"/>
                    <a:pt x="507" y="345"/>
                    <a:pt x="507" y="345"/>
                  </a:cubicBezTo>
                  <a:cubicBezTo>
                    <a:pt x="515" y="314"/>
                    <a:pt x="515" y="314"/>
                    <a:pt x="515" y="314"/>
                  </a:cubicBezTo>
                  <a:cubicBezTo>
                    <a:pt x="529" y="262"/>
                    <a:pt x="529" y="262"/>
                    <a:pt x="529" y="262"/>
                  </a:cubicBezTo>
                  <a:cubicBezTo>
                    <a:pt x="557" y="246"/>
                    <a:pt x="586" y="230"/>
                    <a:pt x="615" y="214"/>
                  </a:cubicBezTo>
                  <a:cubicBezTo>
                    <a:pt x="628" y="206"/>
                    <a:pt x="628" y="206"/>
                    <a:pt x="628" y="206"/>
                  </a:cubicBezTo>
                  <a:cubicBezTo>
                    <a:pt x="650" y="223"/>
                    <a:pt x="650" y="223"/>
                    <a:pt x="650" y="223"/>
                  </a:cubicBezTo>
                  <a:cubicBezTo>
                    <a:pt x="667" y="236"/>
                    <a:pt x="684" y="249"/>
                    <a:pt x="701" y="262"/>
                  </a:cubicBezTo>
                  <a:cubicBezTo>
                    <a:pt x="753" y="300"/>
                    <a:pt x="753" y="300"/>
                    <a:pt x="753" y="300"/>
                  </a:cubicBezTo>
                  <a:cubicBezTo>
                    <a:pt x="755" y="301"/>
                    <a:pt x="755" y="301"/>
                    <a:pt x="755" y="301"/>
                  </a:cubicBezTo>
                  <a:cubicBezTo>
                    <a:pt x="754" y="304"/>
                    <a:pt x="754" y="304"/>
                    <a:pt x="754" y="304"/>
                  </a:cubicBezTo>
                  <a:lnTo>
                    <a:pt x="744" y="3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4038BBB3-0B2D-4CAF-A622-9D34D728C8BC}"/>
              </a:ext>
            </a:extLst>
          </p:cNvPr>
          <p:cNvGrpSpPr/>
          <p:nvPr userDrawn="1"/>
        </p:nvGrpSpPr>
        <p:grpSpPr>
          <a:xfrm>
            <a:off x="1654667" y="2578620"/>
            <a:ext cx="876300" cy="1184275"/>
            <a:chOff x="1654667" y="2663960"/>
            <a:chExt cx="876300" cy="1184275"/>
          </a:xfrm>
        </p:grpSpPr>
        <p:sp>
          <p:nvSpPr>
            <p:cNvPr id="442" name="Freeform 180">
              <a:extLst>
                <a:ext uri="{FF2B5EF4-FFF2-40B4-BE49-F238E27FC236}">
                  <a16:creationId xmlns:a16="http://schemas.microsoft.com/office/drawing/2014/main" id="{81F248FE-8939-4072-8DE3-F10403EE6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4667" y="2663960"/>
              <a:ext cx="876300" cy="833438"/>
            </a:xfrm>
            <a:custGeom>
              <a:avLst/>
              <a:gdLst>
                <a:gd name="T0" fmla="*/ 724 w 797"/>
                <a:gd name="T1" fmla="*/ 231 h 760"/>
                <a:gd name="T2" fmla="*/ 618 w 797"/>
                <a:gd name="T3" fmla="*/ 175 h 760"/>
                <a:gd name="T4" fmla="*/ 562 w 797"/>
                <a:gd name="T5" fmla="*/ 142 h 760"/>
                <a:gd name="T6" fmla="*/ 554 w 797"/>
                <a:gd name="T7" fmla="*/ 108 h 760"/>
                <a:gd name="T8" fmla="*/ 409 w 797"/>
                <a:gd name="T9" fmla="*/ 3 h 760"/>
                <a:gd name="T10" fmla="*/ 320 w 797"/>
                <a:gd name="T11" fmla="*/ 50 h 760"/>
                <a:gd name="T12" fmla="*/ 229 w 797"/>
                <a:gd name="T13" fmla="*/ 136 h 760"/>
                <a:gd name="T14" fmla="*/ 184 w 797"/>
                <a:gd name="T15" fmla="*/ 175 h 760"/>
                <a:gd name="T16" fmla="*/ 15 w 797"/>
                <a:gd name="T17" fmla="*/ 273 h 760"/>
                <a:gd name="T18" fmla="*/ 6 w 797"/>
                <a:gd name="T19" fmla="*/ 316 h 760"/>
                <a:gd name="T20" fmla="*/ 72 w 797"/>
                <a:gd name="T21" fmla="*/ 484 h 760"/>
                <a:gd name="T22" fmla="*/ 117 w 797"/>
                <a:gd name="T23" fmla="*/ 534 h 760"/>
                <a:gd name="T24" fmla="*/ 130 w 797"/>
                <a:gd name="T25" fmla="*/ 700 h 760"/>
                <a:gd name="T26" fmla="*/ 170 w 797"/>
                <a:gd name="T27" fmla="*/ 760 h 760"/>
                <a:gd name="T28" fmla="*/ 345 w 797"/>
                <a:gd name="T29" fmla="*/ 757 h 760"/>
                <a:gd name="T30" fmla="*/ 367 w 797"/>
                <a:gd name="T31" fmla="*/ 737 h 760"/>
                <a:gd name="T32" fmla="*/ 431 w 797"/>
                <a:gd name="T33" fmla="*/ 742 h 760"/>
                <a:gd name="T34" fmla="*/ 628 w 797"/>
                <a:gd name="T35" fmla="*/ 760 h 760"/>
                <a:gd name="T36" fmla="*/ 676 w 797"/>
                <a:gd name="T37" fmla="*/ 670 h 760"/>
                <a:gd name="T38" fmla="*/ 698 w 797"/>
                <a:gd name="T39" fmla="*/ 551 h 760"/>
                <a:gd name="T40" fmla="*/ 663 w 797"/>
                <a:gd name="T41" fmla="*/ 490 h 760"/>
                <a:gd name="T42" fmla="*/ 741 w 797"/>
                <a:gd name="T43" fmla="*/ 469 h 760"/>
                <a:gd name="T44" fmla="*/ 481 w 797"/>
                <a:gd name="T45" fmla="*/ 347 h 760"/>
                <a:gd name="T46" fmla="*/ 495 w 797"/>
                <a:gd name="T47" fmla="*/ 283 h 760"/>
                <a:gd name="T48" fmla="*/ 501 w 797"/>
                <a:gd name="T49" fmla="*/ 473 h 760"/>
                <a:gd name="T50" fmla="*/ 377 w 797"/>
                <a:gd name="T51" fmla="*/ 532 h 760"/>
                <a:gd name="T52" fmla="*/ 400 w 797"/>
                <a:gd name="T53" fmla="*/ 583 h 760"/>
                <a:gd name="T54" fmla="*/ 398 w 797"/>
                <a:gd name="T55" fmla="*/ 473 h 760"/>
                <a:gd name="T56" fmla="*/ 321 w 797"/>
                <a:gd name="T57" fmla="*/ 296 h 760"/>
                <a:gd name="T58" fmla="*/ 342 w 797"/>
                <a:gd name="T59" fmla="*/ 81 h 760"/>
                <a:gd name="T60" fmla="*/ 516 w 797"/>
                <a:gd name="T61" fmla="*/ 181 h 760"/>
                <a:gd name="T62" fmla="*/ 415 w 797"/>
                <a:gd name="T63" fmla="*/ 315 h 760"/>
                <a:gd name="T64" fmla="*/ 382 w 797"/>
                <a:gd name="T65" fmla="*/ 328 h 760"/>
                <a:gd name="T66" fmla="*/ 380 w 797"/>
                <a:gd name="T67" fmla="*/ 303 h 760"/>
                <a:gd name="T68" fmla="*/ 262 w 797"/>
                <a:gd name="T69" fmla="*/ 134 h 760"/>
                <a:gd name="T70" fmla="*/ 45 w 797"/>
                <a:gd name="T71" fmla="*/ 300 h 760"/>
                <a:gd name="T72" fmla="*/ 272 w 797"/>
                <a:gd name="T73" fmla="*/ 278 h 760"/>
                <a:gd name="T74" fmla="*/ 309 w 797"/>
                <a:gd name="T75" fmla="*/ 372 h 760"/>
                <a:gd name="T76" fmla="*/ 305 w 797"/>
                <a:gd name="T77" fmla="*/ 403 h 760"/>
                <a:gd name="T78" fmla="*/ 280 w 797"/>
                <a:gd name="T79" fmla="*/ 402 h 760"/>
                <a:gd name="T80" fmla="*/ 312 w 797"/>
                <a:gd name="T81" fmla="*/ 474 h 760"/>
                <a:gd name="T82" fmla="*/ 294 w 797"/>
                <a:gd name="T83" fmla="*/ 425 h 760"/>
                <a:gd name="T84" fmla="*/ 180 w 797"/>
                <a:gd name="T85" fmla="*/ 721 h 760"/>
                <a:gd name="T86" fmla="*/ 212 w 797"/>
                <a:gd name="T87" fmla="*/ 497 h 760"/>
                <a:gd name="T88" fmla="*/ 328 w 797"/>
                <a:gd name="T89" fmla="*/ 486 h 760"/>
                <a:gd name="T90" fmla="*/ 357 w 797"/>
                <a:gd name="T91" fmla="*/ 502 h 760"/>
                <a:gd name="T92" fmla="*/ 348 w 797"/>
                <a:gd name="T93" fmla="*/ 526 h 760"/>
                <a:gd name="T94" fmla="*/ 662 w 797"/>
                <a:gd name="T95" fmla="*/ 597 h 760"/>
                <a:gd name="T96" fmla="*/ 456 w 797"/>
                <a:gd name="T97" fmla="*/ 708 h 760"/>
                <a:gd name="T98" fmla="*/ 447 w 797"/>
                <a:gd name="T99" fmla="*/ 525 h 760"/>
                <a:gd name="T100" fmla="*/ 440 w 797"/>
                <a:gd name="T101" fmla="*/ 504 h 760"/>
                <a:gd name="T102" fmla="*/ 467 w 797"/>
                <a:gd name="T103" fmla="*/ 486 h 760"/>
                <a:gd name="T104" fmla="*/ 503 w 797"/>
                <a:gd name="T105" fmla="*/ 498 h 760"/>
                <a:gd name="T106" fmla="*/ 693 w 797"/>
                <a:gd name="T107" fmla="*/ 453 h 760"/>
                <a:gd name="T108" fmla="*/ 517 w 797"/>
                <a:gd name="T109" fmla="*/ 405 h 760"/>
                <a:gd name="T110" fmla="*/ 494 w 797"/>
                <a:gd name="T111" fmla="*/ 404 h 760"/>
                <a:gd name="T112" fmla="*/ 487 w 797"/>
                <a:gd name="T113" fmla="*/ 374 h 760"/>
                <a:gd name="T114" fmla="*/ 505 w 797"/>
                <a:gd name="T115" fmla="*/ 353 h 760"/>
                <a:gd name="T116" fmla="*/ 702 w 797"/>
                <a:gd name="T117" fmla="*/ 262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97" h="760">
                  <a:moveTo>
                    <a:pt x="796" y="290"/>
                  </a:moveTo>
                  <a:cubicBezTo>
                    <a:pt x="795" y="286"/>
                    <a:pt x="793" y="282"/>
                    <a:pt x="789" y="278"/>
                  </a:cubicBezTo>
                  <a:cubicBezTo>
                    <a:pt x="788" y="277"/>
                    <a:pt x="787" y="276"/>
                    <a:pt x="786" y="275"/>
                  </a:cubicBezTo>
                  <a:cubicBezTo>
                    <a:pt x="785" y="275"/>
                    <a:pt x="785" y="275"/>
                    <a:pt x="785" y="275"/>
                  </a:cubicBezTo>
                  <a:cubicBezTo>
                    <a:pt x="783" y="273"/>
                    <a:pt x="783" y="273"/>
                    <a:pt x="783" y="273"/>
                  </a:cubicBezTo>
                  <a:cubicBezTo>
                    <a:pt x="777" y="269"/>
                    <a:pt x="777" y="269"/>
                    <a:pt x="777" y="269"/>
                  </a:cubicBezTo>
                  <a:cubicBezTo>
                    <a:pt x="724" y="231"/>
                    <a:pt x="724" y="231"/>
                    <a:pt x="724" y="231"/>
                  </a:cubicBezTo>
                  <a:cubicBezTo>
                    <a:pt x="707" y="219"/>
                    <a:pt x="689" y="207"/>
                    <a:pt x="672" y="195"/>
                  </a:cubicBezTo>
                  <a:cubicBezTo>
                    <a:pt x="645" y="176"/>
                    <a:pt x="645" y="176"/>
                    <a:pt x="645" y="176"/>
                  </a:cubicBezTo>
                  <a:cubicBezTo>
                    <a:pt x="644" y="175"/>
                    <a:pt x="644" y="175"/>
                    <a:pt x="644" y="175"/>
                  </a:cubicBezTo>
                  <a:cubicBezTo>
                    <a:pt x="643" y="175"/>
                    <a:pt x="642" y="174"/>
                    <a:pt x="641" y="174"/>
                  </a:cubicBezTo>
                  <a:cubicBezTo>
                    <a:pt x="639" y="173"/>
                    <a:pt x="637" y="172"/>
                    <a:pt x="635" y="172"/>
                  </a:cubicBezTo>
                  <a:cubicBezTo>
                    <a:pt x="631" y="171"/>
                    <a:pt x="628" y="171"/>
                    <a:pt x="624" y="172"/>
                  </a:cubicBezTo>
                  <a:cubicBezTo>
                    <a:pt x="622" y="172"/>
                    <a:pt x="620" y="173"/>
                    <a:pt x="618" y="175"/>
                  </a:cubicBezTo>
                  <a:cubicBezTo>
                    <a:pt x="616" y="176"/>
                    <a:pt x="616" y="176"/>
                    <a:pt x="616" y="176"/>
                  </a:cubicBezTo>
                  <a:cubicBezTo>
                    <a:pt x="612" y="178"/>
                    <a:pt x="612" y="178"/>
                    <a:pt x="612" y="178"/>
                  </a:cubicBezTo>
                  <a:cubicBezTo>
                    <a:pt x="599" y="187"/>
                    <a:pt x="599" y="187"/>
                    <a:pt x="599" y="187"/>
                  </a:cubicBezTo>
                  <a:cubicBezTo>
                    <a:pt x="579" y="200"/>
                    <a:pt x="559" y="213"/>
                    <a:pt x="540" y="226"/>
                  </a:cubicBezTo>
                  <a:cubicBezTo>
                    <a:pt x="543" y="214"/>
                    <a:pt x="546" y="201"/>
                    <a:pt x="550" y="189"/>
                  </a:cubicBezTo>
                  <a:cubicBezTo>
                    <a:pt x="558" y="158"/>
                    <a:pt x="558" y="158"/>
                    <a:pt x="558" y="158"/>
                  </a:cubicBezTo>
                  <a:cubicBezTo>
                    <a:pt x="562" y="142"/>
                    <a:pt x="562" y="142"/>
                    <a:pt x="562" y="142"/>
                  </a:cubicBezTo>
                  <a:cubicBezTo>
                    <a:pt x="563" y="138"/>
                    <a:pt x="563" y="138"/>
                    <a:pt x="563" y="138"/>
                  </a:cubicBezTo>
                  <a:cubicBezTo>
                    <a:pt x="563" y="136"/>
                    <a:pt x="563" y="136"/>
                    <a:pt x="563" y="136"/>
                  </a:cubicBezTo>
                  <a:cubicBezTo>
                    <a:pt x="563" y="136"/>
                    <a:pt x="563" y="136"/>
                    <a:pt x="563" y="136"/>
                  </a:cubicBezTo>
                  <a:cubicBezTo>
                    <a:pt x="564" y="134"/>
                    <a:pt x="564" y="134"/>
                    <a:pt x="564" y="134"/>
                  </a:cubicBezTo>
                  <a:cubicBezTo>
                    <a:pt x="564" y="133"/>
                    <a:pt x="564" y="132"/>
                    <a:pt x="564" y="131"/>
                  </a:cubicBezTo>
                  <a:cubicBezTo>
                    <a:pt x="564" y="126"/>
                    <a:pt x="563" y="122"/>
                    <a:pt x="562" y="118"/>
                  </a:cubicBezTo>
                  <a:cubicBezTo>
                    <a:pt x="560" y="115"/>
                    <a:pt x="558" y="111"/>
                    <a:pt x="554" y="108"/>
                  </a:cubicBezTo>
                  <a:cubicBezTo>
                    <a:pt x="519" y="82"/>
                    <a:pt x="484" y="56"/>
                    <a:pt x="449" y="31"/>
                  </a:cubicBezTo>
                  <a:cubicBezTo>
                    <a:pt x="423" y="12"/>
                    <a:pt x="423" y="12"/>
                    <a:pt x="423" y="12"/>
                  </a:cubicBezTo>
                  <a:cubicBezTo>
                    <a:pt x="417" y="7"/>
                    <a:pt x="417" y="7"/>
                    <a:pt x="417" y="7"/>
                  </a:cubicBezTo>
                  <a:cubicBezTo>
                    <a:pt x="415" y="6"/>
                    <a:pt x="415" y="6"/>
                    <a:pt x="415" y="6"/>
                  </a:cubicBezTo>
                  <a:cubicBezTo>
                    <a:pt x="415" y="6"/>
                    <a:pt x="415" y="6"/>
                    <a:pt x="415" y="6"/>
                  </a:cubicBezTo>
                  <a:cubicBezTo>
                    <a:pt x="413" y="5"/>
                    <a:pt x="413" y="5"/>
                    <a:pt x="413" y="5"/>
                  </a:cubicBezTo>
                  <a:cubicBezTo>
                    <a:pt x="412" y="4"/>
                    <a:pt x="410" y="3"/>
                    <a:pt x="409" y="3"/>
                  </a:cubicBezTo>
                  <a:cubicBezTo>
                    <a:pt x="405" y="1"/>
                    <a:pt x="400" y="0"/>
                    <a:pt x="396" y="1"/>
                  </a:cubicBezTo>
                  <a:cubicBezTo>
                    <a:pt x="394" y="1"/>
                    <a:pt x="392" y="1"/>
                    <a:pt x="389" y="2"/>
                  </a:cubicBezTo>
                  <a:cubicBezTo>
                    <a:pt x="388" y="3"/>
                    <a:pt x="387" y="3"/>
                    <a:pt x="386" y="4"/>
                  </a:cubicBezTo>
                  <a:cubicBezTo>
                    <a:pt x="385" y="4"/>
                    <a:pt x="383" y="6"/>
                    <a:pt x="383" y="5"/>
                  </a:cubicBezTo>
                  <a:cubicBezTo>
                    <a:pt x="380" y="8"/>
                    <a:pt x="380" y="8"/>
                    <a:pt x="380" y="8"/>
                  </a:cubicBezTo>
                  <a:cubicBezTo>
                    <a:pt x="373" y="12"/>
                    <a:pt x="373" y="12"/>
                    <a:pt x="373" y="12"/>
                  </a:cubicBezTo>
                  <a:cubicBezTo>
                    <a:pt x="320" y="50"/>
                    <a:pt x="320" y="50"/>
                    <a:pt x="320" y="50"/>
                  </a:cubicBezTo>
                  <a:cubicBezTo>
                    <a:pt x="302" y="62"/>
                    <a:pt x="285" y="75"/>
                    <a:pt x="268" y="88"/>
                  </a:cubicBezTo>
                  <a:cubicBezTo>
                    <a:pt x="241" y="107"/>
                    <a:pt x="241" y="107"/>
                    <a:pt x="241" y="107"/>
                  </a:cubicBezTo>
                  <a:cubicBezTo>
                    <a:pt x="238" y="109"/>
                    <a:pt x="238" y="109"/>
                    <a:pt x="238" y="109"/>
                  </a:cubicBezTo>
                  <a:cubicBezTo>
                    <a:pt x="234" y="112"/>
                    <a:pt x="231" y="116"/>
                    <a:pt x="230" y="120"/>
                  </a:cubicBezTo>
                  <a:cubicBezTo>
                    <a:pt x="228" y="123"/>
                    <a:pt x="228" y="127"/>
                    <a:pt x="228" y="132"/>
                  </a:cubicBezTo>
                  <a:cubicBezTo>
                    <a:pt x="228" y="133"/>
                    <a:pt x="228" y="134"/>
                    <a:pt x="229" y="135"/>
                  </a:cubicBezTo>
                  <a:cubicBezTo>
                    <a:pt x="229" y="136"/>
                    <a:pt x="229" y="136"/>
                    <a:pt x="229" y="136"/>
                  </a:cubicBezTo>
                  <a:cubicBezTo>
                    <a:pt x="230" y="138"/>
                    <a:pt x="230" y="138"/>
                    <a:pt x="230" y="138"/>
                  </a:cubicBezTo>
                  <a:cubicBezTo>
                    <a:pt x="234" y="154"/>
                    <a:pt x="234" y="154"/>
                    <a:pt x="234" y="154"/>
                  </a:cubicBezTo>
                  <a:cubicBezTo>
                    <a:pt x="241" y="176"/>
                    <a:pt x="248" y="198"/>
                    <a:pt x="255" y="220"/>
                  </a:cubicBezTo>
                  <a:cubicBezTo>
                    <a:pt x="246" y="215"/>
                    <a:pt x="237" y="209"/>
                    <a:pt x="228" y="203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187" y="177"/>
                    <a:pt x="187" y="177"/>
                    <a:pt x="187" y="177"/>
                  </a:cubicBezTo>
                  <a:cubicBezTo>
                    <a:pt x="184" y="175"/>
                    <a:pt x="184" y="175"/>
                    <a:pt x="184" y="175"/>
                  </a:cubicBezTo>
                  <a:cubicBezTo>
                    <a:pt x="182" y="174"/>
                    <a:pt x="182" y="174"/>
                    <a:pt x="182" y="174"/>
                  </a:cubicBezTo>
                  <a:cubicBezTo>
                    <a:pt x="182" y="174"/>
                    <a:pt x="179" y="172"/>
                    <a:pt x="177" y="171"/>
                  </a:cubicBezTo>
                  <a:cubicBezTo>
                    <a:pt x="172" y="170"/>
                    <a:pt x="169" y="169"/>
                    <a:pt x="165" y="170"/>
                  </a:cubicBezTo>
                  <a:cubicBezTo>
                    <a:pt x="161" y="170"/>
                    <a:pt x="157" y="171"/>
                    <a:pt x="152" y="174"/>
                  </a:cubicBezTo>
                  <a:cubicBezTo>
                    <a:pt x="117" y="199"/>
                    <a:pt x="82" y="224"/>
                    <a:pt x="47" y="249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15" y="273"/>
                    <a:pt x="15" y="273"/>
                    <a:pt x="15" y="273"/>
                  </a:cubicBezTo>
                  <a:cubicBezTo>
                    <a:pt x="11" y="275"/>
                    <a:pt x="11" y="275"/>
                    <a:pt x="11" y="275"/>
                  </a:cubicBezTo>
                  <a:cubicBezTo>
                    <a:pt x="7" y="279"/>
                    <a:pt x="4" y="283"/>
                    <a:pt x="3" y="287"/>
                  </a:cubicBezTo>
                  <a:cubicBezTo>
                    <a:pt x="1" y="291"/>
                    <a:pt x="0" y="296"/>
                    <a:pt x="1" y="301"/>
                  </a:cubicBezTo>
                  <a:cubicBezTo>
                    <a:pt x="1" y="302"/>
                    <a:pt x="2" y="304"/>
                    <a:pt x="2" y="305"/>
                  </a:cubicBezTo>
                  <a:cubicBezTo>
                    <a:pt x="2" y="306"/>
                    <a:pt x="2" y="306"/>
                    <a:pt x="2" y="306"/>
                  </a:cubicBezTo>
                  <a:cubicBezTo>
                    <a:pt x="3" y="308"/>
                    <a:pt x="3" y="308"/>
                    <a:pt x="3" y="308"/>
                  </a:cubicBezTo>
                  <a:cubicBezTo>
                    <a:pt x="6" y="316"/>
                    <a:pt x="6" y="316"/>
                    <a:pt x="6" y="316"/>
                  </a:cubicBezTo>
                  <a:cubicBezTo>
                    <a:pt x="26" y="377"/>
                    <a:pt x="26" y="377"/>
                    <a:pt x="26" y="377"/>
                  </a:cubicBezTo>
                  <a:cubicBezTo>
                    <a:pt x="33" y="397"/>
                    <a:pt x="40" y="417"/>
                    <a:pt x="47" y="437"/>
                  </a:cubicBezTo>
                  <a:cubicBezTo>
                    <a:pt x="58" y="468"/>
                    <a:pt x="58" y="468"/>
                    <a:pt x="58" y="468"/>
                  </a:cubicBezTo>
                  <a:cubicBezTo>
                    <a:pt x="58" y="469"/>
                    <a:pt x="58" y="469"/>
                    <a:pt x="58" y="469"/>
                  </a:cubicBezTo>
                  <a:cubicBezTo>
                    <a:pt x="58" y="470"/>
                    <a:pt x="59" y="471"/>
                    <a:pt x="59" y="472"/>
                  </a:cubicBezTo>
                  <a:cubicBezTo>
                    <a:pt x="61" y="474"/>
                    <a:pt x="62" y="476"/>
                    <a:pt x="63" y="477"/>
                  </a:cubicBezTo>
                  <a:cubicBezTo>
                    <a:pt x="66" y="480"/>
                    <a:pt x="69" y="482"/>
                    <a:pt x="72" y="484"/>
                  </a:cubicBezTo>
                  <a:cubicBezTo>
                    <a:pt x="74" y="485"/>
                    <a:pt x="76" y="485"/>
                    <a:pt x="79" y="485"/>
                  </a:cubicBezTo>
                  <a:cubicBezTo>
                    <a:pt x="81" y="486"/>
                    <a:pt x="81" y="486"/>
                    <a:pt x="81" y="486"/>
                  </a:cubicBezTo>
                  <a:cubicBezTo>
                    <a:pt x="85" y="486"/>
                    <a:pt x="85" y="486"/>
                    <a:pt x="85" y="486"/>
                  </a:cubicBezTo>
                  <a:cubicBezTo>
                    <a:pt x="101" y="486"/>
                    <a:pt x="101" y="486"/>
                    <a:pt x="101" y="486"/>
                  </a:cubicBezTo>
                  <a:cubicBezTo>
                    <a:pt x="125" y="488"/>
                    <a:pt x="148" y="489"/>
                    <a:pt x="171" y="490"/>
                  </a:cubicBezTo>
                  <a:cubicBezTo>
                    <a:pt x="161" y="498"/>
                    <a:pt x="151" y="506"/>
                    <a:pt x="142" y="514"/>
                  </a:cubicBezTo>
                  <a:cubicBezTo>
                    <a:pt x="117" y="534"/>
                    <a:pt x="117" y="534"/>
                    <a:pt x="117" y="534"/>
                  </a:cubicBezTo>
                  <a:cubicBezTo>
                    <a:pt x="104" y="544"/>
                    <a:pt x="104" y="544"/>
                    <a:pt x="104" y="544"/>
                  </a:cubicBezTo>
                  <a:cubicBezTo>
                    <a:pt x="101" y="547"/>
                    <a:pt x="101" y="547"/>
                    <a:pt x="101" y="547"/>
                  </a:cubicBezTo>
                  <a:cubicBezTo>
                    <a:pt x="100" y="548"/>
                    <a:pt x="100" y="548"/>
                    <a:pt x="100" y="548"/>
                  </a:cubicBezTo>
                  <a:cubicBezTo>
                    <a:pt x="100" y="548"/>
                    <a:pt x="97" y="551"/>
                    <a:pt x="96" y="552"/>
                  </a:cubicBezTo>
                  <a:cubicBezTo>
                    <a:pt x="93" y="556"/>
                    <a:pt x="91" y="560"/>
                    <a:pt x="90" y="563"/>
                  </a:cubicBezTo>
                  <a:cubicBezTo>
                    <a:pt x="90" y="567"/>
                    <a:pt x="89" y="572"/>
                    <a:pt x="91" y="577"/>
                  </a:cubicBezTo>
                  <a:cubicBezTo>
                    <a:pt x="104" y="618"/>
                    <a:pt x="116" y="659"/>
                    <a:pt x="130" y="700"/>
                  </a:cubicBezTo>
                  <a:cubicBezTo>
                    <a:pt x="140" y="730"/>
                    <a:pt x="140" y="730"/>
                    <a:pt x="140" y="730"/>
                  </a:cubicBezTo>
                  <a:cubicBezTo>
                    <a:pt x="142" y="738"/>
                    <a:pt x="142" y="738"/>
                    <a:pt x="142" y="738"/>
                  </a:cubicBezTo>
                  <a:cubicBezTo>
                    <a:pt x="143" y="742"/>
                    <a:pt x="143" y="742"/>
                    <a:pt x="143" y="742"/>
                  </a:cubicBezTo>
                  <a:cubicBezTo>
                    <a:pt x="145" y="747"/>
                    <a:pt x="148" y="751"/>
                    <a:pt x="152" y="754"/>
                  </a:cubicBezTo>
                  <a:cubicBezTo>
                    <a:pt x="155" y="757"/>
                    <a:pt x="159" y="759"/>
                    <a:pt x="164" y="760"/>
                  </a:cubicBezTo>
                  <a:cubicBezTo>
                    <a:pt x="166" y="760"/>
                    <a:pt x="167" y="760"/>
                    <a:pt x="168" y="760"/>
                  </a:cubicBezTo>
                  <a:cubicBezTo>
                    <a:pt x="170" y="760"/>
                    <a:pt x="170" y="760"/>
                    <a:pt x="170" y="760"/>
                  </a:cubicBezTo>
                  <a:cubicBezTo>
                    <a:pt x="172" y="760"/>
                    <a:pt x="172" y="760"/>
                    <a:pt x="172" y="760"/>
                  </a:cubicBezTo>
                  <a:cubicBezTo>
                    <a:pt x="180" y="760"/>
                    <a:pt x="180" y="760"/>
                    <a:pt x="180" y="760"/>
                  </a:cubicBezTo>
                  <a:cubicBezTo>
                    <a:pt x="244" y="760"/>
                    <a:pt x="244" y="760"/>
                    <a:pt x="244" y="760"/>
                  </a:cubicBezTo>
                  <a:cubicBezTo>
                    <a:pt x="266" y="759"/>
                    <a:pt x="287" y="759"/>
                    <a:pt x="309" y="758"/>
                  </a:cubicBezTo>
                  <a:cubicBezTo>
                    <a:pt x="341" y="758"/>
                    <a:pt x="341" y="758"/>
                    <a:pt x="341" y="758"/>
                  </a:cubicBezTo>
                  <a:cubicBezTo>
                    <a:pt x="342" y="757"/>
                    <a:pt x="342" y="757"/>
                    <a:pt x="342" y="757"/>
                  </a:cubicBezTo>
                  <a:cubicBezTo>
                    <a:pt x="342" y="757"/>
                    <a:pt x="344" y="757"/>
                    <a:pt x="345" y="757"/>
                  </a:cubicBezTo>
                  <a:cubicBezTo>
                    <a:pt x="347" y="757"/>
                    <a:pt x="349" y="756"/>
                    <a:pt x="351" y="755"/>
                  </a:cubicBezTo>
                  <a:cubicBezTo>
                    <a:pt x="355" y="754"/>
                    <a:pt x="358" y="752"/>
                    <a:pt x="360" y="749"/>
                  </a:cubicBezTo>
                  <a:cubicBezTo>
                    <a:pt x="362" y="747"/>
                    <a:pt x="363" y="746"/>
                    <a:pt x="364" y="743"/>
                  </a:cubicBezTo>
                  <a:cubicBezTo>
                    <a:pt x="365" y="742"/>
                    <a:pt x="365" y="742"/>
                    <a:pt x="365" y="742"/>
                  </a:cubicBezTo>
                  <a:cubicBezTo>
                    <a:pt x="365" y="741"/>
                    <a:pt x="365" y="741"/>
                    <a:pt x="365" y="741"/>
                  </a:cubicBezTo>
                  <a:cubicBezTo>
                    <a:pt x="365" y="741"/>
                    <a:pt x="365" y="741"/>
                    <a:pt x="365" y="741"/>
                  </a:cubicBezTo>
                  <a:cubicBezTo>
                    <a:pt x="367" y="737"/>
                    <a:pt x="367" y="737"/>
                    <a:pt x="367" y="737"/>
                  </a:cubicBezTo>
                  <a:cubicBezTo>
                    <a:pt x="372" y="722"/>
                    <a:pt x="372" y="722"/>
                    <a:pt x="372" y="722"/>
                  </a:cubicBezTo>
                  <a:cubicBezTo>
                    <a:pt x="381" y="700"/>
                    <a:pt x="389" y="677"/>
                    <a:pt x="397" y="655"/>
                  </a:cubicBezTo>
                  <a:cubicBezTo>
                    <a:pt x="402" y="667"/>
                    <a:pt x="406" y="679"/>
                    <a:pt x="411" y="692"/>
                  </a:cubicBezTo>
                  <a:cubicBezTo>
                    <a:pt x="423" y="721"/>
                    <a:pt x="423" y="721"/>
                    <a:pt x="423" y="721"/>
                  </a:cubicBezTo>
                  <a:cubicBezTo>
                    <a:pt x="429" y="736"/>
                    <a:pt x="429" y="736"/>
                    <a:pt x="429" y="736"/>
                  </a:cubicBezTo>
                  <a:cubicBezTo>
                    <a:pt x="430" y="740"/>
                    <a:pt x="430" y="740"/>
                    <a:pt x="430" y="740"/>
                  </a:cubicBezTo>
                  <a:cubicBezTo>
                    <a:pt x="431" y="742"/>
                    <a:pt x="431" y="742"/>
                    <a:pt x="431" y="742"/>
                  </a:cubicBezTo>
                  <a:cubicBezTo>
                    <a:pt x="431" y="742"/>
                    <a:pt x="432" y="745"/>
                    <a:pt x="434" y="747"/>
                  </a:cubicBezTo>
                  <a:cubicBezTo>
                    <a:pt x="436" y="751"/>
                    <a:pt x="439" y="753"/>
                    <a:pt x="443" y="756"/>
                  </a:cubicBezTo>
                  <a:cubicBezTo>
                    <a:pt x="446" y="757"/>
                    <a:pt x="450" y="759"/>
                    <a:pt x="456" y="759"/>
                  </a:cubicBezTo>
                  <a:cubicBezTo>
                    <a:pt x="498" y="760"/>
                    <a:pt x="541" y="760"/>
                    <a:pt x="584" y="760"/>
                  </a:cubicBezTo>
                  <a:cubicBezTo>
                    <a:pt x="616" y="760"/>
                    <a:pt x="616" y="760"/>
                    <a:pt x="616" y="760"/>
                  </a:cubicBezTo>
                  <a:cubicBezTo>
                    <a:pt x="624" y="760"/>
                    <a:pt x="624" y="760"/>
                    <a:pt x="624" y="760"/>
                  </a:cubicBezTo>
                  <a:cubicBezTo>
                    <a:pt x="628" y="760"/>
                    <a:pt x="628" y="760"/>
                    <a:pt x="628" y="760"/>
                  </a:cubicBezTo>
                  <a:cubicBezTo>
                    <a:pt x="634" y="760"/>
                    <a:pt x="639" y="758"/>
                    <a:pt x="643" y="756"/>
                  </a:cubicBezTo>
                  <a:cubicBezTo>
                    <a:pt x="646" y="754"/>
                    <a:pt x="650" y="751"/>
                    <a:pt x="652" y="746"/>
                  </a:cubicBezTo>
                  <a:cubicBezTo>
                    <a:pt x="653" y="745"/>
                    <a:pt x="653" y="744"/>
                    <a:pt x="654" y="742"/>
                  </a:cubicBezTo>
                  <a:cubicBezTo>
                    <a:pt x="654" y="741"/>
                    <a:pt x="654" y="741"/>
                    <a:pt x="654" y="741"/>
                  </a:cubicBezTo>
                  <a:cubicBezTo>
                    <a:pt x="655" y="739"/>
                    <a:pt x="655" y="739"/>
                    <a:pt x="655" y="739"/>
                  </a:cubicBezTo>
                  <a:cubicBezTo>
                    <a:pt x="657" y="731"/>
                    <a:pt x="657" y="731"/>
                    <a:pt x="657" y="731"/>
                  </a:cubicBezTo>
                  <a:cubicBezTo>
                    <a:pt x="676" y="670"/>
                    <a:pt x="676" y="670"/>
                    <a:pt x="676" y="670"/>
                  </a:cubicBezTo>
                  <a:cubicBezTo>
                    <a:pt x="683" y="649"/>
                    <a:pt x="689" y="629"/>
                    <a:pt x="695" y="608"/>
                  </a:cubicBezTo>
                  <a:cubicBezTo>
                    <a:pt x="704" y="578"/>
                    <a:pt x="704" y="578"/>
                    <a:pt x="704" y="578"/>
                  </a:cubicBezTo>
                  <a:cubicBezTo>
                    <a:pt x="705" y="577"/>
                    <a:pt x="705" y="577"/>
                    <a:pt x="705" y="577"/>
                  </a:cubicBezTo>
                  <a:cubicBezTo>
                    <a:pt x="705" y="576"/>
                    <a:pt x="705" y="574"/>
                    <a:pt x="705" y="573"/>
                  </a:cubicBezTo>
                  <a:cubicBezTo>
                    <a:pt x="706" y="571"/>
                    <a:pt x="706" y="569"/>
                    <a:pt x="706" y="567"/>
                  </a:cubicBezTo>
                  <a:cubicBezTo>
                    <a:pt x="705" y="563"/>
                    <a:pt x="704" y="560"/>
                    <a:pt x="702" y="556"/>
                  </a:cubicBezTo>
                  <a:cubicBezTo>
                    <a:pt x="701" y="555"/>
                    <a:pt x="700" y="553"/>
                    <a:pt x="698" y="551"/>
                  </a:cubicBezTo>
                  <a:cubicBezTo>
                    <a:pt x="697" y="550"/>
                    <a:pt x="697" y="550"/>
                    <a:pt x="697" y="550"/>
                  </a:cubicBezTo>
                  <a:cubicBezTo>
                    <a:pt x="697" y="550"/>
                    <a:pt x="697" y="550"/>
                    <a:pt x="697" y="550"/>
                  </a:cubicBezTo>
                  <a:cubicBezTo>
                    <a:pt x="696" y="549"/>
                    <a:pt x="696" y="549"/>
                    <a:pt x="696" y="549"/>
                  </a:cubicBezTo>
                  <a:cubicBezTo>
                    <a:pt x="693" y="547"/>
                    <a:pt x="693" y="547"/>
                    <a:pt x="693" y="547"/>
                  </a:cubicBezTo>
                  <a:cubicBezTo>
                    <a:pt x="680" y="537"/>
                    <a:pt x="680" y="537"/>
                    <a:pt x="680" y="537"/>
                  </a:cubicBezTo>
                  <a:cubicBezTo>
                    <a:pt x="662" y="522"/>
                    <a:pt x="643" y="507"/>
                    <a:pt x="625" y="493"/>
                  </a:cubicBezTo>
                  <a:cubicBezTo>
                    <a:pt x="638" y="492"/>
                    <a:pt x="651" y="491"/>
                    <a:pt x="663" y="490"/>
                  </a:cubicBezTo>
                  <a:cubicBezTo>
                    <a:pt x="695" y="489"/>
                    <a:pt x="695" y="489"/>
                    <a:pt x="695" y="489"/>
                  </a:cubicBezTo>
                  <a:cubicBezTo>
                    <a:pt x="712" y="488"/>
                    <a:pt x="712" y="488"/>
                    <a:pt x="712" y="488"/>
                  </a:cubicBezTo>
                  <a:cubicBezTo>
                    <a:pt x="716" y="487"/>
                    <a:pt x="716" y="487"/>
                    <a:pt x="716" y="487"/>
                  </a:cubicBezTo>
                  <a:cubicBezTo>
                    <a:pt x="718" y="487"/>
                    <a:pt x="718" y="487"/>
                    <a:pt x="718" y="487"/>
                  </a:cubicBezTo>
                  <a:cubicBezTo>
                    <a:pt x="717" y="487"/>
                    <a:pt x="721" y="487"/>
                    <a:pt x="723" y="486"/>
                  </a:cubicBezTo>
                  <a:cubicBezTo>
                    <a:pt x="728" y="485"/>
                    <a:pt x="731" y="483"/>
                    <a:pt x="734" y="480"/>
                  </a:cubicBezTo>
                  <a:cubicBezTo>
                    <a:pt x="737" y="478"/>
                    <a:pt x="740" y="474"/>
                    <a:pt x="741" y="469"/>
                  </a:cubicBezTo>
                  <a:cubicBezTo>
                    <a:pt x="755" y="428"/>
                    <a:pt x="769" y="388"/>
                    <a:pt x="782" y="347"/>
                  </a:cubicBezTo>
                  <a:cubicBezTo>
                    <a:pt x="792" y="317"/>
                    <a:pt x="792" y="317"/>
                    <a:pt x="792" y="317"/>
                  </a:cubicBezTo>
                  <a:cubicBezTo>
                    <a:pt x="794" y="309"/>
                    <a:pt x="794" y="309"/>
                    <a:pt x="794" y="309"/>
                  </a:cubicBezTo>
                  <a:cubicBezTo>
                    <a:pt x="796" y="305"/>
                    <a:pt x="796" y="305"/>
                    <a:pt x="796" y="305"/>
                  </a:cubicBezTo>
                  <a:cubicBezTo>
                    <a:pt x="797" y="299"/>
                    <a:pt x="797" y="294"/>
                    <a:pt x="796" y="290"/>
                  </a:cubicBezTo>
                  <a:close/>
                  <a:moveTo>
                    <a:pt x="483" y="339"/>
                  </a:moveTo>
                  <a:cubicBezTo>
                    <a:pt x="481" y="347"/>
                    <a:pt x="481" y="347"/>
                    <a:pt x="481" y="347"/>
                  </a:cubicBezTo>
                  <a:cubicBezTo>
                    <a:pt x="481" y="350"/>
                    <a:pt x="481" y="350"/>
                    <a:pt x="481" y="350"/>
                  </a:cubicBezTo>
                  <a:cubicBezTo>
                    <a:pt x="477" y="350"/>
                    <a:pt x="477" y="350"/>
                    <a:pt x="477" y="350"/>
                  </a:cubicBezTo>
                  <a:cubicBezTo>
                    <a:pt x="466" y="351"/>
                    <a:pt x="456" y="351"/>
                    <a:pt x="446" y="351"/>
                  </a:cubicBezTo>
                  <a:cubicBezTo>
                    <a:pt x="436" y="321"/>
                    <a:pt x="436" y="321"/>
                    <a:pt x="436" y="321"/>
                  </a:cubicBezTo>
                  <a:cubicBezTo>
                    <a:pt x="435" y="317"/>
                    <a:pt x="435" y="317"/>
                    <a:pt x="435" y="317"/>
                  </a:cubicBezTo>
                  <a:cubicBezTo>
                    <a:pt x="448" y="310"/>
                    <a:pt x="448" y="310"/>
                    <a:pt x="448" y="310"/>
                  </a:cubicBezTo>
                  <a:cubicBezTo>
                    <a:pt x="495" y="283"/>
                    <a:pt x="495" y="283"/>
                    <a:pt x="495" y="283"/>
                  </a:cubicBezTo>
                  <a:cubicBezTo>
                    <a:pt x="489" y="308"/>
                    <a:pt x="489" y="308"/>
                    <a:pt x="489" y="308"/>
                  </a:cubicBezTo>
                  <a:lnTo>
                    <a:pt x="483" y="339"/>
                  </a:lnTo>
                  <a:close/>
                  <a:moveTo>
                    <a:pt x="505" y="421"/>
                  </a:moveTo>
                  <a:cubicBezTo>
                    <a:pt x="517" y="431"/>
                    <a:pt x="517" y="431"/>
                    <a:pt x="517" y="431"/>
                  </a:cubicBezTo>
                  <a:cubicBezTo>
                    <a:pt x="557" y="467"/>
                    <a:pt x="557" y="467"/>
                    <a:pt x="557" y="467"/>
                  </a:cubicBezTo>
                  <a:cubicBezTo>
                    <a:pt x="533" y="470"/>
                    <a:pt x="533" y="470"/>
                    <a:pt x="533" y="470"/>
                  </a:cubicBezTo>
                  <a:cubicBezTo>
                    <a:pt x="501" y="473"/>
                    <a:pt x="501" y="473"/>
                    <a:pt x="501" y="473"/>
                  </a:cubicBezTo>
                  <a:cubicBezTo>
                    <a:pt x="488" y="475"/>
                    <a:pt x="488" y="475"/>
                    <a:pt x="488" y="475"/>
                  </a:cubicBezTo>
                  <a:cubicBezTo>
                    <a:pt x="487" y="473"/>
                    <a:pt x="487" y="473"/>
                    <a:pt x="487" y="473"/>
                  </a:cubicBezTo>
                  <a:cubicBezTo>
                    <a:pt x="484" y="462"/>
                    <a:pt x="480" y="452"/>
                    <a:pt x="477" y="441"/>
                  </a:cubicBezTo>
                  <a:cubicBezTo>
                    <a:pt x="503" y="423"/>
                    <a:pt x="503" y="423"/>
                    <a:pt x="503" y="423"/>
                  </a:cubicBezTo>
                  <a:lnTo>
                    <a:pt x="505" y="421"/>
                  </a:lnTo>
                  <a:close/>
                  <a:moveTo>
                    <a:pt x="390" y="561"/>
                  </a:moveTo>
                  <a:cubicBezTo>
                    <a:pt x="377" y="532"/>
                    <a:pt x="377" y="532"/>
                    <a:pt x="377" y="532"/>
                  </a:cubicBezTo>
                  <a:cubicBezTo>
                    <a:pt x="372" y="520"/>
                    <a:pt x="372" y="520"/>
                    <a:pt x="372" y="520"/>
                  </a:cubicBezTo>
                  <a:cubicBezTo>
                    <a:pt x="374" y="519"/>
                    <a:pt x="374" y="519"/>
                    <a:pt x="374" y="519"/>
                  </a:cubicBezTo>
                  <a:cubicBezTo>
                    <a:pt x="382" y="512"/>
                    <a:pt x="391" y="506"/>
                    <a:pt x="400" y="499"/>
                  </a:cubicBezTo>
                  <a:cubicBezTo>
                    <a:pt x="426" y="518"/>
                    <a:pt x="426" y="518"/>
                    <a:pt x="426" y="518"/>
                  </a:cubicBezTo>
                  <a:cubicBezTo>
                    <a:pt x="428" y="519"/>
                    <a:pt x="428" y="519"/>
                    <a:pt x="428" y="519"/>
                  </a:cubicBezTo>
                  <a:cubicBezTo>
                    <a:pt x="422" y="534"/>
                    <a:pt x="422" y="534"/>
                    <a:pt x="422" y="534"/>
                  </a:cubicBezTo>
                  <a:cubicBezTo>
                    <a:pt x="400" y="583"/>
                    <a:pt x="400" y="583"/>
                    <a:pt x="400" y="583"/>
                  </a:cubicBezTo>
                  <a:lnTo>
                    <a:pt x="390" y="561"/>
                  </a:lnTo>
                  <a:close/>
                  <a:moveTo>
                    <a:pt x="398" y="473"/>
                  </a:moveTo>
                  <a:cubicBezTo>
                    <a:pt x="380" y="460"/>
                    <a:pt x="363" y="447"/>
                    <a:pt x="346" y="434"/>
                  </a:cubicBezTo>
                  <a:cubicBezTo>
                    <a:pt x="353" y="413"/>
                    <a:pt x="360" y="393"/>
                    <a:pt x="367" y="372"/>
                  </a:cubicBezTo>
                  <a:cubicBezTo>
                    <a:pt x="389" y="372"/>
                    <a:pt x="410" y="373"/>
                    <a:pt x="432" y="373"/>
                  </a:cubicBezTo>
                  <a:cubicBezTo>
                    <a:pt x="439" y="394"/>
                    <a:pt x="445" y="415"/>
                    <a:pt x="452" y="435"/>
                  </a:cubicBezTo>
                  <a:cubicBezTo>
                    <a:pt x="434" y="448"/>
                    <a:pt x="416" y="461"/>
                    <a:pt x="398" y="473"/>
                  </a:cubicBezTo>
                  <a:close/>
                  <a:moveTo>
                    <a:pt x="347" y="353"/>
                  </a:moveTo>
                  <a:cubicBezTo>
                    <a:pt x="315" y="352"/>
                    <a:pt x="315" y="352"/>
                    <a:pt x="315" y="352"/>
                  </a:cubicBezTo>
                  <a:cubicBezTo>
                    <a:pt x="314" y="352"/>
                    <a:pt x="314" y="352"/>
                    <a:pt x="314" y="352"/>
                  </a:cubicBezTo>
                  <a:cubicBezTo>
                    <a:pt x="314" y="350"/>
                    <a:pt x="314" y="350"/>
                    <a:pt x="314" y="350"/>
                  </a:cubicBezTo>
                  <a:cubicBezTo>
                    <a:pt x="310" y="335"/>
                    <a:pt x="310" y="335"/>
                    <a:pt x="310" y="335"/>
                  </a:cubicBezTo>
                  <a:cubicBezTo>
                    <a:pt x="297" y="283"/>
                    <a:pt x="297" y="283"/>
                    <a:pt x="297" y="283"/>
                  </a:cubicBezTo>
                  <a:cubicBezTo>
                    <a:pt x="321" y="296"/>
                    <a:pt x="321" y="296"/>
                    <a:pt x="321" y="296"/>
                  </a:cubicBezTo>
                  <a:cubicBezTo>
                    <a:pt x="349" y="312"/>
                    <a:pt x="349" y="312"/>
                    <a:pt x="349" y="312"/>
                  </a:cubicBezTo>
                  <a:cubicBezTo>
                    <a:pt x="360" y="319"/>
                    <a:pt x="360" y="319"/>
                    <a:pt x="360" y="319"/>
                  </a:cubicBezTo>
                  <a:cubicBezTo>
                    <a:pt x="360" y="321"/>
                    <a:pt x="360" y="321"/>
                    <a:pt x="360" y="321"/>
                  </a:cubicBezTo>
                  <a:cubicBezTo>
                    <a:pt x="356" y="331"/>
                    <a:pt x="353" y="342"/>
                    <a:pt x="350" y="352"/>
                  </a:cubicBezTo>
                  <a:cubicBezTo>
                    <a:pt x="349" y="352"/>
                    <a:pt x="348" y="353"/>
                    <a:pt x="347" y="353"/>
                  </a:cubicBezTo>
                  <a:close/>
                  <a:moveTo>
                    <a:pt x="288" y="117"/>
                  </a:moveTo>
                  <a:cubicBezTo>
                    <a:pt x="306" y="105"/>
                    <a:pt x="324" y="93"/>
                    <a:pt x="342" y="81"/>
                  </a:cubicBezTo>
                  <a:cubicBezTo>
                    <a:pt x="395" y="45"/>
                    <a:pt x="395" y="45"/>
                    <a:pt x="395" y="45"/>
                  </a:cubicBezTo>
                  <a:cubicBezTo>
                    <a:pt x="398" y="42"/>
                    <a:pt x="398" y="42"/>
                    <a:pt x="398" y="42"/>
                  </a:cubicBezTo>
                  <a:cubicBezTo>
                    <a:pt x="400" y="44"/>
                    <a:pt x="400" y="44"/>
                    <a:pt x="400" y="44"/>
                  </a:cubicBezTo>
                  <a:cubicBezTo>
                    <a:pt x="426" y="63"/>
                    <a:pt x="426" y="63"/>
                    <a:pt x="426" y="63"/>
                  </a:cubicBezTo>
                  <a:cubicBezTo>
                    <a:pt x="459" y="87"/>
                    <a:pt x="493" y="110"/>
                    <a:pt x="526" y="134"/>
                  </a:cubicBezTo>
                  <a:cubicBezTo>
                    <a:pt x="523" y="149"/>
                    <a:pt x="523" y="149"/>
                    <a:pt x="523" y="149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202"/>
                    <a:pt x="507" y="223"/>
                    <a:pt x="503" y="244"/>
                  </a:cubicBezTo>
                  <a:cubicBezTo>
                    <a:pt x="501" y="251"/>
                    <a:pt x="501" y="251"/>
                    <a:pt x="501" y="251"/>
                  </a:cubicBezTo>
                  <a:cubicBezTo>
                    <a:pt x="498" y="253"/>
                    <a:pt x="495" y="256"/>
                    <a:pt x="491" y="258"/>
                  </a:cubicBezTo>
                  <a:cubicBezTo>
                    <a:pt x="437" y="292"/>
                    <a:pt x="437" y="292"/>
                    <a:pt x="437" y="292"/>
                  </a:cubicBezTo>
                  <a:cubicBezTo>
                    <a:pt x="424" y="301"/>
                    <a:pt x="424" y="301"/>
                    <a:pt x="424" y="301"/>
                  </a:cubicBezTo>
                  <a:cubicBezTo>
                    <a:pt x="423" y="301"/>
                    <a:pt x="419" y="304"/>
                    <a:pt x="418" y="306"/>
                  </a:cubicBezTo>
                  <a:cubicBezTo>
                    <a:pt x="416" y="309"/>
                    <a:pt x="415" y="312"/>
                    <a:pt x="415" y="315"/>
                  </a:cubicBezTo>
                  <a:cubicBezTo>
                    <a:pt x="415" y="317"/>
                    <a:pt x="415" y="319"/>
                    <a:pt x="415" y="320"/>
                  </a:cubicBezTo>
                  <a:cubicBezTo>
                    <a:pt x="416" y="321"/>
                    <a:pt x="416" y="321"/>
                    <a:pt x="416" y="322"/>
                  </a:cubicBezTo>
                  <a:cubicBezTo>
                    <a:pt x="416" y="323"/>
                    <a:pt x="416" y="323"/>
                    <a:pt x="416" y="323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25" y="351"/>
                    <a:pt x="425" y="351"/>
                    <a:pt x="425" y="351"/>
                  </a:cubicBezTo>
                  <a:cubicBezTo>
                    <a:pt x="408" y="352"/>
                    <a:pt x="391" y="352"/>
                    <a:pt x="374" y="352"/>
                  </a:cubicBezTo>
                  <a:cubicBezTo>
                    <a:pt x="376" y="344"/>
                    <a:pt x="379" y="336"/>
                    <a:pt x="382" y="328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4" y="322"/>
                    <a:pt x="384" y="322"/>
                    <a:pt x="384" y="322"/>
                  </a:cubicBezTo>
                  <a:cubicBezTo>
                    <a:pt x="384" y="322"/>
                    <a:pt x="384" y="322"/>
                    <a:pt x="384" y="322"/>
                  </a:cubicBezTo>
                  <a:cubicBezTo>
                    <a:pt x="385" y="320"/>
                    <a:pt x="385" y="320"/>
                    <a:pt x="385" y="320"/>
                  </a:cubicBezTo>
                  <a:cubicBezTo>
                    <a:pt x="385" y="319"/>
                    <a:pt x="385" y="318"/>
                    <a:pt x="385" y="317"/>
                  </a:cubicBezTo>
                  <a:cubicBezTo>
                    <a:pt x="385" y="314"/>
                    <a:pt x="385" y="310"/>
                    <a:pt x="383" y="307"/>
                  </a:cubicBezTo>
                  <a:cubicBezTo>
                    <a:pt x="382" y="306"/>
                    <a:pt x="381" y="304"/>
                    <a:pt x="380" y="303"/>
                  </a:cubicBezTo>
                  <a:cubicBezTo>
                    <a:pt x="379" y="302"/>
                    <a:pt x="378" y="301"/>
                    <a:pt x="378" y="301"/>
                  </a:cubicBezTo>
                  <a:cubicBezTo>
                    <a:pt x="376" y="300"/>
                    <a:pt x="376" y="300"/>
                    <a:pt x="376" y="300"/>
                  </a:cubicBezTo>
                  <a:cubicBezTo>
                    <a:pt x="362" y="291"/>
                    <a:pt x="362" y="291"/>
                    <a:pt x="362" y="291"/>
                  </a:cubicBezTo>
                  <a:cubicBezTo>
                    <a:pt x="335" y="273"/>
                    <a:pt x="335" y="273"/>
                    <a:pt x="335" y="273"/>
                  </a:cubicBezTo>
                  <a:cubicBezTo>
                    <a:pt x="287" y="242"/>
                    <a:pt x="287" y="242"/>
                    <a:pt x="287" y="242"/>
                  </a:cubicBezTo>
                  <a:cubicBezTo>
                    <a:pt x="280" y="210"/>
                    <a:pt x="273" y="178"/>
                    <a:pt x="265" y="146"/>
                  </a:cubicBezTo>
                  <a:cubicBezTo>
                    <a:pt x="262" y="134"/>
                    <a:pt x="262" y="134"/>
                    <a:pt x="262" y="134"/>
                  </a:cubicBezTo>
                  <a:lnTo>
                    <a:pt x="288" y="117"/>
                  </a:lnTo>
                  <a:close/>
                  <a:moveTo>
                    <a:pt x="88" y="453"/>
                  </a:moveTo>
                  <a:cubicBezTo>
                    <a:pt x="81" y="427"/>
                    <a:pt x="81" y="427"/>
                    <a:pt x="81" y="427"/>
                  </a:cubicBezTo>
                  <a:cubicBezTo>
                    <a:pt x="74" y="406"/>
                    <a:pt x="68" y="385"/>
                    <a:pt x="62" y="365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42" y="302"/>
                    <a:pt x="42" y="302"/>
                    <a:pt x="42" y="302"/>
                  </a:cubicBezTo>
                  <a:cubicBezTo>
                    <a:pt x="45" y="300"/>
                    <a:pt x="45" y="300"/>
                    <a:pt x="45" y="300"/>
                  </a:cubicBezTo>
                  <a:cubicBezTo>
                    <a:pt x="71" y="281"/>
                    <a:pt x="71" y="281"/>
                    <a:pt x="71" y="281"/>
                  </a:cubicBezTo>
                  <a:cubicBezTo>
                    <a:pt x="103" y="257"/>
                    <a:pt x="136" y="233"/>
                    <a:pt x="168" y="208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210" y="232"/>
                    <a:pt x="210" y="232"/>
                    <a:pt x="210" y="232"/>
                  </a:cubicBezTo>
                  <a:cubicBezTo>
                    <a:pt x="228" y="243"/>
                    <a:pt x="247" y="254"/>
                    <a:pt x="265" y="264"/>
                  </a:cubicBezTo>
                  <a:cubicBezTo>
                    <a:pt x="269" y="266"/>
                    <a:pt x="269" y="266"/>
                    <a:pt x="269" y="266"/>
                  </a:cubicBezTo>
                  <a:cubicBezTo>
                    <a:pt x="270" y="270"/>
                    <a:pt x="271" y="274"/>
                    <a:pt x="272" y="278"/>
                  </a:cubicBezTo>
                  <a:cubicBezTo>
                    <a:pt x="290" y="340"/>
                    <a:pt x="290" y="340"/>
                    <a:pt x="290" y="340"/>
                  </a:cubicBezTo>
                  <a:cubicBezTo>
                    <a:pt x="295" y="355"/>
                    <a:pt x="295" y="355"/>
                    <a:pt x="295" y="355"/>
                  </a:cubicBezTo>
                  <a:cubicBezTo>
                    <a:pt x="296" y="359"/>
                    <a:pt x="296" y="359"/>
                    <a:pt x="296" y="359"/>
                  </a:cubicBezTo>
                  <a:cubicBezTo>
                    <a:pt x="296" y="359"/>
                    <a:pt x="296" y="361"/>
                    <a:pt x="296" y="361"/>
                  </a:cubicBezTo>
                  <a:cubicBezTo>
                    <a:pt x="297" y="362"/>
                    <a:pt x="297" y="363"/>
                    <a:pt x="298" y="364"/>
                  </a:cubicBezTo>
                  <a:cubicBezTo>
                    <a:pt x="298" y="365"/>
                    <a:pt x="299" y="366"/>
                    <a:pt x="301" y="367"/>
                  </a:cubicBezTo>
                  <a:cubicBezTo>
                    <a:pt x="303" y="369"/>
                    <a:pt x="305" y="371"/>
                    <a:pt x="309" y="372"/>
                  </a:cubicBezTo>
                  <a:cubicBezTo>
                    <a:pt x="310" y="372"/>
                    <a:pt x="310" y="372"/>
                    <a:pt x="311" y="372"/>
                  </a:cubicBezTo>
                  <a:cubicBezTo>
                    <a:pt x="313" y="372"/>
                    <a:pt x="313" y="372"/>
                    <a:pt x="313" y="372"/>
                  </a:cubicBezTo>
                  <a:cubicBezTo>
                    <a:pt x="315" y="372"/>
                    <a:pt x="315" y="372"/>
                    <a:pt x="315" y="372"/>
                  </a:cubicBezTo>
                  <a:cubicBezTo>
                    <a:pt x="344" y="372"/>
                    <a:pt x="344" y="372"/>
                    <a:pt x="344" y="372"/>
                  </a:cubicBezTo>
                  <a:cubicBezTo>
                    <a:pt x="339" y="388"/>
                    <a:pt x="334" y="405"/>
                    <a:pt x="329" y="421"/>
                  </a:cubicBezTo>
                  <a:cubicBezTo>
                    <a:pt x="322" y="416"/>
                    <a:pt x="315" y="411"/>
                    <a:pt x="308" y="406"/>
                  </a:cubicBezTo>
                  <a:cubicBezTo>
                    <a:pt x="305" y="403"/>
                    <a:pt x="305" y="403"/>
                    <a:pt x="305" y="403"/>
                  </a:cubicBezTo>
                  <a:cubicBezTo>
                    <a:pt x="304" y="402"/>
                    <a:pt x="304" y="402"/>
                    <a:pt x="304" y="402"/>
                  </a:cubicBezTo>
                  <a:cubicBezTo>
                    <a:pt x="303" y="402"/>
                    <a:pt x="303" y="402"/>
                    <a:pt x="302" y="401"/>
                  </a:cubicBezTo>
                  <a:cubicBezTo>
                    <a:pt x="301" y="400"/>
                    <a:pt x="300" y="400"/>
                    <a:pt x="299" y="400"/>
                  </a:cubicBezTo>
                  <a:cubicBezTo>
                    <a:pt x="296" y="398"/>
                    <a:pt x="292" y="398"/>
                    <a:pt x="289" y="398"/>
                  </a:cubicBezTo>
                  <a:cubicBezTo>
                    <a:pt x="287" y="399"/>
                    <a:pt x="285" y="399"/>
                    <a:pt x="284" y="400"/>
                  </a:cubicBezTo>
                  <a:cubicBezTo>
                    <a:pt x="283" y="400"/>
                    <a:pt x="282" y="401"/>
                    <a:pt x="281" y="401"/>
                  </a:cubicBezTo>
                  <a:cubicBezTo>
                    <a:pt x="280" y="402"/>
                    <a:pt x="280" y="402"/>
                    <a:pt x="280" y="402"/>
                  </a:cubicBezTo>
                  <a:cubicBezTo>
                    <a:pt x="279" y="403"/>
                    <a:pt x="279" y="403"/>
                    <a:pt x="279" y="403"/>
                  </a:cubicBezTo>
                  <a:cubicBezTo>
                    <a:pt x="267" y="413"/>
                    <a:pt x="267" y="413"/>
                    <a:pt x="267" y="413"/>
                  </a:cubicBezTo>
                  <a:cubicBezTo>
                    <a:pt x="242" y="433"/>
                    <a:pt x="242" y="433"/>
                    <a:pt x="242" y="433"/>
                  </a:cubicBezTo>
                  <a:cubicBezTo>
                    <a:pt x="201" y="466"/>
                    <a:pt x="201" y="466"/>
                    <a:pt x="201" y="466"/>
                  </a:cubicBezTo>
                  <a:cubicBezTo>
                    <a:pt x="169" y="462"/>
                    <a:pt x="136" y="458"/>
                    <a:pt x="104" y="455"/>
                  </a:cubicBezTo>
                  <a:lnTo>
                    <a:pt x="88" y="453"/>
                  </a:lnTo>
                  <a:close/>
                  <a:moveTo>
                    <a:pt x="312" y="474"/>
                  </a:moveTo>
                  <a:cubicBezTo>
                    <a:pt x="311" y="477"/>
                    <a:pt x="311" y="477"/>
                    <a:pt x="311" y="477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241" y="470"/>
                    <a:pt x="241" y="470"/>
                    <a:pt x="241" y="470"/>
                  </a:cubicBezTo>
                  <a:cubicBezTo>
                    <a:pt x="259" y="454"/>
                    <a:pt x="259" y="454"/>
                    <a:pt x="259" y="454"/>
                  </a:cubicBezTo>
                  <a:cubicBezTo>
                    <a:pt x="283" y="432"/>
                    <a:pt x="283" y="432"/>
                    <a:pt x="283" y="432"/>
                  </a:cubicBezTo>
                  <a:cubicBezTo>
                    <a:pt x="293" y="424"/>
                    <a:pt x="293" y="424"/>
                    <a:pt x="293" y="424"/>
                  </a:cubicBezTo>
                  <a:cubicBezTo>
                    <a:pt x="294" y="425"/>
                    <a:pt x="294" y="425"/>
                    <a:pt x="294" y="425"/>
                  </a:cubicBezTo>
                  <a:cubicBezTo>
                    <a:pt x="304" y="431"/>
                    <a:pt x="313" y="438"/>
                    <a:pt x="322" y="444"/>
                  </a:cubicBezTo>
                  <a:lnTo>
                    <a:pt x="312" y="474"/>
                  </a:lnTo>
                  <a:close/>
                  <a:moveTo>
                    <a:pt x="343" y="710"/>
                  </a:moveTo>
                  <a:cubicBezTo>
                    <a:pt x="336" y="724"/>
                    <a:pt x="336" y="724"/>
                    <a:pt x="336" y="724"/>
                  </a:cubicBezTo>
                  <a:cubicBezTo>
                    <a:pt x="308" y="723"/>
                    <a:pt x="308" y="723"/>
                    <a:pt x="308" y="723"/>
                  </a:cubicBezTo>
                  <a:cubicBezTo>
                    <a:pt x="287" y="723"/>
                    <a:pt x="266" y="722"/>
                    <a:pt x="244" y="722"/>
                  </a:cubicBezTo>
                  <a:cubicBezTo>
                    <a:pt x="180" y="721"/>
                    <a:pt x="180" y="721"/>
                    <a:pt x="180" y="721"/>
                  </a:cubicBezTo>
                  <a:cubicBezTo>
                    <a:pt x="178" y="721"/>
                    <a:pt x="178" y="721"/>
                    <a:pt x="178" y="721"/>
                  </a:cubicBezTo>
                  <a:cubicBezTo>
                    <a:pt x="177" y="718"/>
                    <a:pt x="177" y="718"/>
                    <a:pt x="177" y="718"/>
                  </a:cubicBezTo>
                  <a:cubicBezTo>
                    <a:pt x="167" y="688"/>
                    <a:pt x="167" y="688"/>
                    <a:pt x="167" y="688"/>
                  </a:cubicBezTo>
                  <a:cubicBezTo>
                    <a:pt x="154" y="649"/>
                    <a:pt x="141" y="610"/>
                    <a:pt x="128" y="572"/>
                  </a:cubicBezTo>
                  <a:cubicBezTo>
                    <a:pt x="140" y="561"/>
                    <a:pt x="140" y="561"/>
                    <a:pt x="140" y="561"/>
                  </a:cubicBezTo>
                  <a:cubicBezTo>
                    <a:pt x="164" y="540"/>
                    <a:pt x="164" y="540"/>
                    <a:pt x="164" y="540"/>
                  </a:cubicBezTo>
                  <a:cubicBezTo>
                    <a:pt x="180" y="526"/>
                    <a:pt x="196" y="511"/>
                    <a:pt x="212" y="497"/>
                  </a:cubicBezTo>
                  <a:cubicBezTo>
                    <a:pt x="218" y="492"/>
                    <a:pt x="218" y="492"/>
                    <a:pt x="218" y="492"/>
                  </a:cubicBezTo>
                  <a:cubicBezTo>
                    <a:pt x="222" y="492"/>
                    <a:pt x="226" y="492"/>
                    <a:pt x="230" y="492"/>
                  </a:cubicBezTo>
                  <a:cubicBezTo>
                    <a:pt x="294" y="496"/>
                    <a:pt x="294" y="496"/>
                    <a:pt x="294" y="496"/>
                  </a:cubicBezTo>
                  <a:cubicBezTo>
                    <a:pt x="310" y="497"/>
                    <a:pt x="310" y="497"/>
                    <a:pt x="310" y="497"/>
                  </a:cubicBezTo>
                  <a:cubicBezTo>
                    <a:pt x="311" y="497"/>
                    <a:pt x="316" y="497"/>
                    <a:pt x="318" y="496"/>
                  </a:cubicBezTo>
                  <a:cubicBezTo>
                    <a:pt x="321" y="495"/>
                    <a:pt x="324" y="493"/>
                    <a:pt x="326" y="491"/>
                  </a:cubicBezTo>
                  <a:cubicBezTo>
                    <a:pt x="327" y="490"/>
                    <a:pt x="328" y="488"/>
                    <a:pt x="328" y="486"/>
                  </a:cubicBezTo>
                  <a:cubicBezTo>
                    <a:pt x="329" y="485"/>
                    <a:pt x="329" y="485"/>
                    <a:pt x="329" y="485"/>
                  </a:cubicBezTo>
                  <a:cubicBezTo>
                    <a:pt x="329" y="484"/>
                    <a:pt x="329" y="484"/>
                    <a:pt x="329" y="484"/>
                  </a:cubicBezTo>
                  <a:cubicBezTo>
                    <a:pt x="330" y="480"/>
                    <a:pt x="330" y="480"/>
                    <a:pt x="330" y="480"/>
                  </a:cubicBezTo>
                  <a:cubicBezTo>
                    <a:pt x="338" y="455"/>
                    <a:pt x="338" y="455"/>
                    <a:pt x="338" y="455"/>
                  </a:cubicBezTo>
                  <a:cubicBezTo>
                    <a:pt x="352" y="465"/>
                    <a:pt x="367" y="475"/>
                    <a:pt x="381" y="485"/>
                  </a:cubicBezTo>
                  <a:cubicBezTo>
                    <a:pt x="374" y="490"/>
                    <a:pt x="367" y="495"/>
                    <a:pt x="360" y="500"/>
                  </a:cubicBezTo>
                  <a:cubicBezTo>
                    <a:pt x="357" y="502"/>
                    <a:pt x="357" y="502"/>
                    <a:pt x="357" y="502"/>
                  </a:cubicBezTo>
                  <a:cubicBezTo>
                    <a:pt x="355" y="503"/>
                    <a:pt x="355" y="503"/>
                    <a:pt x="355" y="503"/>
                  </a:cubicBezTo>
                  <a:cubicBezTo>
                    <a:pt x="355" y="503"/>
                    <a:pt x="354" y="503"/>
                    <a:pt x="353" y="504"/>
                  </a:cubicBezTo>
                  <a:cubicBezTo>
                    <a:pt x="353" y="505"/>
                    <a:pt x="352" y="505"/>
                    <a:pt x="351" y="506"/>
                  </a:cubicBezTo>
                  <a:cubicBezTo>
                    <a:pt x="349" y="509"/>
                    <a:pt x="347" y="512"/>
                    <a:pt x="347" y="516"/>
                  </a:cubicBezTo>
                  <a:cubicBezTo>
                    <a:pt x="347" y="517"/>
                    <a:pt x="346" y="519"/>
                    <a:pt x="347" y="521"/>
                  </a:cubicBezTo>
                  <a:cubicBezTo>
                    <a:pt x="347" y="522"/>
                    <a:pt x="347" y="523"/>
                    <a:pt x="347" y="524"/>
                  </a:cubicBezTo>
                  <a:cubicBezTo>
                    <a:pt x="348" y="526"/>
                    <a:pt x="348" y="526"/>
                    <a:pt x="348" y="526"/>
                  </a:cubicBezTo>
                  <a:cubicBezTo>
                    <a:pt x="348" y="526"/>
                    <a:pt x="348" y="526"/>
                    <a:pt x="348" y="526"/>
                  </a:cubicBezTo>
                  <a:cubicBezTo>
                    <a:pt x="354" y="541"/>
                    <a:pt x="354" y="541"/>
                    <a:pt x="354" y="541"/>
                  </a:cubicBezTo>
                  <a:cubicBezTo>
                    <a:pt x="365" y="571"/>
                    <a:pt x="365" y="571"/>
                    <a:pt x="365" y="571"/>
                  </a:cubicBezTo>
                  <a:cubicBezTo>
                    <a:pt x="384" y="620"/>
                    <a:pt x="384" y="620"/>
                    <a:pt x="384" y="620"/>
                  </a:cubicBezTo>
                  <a:cubicBezTo>
                    <a:pt x="370" y="650"/>
                    <a:pt x="356" y="680"/>
                    <a:pt x="343" y="710"/>
                  </a:cubicBezTo>
                  <a:close/>
                  <a:moveTo>
                    <a:pt x="671" y="571"/>
                  </a:moveTo>
                  <a:cubicBezTo>
                    <a:pt x="662" y="597"/>
                    <a:pt x="662" y="597"/>
                    <a:pt x="662" y="597"/>
                  </a:cubicBezTo>
                  <a:cubicBezTo>
                    <a:pt x="655" y="618"/>
                    <a:pt x="647" y="638"/>
                    <a:pt x="641" y="658"/>
                  </a:cubicBezTo>
                  <a:cubicBezTo>
                    <a:pt x="620" y="719"/>
                    <a:pt x="620" y="719"/>
                    <a:pt x="620" y="719"/>
                  </a:cubicBezTo>
                  <a:cubicBezTo>
                    <a:pt x="620" y="721"/>
                    <a:pt x="620" y="721"/>
                    <a:pt x="620" y="721"/>
                  </a:cubicBezTo>
                  <a:cubicBezTo>
                    <a:pt x="616" y="721"/>
                    <a:pt x="616" y="721"/>
                    <a:pt x="616" y="721"/>
                  </a:cubicBezTo>
                  <a:cubicBezTo>
                    <a:pt x="584" y="721"/>
                    <a:pt x="584" y="721"/>
                    <a:pt x="584" y="721"/>
                  </a:cubicBezTo>
                  <a:cubicBezTo>
                    <a:pt x="544" y="721"/>
                    <a:pt x="503" y="721"/>
                    <a:pt x="462" y="722"/>
                  </a:cubicBezTo>
                  <a:cubicBezTo>
                    <a:pt x="456" y="708"/>
                    <a:pt x="456" y="708"/>
                    <a:pt x="456" y="708"/>
                  </a:cubicBezTo>
                  <a:cubicBezTo>
                    <a:pt x="443" y="678"/>
                    <a:pt x="443" y="678"/>
                    <a:pt x="443" y="678"/>
                  </a:cubicBezTo>
                  <a:cubicBezTo>
                    <a:pt x="435" y="659"/>
                    <a:pt x="426" y="639"/>
                    <a:pt x="417" y="620"/>
                  </a:cubicBezTo>
                  <a:cubicBezTo>
                    <a:pt x="413" y="612"/>
                    <a:pt x="413" y="612"/>
                    <a:pt x="413" y="612"/>
                  </a:cubicBezTo>
                  <a:cubicBezTo>
                    <a:pt x="415" y="608"/>
                    <a:pt x="416" y="605"/>
                    <a:pt x="418" y="601"/>
                  </a:cubicBezTo>
                  <a:cubicBezTo>
                    <a:pt x="441" y="541"/>
                    <a:pt x="441" y="541"/>
                    <a:pt x="441" y="541"/>
                  </a:cubicBezTo>
                  <a:cubicBezTo>
                    <a:pt x="447" y="526"/>
                    <a:pt x="447" y="526"/>
                    <a:pt x="447" y="526"/>
                  </a:cubicBezTo>
                  <a:cubicBezTo>
                    <a:pt x="447" y="525"/>
                    <a:pt x="447" y="525"/>
                    <a:pt x="447" y="525"/>
                  </a:cubicBezTo>
                  <a:cubicBezTo>
                    <a:pt x="448" y="524"/>
                    <a:pt x="448" y="524"/>
                    <a:pt x="448" y="524"/>
                  </a:cubicBezTo>
                  <a:cubicBezTo>
                    <a:pt x="448" y="522"/>
                    <a:pt x="449" y="520"/>
                    <a:pt x="449" y="519"/>
                  </a:cubicBezTo>
                  <a:cubicBezTo>
                    <a:pt x="448" y="515"/>
                    <a:pt x="448" y="513"/>
                    <a:pt x="446" y="510"/>
                  </a:cubicBezTo>
                  <a:cubicBezTo>
                    <a:pt x="445" y="508"/>
                    <a:pt x="444" y="507"/>
                    <a:pt x="443" y="506"/>
                  </a:cubicBezTo>
                  <a:cubicBezTo>
                    <a:pt x="442" y="505"/>
                    <a:pt x="442" y="505"/>
                    <a:pt x="442" y="505"/>
                  </a:cubicBezTo>
                  <a:cubicBezTo>
                    <a:pt x="441" y="505"/>
                    <a:pt x="441" y="505"/>
                    <a:pt x="441" y="505"/>
                  </a:cubicBezTo>
                  <a:cubicBezTo>
                    <a:pt x="440" y="504"/>
                    <a:pt x="440" y="504"/>
                    <a:pt x="440" y="504"/>
                  </a:cubicBezTo>
                  <a:cubicBezTo>
                    <a:pt x="437" y="502"/>
                    <a:pt x="437" y="502"/>
                    <a:pt x="437" y="502"/>
                  </a:cubicBezTo>
                  <a:cubicBezTo>
                    <a:pt x="416" y="487"/>
                    <a:pt x="416" y="487"/>
                    <a:pt x="416" y="487"/>
                  </a:cubicBezTo>
                  <a:cubicBezTo>
                    <a:pt x="430" y="476"/>
                    <a:pt x="444" y="466"/>
                    <a:pt x="458" y="456"/>
                  </a:cubicBezTo>
                  <a:cubicBezTo>
                    <a:pt x="460" y="464"/>
                    <a:pt x="463" y="472"/>
                    <a:pt x="465" y="480"/>
                  </a:cubicBezTo>
                  <a:cubicBezTo>
                    <a:pt x="466" y="484"/>
                    <a:pt x="466" y="484"/>
                    <a:pt x="466" y="484"/>
                  </a:cubicBezTo>
                  <a:cubicBezTo>
                    <a:pt x="467" y="486"/>
                    <a:pt x="467" y="486"/>
                    <a:pt x="467" y="486"/>
                  </a:cubicBezTo>
                  <a:cubicBezTo>
                    <a:pt x="467" y="486"/>
                    <a:pt x="467" y="486"/>
                    <a:pt x="467" y="486"/>
                  </a:cubicBezTo>
                  <a:cubicBezTo>
                    <a:pt x="467" y="488"/>
                    <a:pt x="467" y="488"/>
                    <a:pt x="467" y="488"/>
                  </a:cubicBezTo>
                  <a:cubicBezTo>
                    <a:pt x="468" y="489"/>
                    <a:pt x="468" y="490"/>
                    <a:pt x="469" y="490"/>
                  </a:cubicBezTo>
                  <a:cubicBezTo>
                    <a:pt x="471" y="494"/>
                    <a:pt x="473" y="496"/>
                    <a:pt x="477" y="497"/>
                  </a:cubicBezTo>
                  <a:cubicBezTo>
                    <a:pt x="478" y="498"/>
                    <a:pt x="480" y="499"/>
                    <a:pt x="482" y="499"/>
                  </a:cubicBezTo>
                  <a:cubicBezTo>
                    <a:pt x="483" y="499"/>
                    <a:pt x="484" y="499"/>
                    <a:pt x="485" y="499"/>
                  </a:cubicBezTo>
                  <a:cubicBezTo>
                    <a:pt x="487" y="499"/>
                    <a:pt x="487" y="499"/>
                    <a:pt x="487" y="499"/>
                  </a:cubicBezTo>
                  <a:cubicBezTo>
                    <a:pt x="503" y="498"/>
                    <a:pt x="503" y="498"/>
                    <a:pt x="503" y="498"/>
                  </a:cubicBezTo>
                  <a:cubicBezTo>
                    <a:pt x="535" y="497"/>
                    <a:pt x="535" y="497"/>
                    <a:pt x="535" y="497"/>
                  </a:cubicBezTo>
                  <a:cubicBezTo>
                    <a:pt x="587" y="494"/>
                    <a:pt x="587" y="494"/>
                    <a:pt x="587" y="494"/>
                  </a:cubicBezTo>
                  <a:cubicBezTo>
                    <a:pt x="611" y="516"/>
                    <a:pt x="635" y="539"/>
                    <a:pt x="659" y="561"/>
                  </a:cubicBezTo>
                  <a:lnTo>
                    <a:pt x="671" y="571"/>
                  </a:lnTo>
                  <a:close/>
                  <a:moveTo>
                    <a:pt x="745" y="335"/>
                  </a:moveTo>
                  <a:cubicBezTo>
                    <a:pt x="732" y="374"/>
                    <a:pt x="720" y="412"/>
                    <a:pt x="708" y="451"/>
                  </a:cubicBezTo>
                  <a:cubicBezTo>
                    <a:pt x="693" y="453"/>
                    <a:pt x="693" y="453"/>
                    <a:pt x="693" y="453"/>
                  </a:cubicBezTo>
                  <a:cubicBezTo>
                    <a:pt x="661" y="456"/>
                    <a:pt x="661" y="456"/>
                    <a:pt x="661" y="456"/>
                  </a:cubicBezTo>
                  <a:cubicBezTo>
                    <a:pt x="639" y="458"/>
                    <a:pt x="618" y="461"/>
                    <a:pt x="597" y="463"/>
                  </a:cubicBezTo>
                  <a:cubicBezTo>
                    <a:pt x="589" y="464"/>
                    <a:pt x="589" y="464"/>
                    <a:pt x="589" y="464"/>
                  </a:cubicBezTo>
                  <a:cubicBezTo>
                    <a:pt x="586" y="461"/>
                    <a:pt x="583" y="459"/>
                    <a:pt x="580" y="456"/>
                  </a:cubicBezTo>
                  <a:cubicBezTo>
                    <a:pt x="530" y="415"/>
                    <a:pt x="530" y="415"/>
                    <a:pt x="530" y="415"/>
                  </a:cubicBezTo>
                  <a:cubicBezTo>
                    <a:pt x="517" y="405"/>
                    <a:pt x="517" y="405"/>
                    <a:pt x="517" y="405"/>
                  </a:cubicBezTo>
                  <a:cubicBezTo>
                    <a:pt x="517" y="405"/>
                    <a:pt x="517" y="405"/>
                    <a:pt x="517" y="405"/>
                  </a:cubicBezTo>
                  <a:cubicBezTo>
                    <a:pt x="515" y="403"/>
                    <a:pt x="515" y="403"/>
                    <a:pt x="515" y="403"/>
                  </a:cubicBezTo>
                  <a:cubicBezTo>
                    <a:pt x="514" y="402"/>
                    <a:pt x="512" y="402"/>
                    <a:pt x="511" y="401"/>
                  </a:cubicBezTo>
                  <a:cubicBezTo>
                    <a:pt x="508" y="400"/>
                    <a:pt x="504" y="400"/>
                    <a:pt x="501" y="401"/>
                  </a:cubicBezTo>
                  <a:cubicBezTo>
                    <a:pt x="500" y="401"/>
                    <a:pt x="498" y="402"/>
                    <a:pt x="497" y="403"/>
                  </a:cubicBezTo>
                  <a:cubicBezTo>
                    <a:pt x="496" y="403"/>
                    <a:pt x="496" y="403"/>
                    <a:pt x="496" y="403"/>
                  </a:cubicBezTo>
                  <a:cubicBezTo>
                    <a:pt x="495" y="404"/>
                    <a:pt x="495" y="404"/>
                    <a:pt x="495" y="404"/>
                  </a:cubicBezTo>
                  <a:cubicBezTo>
                    <a:pt x="494" y="404"/>
                    <a:pt x="494" y="404"/>
                    <a:pt x="494" y="404"/>
                  </a:cubicBezTo>
                  <a:cubicBezTo>
                    <a:pt x="491" y="407"/>
                    <a:pt x="491" y="407"/>
                    <a:pt x="491" y="407"/>
                  </a:cubicBezTo>
                  <a:cubicBezTo>
                    <a:pt x="470" y="422"/>
                    <a:pt x="470" y="422"/>
                    <a:pt x="470" y="422"/>
                  </a:cubicBezTo>
                  <a:cubicBezTo>
                    <a:pt x="464" y="406"/>
                    <a:pt x="459" y="390"/>
                    <a:pt x="453" y="374"/>
                  </a:cubicBezTo>
                  <a:cubicBezTo>
                    <a:pt x="461" y="374"/>
                    <a:pt x="469" y="374"/>
                    <a:pt x="477" y="374"/>
                  </a:cubicBezTo>
                  <a:cubicBezTo>
                    <a:pt x="485" y="374"/>
                    <a:pt x="485" y="374"/>
                    <a:pt x="485" y="374"/>
                  </a:cubicBezTo>
                  <a:cubicBezTo>
                    <a:pt x="486" y="374"/>
                    <a:pt x="486" y="374"/>
                    <a:pt x="486" y="374"/>
                  </a:cubicBezTo>
                  <a:cubicBezTo>
                    <a:pt x="486" y="374"/>
                    <a:pt x="487" y="374"/>
                    <a:pt x="487" y="374"/>
                  </a:cubicBezTo>
                  <a:cubicBezTo>
                    <a:pt x="488" y="374"/>
                    <a:pt x="489" y="374"/>
                    <a:pt x="490" y="374"/>
                  </a:cubicBezTo>
                  <a:cubicBezTo>
                    <a:pt x="492" y="373"/>
                    <a:pt x="494" y="372"/>
                    <a:pt x="495" y="371"/>
                  </a:cubicBezTo>
                  <a:cubicBezTo>
                    <a:pt x="498" y="369"/>
                    <a:pt x="501" y="367"/>
                    <a:pt x="502" y="363"/>
                  </a:cubicBezTo>
                  <a:cubicBezTo>
                    <a:pt x="503" y="362"/>
                    <a:pt x="503" y="361"/>
                    <a:pt x="503" y="360"/>
                  </a:cubicBezTo>
                  <a:cubicBezTo>
                    <a:pt x="504" y="359"/>
                    <a:pt x="504" y="359"/>
                    <a:pt x="504" y="359"/>
                  </a:cubicBezTo>
                  <a:cubicBezTo>
                    <a:pt x="504" y="357"/>
                    <a:pt x="504" y="357"/>
                    <a:pt x="504" y="357"/>
                  </a:cubicBezTo>
                  <a:cubicBezTo>
                    <a:pt x="505" y="353"/>
                    <a:pt x="505" y="353"/>
                    <a:pt x="505" y="353"/>
                  </a:cubicBezTo>
                  <a:cubicBezTo>
                    <a:pt x="507" y="345"/>
                    <a:pt x="507" y="345"/>
                    <a:pt x="507" y="345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30" y="262"/>
                    <a:pt x="530" y="262"/>
                    <a:pt x="530" y="262"/>
                  </a:cubicBezTo>
                  <a:cubicBezTo>
                    <a:pt x="558" y="246"/>
                    <a:pt x="587" y="230"/>
                    <a:pt x="615" y="214"/>
                  </a:cubicBezTo>
                  <a:cubicBezTo>
                    <a:pt x="629" y="206"/>
                    <a:pt x="629" y="206"/>
                    <a:pt x="629" y="206"/>
                  </a:cubicBezTo>
                  <a:cubicBezTo>
                    <a:pt x="651" y="223"/>
                    <a:pt x="651" y="223"/>
                    <a:pt x="651" y="223"/>
                  </a:cubicBezTo>
                  <a:cubicBezTo>
                    <a:pt x="668" y="236"/>
                    <a:pt x="685" y="249"/>
                    <a:pt x="702" y="262"/>
                  </a:cubicBezTo>
                  <a:cubicBezTo>
                    <a:pt x="754" y="300"/>
                    <a:pt x="754" y="300"/>
                    <a:pt x="754" y="300"/>
                  </a:cubicBezTo>
                  <a:cubicBezTo>
                    <a:pt x="756" y="301"/>
                    <a:pt x="756" y="301"/>
                    <a:pt x="756" y="301"/>
                  </a:cubicBezTo>
                  <a:cubicBezTo>
                    <a:pt x="755" y="304"/>
                    <a:pt x="755" y="304"/>
                    <a:pt x="755" y="304"/>
                  </a:cubicBezTo>
                  <a:lnTo>
                    <a:pt x="745" y="3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43" name="Freeform 181">
              <a:extLst>
                <a:ext uri="{FF2B5EF4-FFF2-40B4-BE49-F238E27FC236}">
                  <a16:creationId xmlns:a16="http://schemas.microsoft.com/office/drawing/2014/main" id="{C9CB9BD7-32F2-43E8-B780-0CB844CBC5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067" y="3578360"/>
              <a:ext cx="77788" cy="114300"/>
            </a:xfrm>
            <a:custGeom>
              <a:avLst/>
              <a:gdLst>
                <a:gd name="T0" fmla="*/ 0 w 71"/>
                <a:gd name="T1" fmla="*/ 3 h 104"/>
                <a:gd name="T2" fmla="*/ 3 w 71"/>
                <a:gd name="T3" fmla="*/ 0 h 104"/>
                <a:gd name="T4" fmla="*/ 37 w 71"/>
                <a:gd name="T5" fmla="*/ 0 h 104"/>
                <a:gd name="T6" fmla="*/ 71 w 71"/>
                <a:gd name="T7" fmla="*/ 33 h 104"/>
                <a:gd name="T8" fmla="*/ 38 w 71"/>
                <a:gd name="T9" fmla="*/ 67 h 104"/>
                <a:gd name="T10" fmla="*/ 19 w 71"/>
                <a:gd name="T11" fmla="*/ 67 h 104"/>
                <a:gd name="T12" fmla="*/ 19 w 71"/>
                <a:gd name="T13" fmla="*/ 101 h 104"/>
                <a:gd name="T14" fmla="*/ 16 w 71"/>
                <a:gd name="T15" fmla="*/ 104 h 104"/>
                <a:gd name="T16" fmla="*/ 3 w 71"/>
                <a:gd name="T17" fmla="*/ 104 h 104"/>
                <a:gd name="T18" fmla="*/ 0 w 71"/>
                <a:gd name="T19" fmla="*/ 101 h 104"/>
                <a:gd name="T20" fmla="*/ 0 w 71"/>
                <a:gd name="T21" fmla="*/ 3 h 104"/>
                <a:gd name="T22" fmla="*/ 36 w 71"/>
                <a:gd name="T23" fmla="*/ 48 h 104"/>
                <a:gd name="T24" fmla="*/ 52 w 71"/>
                <a:gd name="T25" fmla="*/ 33 h 104"/>
                <a:gd name="T26" fmla="*/ 36 w 71"/>
                <a:gd name="T27" fmla="*/ 19 h 104"/>
                <a:gd name="T28" fmla="*/ 19 w 71"/>
                <a:gd name="T29" fmla="*/ 19 h 104"/>
                <a:gd name="T30" fmla="*/ 19 w 71"/>
                <a:gd name="T31" fmla="*/ 48 h 104"/>
                <a:gd name="T32" fmla="*/ 36 w 71"/>
                <a:gd name="T3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104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56" y="0"/>
                    <a:pt x="71" y="15"/>
                    <a:pt x="71" y="33"/>
                  </a:cubicBezTo>
                  <a:cubicBezTo>
                    <a:pt x="71" y="52"/>
                    <a:pt x="56" y="67"/>
                    <a:pt x="38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3"/>
                    <a:pt x="18" y="104"/>
                    <a:pt x="16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36" y="48"/>
                  </a:moveTo>
                  <a:cubicBezTo>
                    <a:pt x="45" y="48"/>
                    <a:pt x="52" y="42"/>
                    <a:pt x="52" y="33"/>
                  </a:cubicBezTo>
                  <a:cubicBezTo>
                    <a:pt x="52" y="25"/>
                    <a:pt x="45" y="19"/>
                    <a:pt x="3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48"/>
                    <a:pt x="19" y="48"/>
                    <a:pt x="19" y="48"/>
                  </a:cubicBezTo>
                  <a:lnTo>
                    <a:pt x="36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44" name="Freeform 182">
              <a:extLst>
                <a:ext uri="{FF2B5EF4-FFF2-40B4-BE49-F238E27FC236}">
                  <a16:creationId xmlns:a16="http://schemas.microsoft.com/office/drawing/2014/main" id="{21E99AED-D1B6-4707-80A3-BF458688D0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7542" y="3578360"/>
              <a:ext cx="84138" cy="114300"/>
            </a:xfrm>
            <a:custGeom>
              <a:avLst/>
              <a:gdLst>
                <a:gd name="T0" fmla="*/ 0 w 78"/>
                <a:gd name="T1" fmla="*/ 3 h 104"/>
                <a:gd name="T2" fmla="*/ 3 w 78"/>
                <a:gd name="T3" fmla="*/ 0 h 104"/>
                <a:gd name="T4" fmla="*/ 45 w 78"/>
                <a:gd name="T5" fmla="*/ 0 h 104"/>
                <a:gd name="T6" fmla="*/ 78 w 78"/>
                <a:gd name="T7" fmla="*/ 32 h 104"/>
                <a:gd name="T8" fmla="*/ 56 w 78"/>
                <a:gd name="T9" fmla="*/ 62 h 104"/>
                <a:gd name="T10" fmla="*/ 76 w 78"/>
                <a:gd name="T11" fmla="*/ 100 h 104"/>
                <a:gd name="T12" fmla="*/ 74 w 78"/>
                <a:gd name="T13" fmla="*/ 104 h 104"/>
                <a:gd name="T14" fmla="*/ 58 w 78"/>
                <a:gd name="T15" fmla="*/ 104 h 104"/>
                <a:gd name="T16" fmla="*/ 56 w 78"/>
                <a:gd name="T17" fmla="*/ 103 h 104"/>
                <a:gd name="T18" fmla="*/ 36 w 78"/>
                <a:gd name="T19" fmla="*/ 64 h 104"/>
                <a:gd name="T20" fmla="*/ 20 w 78"/>
                <a:gd name="T21" fmla="*/ 64 h 104"/>
                <a:gd name="T22" fmla="*/ 20 w 78"/>
                <a:gd name="T23" fmla="*/ 101 h 104"/>
                <a:gd name="T24" fmla="*/ 17 w 78"/>
                <a:gd name="T25" fmla="*/ 104 h 104"/>
                <a:gd name="T26" fmla="*/ 3 w 78"/>
                <a:gd name="T27" fmla="*/ 104 h 104"/>
                <a:gd name="T28" fmla="*/ 0 w 78"/>
                <a:gd name="T29" fmla="*/ 101 h 104"/>
                <a:gd name="T30" fmla="*/ 0 w 78"/>
                <a:gd name="T31" fmla="*/ 3 h 104"/>
                <a:gd name="T32" fmla="*/ 44 w 78"/>
                <a:gd name="T33" fmla="*/ 48 h 104"/>
                <a:gd name="T34" fmla="*/ 59 w 78"/>
                <a:gd name="T35" fmla="*/ 33 h 104"/>
                <a:gd name="T36" fmla="*/ 44 w 78"/>
                <a:gd name="T37" fmla="*/ 18 h 104"/>
                <a:gd name="T38" fmla="*/ 20 w 78"/>
                <a:gd name="T39" fmla="*/ 18 h 104"/>
                <a:gd name="T40" fmla="*/ 20 w 78"/>
                <a:gd name="T41" fmla="*/ 48 h 104"/>
                <a:gd name="T42" fmla="*/ 44 w 78"/>
                <a:gd name="T4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" h="104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3" y="0"/>
                    <a:pt x="78" y="15"/>
                    <a:pt x="78" y="32"/>
                  </a:cubicBezTo>
                  <a:cubicBezTo>
                    <a:pt x="78" y="46"/>
                    <a:pt x="69" y="57"/>
                    <a:pt x="56" y="62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7" y="102"/>
                    <a:pt x="76" y="104"/>
                    <a:pt x="74" y="104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57" y="104"/>
                    <a:pt x="56" y="103"/>
                    <a:pt x="56" y="10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0" y="103"/>
                    <a:pt x="18" y="104"/>
                    <a:pt x="17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44" y="48"/>
                  </a:moveTo>
                  <a:cubicBezTo>
                    <a:pt x="52" y="48"/>
                    <a:pt x="59" y="41"/>
                    <a:pt x="59" y="33"/>
                  </a:cubicBezTo>
                  <a:cubicBezTo>
                    <a:pt x="59" y="25"/>
                    <a:pt x="52" y="18"/>
                    <a:pt x="44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48"/>
                    <a:pt x="20" y="48"/>
                    <a:pt x="20" y="48"/>
                  </a:cubicBezTo>
                  <a:lnTo>
                    <a:pt x="44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45" name="Freeform 183">
              <a:extLst>
                <a:ext uri="{FF2B5EF4-FFF2-40B4-BE49-F238E27FC236}">
                  <a16:creationId xmlns:a16="http://schemas.microsoft.com/office/drawing/2014/main" id="{22D0B06A-E224-4EC7-870B-B0C0F2CAB9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8192" y="3578360"/>
              <a:ext cx="117475" cy="117475"/>
            </a:xfrm>
            <a:custGeom>
              <a:avLst/>
              <a:gdLst>
                <a:gd name="T0" fmla="*/ 54 w 107"/>
                <a:gd name="T1" fmla="*/ 0 h 107"/>
                <a:gd name="T2" fmla="*/ 107 w 107"/>
                <a:gd name="T3" fmla="*/ 53 h 107"/>
                <a:gd name="T4" fmla="*/ 54 w 107"/>
                <a:gd name="T5" fmla="*/ 107 h 107"/>
                <a:gd name="T6" fmla="*/ 0 w 107"/>
                <a:gd name="T7" fmla="*/ 53 h 107"/>
                <a:gd name="T8" fmla="*/ 54 w 107"/>
                <a:gd name="T9" fmla="*/ 0 h 107"/>
                <a:gd name="T10" fmla="*/ 54 w 107"/>
                <a:gd name="T11" fmla="*/ 87 h 107"/>
                <a:gd name="T12" fmla="*/ 88 w 107"/>
                <a:gd name="T13" fmla="*/ 53 h 107"/>
                <a:gd name="T14" fmla="*/ 54 w 107"/>
                <a:gd name="T15" fmla="*/ 19 h 107"/>
                <a:gd name="T16" fmla="*/ 20 w 107"/>
                <a:gd name="T17" fmla="*/ 53 h 107"/>
                <a:gd name="T18" fmla="*/ 54 w 107"/>
                <a:gd name="T19" fmla="*/ 8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07">
                  <a:moveTo>
                    <a:pt x="54" y="0"/>
                  </a:moveTo>
                  <a:cubicBezTo>
                    <a:pt x="83" y="0"/>
                    <a:pt x="107" y="24"/>
                    <a:pt x="107" y="53"/>
                  </a:cubicBezTo>
                  <a:cubicBezTo>
                    <a:pt x="107" y="83"/>
                    <a:pt x="83" y="107"/>
                    <a:pt x="54" y="107"/>
                  </a:cubicBezTo>
                  <a:cubicBezTo>
                    <a:pt x="24" y="107"/>
                    <a:pt x="0" y="8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lose/>
                  <a:moveTo>
                    <a:pt x="54" y="87"/>
                  </a:moveTo>
                  <a:cubicBezTo>
                    <a:pt x="72" y="87"/>
                    <a:pt x="88" y="72"/>
                    <a:pt x="88" y="53"/>
                  </a:cubicBezTo>
                  <a:cubicBezTo>
                    <a:pt x="88" y="35"/>
                    <a:pt x="72" y="19"/>
                    <a:pt x="54" y="19"/>
                  </a:cubicBezTo>
                  <a:cubicBezTo>
                    <a:pt x="35" y="19"/>
                    <a:pt x="20" y="35"/>
                    <a:pt x="20" y="53"/>
                  </a:cubicBezTo>
                  <a:cubicBezTo>
                    <a:pt x="20" y="72"/>
                    <a:pt x="35" y="87"/>
                    <a:pt x="54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46" name="Freeform 184">
              <a:extLst>
                <a:ext uri="{FF2B5EF4-FFF2-40B4-BE49-F238E27FC236}">
                  <a16:creationId xmlns:a16="http://schemas.microsoft.com/office/drawing/2014/main" id="{2468B1FC-D595-4390-A275-63FCC2DC3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9004" y="3578360"/>
              <a:ext cx="76200" cy="117475"/>
            </a:xfrm>
            <a:custGeom>
              <a:avLst/>
              <a:gdLst>
                <a:gd name="T0" fmla="*/ 1 w 69"/>
                <a:gd name="T1" fmla="*/ 91 h 107"/>
                <a:gd name="T2" fmla="*/ 6 w 69"/>
                <a:gd name="T3" fmla="*/ 81 h 107"/>
                <a:gd name="T4" fmla="*/ 11 w 69"/>
                <a:gd name="T5" fmla="*/ 80 h 107"/>
                <a:gd name="T6" fmla="*/ 34 w 69"/>
                <a:gd name="T7" fmla="*/ 90 h 107"/>
                <a:gd name="T8" fmla="*/ 47 w 69"/>
                <a:gd name="T9" fmla="*/ 78 h 107"/>
                <a:gd name="T10" fmla="*/ 28 w 69"/>
                <a:gd name="T11" fmla="*/ 60 h 107"/>
                <a:gd name="T12" fmla="*/ 1 w 69"/>
                <a:gd name="T13" fmla="*/ 28 h 107"/>
                <a:gd name="T14" fmla="*/ 34 w 69"/>
                <a:gd name="T15" fmla="*/ 0 h 107"/>
                <a:gd name="T16" fmla="*/ 64 w 69"/>
                <a:gd name="T17" fmla="*/ 10 h 107"/>
                <a:gd name="T18" fmla="*/ 65 w 69"/>
                <a:gd name="T19" fmla="*/ 15 h 107"/>
                <a:gd name="T20" fmla="*/ 59 w 69"/>
                <a:gd name="T21" fmla="*/ 23 h 107"/>
                <a:gd name="T22" fmla="*/ 54 w 69"/>
                <a:gd name="T23" fmla="*/ 25 h 107"/>
                <a:gd name="T24" fmla="*/ 33 w 69"/>
                <a:gd name="T25" fmla="*/ 17 h 107"/>
                <a:gd name="T26" fmla="*/ 20 w 69"/>
                <a:gd name="T27" fmla="*/ 27 h 107"/>
                <a:gd name="T28" fmla="*/ 38 w 69"/>
                <a:gd name="T29" fmla="*/ 44 h 107"/>
                <a:gd name="T30" fmla="*/ 69 w 69"/>
                <a:gd name="T31" fmla="*/ 77 h 107"/>
                <a:gd name="T32" fmla="*/ 34 w 69"/>
                <a:gd name="T33" fmla="*/ 107 h 107"/>
                <a:gd name="T34" fmla="*/ 2 w 69"/>
                <a:gd name="T35" fmla="*/ 95 h 107"/>
                <a:gd name="T36" fmla="*/ 1 w 69"/>
                <a:gd name="T37" fmla="*/ 9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" h="107">
                  <a:moveTo>
                    <a:pt x="1" y="91"/>
                  </a:moveTo>
                  <a:cubicBezTo>
                    <a:pt x="6" y="81"/>
                    <a:pt x="6" y="81"/>
                    <a:pt x="6" y="81"/>
                  </a:cubicBezTo>
                  <a:cubicBezTo>
                    <a:pt x="8" y="79"/>
                    <a:pt x="10" y="79"/>
                    <a:pt x="11" y="80"/>
                  </a:cubicBezTo>
                  <a:cubicBezTo>
                    <a:pt x="12" y="81"/>
                    <a:pt x="24" y="90"/>
                    <a:pt x="34" y="90"/>
                  </a:cubicBezTo>
                  <a:cubicBezTo>
                    <a:pt x="42" y="90"/>
                    <a:pt x="47" y="85"/>
                    <a:pt x="47" y="78"/>
                  </a:cubicBezTo>
                  <a:cubicBezTo>
                    <a:pt x="47" y="71"/>
                    <a:pt x="41" y="65"/>
                    <a:pt x="28" y="60"/>
                  </a:cubicBezTo>
                  <a:cubicBezTo>
                    <a:pt x="15" y="55"/>
                    <a:pt x="1" y="46"/>
                    <a:pt x="1" y="28"/>
                  </a:cubicBezTo>
                  <a:cubicBezTo>
                    <a:pt x="1" y="15"/>
                    <a:pt x="10" y="0"/>
                    <a:pt x="34" y="0"/>
                  </a:cubicBezTo>
                  <a:cubicBezTo>
                    <a:pt x="49" y="0"/>
                    <a:pt x="61" y="8"/>
                    <a:pt x="64" y="10"/>
                  </a:cubicBezTo>
                  <a:cubicBezTo>
                    <a:pt x="65" y="11"/>
                    <a:pt x="66" y="13"/>
                    <a:pt x="65" y="15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8" y="25"/>
                    <a:pt x="55" y="26"/>
                    <a:pt x="54" y="25"/>
                  </a:cubicBezTo>
                  <a:cubicBezTo>
                    <a:pt x="52" y="24"/>
                    <a:pt x="41" y="17"/>
                    <a:pt x="33" y="17"/>
                  </a:cubicBezTo>
                  <a:cubicBezTo>
                    <a:pt x="25" y="17"/>
                    <a:pt x="20" y="22"/>
                    <a:pt x="20" y="27"/>
                  </a:cubicBezTo>
                  <a:cubicBezTo>
                    <a:pt x="20" y="34"/>
                    <a:pt x="25" y="39"/>
                    <a:pt x="38" y="44"/>
                  </a:cubicBezTo>
                  <a:cubicBezTo>
                    <a:pt x="52" y="50"/>
                    <a:pt x="69" y="58"/>
                    <a:pt x="69" y="77"/>
                  </a:cubicBezTo>
                  <a:cubicBezTo>
                    <a:pt x="69" y="93"/>
                    <a:pt x="55" y="107"/>
                    <a:pt x="34" y="107"/>
                  </a:cubicBezTo>
                  <a:cubicBezTo>
                    <a:pt x="16" y="107"/>
                    <a:pt x="5" y="98"/>
                    <a:pt x="2" y="95"/>
                  </a:cubicBezTo>
                  <a:cubicBezTo>
                    <a:pt x="0" y="94"/>
                    <a:pt x="0" y="93"/>
                    <a:pt x="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47" name="Freeform 185">
              <a:extLst>
                <a:ext uri="{FF2B5EF4-FFF2-40B4-BE49-F238E27FC236}">
                  <a16:creationId xmlns:a16="http://schemas.microsoft.com/office/drawing/2014/main" id="{AA18FEB5-B3DA-420E-A78B-4B9C444C17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4892" y="3578360"/>
              <a:ext cx="79375" cy="114300"/>
            </a:xfrm>
            <a:custGeom>
              <a:avLst/>
              <a:gdLst>
                <a:gd name="T0" fmla="*/ 0 w 71"/>
                <a:gd name="T1" fmla="*/ 3 h 104"/>
                <a:gd name="T2" fmla="*/ 3 w 71"/>
                <a:gd name="T3" fmla="*/ 0 h 104"/>
                <a:gd name="T4" fmla="*/ 38 w 71"/>
                <a:gd name="T5" fmla="*/ 0 h 104"/>
                <a:gd name="T6" fmla="*/ 71 w 71"/>
                <a:gd name="T7" fmla="*/ 33 h 104"/>
                <a:gd name="T8" fmla="*/ 38 w 71"/>
                <a:gd name="T9" fmla="*/ 67 h 104"/>
                <a:gd name="T10" fmla="*/ 19 w 71"/>
                <a:gd name="T11" fmla="*/ 67 h 104"/>
                <a:gd name="T12" fmla="*/ 19 w 71"/>
                <a:gd name="T13" fmla="*/ 101 h 104"/>
                <a:gd name="T14" fmla="*/ 17 w 71"/>
                <a:gd name="T15" fmla="*/ 104 h 104"/>
                <a:gd name="T16" fmla="*/ 3 w 71"/>
                <a:gd name="T17" fmla="*/ 104 h 104"/>
                <a:gd name="T18" fmla="*/ 0 w 71"/>
                <a:gd name="T19" fmla="*/ 101 h 104"/>
                <a:gd name="T20" fmla="*/ 0 w 71"/>
                <a:gd name="T21" fmla="*/ 3 h 104"/>
                <a:gd name="T22" fmla="*/ 37 w 71"/>
                <a:gd name="T23" fmla="*/ 48 h 104"/>
                <a:gd name="T24" fmla="*/ 52 w 71"/>
                <a:gd name="T25" fmla="*/ 33 h 104"/>
                <a:gd name="T26" fmla="*/ 37 w 71"/>
                <a:gd name="T27" fmla="*/ 19 h 104"/>
                <a:gd name="T28" fmla="*/ 19 w 71"/>
                <a:gd name="T29" fmla="*/ 19 h 104"/>
                <a:gd name="T30" fmla="*/ 19 w 71"/>
                <a:gd name="T31" fmla="*/ 48 h 104"/>
                <a:gd name="T32" fmla="*/ 37 w 71"/>
                <a:gd name="T3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104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6" y="0"/>
                    <a:pt x="71" y="15"/>
                    <a:pt x="71" y="33"/>
                  </a:cubicBezTo>
                  <a:cubicBezTo>
                    <a:pt x="71" y="52"/>
                    <a:pt x="56" y="67"/>
                    <a:pt x="38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3"/>
                    <a:pt x="18" y="104"/>
                    <a:pt x="17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37" y="48"/>
                  </a:moveTo>
                  <a:cubicBezTo>
                    <a:pt x="45" y="48"/>
                    <a:pt x="52" y="42"/>
                    <a:pt x="52" y="33"/>
                  </a:cubicBezTo>
                  <a:cubicBezTo>
                    <a:pt x="52" y="25"/>
                    <a:pt x="45" y="19"/>
                    <a:pt x="3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48"/>
                    <a:pt x="19" y="48"/>
                    <a:pt x="19" y="48"/>
                  </a:cubicBezTo>
                  <a:lnTo>
                    <a:pt x="37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48" name="Freeform 186">
              <a:extLst>
                <a:ext uri="{FF2B5EF4-FFF2-40B4-BE49-F238E27FC236}">
                  <a16:creationId xmlns:a16="http://schemas.microsoft.com/office/drawing/2014/main" id="{6C9DDD9D-46DC-4435-9249-099D64E0C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367" y="3578360"/>
              <a:ext cx="73025" cy="114300"/>
            </a:xfrm>
            <a:custGeom>
              <a:avLst/>
              <a:gdLst>
                <a:gd name="T0" fmla="*/ 0 w 66"/>
                <a:gd name="T1" fmla="*/ 3 h 104"/>
                <a:gd name="T2" fmla="*/ 3 w 66"/>
                <a:gd name="T3" fmla="*/ 0 h 104"/>
                <a:gd name="T4" fmla="*/ 63 w 66"/>
                <a:gd name="T5" fmla="*/ 0 h 104"/>
                <a:gd name="T6" fmla="*/ 66 w 66"/>
                <a:gd name="T7" fmla="*/ 3 h 104"/>
                <a:gd name="T8" fmla="*/ 66 w 66"/>
                <a:gd name="T9" fmla="*/ 15 h 104"/>
                <a:gd name="T10" fmla="*/ 63 w 66"/>
                <a:gd name="T11" fmla="*/ 18 h 104"/>
                <a:gd name="T12" fmla="*/ 19 w 66"/>
                <a:gd name="T13" fmla="*/ 18 h 104"/>
                <a:gd name="T14" fmla="*/ 19 w 66"/>
                <a:gd name="T15" fmla="*/ 42 h 104"/>
                <a:gd name="T16" fmla="*/ 56 w 66"/>
                <a:gd name="T17" fmla="*/ 42 h 104"/>
                <a:gd name="T18" fmla="*/ 58 w 66"/>
                <a:gd name="T19" fmla="*/ 45 h 104"/>
                <a:gd name="T20" fmla="*/ 58 w 66"/>
                <a:gd name="T21" fmla="*/ 58 h 104"/>
                <a:gd name="T22" fmla="*/ 56 w 66"/>
                <a:gd name="T23" fmla="*/ 60 h 104"/>
                <a:gd name="T24" fmla="*/ 19 w 66"/>
                <a:gd name="T25" fmla="*/ 60 h 104"/>
                <a:gd name="T26" fmla="*/ 19 w 66"/>
                <a:gd name="T27" fmla="*/ 86 h 104"/>
                <a:gd name="T28" fmla="*/ 63 w 66"/>
                <a:gd name="T29" fmla="*/ 86 h 104"/>
                <a:gd name="T30" fmla="*/ 66 w 66"/>
                <a:gd name="T31" fmla="*/ 89 h 104"/>
                <a:gd name="T32" fmla="*/ 66 w 66"/>
                <a:gd name="T33" fmla="*/ 101 h 104"/>
                <a:gd name="T34" fmla="*/ 63 w 66"/>
                <a:gd name="T35" fmla="*/ 104 h 104"/>
                <a:gd name="T36" fmla="*/ 3 w 66"/>
                <a:gd name="T37" fmla="*/ 104 h 104"/>
                <a:gd name="T38" fmla="*/ 0 w 66"/>
                <a:gd name="T39" fmla="*/ 101 h 104"/>
                <a:gd name="T40" fmla="*/ 0 w 66"/>
                <a:gd name="T41" fmla="*/ 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04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6" y="2"/>
                    <a:pt x="66" y="3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7"/>
                    <a:pt x="65" y="18"/>
                    <a:pt x="63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7" y="42"/>
                    <a:pt x="58" y="44"/>
                    <a:pt x="58" y="45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8" y="59"/>
                    <a:pt x="57" y="60"/>
                    <a:pt x="56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5" y="86"/>
                    <a:pt x="66" y="88"/>
                    <a:pt x="66" y="89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3"/>
                    <a:pt x="65" y="104"/>
                    <a:pt x="6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49" name="Freeform 187">
              <a:extLst>
                <a:ext uri="{FF2B5EF4-FFF2-40B4-BE49-F238E27FC236}">
                  <a16:creationId xmlns:a16="http://schemas.microsoft.com/office/drawing/2014/main" id="{2048870E-7643-433C-BABF-F65A2FB1B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842" y="3578360"/>
              <a:ext cx="84138" cy="114300"/>
            </a:xfrm>
            <a:custGeom>
              <a:avLst/>
              <a:gdLst>
                <a:gd name="T0" fmla="*/ 0 w 77"/>
                <a:gd name="T1" fmla="*/ 3 h 104"/>
                <a:gd name="T2" fmla="*/ 2 w 77"/>
                <a:gd name="T3" fmla="*/ 0 h 104"/>
                <a:gd name="T4" fmla="*/ 45 w 77"/>
                <a:gd name="T5" fmla="*/ 0 h 104"/>
                <a:gd name="T6" fmla="*/ 77 w 77"/>
                <a:gd name="T7" fmla="*/ 32 h 104"/>
                <a:gd name="T8" fmla="*/ 55 w 77"/>
                <a:gd name="T9" fmla="*/ 62 h 104"/>
                <a:gd name="T10" fmla="*/ 76 w 77"/>
                <a:gd name="T11" fmla="*/ 100 h 104"/>
                <a:gd name="T12" fmla="*/ 73 w 77"/>
                <a:gd name="T13" fmla="*/ 104 h 104"/>
                <a:gd name="T14" fmla="*/ 57 w 77"/>
                <a:gd name="T15" fmla="*/ 104 h 104"/>
                <a:gd name="T16" fmla="*/ 55 w 77"/>
                <a:gd name="T17" fmla="*/ 103 h 104"/>
                <a:gd name="T18" fmla="*/ 35 w 77"/>
                <a:gd name="T19" fmla="*/ 64 h 104"/>
                <a:gd name="T20" fmla="*/ 19 w 77"/>
                <a:gd name="T21" fmla="*/ 64 h 104"/>
                <a:gd name="T22" fmla="*/ 19 w 77"/>
                <a:gd name="T23" fmla="*/ 101 h 104"/>
                <a:gd name="T24" fmla="*/ 16 w 77"/>
                <a:gd name="T25" fmla="*/ 104 h 104"/>
                <a:gd name="T26" fmla="*/ 2 w 77"/>
                <a:gd name="T27" fmla="*/ 104 h 104"/>
                <a:gd name="T28" fmla="*/ 0 w 77"/>
                <a:gd name="T29" fmla="*/ 101 h 104"/>
                <a:gd name="T30" fmla="*/ 0 w 77"/>
                <a:gd name="T31" fmla="*/ 3 h 104"/>
                <a:gd name="T32" fmla="*/ 43 w 77"/>
                <a:gd name="T33" fmla="*/ 48 h 104"/>
                <a:gd name="T34" fmla="*/ 58 w 77"/>
                <a:gd name="T35" fmla="*/ 33 h 104"/>
                <a:gd name="T36" fmla="*/ 43 w 77"/>
                <a:gd name="T37" fmla="*/ 18 h 104"/>
                <a:gd name="T38" fmla="*/ 19 w 77"/>
                <a:gd name="T39" fmla="*/ 18 h 104"/>
                <a:gd name="T40" fmla="*/ 19 w 77"/>
                <a:gd name="T41" fmla="*/ 48 h 104"/>
                <a:gd name="T42" fmla="*/ 43 w 77"/>
                <a:gd name="T4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104">
                  <a:moveTo>
                    <a:pt x="0" y="3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3" y="0"/>
                    <a:pt x="77" y="15"/>
                    <a:pt x="77" y="32"/>
                  </a:cubicBezTo>
                  <a:cubicBezTo>
                    <a:pt x="77" y="46"/>
                    <a:pt x="68" y="57"/>
                    <a:pt x="55" y="62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7" y="102"/>
                    <a:pt x="76" y="104"/>
                    <a:pt x="73" y="104"/>
                  </a:cubicBezTo>
                  <a:cubicBezTo>
                    <a:pt x="57" y="104"/>
                    <a:pt x="57" y="104"/>
                    <a:pt x="57" y="104"/>
                  </a:cubicBezTo>
                  <a:cubicBezTo>
                    <a:pt x="56" y="104"/>
                    <a:pt x="55" y="103"/>
                    <a:pt x="55" y="103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3"/>
                    <a:pt x="18" y="104"/>
                    <a:pt x="16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43" y="48"/>
                  </a:moveTo>
                  <a:cubicBezTo>
                    <a:pt x="51" y="48"/>
                    <a:pt x="58" y="41"/>
                    <a:pt x="58" y="33"/>
                  </a:cubicBezTo>
                  <a:cubicBezTo>
                    <a:pt x="58" y="25"/>
                    <a:pt x="51" y="18"/>
                    <a:pt x="43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48"/>
                    <a:pt x="19" y="48"/>
                    <a:pt x="19" y="48"/>
                  </a:cubicBezTo>
                  <a:lnTo>
                    <a:pt x="4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50" name="Freeform 188">
              <a:extLst>
                <a:ext uri="{FF2B5EF4-FFF2-40B4-BE49-F238E27FC236}">
                  <a16:creationId xmlns:a16="http://schemas.microsoft.com/office/drawing/2014/main" id="{451D1226-1135-42ED-9FB7-8848C4C191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067" y="3732347"/>
              <a:ext cx="74613" cy="114300"/>
            </a:xfrm>
            <a:custGeom>
              <a:avLst/>
              <a:gdLst>
                <a:gd name="T0" fmla="*/ 0 w 67"/>
                <a:gd name="T1" fmla="*/ 2 h 104"/>
                <a:gd name="T2" fmla="*/ 2 w 67"/>
                <a:gd name="T3" fmla="*/ 0 h 104"/>
                <a:gd name="T4" fmla="*/ 34 w 67"/>
                <a:gd name="T5" fmla="*/ 0 h 104"/>
                <a:gd name="T6" fmla="*/ 67 w 67"/>
                <a:gd name="T7" fmla="*/ 33 h 104"/>
                <a:gd name="T8" fmla="*/ 34 w 67"/>
                <a:gd name="T9" fmla="*/ 67 h 104"/>
                <a:gd name="T10" fmla="*/ 7 w 67"/>
                <a:gd name="T11" fmla="*/ 67 h 104"/>
                <a:gd name="T12" fmla="*/ 7 w 67"/>
                <a:gd name="T13" fmla="*/ 102 h 104"/>
                <a:gd name="T14" fmla="*/ 4 w 67"/>
                <a:gd name="T15" fmla="*/ 104 h 104"/>
                <a:gd name="T16" fmla="*/ 2 w 67"/>
                <a:gd name="T17" fmla="*/ 104 h 104"/>
                <a:gd name="T18" fmla="*/ 0 w 67"/>
                <a:gd name="T19" fmla="*/ 102 h 104"/>
                <a:gd name="T20" fmla="*/ 0 w 67"/>
                <a:gd name="T21" fmla="*/ 2 h 104"/>
                <a:gd name="T22" fmla="*/ 33 w 67"/>
                <a:gd name="T23" fmla="*/ 60 h 104"/>
                <a:gd name="T24" fmla="*/ 60 w 67"/>
                <a:gd name="T25" fmla="*/ 33 h 104"/>
                <a:gd name="T26" fmla="*/ 33 w 67"/>
                <a:gd name="T27" fmla="*/ 7 h 104"/>
                <a:gd name="T28" fmla="*/ 7 w 67"/>
                <a:gd name="T29" fmla="*/ 7 h 104"/>
                <a:gd name="T30" fmla="*/ 7 w 67"/>
                <a:gd name="T31" fmla="*/ 60 h 104"/>
                <a:gd name="T32" fmla="*/ 33 w 67"/>
                <a:gd name="T33" fmla="*/ 6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0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5"/>
                    <a:pt x="67" y="33"/>
                  </a:cubicBezTo>
                  <a:cubicBezTo>
                    <a:pt x="67" y="52"/>
                    <a:pt x="52" y="67"/>
                    <a:pt x="34" y="6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7" y="103"/>
                    <a:pt x="6" y="104"/>
                    <a:pt x="4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3"/>
                    <a:pt x="0" y="102"/>
                  </a:cubicBezTo>
                  <a:lnTo>
                    <a:pt x="0" y="2"/>
                  </a:lnTo>
                  <a:close/>
                  <a:moveTo>
                    <a:pt x="33" y="60"/>
                  </a:moveTo>
                  <a:cubicBezTo>
                    <a:pt x="48" y="60"/>
                    <a:pt x="60" y="48"/>
                    <a:pt x="60" y="33"/>
                  </a:cubicBezTo>
                  <a:cubicBezTo>
                    <a:pt x="60" y="19"/>
                    <a:pt x="48" y="7"/>
                    <a:pt x="33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0"/>
                    <a:pt x="7" y="60"/>
                    <a:pt x="7" y="60"/>
                  </a:cubicBezTo>
                  <a:lnTo>
                    <a:pt x="3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51" name="Freeform 189">
              <a:extLst>
                <a:ext uri="{FF2B5EF4-FFF2-40B4-BE49-F238E27FC236}">
                  <a16:creationId xmlns:a16="http://schemas.microsoft.com/office/drawing/2014/main" id="{5DB897DB-FACA-4328-92F0-A9E744E042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967" y="3730760"/>
              <a:ext cx="117475" cy="117475"/>
            </a:xfrm>
            <a:custGeom>
              <a:avLst/>
              <a:gdLst>
                <a:gd name="T0" fmla="*/ 54 w 107"/>
                <a:gd name="T1" fmla="*/ 0 h 106"/>
                <a:gd name="T2" fmla="*/ 107 w 107"/>
                <a:gd name="T3" fmla="*/ 53 h 106"/>
                <a:gd name="T4" fmla="*/ 54 w 107"/>
                <a:gd name="T5" fmla="*/ 106 h 106"/>
                <a:gd name="T6" fmla="*/ 0 w 107"/>
                <a:gd name="T7" fmla="*/ 53 h 106"/>
                <a:gd name="T8" fmla="*/ 54 w 107"/>
                <a:gd name="T9" fmla="*/ 0 h 106"/>
                <a:gd name="T10" fmla="*/ 54 w 107"/>
                <a:gd name="T11" fmla="*/ 100 h 106"/>
                <a:gd name="T12" fmla="*/ 101 w 107"/>
                <a:gd name="T13" fmla="*/ 53 h 106"/>
                <a:gd name="T14" fmla="*/ 54 w 107"/>
                <a:gd name="T15" fmla="*/ 6 h 106"/>
                <a:gd name="T16" fmla="*/ 7 w 107"/>
                <a:gd name="T17" fmla="*/ 53 h 106"/>
                <a:gd name="T18" fmla="*/ 54 w 107"/>
                <a:gd name="T19" fmla="*/ 10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06">
                  <a:moveTo>
                    <a:pt x="54" y="0"/>
                  </a:moveTo>
                  <a:cubicBezTo>
                    <a:pt x="84" y="0"/>
                    <a:pt x="107" y="23"/>
                    <a:pt x="107" y="53"/>
                  </a:cubicBezTo>
                  <a:cubicBezTo>
                    <a:pt x="107" y="83"/>
                    <a:pt x="84" y="106"/>
                    <a:pt x="54" y="106"/>
                  </a:cubicBezTo>
                  <a:cubicBezTo>
                    <a:pt x="24" y="106"/>
                    <a:pt x="0" y="83"/>
                    <a:pt x="0" y="53"/>
                  </a:cubicBezTo>
                  <a:cubicBezTo>
                    <a:pt x="0" y="23"/>
                    <a:pt x="24" y="0"/>
                    <a:pt x="54" y="0"/>
                  </a:cubicBezTo>
                  <a:close/>
                  <a:moveTo>
                    <a:pt x="54" y="100"/>
                  </a:moveTo>
                  <a:cubicBezTo>
                    <a:pt x="80" y="100"/>
                    <a:pt x="101" y="79"/>
                    <a:pt x="101" y="53"/>
                  </a:cubicBezTo>
                  <a:cubicBezTo>
                    <a:pt x="101" y="27"/>
                    <a:pt x="80" y="6"/>
                    <a:pt x="54" y="6"/>
                  </a:cubicBezTo>
                  <a:cubicBezTo>
                    <a:pt x="28" y="6"/>
                    <a:pt x="7" y="27"/>
                    <a:pt x="7" y="53"/>
                  </a:cubicBezTo>
                  <a:cubicBezTo>
                    <a:pt x="7" y="79"/>
                    <a:pt x="28" y="100"/>
                    <a:pt x="54" y="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52" name="Freeform 190">
              <a:extLst>
                <a:ext uri="{FF2B5EF4-FFF2-40B4-BE49-F238E27FC236}">
                  <a16:creationId xmlns:a16="http://schemas.microsoft.com/office/drawing/2014/main" id="{C847583A-DBC2-4946-9269-395AD14A09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1842" y="3732347"/>
              <a:ext cx="79375" cy="114300"/>
            </a:xfrm>
            <a:custGeom>
              <a:avLst/>
              <a:gdLst>
                <a:gd name="T0" fmla="*/ 0 w 72"/>
                <a:gd name="T1" fmla="*/ 2 h 104"/>
                <a:gd name="T2" fmla="*/ 2 w 72"/>
                <a:gd name="T3" fmla="*/ 0 h 104"/>
                <a:gd name="T4" fmla="*/ 39 w 72"/>
                <a:gd name="T5" fmla="*/ 0 h 104"/>
                <a:gd name="T6" fmla="*/ 72 w 72"/>
                <a:gd name="T7" fmla="*/ 32 h 104"/>
                <a:gd name="T8" fmla="*/ 48 w 72"/>
                <a:gd name="T9" fmla="*/ 63 h 104"/>
                <a:gd name="T10" fmla="*/ 69 w 72"/>
                <a:gd name="T11" fmla="*/ 101 h 104"/>
                <a:gd name="T12" fmla="*/ 68 w 72"/>
                <a:gd name="T13" fmla="*/ 104 h 104"/>
                <a:gd name="T14" fmla="*/ 64 w 72"/>
                <a:gd name="T15" fmla="*/ 104 h 104"/>
                <a:gd name="T16" fmla="*/ 62 w 72"/>
                <a:gd name="T17" fmla="*/ 103 h 104"/>
                <a:gd name="T18" fmla="*/ 40 w 72"/>
                <a:gd name="T19" fmla="*/ 64 h 104"/>
                <a:gd name="T20" fmla="*/ 35 w 72"/>
                <a:gd name="T21" fmla="*/ 64 h 104"/>
                <a:gd name="T22" fmla="*/ 7 w 72"/>
                <a:gd name="T23" fmla="*/ 64 h 104"/>
                <a:gd name="T24" fmla="*/ 7 w 72"/>
                <a:gd name="T25" fmla="*/ 102 h 104"/>
                <a:gd name="T26" fmla="*/ 5 w 72"/>
                <a:gd name="T27" fmla="*/ 104 h 104"/>
                <a:gd name="T28" fmla="*/ 2 w 72"/>
                <a:gd name="T29" fmla="*/ 104 h 104"/>
                <a:gd name="T30" fmla="*/ 0 w 72"/>
                <a:gd name="T31" fmla="*/ 102 h 104"/>
                <a:gd name="T32" fmla="*/ 0 w 72"/>
                <a:gd name="T33" fmla="*/ 2 h 104"/>
                <a:gd name="T34" fmla="*/ 39 w 72"/>
                <a:gd name="T35" fmla="*/ 58 h 104"/>
                <a:gd name="T36" fmla="*/ 65 w 72"/>
                <a:gd name="T37" fmla="*/ 32 h 104"/>
                <a:gd name="T38" fmla="*/ 39 w 72"/>
                <a:gd name="T39" fmla="*/ 7 h 104"/>
                <a:gd name="T40" fmla="*/ 8 w 72"/>
                <a:gd name="T41" fmla="*/ 7 h 104"/>
                <a:gd name="T42" fmla="*/ 8 w 72"/>
                <a:gd name="T43" fmla="*/ 58 h 104"/>
                <a:gd name="T44" fmla="*/ 39 w 72"/>
                <a:gd name="T45" fmla="*/ 5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" h="10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7" y="0"/>
                    <a:pt x="72" y="14"/>
                    <a:pt x="72" y="32"/>
                  </a:cubicBezTo>
                  <a:cubicBezTo>
                    <a:pt x="72" y="47"/>
                    <a:pt x="62" y="59"/>
                    <a:pt x="48" y="63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70" y="102"/>
                    <a:pt x="70" y="104"/>
                    <a:pt x="68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3" y="104"/>
                    <a:pt x="62" y="103"/>
                    <a:pt x="62" y="103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8" y="64"/>
                    <a:pt x="37" y="64"/>
                    <a:pt x="3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7" y="103"/>
                    <a:pt x="7" y="104"/>
                    <a:pt x="5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3"/>
                    <a:pt x="0" y="102"/>
                  </a:cubicBezTo>
                  <a:lnTo>
                    <a:pt x="0" y="2"/>
                  </a:lnTo>
                  <a:close/>
                  <a:moveTo>
                    <a:pt x="39" y="58"/>
                  </a:moveTo>
                  <a:cubicBezTo>
                    <a:pt x="53" y="58"/>
                    <a:pt x="65" y="47"/>
                    <a:pt x="65" y="32"/>
                  </a:cubicBezTo>
                  <a:cubicBezTo>
                    <a:pt x="65" y="18"/>
                    <a:pt x="53" y="7"/>
                    <a:pt x="3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8"/>
                    <a:pt x="8" y="58"/>
                    <a:pt x="8" y="58"/>
                  </a:cubicBezTo>
                  <a:lnTo>
                    <a:pt x="39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53" name="Freeform 191">
              <a:extLst>
                <a:ext uri="{FF2B5EF4-FFF2-40B4-BE49-F238E27FC236}">
                  <a16:creationId xmlns:a16="http://schemas.microsoft.com/office/drawing/2014/main" id="{F9740148-E009-47FF-B80D-178A8D7C1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2329" y="3732347"/>
              <a:ext cx="74613" cy="114300"/>
            </a:xfrm>
            <a:custGeom>
              <a:avLst/>
              <a:gdLst>
                <a:gd name="T0" fmla="*/ 30 w 68"/>
                <a:gd name="T1" fmla="*/ 6 h 104"/>
                <a:gd name="T2" fmla="*/ 2 w 68"/>
                <a:gd name="T3" fmla="*/ 6 h 104"/>
                <a:gd name="T4" fmla="*/ 0 w 68"/>
                <a:gd name="T5" fmla="*/ 4 h 104"/>
                <a:gd name="T6" fmla="*/ 0 w 68"/>
                <a:gd name="T7" fmla="*/ 2 h 104"/>
                <a:gd name="T8" fmla="*/ 2 w 68"/>
                <a:gd name="T9" fmla="*/ 0 h 104"/>
                <a:gd name="T10" fmla="*/ 66 w 68"/>
                <a:gd name="T11" fmla="*/ 0 h 104"/>
                <a:gd name="T12" fmla="*/ 68 w 68"/>
                <a:gd name="T13" fmla="*/ 2 h 104"/>
                <a:gd name="T14" fmla="*/ 68 w 68"/>
                <a:gd name="T15" fmla="*/ 5 h 104"/>
                <a:gd name="T16" fmla="*/ 66 w 68"/>
                <a:gd name="T17" fmla="*/ 6 h 104"/>
                <a:gd name="T18" fmla="*/ 37 w 68"/>
                <a:gd name="T19" fmla="*/ 6 h 104"/>
                <a:gd name="T20" fmla="*/ 37 w 68"/>
                <a:gd name="T21" fmla="*/ 102 h 104"/>
                <a:gd name="T22" fmla="*/ 35 w 68"/>
                <a:gd name="T23" fmla="*/ 104 h 104"/>
                <a:gd name="T24" fmla="*/ 32 w 68"/>
                <a:gd name="T25" fmla="*/ 104 h 104"/>
                <a:gd name="T26" fmla="*/ 30 w 68"/>
                <a:gd name="T27" fmla="*/ 102 h 104"/>
                <a:gd name="T28" fmla="*/ 30 w 68"/>
                <a:gd name="T29" fmla="*/ 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104">
                  <a:moveTo>
                    <a:pt x="30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0" y="6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7" y="0"/>
                    <a:pt x="68" y="1"/>
                    <a:pt x="68" y="2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8" y="6"/>
                    <a:pt x="67" y="6"/>
                    <a:pt x="66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7" y="103"/>
                    <a:pt x="36" y="104"/>
                    <a:pt x="35" y="104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1" y="104"/>
                    <a:pt x="30" y="103"/>
                    <a:pt x="30" y="102"/>
                  </a:cubicBezTo>
                  <a:lnTo>
                    <a:pt x="3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54" name="Freeform 192">
              <a:extLst>
                <a:ext uri="{FF2B5EF4-FFF2-40B4-BE49-F238E27FC236}">
                  <a16:creationId xmlns:a16="http://schemas.microsoft.com/office/drawing/2014/main" id="{9CACD4C8-6EF0-412D-8E34-A8CB21F34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404" y="3732347"/>
              <a:ext cx="61913" cy="114300"/>
            </a:xfrm>
            <a:custGeom>
              <a:avLst/>
              <a:gdLst>
                <a:gd name="T0" fmla="*/ 0 w 57"/>
                <a:gd name="T1" fmla="*/ 2 h 104"/>
                <a:gd name="T2" fmla="*/ 2 w 57"/>
                <a:gd name="T3" fmla="*/ 0 h 104"/>
                <a:gd name="T4" fmla="*/ 6 w 57"/>
                <a:gd name="T5" fmla="*/ 0 h 104"/>
                <a:gd name="T6" fmla="*/ 7 w 57"/>
                <a:gd name="T7" fmla="*/ 2 h 104"/>
                <a:gd name="T8" fmla="*/ 7 w 57"/>
                <a:gd name="T9" fmla="*/ 98 h 104"/>
                <a:gd name="T10" fmla="*/ 55 w 57"/>
                <a:gd name="T11" fmla="*/ 98 h 104"/>
                <a:gd name="T12" fmla="*/ 57 w 57"/>
                <a:gd name="T13" fmla="*/ 100 h 104"/>
                <a:gd name="T14" fmla="*/ 57 w 57"/>
                <a:gd name="T15" fmla="*/ 102 h 104"/>
                <a:gd name="T16" fmla="*/ 55 w 57"/>
                <a:gd name="T17" fmla="*/ 104 h 104"/>
                <a:gd name="T18" fmla="*/ 2 w 57"/>
                <a:gd name="T19" fmla="*/ 104 h 104"/>
                <a:gd name="T20" fmla="*/ 0 w 57"/>
                <a:gd name="T21" fmla="*/ 102 h 104"/>
                <a:gd name="T22" fmla="*/ 0 w 57"/>
                <a:gd name="T23" fmla="*/ 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1"/>
                    <a:pt x="7" y="2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55" y="98"/>
                    <a:pt x="55" y="98"/>
                    <a:pt x="55" y="98"/>
                  </a:cubicBezTo>
                  <a:cubicBezTo>
                    <a:pt x="56" y="98"/>
                    <a:pt x="57" y="99"/>
                    <a:pt x="57" y="100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3"/>
                    <a:pt x="56" y="104"/>
                    <a:pt x="55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3"/>
                    <a:pt x="0" y="10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55" name="Freeform 193">
              <a:extLst>
                <a:ext uri="{FF2B5EF4-FFF2-40B4-BE49-F238E27FC236}">
                  <a16:creationId xmlns:a16="http://schemas.microsoft.com/office/drawing/2014/main" id="{531EF8EB-781C-4B5A-AABD-304AB4F50B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2667" y="3730760"/>
              <a:ext cx="104775" cy="115888"/>
            </a:xfrm>
            <a:custGeom>
              <a:avLst/>
              <a:gdLst>
                <a:gd name="T0" fmla="*/ 1 w 96"/>
                <a:gd name="T1" fmla="*/ 104 h 106"/>
                <a:gd name="T2" fmla="*/ 47 w 96"/>
                <a:gd name="T3" fmla="*/ 1 h 106"/>
                <a:gd name="T4" fmla="*/ 48 w 96"/>
                <a:gd name="T5" fmla="*/ 0 h 106"/>
                <a:gd name="T6" fmla="*/ 49 w 96"/>
                <a:gd name="T7" fmla="*/ 0 h 106"/>
                <a:gd name="T8" fmla="*/ 51 w 96"/>
                <a:gd name="T9" fmla="*/ 1 h 106"/>
                <a:gd name="T10" fmla="*/ 96 w 96"/>
                <a:gd name="T11" fmla="*/ 104 h 106"/>
                <a:gd name="T12" fmla="*/ 95 w 96"/>
                <a:gd name="T13" fmla="*/ 106 h 106"/>
                <a:gd name="T14" fmla="*/ 91 w 96"/>
                <a:gd name="T15" fmla="*/ 106 h 106"/>
                <a:gd name="T16" fmla="*/ 89 w 96"/>
                <a:gd name="T17" fmla="*/ 105 h 106"/>
                <a:gd name="T18" fmla="*/ 77 w 96"/>
                <a:gd name="T19" fmla="*/ 77 h 106"/>
                <a:gd name="T20" fmla="*/ 20 w 96"/>
                <a:gd name="T21" fmla="*/ 77 h 106"/>
                <a:gd name="T22" fmla="*/ 8 w 96"/>
                <a:gd name="T23" fmla="*/ 105 h 106"/>
                <a:gd name="T24" fmla="*/ 6 w 96"/>
                <a:gd name="T25" fmla="*/ 106 h 106"/>
                <a:gd name="T26" fmla="*/ 2 w 96"/>
                <a:gd name="T27" fmla="*/ 106 h 106"/>
                <a:gd name="T28" fmla="*/ 1 w 96"/>
                <a:gd name="T29" fmla="*/ 104 h 106"/>
                <a:gd name="T30" fmla="*/ 74 w 96"/>
                <a:gd name="T31" fmla="*/ 72 h 106"/>
                <a:gd name="T32" fmla="*/ 49 w 96"/>
                <a:gd name="T33" fmla="*/ 12 h 106"/>
                <a:gd name="T34" fmla="*/ 48 w 96"/>
                <a:gd name="T35" fmla="*/ 12 h 106"/>
                <a:gd name="T36" fmla="*/ 23 w 96"/>
                <a:gd name="T37" fmla="*/ 72 h 106"/>
                <a:gd name="T38" fmla="*/ 74 w 96"/>
                <a:gd name="T39" fmla="*/ 7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106">
                  <a:moveTo>
                    <a:pt x="1" y="104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8" y="0"/>
                    <a:pt x="48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0"/>
                    <a:pt x="50" y="0"/>
                    <a:pt x="51" y="1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5"/>
                    <a:pt x="96" y="106"/>
                    <a:pt x="95" y="106"/>
                  </a:cubicBezTo>
                  <a:cubicBezTo>
                    <a:pt x="91" y="106"/>
                    <a:pt x="91" y="106"/>
                    <a:pt x="91" y="106"/>
                  </a:cubicBezTo>
                  <a:cubicBezTo>
                    <a:pt x="90" y="106"/>
                    <a:pt x="89" y="105"/>
                    <a:pt x="89" y="105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8" y="105"/>
                    <a:pt x="7" y="106"/>
                    <a:pt x="6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1" y="106"/>
                    <a:pt x="0" y="105"/>
                    <a:pt x="1" y="104"/>
                  </a:cubicBezTo>
                  <a:close/>
                  <a:moveTo>
                    <a:pt x="74" y="72"/>
                  </a:moveTo>
                  <a:cubicBezTo>
                    <a:pt x="49" y="12"/>
                    <a:pt x="49" y="12"/>
                    <a:pt x="49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23" y="72"/>
                    <a:pt x="23" y="72"/>
                    <a:pt x="23" y="72"/>
                  </a:cubicBezTo>
                  <a:lnTo>
                    <a:pt x="74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56" name="Freeform 194">
              <a:extLst>
                <a:ext uri="{FF2B5EF4-FFF2-40B4-BE49-F238E27FC236}">
                  <a16:creationId xmlns:a16="http://schemas.microsoft.com/office/drawing/2014/main" id="{A81DF86B-5864-4981-8A25-365E3E6AD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492" y="3730760"/>
              <a:ext cx="92075" cy="117475"/>
            </a:xfrm>
            <a:custGeom>
              <a:avLst/>
              <a:gdLst>
                <a:gd name="T0" fmla="*/ 0 w 83"/>
                <a:gd name="T1" fmla="*/ 2 h 106"/>
                <a:gd name="T2" fmla="*/ 2 w 83"/>
                <a:gd name="T3" fmla="*/ 0 h 106"/>
                <a:gd name="T4" fmla="*/ 4 w 83"/>
                <a:gd name="T5" fmla="*/ 0 h 106"/>
                <a:gd name="T6" fmla="*/ 76 w 83"/>
                <a:gd name="T7" fmla="*/ 92 h 106"/>
                <a:gd name="T8" fmla="*/ 76 w 83"/>
                <a:gd name="T9" fmla="*/ 92 h 106"/>
                <a:gd name="T10" fmla="*/ 76 w 83"/>
                <a:gd name="T11" fmla="*/ 3 h 106"/>
                <a:gd name="T12" fmla="*/ 78 w 83"/>
                <a:gd name="T13" fmla="*/ 1 h 106"/>
                <a:gd name="T14" fmla="*/ 81 w 83"/>
                <a:gd name="T15" fmla="*/ 1 h 106"/>
                <a:gd name="T16" fmla="*/ 83 w 83"/>
                <a:gd name="T17" fmla="*/ 3 h 106"/>
                <a:gd name="T18" fmla="*/ 83 w 83"/>
                <a:gd name="T19" fmla="*/ 104 h 106"/>
                <a:gd name="T20" fmla="*/ 80 w 83"/>
                <a:gd name="T21" fmla="*/ 106 h 106"/>
                <a:gd name="T22" fmla="*/ 78 w 83"/>
                <a:gd name="T23" fmla="*/ 106 h 106"/>
                <a:gd name="T24" fmla="*/ 6 w 83"/>
                <a:gd name="T25" fmla="*/ 13 h 106"/>
                <a:gd name="T26" fmla="*/ 6 w 83"/>
                <a:gd name="T27" fmla="*/ 13 h 106"/>
                <a:gd name="T28" fmla="*/ 6 w 83"/>
                <a:gd name="T29" fmla="*/ 103 h 106"/>
                <a:gd name="T30" fmla="*/ 4 w 83"/>
                <a:gd name="T31" fmla="*/ 105 h 106"/>
                <a:gd name="T32" fmla="*/ 2 w 83"/>
                <a:gd name="T33" fmla="*/ 105 h 106"/>
                <a:gd name="T34" fmla="*/ 0 w 83"/>
                <a:gd name="T35" fmla="*/ 103 h 106"/>
                <a:gd name="T36" fmla="*/ 0 w 83"/>
                <a:gd name="T37" fmla="*/ 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6">
                  <a:moveTo>
                    <a:pt x="0" y="2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6" y="92"/>
                    <a:pt x="76" y="92"/>
                    <a:pt x="76" y="92"/>
                  </a:cubicBezTo>
                  <a:cubicBezTo>
                    <a:pt x="76" y="92"/>
                    <a:pt x="76" y="92"/>
                    <a:pt x="76" y="92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6" y="2"/>
                    <a:pt x="77" y="1"/>
                    <a:pt x="78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2" y="1"/>
                    <a:pt x="83" y="2"/>
                    <a:pt x="83" y="3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83" y="106"/>
                    <a:pt x="81" y="106"/>
                    <a:pt x="80" y="106"/>
                  </a:cubicBezTo>
                  <a:cubicBezTo>
                    <a:pt x="78" y="106"/>
                    <a:pt x="78" y="106"/>
                    <a:pt x="78" y="106"/>
                  </a:cubicBezTo>
                  <a:cubicBezTo>
                    <a:pt x="78" y="106"/>
                    <a:pt x="77" y="106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4"/>
                    <a:pt x="5" y="105"/>
                    <a:pt x="4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0" y="105"/>
                    <a:pt x="0" y="104"/>
                    <a:pt x="0" y="10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57" name="Freeform 195">
              <a:extLst>
                <a:ext uri="{FF2B5EF4-FFF2-40B4-BE49-F238E27FC236}">
                  <a16:creationId xmlns:a16="http://schemas.microsoft.com/office/drawing/2014/main" id="{C83A50DC-ADD0-44D4-8185-DFBCFDBD7B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1904" y="3732347"/>
              <a:ext cx="93663" cy="114300"/>
            </a:xfrm>
            <a:custGeom>
              <a:avLst/>
              <a:gdLst>
                <a:gd name="T0" fmla="*/ 0 w 85"/>
                <a:gd name="T1" fmla="*/ 2 h 104"/>
                <a:gd name="T2" fmla="*/ 2 w 85"/>
                <a:gd name="T3" fmla="*/ 0 h 104"/>
                <a:gd name="T4" fmla="*/ 33 w 85"/>
                <a:gd name="T5" fmla="*/ 0 h 104"/>
                <a:gd name="T6" fmla="*/ 85 w 85"/>
                <a:gd name="T7" fmla="*/ 52 h 104"/>
                <a:gd name="T8" fmla="*/ 33 w 85"/>
                <a:gd name="T9" fmla="*/ 104 h 104"/>
                <a:gd name="T10" fmla="*/ 2 w 85"/>
                <a:gd name="T11" fmla="*/ 104 h 104"/>
                <a:gd name="T12" fmla="*/ 0 w 85"/>
                <a:gd name="T13" fmla="*/ 102 h 104"/>
                <a:gd name="T14" fmla="*/ 0 w 85"/>
                <a:gd name="T15" fmla="*/ 2 h 104"/>
                <a:gd name="T16" fmla="*/ 32 w 85"/>
                <a:gd name="T17" fmla="*/ 98 h 104"/>
                <a:gd name="T18" fmla="*/ 78 w 85"/>
                <a:gd name="T19" fmla="*/ 52 h 104"/>
                <a:gd name="T20" fmla="*/ 32 w 85"/>
                <a:gd name="T21" fmla="*/ 6 h 104"/>
                <a:gd name="T22" fmla="*/ 7 w 85"/>
                <a:gd name="T23" fmla="*/ 6 h 104"/>
                <a:gd name="T24" fmla="*/ 7 w 85"/>
                <a:gd name="T25" fmla="*/ 98 h 104"/>
                <a:gd name="T26" fmla="*/ 32 w 85"/>
                <a:gd name="T27" fmla="*/ 9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62" y="0"/>
                    <a:pt x="85" y="23"/>
                    <a:pt x="85" y="52"/>
                  </a:cubicBezTo>
                  <a:cubicBezTo>
                    <a:pt x="85" y="81"/>
                    <a:pt x="62" y="104"/>
                    <a:pt x="33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3"/>
                    <a:pt x="0" y="102"/>
                  </a:cubicBezTo>
                  <a:lnTo>
                    <a:pt x="0" y="2"/>
                  </a:lnTo>
                  <a:close/>
                  <a:moveTo>
                    <a:pt x="32" y="98"/>
                  </a:moveTo>
                  <a:cubicBezTo>
                    <a:pt x="58" y="98"/>
                    <a:pt x="78" y="78"/>
                    <a:pt x="78" y="52"/>
                  </a:cubicBezTo>
                  <a:cubicBezTo>
                    <a:pt x="78" y="26"/>
                    <a:pt x="58" y="6"/>
                    <a:pt x="32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98"/>
                    <a:pt x="7" y="98"/>
                    <a:pt x="7" y="98"/>
                  </a:cubicBezTo>
                  <a:lnTo>
                    <a:pt x="32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</p:grpSp>
      <p:grpSp>
        <p:nvGrpSpPr>
          <p:cNvPr id="458" name="Group 457">
            <a:extLst>
              <a:ext uri="{FF2B5EF4-FFF2-40B4-BE49-F238E27FC236}">
                <a16:creationId xmlns:a16="http://schemas.microsoft.com/office/drawing/2014/main" id="{7E0EC3CC-4D03-4526-A821-18995CF06BC9}"/>
              </a:ext>
            </a:extLst>
          </p:cNvPr>
          <p:cNvGrpSpPr/>
          <p:nvPr userDrawn="1"/>
        </p:nvGrpSpPr>
        <p:grpSpPr>
          <a:xfrm>
            <a:off x="505915" y="1197306"/>
            <a:ext cx="874713" cy="1184275"/>
            <a:chOff x="1782973" y="1846263"/>
            <a:chExt cx="874713" cy="1184275"/>
          </a:xfrm>
        </p:grpSpPr>
        <p:sp>
          <p:nvSpPr>
            <p:cNvPr id="459" name="Freeform 154">
              <a:extLst>
                <a:ext uri="{FF2B5EF4-FFF2-40B4-BE49-F238E27FC236}">
                  <a16:creationId xmlns:a16="http://schemas.microsoft.com/office/drawing/2014/main" id="{8943F918-2E7D-41FD-AC47-7F22DD699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823" y="2155825"/>
              <a:ext cx="69850" cy="76200"/>
            </a:xfrm>
            <a:custGeom>
              <a:avLst/>
              <a:gdLst>
                <a:gd name="T0" fmla="*/ 18 w 63"/>
                <a:gd name="T1" fmla="*/ 70 h 70"/>
                <a:gd name="T2" fmla="*/ 18 w 63"/>
                <a:gd name="T3" fmla="*/ 70 h 70"/>
                <a:gd name="T4" fmla="*/ 50 w 63"/>
                <a:gd name="T5" fmla="*/ 70 h 70"/>
                <a:gd name="T6" fmla="*/ 53 w 63"/>
                <a:gd name="T7" fmla="*/ 70 h 70"/>
                <a:gd name="T8" fmla="*/ 63 w 63"/>
                <a:gd name="T9" fmla="*/ 39 h 70"/>
                <a:gd name="T10" fmla="*/ 63 w 63"/>
                <a:gd name="T11" fmla="*/ 37 h 70"/>
                <a:gd name="T12" fmla="*/ 52 w 63"/>
                <a:gd name="T13" fmla="*/ 30 h 70"/>
                <a:gd name="T14" fmla="*/ 24 w 63"/>
                <a:gd name="T15" fmla="*/ 14 h 70"/>
                <a:gd name="T16" fmla="*/ 0 w 63"/>
                <a:gd name="T17" fmla="*/ 0 h 70"/>
                <a:gd name="T18" fmla="*/ 13 w 63"/>
                <a:gd name="T19" fmla="*/ 53 h 70"/>
                <a:gd name="T20" fmla="*/ 17 w 63"/>
                <a:gd name="T21" fmla="*/ 68 h 70"/>
                <a:gd name="T22" fmla="*/ 18 w 63"/>
                <a:gd name="T2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70">
                  <a:moveTo>
                    <a:pt x="18" y="70"/>
                  </a:moveTo>
                  <a:cubicBezTo>
                    <a:pt x="18" y="70"/>
                    <a:pt x="18" y="70"/>
                    <a:pt x="18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1" y="70"/>
                    <a:pt x="52" y="70"/>
                    <a:pt x="53" y="70"/>
                  </a:cubicBezTo>
                  <a:cubicBezTo>
                    <a:pt x="56" y="60"/>
                    <a:pt x="60" y="49"/>
                    <a:pt x="63" y="39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7" y="68"/>
                    <a:pt x="17" y="68"/>
                    <a:pt x="17" y="68"/>
                  </a:cubicBezTo>
                  <a:lnTo>
                    <a:pt x="18" y="70"/>
                  </a:ln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60" name="Freeform 155">
              <a:extLst>
                <a:ext uri="{FF2B5EF4-FFF2-40B4-BE49-F238E27FC236}">
                  <a16:creationId xmlns:a16="http://schemas.microsoft.com/office/drawing/2014/main" id="{CA7FE286-CE90-4C63-A230-1270F562E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285" y="2232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61" name="Freeform 156">
              <a:extLst>
                <a:ext uri="{FF2B5EF4-FFF2-40B4-BE49-F238E27FC236}">
                  <a16:creationId xmlns:a16="http://schemas.microsoft.com/office/drawing/2014/main" id="{2F6C941E-1F39-436C-B3ED-667E8C602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223" y="2155825"/>
              <a:ext cx="65088" cy="76200"/>
            </a:xfrm>
            <a:custGeom>
              <a:avLst/>
              <a:gdLst>
                <a:gd name="T0" fmla="*/ 60 w 60"/>
                <a:gd name="T1" fmla="*/ 0 h 69"/>
                <a:gd name="T2" fmla="*/ 13 w 60"/>
                <a:gd name="T3" fmla="*/ 28 h 69"/>
                <a:gd name="T4" fmla="*/ 0 w 60"/>
                <a:gd name="T5" fmla="*/ 35 h 69"/>
                <a:gd name="T6" fmla="*/ 1 w 60"/>
                <a:gd name="T7" fmla="*/ 38 h 69"/>
                <a:gd name="T8" fmla="*/ 11 w 60"/>
                <a:gd name="T9" fmla="*/ 69 h 69"/>
                <a:gd name="T10" fmla="*/ 42 w 60"/>
                <a:gd name="T11" fmla="*/ 68 h 69"/>
                <a:gd name="T12" fmla="*/ 46 w 60"/>
                <a:gd name="T13" fmla="*/ 68 h 69"/>
                <a:gd name="T14" fmla="*/ 46 w 60"/>
                <a:gd name="T15" fmla="*/ 65 h 69"/>
                <a:gd name="T16" fmla="*/ 48 w 60"/>
                <a:gd name="T17" fmla="*/ 57 h 69"/>
                <a:gd name="T18" fmla="*/ 55 w 60"/>
                <a:gd name="T19" fmla="*/ 26 h 69"/>
                <a:gd name="T20" fmla="*/ 60 w 60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69">
                  <a:moveTo>
                    <a:pt x="60" y="0"/>
                  </a:moveTo>
                  <a:cubicBezTo>
                    <a:pt x="13" y="28"/>
                    <a:pt x="13" y="28"/>
                    <a:pt x="13" y="2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21" y="69"/>
                    <a:pt x="32" y="69"/>
                    <a:pt x="42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46" y="65"/>
                    <a:pt x="46" y="65"/>
                    <a:pt x="46" y="65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5" y="26"/>
                    <a:pt x="55" y="26"/>
                    <a:pt x="55" y="26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B14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62" name="Freeform 157">
              <a:extLst>
                <a:ext uri="{FF2B5EF4-FFF2-40B4-BE49-F238E27FC236}">
                  <a16:creationId xmlns:a16="http://schemas.microsoft.com/office/drawing/2014/main" id="{6FF95A1B-9804-45E2-823E-F03697BA8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635" y="2192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14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63" name="Freeform 158">
              <a:extLst>
                <a:ext uri="{FF2B5EF4-FFF2-40B4-BE49-F238E27FC236}">
                  <a16:creationId xmlns:a16="http://schemas.microsoft.com/office/drawing/2014/main" id="{2BA9903A-2D5E-4337-B08A-03F1DD5F1A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6785" y="2760663"/>
              <a:ext cx="77788" cy="114300"/>
            </a:xfrm>
            <a:custGeom>
              <a:avLst/>
              <a:gdLst>
                <a:gd name="T0" fmla="*/ 0 w 71"/>
                <a:gd name="T1" fmla="*/ 3 h 104"/>
                <a:gd name="T2" fmla="*/ 3 w 71"/>
                <a:gd name="T3" fmla="*/ 0 h 104"/>
                <a:gd name="T4" fmla="*/ 38 w 71"/>
                <a:gd name="T5" fmla="*/ 0 h 104"/>
                <a:gd name="T6" fmla="*/ 71 w 71"/>
                <a:gd name="T7" fmla="*/ 33 h 104"/>
                <a:gd name="T8" fmla="*/ 38 w 71"/>
                <a:gd name="T9" fmla="*/ 66 h 104"/>
                <a:gd name="T10" fmla="*/ 19 w 71"/>
                <a:gd name="T11" fmla="*/ 66 h 104"/>
                <a:gd name="T12" fmla="*/ 19 w 71"/>
                <a:gd name="T13" fmla="*/ 101 h 104"/>
                <a:gd name="T14" fmla="*/ 16 w 71"/>
                <a:gd name="T15" fmla="*/ 104 h 104"/>
                <a:gd name="T16" fmla="*/ 3 w 71"/>
                <a:gd name="T17" fmla="*/ 104 h 104"/>
                <a:gd name="T18" fmla="*/ 0 w 71"/>
                <a:gd name="T19" fmla="*/ 101 h 104"/>
                <a:gd name="T20" fmla="*/ 0 w 71"/>
                <a:gd name="T21" fmla="*/ 3 h 104"/>
                <a:gd name="T22" fmla="*/ 36 w 71"/>
                <a:gd name="T23" fmla="*/ 48 h 104"/>
                <a:gd name="T24" fmla="*/ 52 w 71"/>
                <a:gd name="T25" fmla="*/ 33 h 104"/>
                <a:gd name="T26" fmla="*/ 36 w 71"/>
                <a:gd name="T27" fmla="*/ 19 h 104"/>
                <a:gd name="T28" fmla="*/ 19 w 71"/>
                <a:gd name="T29" fmla="*/ 19 h 104"/>
                <a:gd name="T30" fmla="*/ 19 w 71"/>
                <a:gd name="T31" fmla="*/ 48 h 104"/>
                <a:gd name="T32" fmla="*/ 36 w 71"/>
                <a:gd name="T3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104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6" y="0"/>
                    <a:pt x="71" y="15"/>
                    <a:pt x="71" y="33"/>
                  </a:cubicBezTo>
                  <a:cubicBezTo>
                    <a:pt x="71" y="51"/>
                    <a:pt x="56" y="66"/>
                    <a:pt x="38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3"/>
                    <a:pt x="18" y="104"/>
                    <a:pt x="16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36" y="48"/>
                  </a:moveTo>
                  <a:cubicBezTo>
                    <a:pt x="45" y="48"/>
                    <a:pt x="52" y="42"/>
                    <a:pt x="52" y="33"/>
                  </a:cubicBezTo>
                  <a:cubicBezTo>
                    <a:pt x="52" y="25"/>
                    <a:pt x="45" y="19"/>
                    <a:pt x="3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48"/>
                    <a:pt x="19" y="48"/>
                    <a:pt x="19" y="48"/>
                  </a:cubicBezTo>
                  <a:lnTo>
                    <a:pt x="36" y="48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64" name="Freeform 159">
              <a:extLst>
                <a:ext uri="{FF2B5EF4-FFF2-40B4-BE49-F238E27FC236}">
                  <a16:creationId xmlns:a16="http://schemas.microsoft.com/office/drawing/2014/main" id="{DE211B62-0C32-4E60-8AC8-998DE3B088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2673" y="2760663"/>
              <a:ext cx="85725" cy="114300"/>
            </a:xfrm>
            <a:custGeom>
              <a:avLst/>
              <a:gdLst>
                <a:gd name="T0" fmla="*/ 0 w 78"/>
                <a:gd name="T1" fmla="*/ 3 h 104"/>
                <a:gd name="T2" fmla="*/ 3 w 78"/>
                <a:gd name="T3" fmla="*/ 0 h 104"/>
                <a:gd name="T4" fmla="*/ 46 w 78"/>
                <a:gd name="T5" fmla="*/ 0 h 104"/>
                <a:gd name="T6" fmla="*/ 78 w 78"/>
                <a:gd name="T7" fmla="*/ 32 h 104"/>
                <a:gd name="T8" fmla="*/ 56 w 78"/>
                <a:gd name="T9" fmla="*/ 62 h 104"/>
                <a:gd name="T10" fmla="*/ 76 w 78"/>
                <a:gd name="T11" fmla="*/ 100 h 104"/>
                <a:gd name="T12" fmla="*/ 74 w 78"/>
                <a:gd name="T13" fmla="*/ 104 h 104"/>
                <a:gd name="T14" fmla="*/ 58 w 78"/>
                <a:gd name="T15" fmla="*/ 104 h 104"/>
                <a:gd name="T16" fmla="*/ 56 w 78"/>
                <a:gd name="T17" fmla="*/ 103 h 104"/>
                <a:gd name="T18" fmla="*/ 36 w 78"/>
                <a:gd name="T19" fmla="*/ 63 h 104"/>
                <a:gd name="T20" fmla="*/ 20 w 78"/>
                <a:gd name="T21" fmla="*/ 63 h 104"/>
                <a:gd name="T22" fmla="*/ 20 w 78"/>
                <a:gd name="T23" fmla="*/ 101 h 104"/>
                <a:gd name="T24" fmla="*/ 17 w 78"/>
                <a:gd name="T25" fmla="*/ 104 h 104"/>
                <a:gd name="T26" fmla="*/ 3 w 78"/>
                <a:gd name="T27" fmla="*/ 104 h 104"/>
                <a:gd name="T28" fmla="*/ 0 w 78"/>
                <a:gd name="T29" fmla="*/ 101 h 104"/>
                <a:gd name="T30" fmla="*/ 0 w 78"/>
                <a:gd name="T31" fmla="*/ 3 h 104"/>
                <a:gd name="T32" fmla="*/ 44 w 78"/>
                <a:gd name="T33" fmla="*/ 48 h 104"/>
                <a:gd name="T34" fmla="*/ 59 w 78"/>
                <a:gd name="T35" fmla="*/ 32 h 104"/>
                <a:gd name="T36" fmla="*/ 44 w 78"/>
                <a:gd name="T37" fmla="*/ 18 h 104"/>
                <a:gd name="T38" fmla="*/ 20 w 78"/>
                <a:gd name="T39" fmla="*/ 18 h 104"/>
                <a:gd name="T40" fmla="*/ 20 w 78"/>
                <a:gd name="T41" fmla="*/ 48 h 104"/>
                <a:gd name="T42" fmla="*/ 44 w 78"/>
                <a:gd name="T4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" h="104">
                  <a:moveTo>
                    <a:pt x="0" y="3"/>
                  </a:moveTo>
                  <a:cubicBezTo>
                    <a:pt x="0" y="2"/>
                    <a:pt x="2" y="0"/>
                    <a:pt x="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63" y="0"/>
                    <a:pt x="78" y="14"/>
                    <a:pt x="78" y="32"/>
                  </a:cubicBezTo>
                  <a:cubicBezTo>
                    <a:pt x="78" y="46"/>
                    <a:pt x="69" y="57"/>
                    <a:pt x="56" y="62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7" y="102"/>
                    <a:pt x="76" y="104"/>
                    <a:pt x="74" y="104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57" y="104"/>
                    <a:pt x="56" y="103"/>
                    <a:pt x="56" y="10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0" y="103"/>
                    <a:pt x="18" y="104"/>
                    <a:pt x="17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44" y="48"/>
                  </a:moveTo>
                  <a:cubicBezTo>
                    <a:pt x="52" y="48"/>
                    <a:pt x="59" y="41"/>
                    <a:pt x="59" y="32"/>
                  </a:cubicBezTo>
                  <a:cubicBezTo>
                    <a:pt x="59" y="25"/>
                    <a:pt x="52" y="18"/>
                    <a:pt x="44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48"/>
                    <a:pt x="20" y="48"/>
                    <a:pt x="20" y="48"/>
                  </a:cubicBezTo>
                  <a:lnTo>
                    <a:pt x="44" y="48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65" name="Freeform 160">
              <a:extLst>
                <a:ext uri="{FF2B5EF4-FFF2-40B4-BE49-F238E27FC236}">
                  <a16:creationId xmlns:a16="http://schemas.microsoft.com/office/drawing/2014/main" id="{1F64B6D3-9482-4296-9C07-A393B7DC06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3323" y="2760663"/>
              <a:ext cx="117475" cy="117475"/>
            </a:xfrm>
            <a:custGeom>
              <a:avLst/>
              <a:gdLst>
                <a:gd name="T0" fmla="*/ 54 w 107"/>
                <a:gd name="T1" fmla="*/ 0 h 107"/>
                <a:gd name="T2" fmla="*/ 107 w 107"/>
                <a:gd name="T3" fmla="*/ 53 h 107"/>
                <a:gd name="T4" fmla="*/ 54 w 107"/>
                <a:gd name="T5" fmla="*/ 107 h 107"/>
                <a:gd name="T6" fmla="*/ 0 w 107"/>
                <a:gd name="T7" fmla="*/ 53 h 107"/>
                <a:gd name="T8" fmla="*/ 54 w 107"/>
                <a:gd name="T9" fmla="*/ 0 h 107"/>
                <a:gd name="T10" fmla="*/ 54 w 107"/>
                <a:gd name="T11" fmla="*/ 87 h 107"/>
                <a:gd name="T12" fmla="*/ 88 w 107"/>
                <a:gd name="T13" fmla="*/ 53 h 107"/>
                <a:gd name="T14" fmla="*/ 54 w 107"/>
                <a:gd name="T15" fmla="*/ 19 h 107"/>
                <a:gd name="T16" fmla="*/ 20 w 107"/>
                <a:gd name="T17" fmla="*/ 53 h 107"/>
                <a:gd name="T18" fmla="*/ 54 w 107"/>
                <a:gd name="T19" fmla="*/ 8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07">
                  <a:moveTo>
                    <a:pt x="54" y="0"/>
                  </a:moveTo>
                  <a:cubicBezTo>
                    <a:pt x="83" y="0"/>
                    <a:pt x="107" y="24"/>
                    <a:pt x="107" y="53"/>
                  </a:cubicBezTo>
                  <a:cubicBezTo>
                    <a:pt x="107" y="83"/>
                    <a:pt x="83" y="107"/>
                    <a:pt x="54" y="107"/>
                  </a:cubicBezTo>
                  <a:cubicBezTo>
                    <a:pt x="24" y="107"/>
                    <a:pt x="0" y="8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lose/>
                  <a:moveTo>
                    <a:pt x="54" y="87"/>
                  </a:moveTo>
                  <a:cubicBezTo>
                    <a:pt x="72" y="87"/>
                    <a:pt x="88" y="72"/>
                    <a:pt x="88" y="53"/>
                  </a:cubicBezTo>
                  <a:cubicBezTo>
                    <a:pt x="88" y="35"/>
                    <a:pt x="72" y="19"/>
                    <a:pt x="54" y="19"/>
                  </a:cubicBezTo>
                  <a:cubicBezTo>
                    <a:pt x="35" y="19"/>
                    <a:pt x="20" y="35"/>
                    <a:pt x="20" y="53"/>
                  </a:cubicBezTo>
                  <a:cubicBezTo>
                    <a:pt x="20" y="72"/>
                    <a:pt x="35" y="87"/>
                    <a:pt x="54" y="87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66" name="Freeform 161">
              <a:extLst>
                <a:ext uri="{FF2B5EF4-FFF2-40B4-BE49-F238E27FC236}">
                  <a16:creationId xmlns:a16="http://schemas.microsoft.com/office/drawing/2014/main" id="{BD89A71B-A5F3-45A9-82C0-C4F16B9E7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723" y="2760663"/>
              <a:ext cx="76200" cy="117475"/>
            </a:xfrm>
            <a:custGeom>
              <a:avLst/>
              <a:gdLst>
                <a:gd name="T0" fmla="*/ 1 w 69"/>
                <a:gd name="T1" fmla="*/ 91 h 107"/>
                <a:gd name="T2" fmla="*/ 7 w 69"/>
                <a:gd name="T3" fmla="*/ 81 h 107"/>
                <a:gd name="T4" fmla="*/ 12 w 69"/>
                <a:gd name="T5" fmla="*/ 80 h 107"/>
                <a:gd name="T6" fmla="*/ 34 w 69"/>
                <a:gd name="T7" fmla="*/ 90 h 107"/>
                <a:gd name="T8" fmla="*/ 47 w 69"/>
                <a:gd name="T9" fmla="*/ 78 h 107"/>
                <a:gd name="T10" fmla="*/ 29 w 69"/>
                <a:gd name="T11" fmla="*/ 60 h 107"/>
                <a:gd name="T12" fmla="*/ 1 w 69"/>
                <a:gd name="T13" fmla="*/ 28 h 107"/>
                <a:gd name="T14" fmla="*/ 34 w 69"/>
                <a:gd name="T15" fmla="*/ 0 h 107"/>
                <a:gd name="T16" fmla="*/ 64 w 69"/>
                <a:gd name="T17" fmla="*/ 10 h 107"/>
                <a:gd name="T18" fmla="*/ 65 w 69"/>
                <a:gd name="T19" fmla="*/ 15 h 107"/>
                <a:gd name="T20" fmla="*/ 59 w 69"/>
                <a:gd name="T21" fmla="*/ 23 h 107"/>
                <a:gd name="T22" fmla="*/ 54 w 69"/>
                <a:gd name="T23" fmla="*/ 25 h 107"/>
                <a:gd name="T24" fmla="*/ 33 w 69"/>
                <a:gd name="T25" fmla="*/ 17 h 107"/>
                <a:gd name="T26" fmla="*/ 20 w 69"/>
                <a:gd name="T27" fmla="*/ 27 h 107"/>
                <a:gd name="T28" fmla="*/ 38 w 69"/>
                <a:gd name="T29" fmla="*/ 44 h 107"/>
                <a:gd name="T30" fmla="*/ 69 w 69"/>
                <a:gd name="T31" fmla="*/ 77 h 107"/>
                <a:gd name="T32" fmla="*/ 35 w 69"/>
                <a:gd name="T33" fmla="*/ 107 h 107"/>
                <a:gd name="T34" fmla="*/ 2 w 69"/>
                <a:gd name="T35" fmla="*/ 95 h 107"/>
                <a:gd name="T36" fmla="*/ 1 w 69"/>
                <a:gd name="T37" fmla="*/ 9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" h="107">
                  <a:moveTo>
                    <a:pt x="1" y="91"/>
                  </a:moveTo>
                  <a:cubicBezTo>
                    <a:pt x="7" y="81"/>
                    <a:pt x="7" y="81"/>
                    <a:pt x="7" y="81"/>
                  </a:cubicBezTo>
                  <a:cubicBezTo>
                    <a:pt x="8" y="79"/>
                    <a:pt x="10" y="79"/>
                    <a:pt x="12" y="80"/>
                  </a:cubicBezTo>
                  <a:cubicBezTo>
                    <a:pt x="12" y="81"/>
                    <a:pt x="24" y="90"/>
                    <a:pt x="34" y="90"/>
                  </a:cubicBezTo>
                  <a:cubicBezTo>
                    <a:pt x="42" y="90"/>
                    <a:pt x="47" y="84"/>
                    <a:pt x="47" y="78"/>
                  </a:cubicBezTo>
                  <a:cubicBezTo>
                    <a:pt x="47" y="71"/>
                    <a:pt x="41" y="65"/>
                    <a:pt x="29" y="60"/>
                  </a:cubicBezTo>
                  <a:cubicBezTo>
                    <a:pt x="15" y="55"/>
                    <a:pt x="1" y="46"/>
                    <a:pt x="1" y="28"/>
                  </a:cubicBezTo>
                  <a:cubicBezTo>
                    <a:pt x="1" y="15"/>
                    <a:pt x="11" y="0"/>
                    <a:pt x="34" y="0"/>
                  </a:cubicBezTo>
                  <a:cubicBezTo>
                    <a:pt x="49" y="0"/>
                    <a:pt x="61" y="7"/>
                    <a:pt x="64" y="10"/>
                  </a:cubicBezTo>
                  <a:cubicBezTo>
                    <a:pt x="65" y="11"/>
                    <a:pt x="66" y="13"/>
                    <a:pt x="65" y="15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8" y="25"/>
                    <a:pt x="56" y="26"/>
                    <a:pt x="54" y="25"/>
                  </a:cubicBezTo>
                  <a:cubicBezTo>
                    <a:pt x="53" y="24"/>
                    <a:pt x="41" y="17"/>
                    <a:pt x="33" y="17"/>
                  </a:cubicBezTo>
                  <a:cubicBezTo>
                    <a:pt x="25" y="17"/>
                    <a:pt x="20" y="22"/>
                    <a:pt x="20" y="27"/>
                  </a:cubicBezTo>
                  <a:cubicBezTo>
                    <a:pt x="20" y="34"/>
                    <a:pt x="26" y="39"/>
                    <a:pt x="38" y="44"/>
                  </a:cubicBezTo>
                  <a:cubicBezTo>
                    <a:pt x="52" y="49"/>
                    <a:pt x="69" y="58"/>
                    <a:pt x="69" y="77"/>
                  </a:cubicBezTo>
                  <a:cubicBezTo>
                    <a:pt x="69" y="92"/>
                    <a:pt x="55" y="107"/>
                    <a:pt x="35" y="107"/>
                  </a:cubicBezTo>
                  <a:cubicBezTo>
                    <a:pt x="16" y="107"/>
                    <a:pt x="5" y="98"/>
                    <a:pt x="2" y="95"/>
                  </a:cubicBezTo>
                  <a:cubicBezTo>
                    <a:pt x="1" y="94"/>
                    <a:pt x="0" y="93"/>
                    <a:pt x="1" y="91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67" name="Freeform 162">
              <a:extLst>
                <a:ext uri="{FF2B5EF4-FFF2-40B4-BE49-F238E27FC236}">
                  <a16:creationId xmlns:a16="http://schemas.microsoft.com/office/drawing/2014/main" id="{A187A963-9CEC-473A-B93C-9E9F92A23D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1610" y="2760663"/>
              <a:ext cx="77788" cy="114300"/>
            </a:xfrm>
            <a:custGeom>
              <a:avLst/>
              <a:gdLst>
                <a:gd name="T0" fmla="*/ 0 w 71"/>
                <a:gd name="T1" fmla="*/ 3 h 104"/>
                <a:gd name="T2" fmla="*/ 3 w 71"/>
                <a:gd name="T3" fmla="*/ 0 h 104"/>
                <a:gd name="T4" fmla="*/ 38 w 71"/>
                <a:gd name="T5" fmla="*/ 0 h 104"/>
                <a:gd name="T6" fmla="*/ 71 w 71"/>
                <a:gd name="T7" fmla="*/ 33 h 104"/>
                <a:gd name="T8" fmla="*/ 38 w 71"/>
                <a:gd name="T9" fmla="*/ 66 h 104"/>
                <a:gd name="T10" fmla="*/ 20 w 71"/>
                <a:gd name="T11" fmla="*/ 66 h 104"/>
                <a:gd name="T12" fmla="*/ 20 w 71"/>
                <a:gd name="T13" fmla="*/ 101 h 104"/>
                <a:gd name="T14" fmla="*/ 17 w 71"/>
                <a:gd name="T15" fmla="*/ 104 h 104"/>
                <a:gd name="T16" fmla="*/ 3 w 71"/>
                <a:gd name="T17" fmla="*/ 104 h 104"/>
                <a:gd name="T18" fmla="*/ 0 w 71"/>
                <a:gd name="T19" fmla="*/ 101 h 104"/>
                <a:gd name="T20" fmla="*/ 0 w 71"/>
                <a:gd name="T21" fmla="*/ 3 h 104"/>
                <a:gd name="T22" fmla="*/ 37 w 71"/>
                <a:gd name="T23" fmla="*/ 48 h 104"/>
                <a:gd name="T24" fmla="*/ 52 w 71"/>
                <a:gd name="T25" fmla="*/ 33 h 104"/>
                <a:gd name="T26" fmla="*/ 37 w 71"/>
                <a:gd name="T27" fmla="*/ 19 h 104"/>
                <a:gd name="T28" fmla="*/ 20 w 71"/>
                <a:gd name="T29" fmla="*/ 19 h 104"/>
                <a:gd name="T30" fmla="*/ 20 w 71"/>
                <a:gd name="T31" fmla="*/ 48 h 104"/>
                <a:gd name="T32" fmla="*/ 37 w 71"/>
                <a:gd name="T3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104">
                  <a:moveTo>
                    <a:pt x="0" y="3"/>
                  </a:moveTo>
                  <a:cubicBezTo>
                    <a:pt x="0" y="2"/>
                    <a:pt x="2" y="0"/>
                    <a:pt x="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6" y="0"/>
                    <a:pt x="71" y="15"/>
                    <a:pt x="71" y="33"/>
                  </a:cubicBezTo>
                  <a:cubicBezTo>
                    <a:pt x="71" y="51"/>
                    <a:pt x="56" y="66"/>
                    <a:pt x="38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0" y="103"/>
                    <a:pt x="18" y="104"/>
                    <a:pt x="17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37" y="48"/>
                  </a:moveTo>
                  <a:cubicBezTo>
                    <a:pt x="45" y="48"/>
                    <a:pt x="52" y="42"/>
                    <a:pt x="52" y="33"/>
                  </a:cubicBezTo>
                  <a:cubicBezTo>
                    <a:pt x="52" y="25"/>
                    <a:pt x="45" y="19"/>
                    <a:pt x="3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48"/>
                    <a:pt x="20" y="48"/>
                    <a:pt x="20" y="48"/>
                  </a:cubicBezTo>
                  <a:lnTo>
                    <a:pt x="37" y="48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68" name="Freeform 163">
              <a:extLst>
                <a:ext uri="{FF2B5EF4-FFF2-40B4-BE49-F238E27FC236}">
                  <a16:creationId xmlns:a16="http://schemas.microsoft.com/office/drawing/2014/main" id="{7AA42465-4F34-40C3-9CEC-990A46F78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9085" y="2760663"/>
              <a:ext cx="73025" cy="114300"/>
            </a:xfrm>
            <a:custGeom>
              <a:avLst/>
              <a:gdLst>
                <a:gd name="T0" fmla="*/ 0 w 66"/>
                <a:gd name="T1" fmla="*/ 3 h 104"/>
                <a:gd name="T2" fmla="*/ 3 w 66"/>
                <a:gd name="T3" fmla="*/ 0 h 104"/>
                <a:gd name="T4" fmla="*/ 63 w 66"/>
                <a:gd name="T5" fmla="*/ 0 h 104"/>
                <a:gd name="T6" fmla="*/ 66 w 66"/>
                <a:gd name="T7" fmla="*/ 3 h 104"/>
                <a:gd name="T8" fmla="*/ 66 w 66"/>
                <a:gd name="T9" fmla="*/ 15 h 104"/>
                <a:gd name="T10" fmla="*/ 63 w 66"/>
                <a:gd name="T11" fmla="*/ 18 h 104"/>
                <a:gd name="T12" fmla="*/ 19 w 66"/>
                <a:gd name="T13" fmla="*/ 18 h 104"/>
                <a:gd name="T14" fmla="*/ 19 w 66"/>
                <a:gd name="T15" fmla="*/ 42 h 104"/>
                <a:gd name="T16" fmla="*/ 56 w 66"/>
                <a:gd name="T17" fmla="*/ 42 h 104"/>
                <a:gd name="T18" fmla="*/ 59 w 66"/>
                <a:gd name="T19" fmla="*/ 45 h 104"/>
                <a:gd name="T20" fmla="*/ 59 w 66"/>
                <a:gd name="T21" fmla="*/ 58 h 104"/>
                <a:gd name="T22" fmla="*/ 56 w 66"/>
                <a:gd name="T23" fmla="*/ 60 h 104"/>
                <a:gd name="T24" fmla="*/ 19 w 66"/>
                <a:gd name="T25" fmla="*/ 60 h 104"/>
                <a:gd name="T26" fmla="*/ 19 w 66"/>
                <a:gd name="T27" fmla="*/ 86 h 104"/>
                <a:gd name="T28" fmla="*/ 63 w 66"/>
                <a:gd name="T29" fmla="*/ 86 h 104"/>
                <a:gd name="T30" fmla="*/ 66 w 66"/>
                <a:gd name="T31" fmla="*/ 89 h 104"/>
                <a:gd name="T32" fmla="*/ 66 w 66"/>
                <a:gd name="T33" fmla="*/ 101 h 104"/>
                <a:gd name="T34" fmla="*/ 63 w 66"/>
                <a:gd name="T35" fmla="*/ 104 h 104"/>
                <a:gd name="T36" fmla="*/ 3 w 66"/>
                <a:gd name="T37" fmla="*/ 104 h 104"/>
                <a:gd name="T38" fmla="*/ 0 w 66"/>
                <a:gd name="T39" fmla="*/ 101 h 104"/>
                <a:gd name="T40" fmla="*/ 0 w 66"/>
                <a:gd name="T41" fmla="*/ 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04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6" y="2"/>
                    <a:pt x="66" y="3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7"/>
                    <a:pt x="65" y="18"/>
                    <a:pt x="63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7" y="42"/>
                    <a:pt x="59" y="44"/>
                    <a:pt x="59" y="45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9" y="59"/>
                    <a:pt x="57" y="60"/>
                    <a:pt x="56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5" y="86"/>
                    <a:pt x="66" y="88"/>
                    <a:pt x="66" y="89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3"/>
                    <a:pt x="65" y="104"/>
                    <a:pt x="6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69" name="Freeform 164">
              <a:extLst>
                <a:ext uri="{FF2B5EF4-FFF2-40B4-BE49-F238E27FC236}">
                  <a16:creationId xmlns:a16="http://schemas.microsoft.com/office/drawing/2014/main" id="{DD7AD3F5-363E-4ED9-A4AE-5B4791D491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4973" y="2760663"/>
              <a:ext cx="85725" cy="114300"/>
            </a:xfrm>
            <a:custGeom>
              <a:avLst/>
              <a:gdLst>
                <a:gd name="T0" fmla="*/ 0 w 77"/>
                <a:gd name="T1" fmla="*/ 3 h 104"/>
                <a:gd name="T2" fmla="*/ 3 w 77"/>
                <a:gd name="T3" fmla="*/ 0 h 104"/>
                <a:gd name="T4" fmla="*/ 45 w 77"/>
                <a:gd name="T5" fmla="*/ 0 h 104"/>
                <a:gd name="T6" fmla="*/ 77 w 77"/>
                <a:gd name="T7" fmla="*/ 32 h 104"/>
                <a:gd name="T8" fmla="*/ 55 w 77"/>
                <a:gd name="T9" fmla="*/ 62 h 104"/>
                <a:gd name="T10" fmla="*/ 76 w 77"/>
                <a:gd name="T11" fmla="*/ 100 h 104"/>
                <a:gd name="T12" fmla="*/ 73 w 77"/>
                <a:gd name="T13" fmla="*/ 104 h 104"/>
                <a:gd name="T14" fmla="*/ 58 w 77"/>
                <a:gd name="T15" fmla="*/ 104 h 104"/>
                <a:gd name="T16" fmla="*/ 55 w 77"/>
                <a:gd name="T17" fmla="*/ 103 h 104"/>
                <a:gd name="T18" fmla="*/ 36 w 77"/>
                <a:gd name="T19" fmla="*/ 63 h 104"/>
                <a:gd name="T20" fmla="*/ 19 w 77"/>
                <a:gd name="T21" fmla="*/ 63 h 104"/>
                <a:gd name="T22" fmla="*/ 19 w 77"/>
                <a:gd name="T23" fmla="*/ 101 h 104"/>
                <a:gd name="T24" fmla="*/ 16 w 77"/>
                <a:gd name="T25" fmla="*/ 104 h 104"/>
                <a:gd name="T26" fmla="*/ 3 w 77"/>
                <a:gd name="T27" fmla="*/ 104 h 104"/>
                <a:gd name="T28" fmla="*/ 0 w 77"/>
                <a:gd name="T29" fmla="*/ 101 h 104"/>
                <a:gd name="T30" fmla="*/ 0 w 77"/>
                <a:gd name="T31" fmla="*/ 3 h 104"/>
                <a:gd name="T32" fmla="*/ 43 w 77"/>
                <a:gd name="T33" fmla="*/ 48 h 104"/>
                <a:gd name="T34" fmla="*/ 58 w 77"/>
                <a:gd name="T35" fmla="*/ 32 h 104"/>
                <a:gd name="T36" fmla="*/ 43 w 77"/>
                <a:gd name="T37" fmla="*/ 18 h 104"/>
                <a:gd name="T38" fmla="*/ 19 w 77"/>
                <a:gd name="T39" fmla="*/ 18 h 104"/>
                <a:gd name="T40" fmla="*/ 19 w 77"/>
                <a:gd name="T41" fmla="*/ 48 h 104"/>
                <a:gd name="T42" fmla="*/ 43 w 77"/>
                <a:gd name="T4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104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3" y="0"/>
                    <a:pt x="77" y="14"/>
                    <a:pt x="77" y="32"/>
                  </a:cubicBezTo>
                  <a:cubicBezTo>
                    <a:pt x="77" y="46"/>
                    <a:pt x="68" y="57"/>
                    <a:pt x="55" y="62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7" y="102"/>
                    <a:pt x="76" y="104"/>
                    <a:pt x="73" y="104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56" y="104"/>
                    <a:pt x="56" y="103"/>
                    <a:pt x="55" y="10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3"/>
                    <a:pt x="18" y="104"/>
                    <a:pt x="16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43" y="48"/>
                  </a:moveTo>
                  <a:cubicBezTo>
                    <a:pt x="51" y="48"/>
                    <a:pt x="58" y="41"/>
                    <a:pt x="58" y="32"/>
                  </a:cubicBezTo>
                  <a:cubicBezTo>
                    <a:pt x="58" y="25"/>
                    <a:pt x="51" y="18"/>
                    <a:pt x="43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48"/>
                    <a:pt x="19" y="48"/>
                    <a:pt x="19" y="48"/>
                  </a:cubicBezTo>
                  <a:lnTo>
                    <a:pt x="43" y="48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70" name="Freeform 165">
              <a:extLst>
                <a:ext uri="{FF2B5EF4-FFF2-40B4-BE49-F238E27FC236}">
                  <a16:creationId xmlns:a16="http://schemas.microsoft.com/office/drawing/2014/main" id="{A5A2C8A4-5E29-4A5E-BCC9-34119B1C5C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6785" y="2914650"/>
              <a:ext cx="73025" cy="114300"/>
            </a:xfrm>
            <a:custGeom>
              <a:avLst/>
              <a:gdLst>
                <a:gd name="T0" fmla="*/ 0 w 67"/>
                <a:gd name="T1" fmla="*/ 2 h 104"/>
                <a:gd name="T2" fmla="*/ 2 w 67"/>
                <a:gd name="T3" fmla="*/ 0 h 104"/>
                <a:gd name="T4" fmla="*/ 34 w 67"/>
                <a:gd name="T5" fmla="*/ 0 h 104"/>
                <a:gd name="T6" fmla="*/ 67 w 67"/>
                <a:gd name="T7" fmla="*/ 33 h 104"/>
                <a:gd name="T8" fmla="*/ 34 w 67"/>
                <a:gd name="T9" fmla="*/ 67 h 104"/>
                <a:gd name="T10" fmla="*/ 7 w 67"/>
                <a:gd name="T11" fmla="*/ 67 h 104"/>
                <a:gd name="T12" fmla="*/ 7 w 67"/>
                <a:gd name="T13" fmla="*/ 102 h 104"/>
                <a:gd name="T14" fmla="*/ 4 w 67"/>
                <a:gd name="T15" fmla="*/ 104 h 104"/>
                <a:gd name="T16" fmla="*/ 2 w 67"/>
                <a:gd name="T17" fmla="*/ 104 h 104"/>
                <a:gd name="T18" fmla="*/ 0 w 67"/>
                <a:gd name="T19" fmla="*/ 102 h 104"/>
                <a:gd name="T20" fmla="*/ 0 w 67"/>
                <a:gd name="T21" fmla="*/ 2 h 104"/>
                <a:gd name="T22" fmla="*/ 33 w 67"/>
                <a:gd name="T23" fmla="*/ 60 h 104"/>
                <a:gd name="T24" fmla="*/ 60 w 67"/>
                <a:gd name="T25" fmla="*/ 33 h 104"/>
                <a:gd name="T26" fmla="*/ 33 w 67"/>
                <a:gd name="T27" fmla="*/ 7 h 104"/>
                <a:gd name="T28" fmla="*/ 7 w 67"/>
                <a:gd name="T29" fmla="*/ 7 h 104"/>
                <a:gd name="T30" fmla="*/ 7 w 67"/>
                <a:gd name="T31" fmla="*/ 60 h 104"/>
                <a:gd name="T32" fmla="*/ 33 w 67"/>
                <a:gd name="T33" fmla="*/ 6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0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5"/>
                    <a:pt x="67" y="33"/>
                  </a:cubicBezTo>
                  <a:cubicBezTo>
                    <a:pt x="67" y="52"/>
                    <a:pt x="52" y="67"/>
                    <a:pt x="34" y="6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7" y="103"/>
                    <a:pt x="6" y="104"/>
                    <a:pt x="4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3"/>
                    <a:pt x="0" y="102"/>
                  </a:cubicBezTo>
                  <a:lnTo>
                    <a:pt x="0" y="2"/>
                  </a:lnTo>
                  <a:close/>
                  <a:moveTo>
                    <a:pt x="33" y="60"/>
                  </a:moveTo>
                  <a:cubicBezTo>
                    <a:pt x="48" y="60"/>
                    <a:pt x="60" y="48"/>
                    <a:pt x="60" y="33"/>
                  </a:cubicBezTo>
                  <a:cubicBezTo>
                    <a:pt x="60" y="19"/>
                    <a:pt x="48" y="7"/>
                    <a:pt x="33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0"/>
                    <a:pt x="7" y="60"/>
                    <a:pt x="7" y="60"/>
                  </a:cubicBezTo>
                  <a:lnTo>
                    <a:pt x="33" y="60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71" name="Freeform 166">
              <a:extLst>
                <a:ext uri="{FF2B5EF4-FFF2-40B4-BE49-F238E27FC236}">
                  <a16:creationId xmlns:a16="http://schemas.microsoft.com/office/drawing/2014/main" id="{2CDD49B1-6EA3-4F3E-BE30-84BB19EA87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5685" y="2913063"/>
              <a:ext cx="117475" cy="117475"/>
            </a:xfrm>
            <a:custGeom>
              <a:avLst/>
              <a:gdLst>
                <a:gd name="T0" fmla="*/ 53 w 107"/>
                <a:gd name="T1" fmla="*/ 0 h 106"/>
                <a:gd name="T2" fmla="*/ 107 w 107"/>
                <a:gd name="T3" fmla="*/ 53 h 106"/>
                <a:gd name="T4" fmla="*/ 53 w 107"/>
                <a:gd name="T5" fmla="*/ 106 h 106"/>
                <a:gd name="T6" fmla="*/ 0 w 107"/>
                <a:gd name="T7" fmla="*/ 53 h 106"/>
                <a:gd name="T8" fmla="*/ 53 w 107"/>
                <a:gd name="T9" fmla="*/ 0 h 106"/>
                <a:gd name="T10" fmla="*/ 53 w 107"/>
                <a:gd name="T11" fmla="*/ 100 h 106"/>
                <a:gd name="T12" fmla="*/ 100 w 107"/>
                <a:gd name="T13" fmla="*/ 53 h 106"/>
                <a:gd name="T14" fmla="*/ 53 w 107"/>
                <a:gd name="T15" fmla="*/ 6 h 106"/>
                <a:gd name="T16" fmla="*/ 6 w 107"/>
                <a:gd name="T17" fmla="*/ 53 h 106"/>
                <a:gd name="T18" fmla="*/ 53 w 107"/>
                <a:gd name="T19" fmla="*/ 10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06">
                  <a:moveTo>
                    <a:pt x="53" y="0"/>
                  </a:moveTo>
                  <a:cubicBezTo>
                    <a:pt x="83" y="0"/>
                    <a:pt x="107" y="23"/>
                    <a:pt x="107" y="53"/>
                  </a:cubicBezTo>
                  <a:cubicBezTo>
                    <a:pt x="107" y="83"/>
                    <a:pt x="83" y="106"/>
                    <a:pt x="53" y="106"/>
                  </a:cubicBezTo>
                  <a:cubicBezTo>
                    <a:pt x="23" y="106"/>
                    <a:pt x="0" y="83"/>
                    <a:pt x="0" y="53"/>
                  </a:cubicBezTo>
                  <a:cubicBezTo>
                    <a:pt x="0" y="23"/>
                    <a:pt x="23" y="0"/>
                    <a:pt x="53" y="0"/>
                  </a:cubicBezTo>
                  <a:close/>
                  <a:moveTo>
                    <a:pt x="53" y="100"/>
                  </a:moveTo>
                  <a:cubicBezTo>
                    <a:pt x="79" y="100"/>
                    <a:pt x="100" y="79"/>
                    <a:pt x="100" y="53"/>
                  </a:cubicBezTo>
                  <a:cubicBezTo>
                    <a:pt x="100" y="27"/>
                    <a:pt x="79" y="6"/>
                    <a:pt x="53" y="6"/>
                  </a:cubicBezTo>
                  <a:cubicBezTo>
                    <a:pt x="27" y="6"/>
                    <a:pt x="6" y="27"/>
                    <a:pt x="6" y="53"/>
                  </a:cubicBezTo>
                  <a:cubicBezTo>
                    <a:pt x="6" y="79"/>
                    <a:pt x="27" y="100"/>
                    <a:pt x="53" y="100"/>
                  </a:cubicBez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72" name="Freeform 167">
              <a:extLst>
                <a:ext uri="{FF2B5EF4-FFF2-40B4-BE49-F238E27FC236}">
                  <a16:creationId xmlns:a16="http://schemas.microsoft.com/office/drawing/2014/main" id="{31F5F25C-DA04-4830-A0A9-74F3D80A88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148" y="2914650"/>
              <a:ext cx="77788" cy="114300"/>
            </a:xfrm>
            <a:custGeom>
              <a:avLst/>
              <a:gdLst>
                <a:gd name="T0" fmla="*/ 0 w 71"/>
                <a:gd name="T1" fmla="*/ 2 h 104"/>
                <a:gd name="T2" fmla="*/ 2 w 71"/>
                <a:gd name="T3" fmla="*/ 0 h 104"/>
                <a:gd name="T4" fmla="*/ 38 w 71"/>
                <a:gd name="T5" fmla="*/ 0 h 104"/>
                <a:gd name="T6" fmla="*/ 71 w 71"/>
                <a:gd name="T7" fmla="*/ 32 h 104"/>
                <a:gd name="T8" fmla="*/ 47 w 71"/>
                <a:gd name="T9" fmla="*/ 63 h 104"/>
                <a:gd name="T10" fmla="*/ 69 w 71"/>
                <a:gd name="T11" fmla="*/ 101 h 104"/>
                <a:gd name="T12" fmla="*/ 68 w 71"/>
                <a:gd name="T13" fmla="*/ 104 h 104"/>
                <a:gd name="T14" fmla="*/ 63 w 71"/>
                <a:gd name="T15" fmla="*/ 104 h 104"/>
                <a:gd name="T16" fmla="*/ 61 w 71"/>
                <a:gd name="T17" fmla="*/ 103 h 104"/>
                <a:gd name="T18" fmla="*/ 39 w 71"/>
                <a:gd name="T19" fmla="*/ 64 h 104"/>
                <a:gd name="T20" fmla="*/ 34 w 71"/>
                <a:gd name="T21" fmla="*/ 64 h 104"/>
                <a:gd name="T22" fmla="*/ 7 w 71"/>
                <a:gd name="T23" fmla="*/ 64 h 104"/>
                <a:gd name="T24" fmla="*/ 7 w 71"/>
                <a:gd name="T25" fmla="*/ 102 h 104"/>
                <a:gd name="T26" fmla="*/ 4 w 71"/>
                <a:gd name="T27" fmla="*/ 104 h 104"/>
                <a:gd name="T28" fmla="*/ 2 w 71"/>
                <a:gd name="T29" fmla="*/ 104 h 104"/>
                <a:gd name="T30" fmla="*/ 0 w 71"/>
                <a:gd name="T31" fmla="*/ 102 h 104"/>
                <a:gd name="T32" fmla="*/ 0 w 71"/>
                <a:gd name="T33" fmla="*/ 2 h 104"/>
                <a:gd name="T34" fmla="*/ 38 w 71"/>
                <a:gd name="T35" fmla="*/ 58 h 104"/>
                <a:gd name="T36" fmla="*/ 64 w 71"/>
                <a:gd name="T37" fmla="*/ 32 h 104"/>
                <a:gd name="T38" fmla="*/ 38 w 71"/>
                <a:gd name="T39" fmla="*/ 7 h 104"/>
                <a:gd name="T40" fmla="*/ 7 w 71"/>
                <a:gd name="T41" fmla="*/ 7 h 104"/>
                <a:gd name="T42" fmla="*/ 7 w 71"/>
                <a:gd name="T43" fmla="*/ 58 h 104"/>
                <a:gd name="T44" fmla="*/ 38 w 71"/>
                <a:gd name="T45" fmla="*/ 5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104">
                  <a:moveTo>
                    <a:pt x="0" y="2"/>
                  </a:moveTo>
                  <a:cubicBezTo>
                    <a:pt x="0" y="1"/>
                    <a:pt x="0" y="0"/>
                    <a:pt x="2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6" y="0"/>
                    <a:pt x="71" y="14"/>
                    <a:pt x="71" y="32"/>
                  </a:cubicBezTo>
                  <a:cubicBezTo>
                    <a:pt x="71" y="47"/>
                    <a:pt x="61" y="59"/>
                    <a:pt x="47" y="63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69" y="102"/>
                    <a:pt x="69" y="104"/>
                    <a:pt x="68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2" y="104"/>
                    <a:pt x="61" y="103"/>
                    <a:pt x="61" y="103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7" y="64"/>
                    <a:pt x="36" y="64"/>
                    <a:pt x="34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7" y="103"/>
                    <a:pt x="6" y="104"/>
                    <a:pt x="4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04"/>
                    <a:pt x="0" y="103"/>
                    <a:pt x="0" y="102"/>
                  </a:cubicBezTo>
                  <a:lnTo>
                    <a:pt x="0" y="2"/>
                  </a:lnTo>
                  <a:close/>
                  <a:moveTo>
                    <a:pt x="38" y="58"/>
                  </a:moveTo>
                  <a:cubicBezTo>
                    <a:pt x="52" y="58"/>
                    <a:pt x="64" y="46"/>
                    <a:pt x="64" y="32"/>
                  </a:cubicBezTo>
                  <a:cubicBezTo>
                    <a:pt x="64" y="18"/>
                    <a:pt x="52" y="7"/>
                    <a:pt x="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58"/>
                    <a:pt x="7" y="58"/>
                    <a:pt x="7" y="58"/>
                  </a:cubicBezTo>
                  <a:lnTo>
                    <a:pt x="38" y="58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73" name="Freeform 168">
              <a:extLst>
                <a:ext uri="{FF2B5EF4-FFF2-40B4-BE49-F238E27FC236}">
                  <a16:creationId xmlns:a16="http://schemas.microsoft.com/office/drawing/2014/main" id="{B042EB33-876A-47C6-AE81-149AB854A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9048" y="2914650"/>
              <a:ext cx="74613" cy="114300"/>
            </a:xfrm>
            <a:custGeom>
              <a:avLst/>
              <a:gdLst>
                <a:gd name="T0" fmla="*/ 30 w 68"/>
                <a:gd name="T1" fmla="*/ 6 h 104"/>
                <a:gd name="T2" fmla="*/ 2 w 68"/>
                <a:gd name="T3" fmla="*/ 6 h 104"/>
                <a:gd name="T4" fmla="*/ 0 w 68"/>
                <a:gd name="T5" fmla="*/ 4 h 104"/>
                <a:gd name="T6" fmla="*/ 0 w 68"/>
                <a:gd name="T7" fmla="*/ 2 h 104"/>
                <a:gd name="T8" fmla="*/ 2 w 68"/>
                <a:gd name="T9" fmla="*/ 0 h 104"/>
                <a:gd name="T10" fmla="*/ 66 w 68"/>
                <a:gd name="T11" fmla="*/ 0 h 104"/>
                <a:gd name="T12" fmla="*/ 68 w 68"/>
                <a:gd name="T13" fmla="*/ 2 h 104"/>
                <a:gd name="T14" fmla="*/ 68 w 68"/>
                <a:gd name="T15" fmla="*/ 4 h 104"/>
                <a:gd name="T16" fmla="*/ 66 w 68"/>
                <a:gd name="T17" fmla="*/ 6 h 104"/>
                <a:gd name="T18" fmla="*/ 37 w 68"/>
                <a:gd name="T19" fmla="*/ 6 h 104"/>
                <a:gd name="T20" fmla="*/ 37 w 68"/>
                <a:gd name="T21" fmla="*/ 102 h 104"/>
                <a:gd name="T22" fmla="*/ 35 w 68"/>
                <a:gd name="T23" fmla="*/ 104 h 104"/>
                <a:gd name="T24" fmla="*/ 32 w 68"/>
                <a:gd name="T25" fmla="*/ 104 h 104"/>
                <a:gd name="T26" fmla="*/ 30 w 68"/>
                <a:gd name="T27" fmla="*/ 102 h 104"/>
                <a:gd name="T28" fmla="*/ 30 w 68"/>
                <a:gd name="T29" fmla="*/ 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104">
                  <a:moveTo>
                    <a:pt x="30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7" y="0"/>
                    <a:pt x="68" y="1"/>
                    <a:pt x="68" y="2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5"/>
                    <a:pt x="67" y="6"/>
                    <a:pt x="66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7" y="103"/>
                    <a:pt x="36" y="104"/>
                    <a:pt x="35" y="104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1" y="104"/>
                    <a:pt x="30" y="103"/>
                    <a:pt x="30" y="102"/>
                  </a:cubicBezTo>
                  <a:lnTo>
                    <a:pt x="30" y="6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74" name="Freeform 169">
              <a:extLst>
                <a:ext uri="{FF2B5EF4-FFF2-40B4-BE49-F238E27FC236}">
                  <a16:creationId xmlns:a16="http://schemas.microsoft.com/office/drawing/2014/main" id="{7D4B1404-0FBA-41A8-AD60-3265352B9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1123" y="2914650"/>
              <a:ext cx="61913" cy="114300"/>
            </a:xfrm>
            <a:custGeom>
              <a:avLst/>
              <a:gdLst>
                <a:gd name="T0" fmla="*/ 0 w 56"/>
                <a:gd name="T1" fmla="*/ 2 h 104"/>
                <a:gd name="T2" fmla="*/ 2 w 56"/>
                <a:gd name="T3" fmla="*/ 0 h 104"/>
                <a:gd name="T4" fmla="*/ 5 w 56"/>
                <a:gd name="T5" fmla="*/ 0 h 104"/>
                <a:gd name="T6" fmla="*/ 7 w 56"/>
                <a:gd name="T7" fmla="*/ 2 h 104"/>
                <a:gd name="T8" fmla="*/ 7 w 56"/>
                <a:gd name="T9" fmla="*/ 98 h 104"/>
                <a:gd name="T10" fmla="*/ 54 w 56"/>
                <a:gd name="T11" fmla="*/ 98 h 104"/>
                <a:gd name="T12" fmla="*/ 56 w 56"/>
                <a:gd name="T13" fmla="*/ 100 h 104"/>
                <a:gd name="T14" fmla="*/ 56 w 56"/>
                <a:gd name="T15" fmla="*/ 102 h 104"/>
                <a:gd name="T16" fmla="*/ 54 w 56"/>
                <a:gd name="T17" fmla="*/ 104 h 104"/>
                <a:gd name="T18" fmla="*/ 2 w 56"/>
                <a:gd name="T19" fmla="*/ 104 h 104"/>
                <a:gd name="T20" fmla="*/ 0 w 56"/>
                <a:gd name="T21" fmla="*/ 102 h 104"/>
                <a:gd name="T22" fmla="*/ 0 w 56"/>
                <a:gd name="T23" fmla="*/ 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2"/>
                  </a:moveTo>
                  <a:cubicBezTo>
                    <a:pt x="0" y="1"/>
                    <a:pt x="0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6" y="98"/>
                    <a:pt x="56" y="99"/>
                    <a:pt x="56" y="100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3"/>
                    <a:pt x="55" y="104"/>
                    <a:pt x="54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04"/>
                    <a:pt x="0" y="103"/>
                    <a:pt x="0" y="10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75" name="Freeform 170">
              <a:extLst>
                <a:ext uri="{FF2B5EF4-FFF2-40B4-BE49-F238E27FC236}">
                  <a16:creationId xmlns:a16="http://schemas.microsoft.com/office/drawing/2014/main" id="{C15C9C0D-1AAC-4ADB-8FE3-7CD578FBE0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9385" y="2913063"/>
              <a:ext cx="104775" cy="115888"/>
            </a:xfrm>
            <a:custGeom>
              <a:avLst/>
              <a:gdLst>
                <a:gd name="T0" fmla="*/ 0 w 95"/>
                <a:gd name="T1" fmla="*/ 104 h 106"/>
                <a:gd name="T2" fmla="*/ 46 w 95"/>
                <a:gd name="T3" fmla="*/ 1 h 106"/>
                <a:gd name="T4" fmla="*/ 47 w 95"/>
                <a:gd name="T5" fmla="*/ 0 h 106"/>
                <a:gd name="T6" fmla="*/ 48 w 95"/>
                <a:gd name="T7" fmla="*/ 0 h 106"/>
                <a:gd name="T8" fmla="*/ 50 w 95"/>
                <a:gd name="T9" fmla="*/ 1 h 106"/>
                <a:gd name="T10" fmla="*/ 95 w 95"/>
                <a:gd name="T11" fmla="*/ 104 h 106"/>
                <a:gd name="T12" fmla="*/ 94 w 95"/>
                <a:gd name="T13" fmla="*/ 106 h 106"/>
                <a:gd name="T14" fmla="*/ 90 w 95"/>
                <a:gd name="T15" fmla="*/ 106 h 106"/>
                <a:gd name="T16" fmla="*/ 88 w 95"/>
                <a:gd name="T17" fmla="*/ 105 h 106"/>
                <a:gd name="T18" fmla="*/ 76 w 95"/>
                <a:gd name="T19" fmla="*/ 77 h 106"/>
                <a:gd name="T20" fmla="*/ 19 w 95"/>
                <a:gd name="T21" fmla="*/ 77 h 106"/>
                <a:gd name="T22" fmla="*/ 7 w 95"/>
                <a:gd name="T23" fmla="*/ 105 h 106"/>
                <a:gd name="T24" fmla="*/ 5 w 95"/>
                <a:gd name="T25" fmla="*/ 106 h 106"/>
                <a:gd name="T26" fmla="*/ 1 w 95"/>
                <a:gd name="T27" fmla="*/ 106 h 106"/>
                <a:gd name="T28" fmla="*/ 0 w 95"/>
                <a:gd name="T29" fmla="*/ 104 h 106"/>
                <a:gd name="T30" fmla="*/ 73 w 95"/>
                <a:gd name="T31" fmla="*/ 71 h 106"/>
                <a:gd name="T32" fmla="*/ 48 w 95"/>
                <a:gd name="T33" fmla="*/ 12 h 106"/>
                <a:gd name="T34" fmla="*/ 48 w 95"/>
                <a:gd name="T35" fmla="*/ 12 h 106"/>
                <a:gd name="T36" fmla="*/ 22 w 95"/>
                <a:gd name="T37" fmla="*/ 71 h 106"/>
                <a:gd name="T38" fmla="*/ 73 w 95"/>
                <a:gd name="T39" fmla="*/ 7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" h="106">
                  <a:moveTo>
                    <a:pt x="0" y="104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0"/>
                    <a:pt x="47" y="0"/>
                    <a:pt x="47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0"/>
                    <a:pt x="50" y="1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5"/>
                    <a:pt x="95" y="106"/>
                    <a:pt x="94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89" y="106"/>
                    <a:pt x="88" y="105"/>
                    <a:pt x="88" y="105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5"/>
                    <a:pt x="6" y="106"/>
                    <a:pt x="5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0" y="106"/>
                    <a:pt x="0" y="105"/>
                    <a:pt x="0" y="104"/>
                  </a:cubicBezTo>
                  <a:close/>
                  <a:moveTo>
                    <a:pt x="73" y="71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22" y="71"/>
                    <a:pt x="22" y="71"/>
                    <a:pt x="22" y="71"/>
                  </a:cubicBezTo>
                  <a:lnTo>
                    <a:pt x="73" y="71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76" name="Freeform 171">
              <a:extLst>
                <a:ext uri="{FF2B5EF4-FFF2-40B4-BE49-F238E27FC236}">
                  <a16:creationId xmlns:a16="http://schemas.microsoft.com/office/drawing/2014/main" id="{988A5D89-9CA8-40FE-98EB-CA56E9FA1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3210" y="2913063"/>
              <a:ext cx="90488" cy="117475"/>
            </a:xfrm>
            <a:custGeom>
              <a:avLst/>
              <a:gdLst>
                <a:gd name="T0" fmla="*/ 0 w 83"/>
                <a:gd name="T1" fmla="*/ 1 h 106"/>
                <a:gd name="T2" fmla="*/ 2 w 83"/>
                <a:gd name="T3" fmla="*/ 0 h 106"/>
                <a:gd name="T4" fmla="*/ 4 w 83"/>
                <a:gd name="T5" fmla="*/ 0 h 106"/>
                <a:gd name="T6" fmla="*/ 76 w 83"/>
                <a:gd name="T7" fmla="*/ 92 h 106"/>
                <a:gd name="T8" fmla="*/ 76 w 83"/>
                <a:gd name="T9" fmla="*/ 92 h 106"/>
                <a:gd name="T10" fmla="*/ 76 w 83"/>
                <a:gd name="T11" fmla="*/ 3 h 106"/>
                <a:gd name="T12" fmla="*/ 78 w 83"/>
                <a:gd name="T13" fmla="*/ 1 h 106"/>
                <a:gd name="T14" fmla="*/ 81 w 83"/>
                <a:gd name="T15" fmla="*/ 1 h 106"/>
                <a:gd name="T16" fmla="*/ 83 w 83"/>
                <a:gd name="T17" fmla="*/ 3 h 106"/>
                <a:gd name="T18" fmla="*/ 83 w 83"/>
                <a:gd name="T19" fmla="*/ 104 h 106"/>
                <a:gd name="T20" fmla="*/ 80 w 83"/>
                <a:gd name="T21" fmla="*/ 106 h 106"/>
                <a:gd name="T22" fmla="*/ 78 w 83"/>
                <a:gd name="T23" fmla="*/ 106 h 106"/>
                <a:gd name="T24" fmla="*/ 7 w 83"/>
                <a:gd name="T25" fmla="*/ 13 h 106"/>
                <a:gd name="T26" fmla="*/ 6 w 83"/>
                <a:gd name="T27" fmla="*/ 13 h 106"/>
                <a:gd name="T28" fmla="*/ 6 w 83"/>
                <a:gd name="T29" fmla="*/ 103 h 106"/>
                <a:gd name="T30" fmla="*/ 4 w 83"/>
                <a:gd name="T31" fmla="*/ 105 h 106"/>
                <a:gd name="T32" fmla="*/ 2 w 83"/>
                <a:gd name="T33" fmla="*/ 105 h 106"/>
                <a:gd name="T34" fmla="*/ 0 w 83"/>
                <a:gd name="T35" fmla="*/ 103 h 106"/>
                <a:gd name="T36" fmla="*/ 0 w 83"/>
                <a:gd name="T37" fmla="*/ 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6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6" y="92"/>
                    <a:pt x="76" y="92"/>
                    <a:pt x="76" y="92"/>
                  </a:cubicBezTo>
                  <a:cubicBezTo>
                    <a:pt x="76" y="92"/>
                    <a:pt x="76" y="92"/>
                    <a:pt x="76" y="92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6" y="2"/>
                    <a:pt x="77" y="1"/>
                    <a:pt x="78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2" y="1"/>
                    <a:pt x="83" y="2"/>
                    <a:pt x="83" y="3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83" y="106"/>
                    <a:pt x="81" y="106"/>
                    <a:pt x="80" y="106"/>
                  </a:cubicBezTo>
                  <a:cubicBezTo>
                    <a:pt x="78" y="106"/>
                    <a:pt x="78" y="106"/>
                    <a:pt x="78" y="106"/>
                  </a:cubicBezTo>
                  <a:cubicBezTo>
                    <a:pt x="78" y="106"/>
                    <a:pt x="77" y="106"/>
                    <a:pt x="7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4"/>
                    <a:pt x="6" y="105"/>
                    <a:pt x="4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1" y="105"/>
                    <a:pt x="0" y="104"/>
                    <a:pt x="0" y="10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77" name="Freeform 172">
              <a:extLst>
                <a:ext uri="{FF2B5EF4-FFF2-40B4-BE49-F238E27FC236}">
                  <a16:creationId xmlns:a16="http://schemas.microsoft.com/office/drawing/2014/main" id="{CF8912E7-A099-4F2B-BE89-4DD2390E37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8623" y="2914650"/>
              <a:ext cx="93663" cy="114300"/>
            </a:xfrm>
            <a:custGeom>
              <a:avLst/>
              <a:gdLst>
                <a:gd name="T0" fmla="*/ 0 w 86"/>
                <a:gd name="T1" fmla="*/ 2 h 104"/>
                <a:gd name="T2" fmla="*/ 2 w 86"/>
                <a:gd name="T3" fmla="*/ 0 h 104"/>
                <a:gd name="T4" fmla="*/ 33 w 86"/>
                <a:gd name="T5" fmla="*/ 0 h 104"/>
                <a:gd name="T6" fmla="*/ 86 w 86"/>
                <a:gd name="T7" fmla="*/ 52 h 104"/>
                <a:gd name="T8" fmla="*/ 33 w 86"/>
                <a:gd name="T9" fmla="*/ 104 h 104"/>
                <a:gd name="T10" fmla="*/ 2 w 86"/>
                <a:gd name="T11" fmla="*/ 104 h 104"/>
                <a:gd name="T12" fmla="*/ 0 w 86"/>
                <a:gd name="T13" fmla="*/ 102 h 104"/>
                <a:gd name="T14" fmla="*/ 0 w 86"/>
                <a:gd name="T15" fmla="*/ 2 h 104"/>
                <a:gd name="T16" fmla="*/ 32 w 86"/>
                <a:gd name="T17" fmla="*/ 97 h 104"/>
                <a:gd name="T18" fmla="*/ 78 w 86"/>
                <a:gd name="T19" fmla="*/ 52 h 104"/>
                <a:gd name="T20" fmla="*/ 32 w 86"/>
                <a:gd name="T21" fmla="*/ 6 h 104"/>
                <a:gd name="T22" fmla="*/ 7 w 86"/>
                <a:gd name="T23" fmla="*/ 6 h 104"/>
                <a:gd name="T24" fmla="*/ 7 w 86"/>
                <a:gd name="T25" fmla="*/ 97 h 104"/>
                <a:gd name="T26" fmla="*/ 32 w 86"/>
                <a:gd name="T27" fmla="*/ 9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" h="10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62" y="0"/>
                    <a:pt x="86" y="23"/>
                    <a:pt x="86" y="52"/>
                  </a:cubicBezTo>
                  <a:cubicBezTo>
                    <a:pt x="86" y="81"/>
                    <a:pt x="62" y="104"/>
                    <a:pt x="33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3"/>
                    <a:pt x="0" y="102"/>
                  </a:cubicBezTo>
                  <a:lnTo>
                    <a:pt x="0" y="2"/>
                  </a:lnTo>
                  <a:close/>
                  <a:moveTo>
                    <a:pt x="32" y="97"/>
                  </a:moveTo>
                  <a:cubicBezTo>
                    <a:pt x="58" y="97"/>
                    <a:pt x="78" y="78"/>
                    <a:pt x="78" y="52"/>
                  </a:cubicBezTo>
                  <a:cubicBezTo>
                    <a:pt x="78" y="26"/>
                    <a:pt x="58" y="6"/>
                    <a:pt x="32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97"/>
                    <a:pt x="7" y="97"/>
                    <a:pt x="7" y="97"/>
                  </a:cubicBezTo>
                  <a:lnTo>
                    <a:pt x="32" y="97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78" name="Freeform 173">
              <a:extLst>
                <a:ext uri="{FF2B5EF4-FFF2-40B4-BE49-F238E27FC236}">
                  <a16:creationId xmlns:a16="http://schemas.microsoft.com/office/drawing/2014/main" id="{D2D297AC-D5AA-4AD8-97FD-02E035F01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260" y="2308225"/>
              <a:ext cx="87313" cy="58738"/>
            </a:xfrm>
            <a:custGeom>
              <a:avLst/>
              <a:gdLst>
                <a:gd name="T0" fmla="*/ 56 w 80"/>
                <a:gd name="T1" fmla="*/ 49 h 54"/>
                <a:gd name="T2" fmla="*/ 80 w 80"/>
                <a:gd name="T3" fmla="*/ 46 h 54"/>
                <a:gd name="T4" fmla="*/ 40 w 80"/>
                <a:gd name="T5" fmla="*/ 10 h 54"/>
                <a:gd name="T6" fmla="*/ 28 w 80"/>
                <a:gd name="T7" fmla="*/ 0 h 54"/>
                <a:gd name="T8" fmla="*/ 26 w 80"/>
                <a:gd name="T9" fmla="*/ 1 h 54"/>
                <a:gd name="T10" fmla="*/ 0 w 80"/>
                <a:gd name="T11" fmla="*/ 20 h 54"/>
                <a:gd name="T12" fmla="*/ 11 w 80"/>
                <a:gd name="T13" fmla="*/ 52 h 54"/>
                <a:gd name="T14" fmla="*/ 11 w 80"/>
                <a:gd name="T15" fmla="*/ 54 h 54"/>
                <a:gd name="T16" fmla="*/ 24 w 80"/>
                <a:gd name="T17" fmla="*/ 52 h 54"/>
                <a:gd name="T18" fmla="*/ 56 w 80"/>
                <a:gd name="T1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54">
                  <a:moveTo>
                    <a:pt x="56" y="49"/>
                  </a:moveTo>
                  <a:cubicBezTo>
                    <a:pt x="80" y="46"/>
                    <a:pt x="80" y="46"/>
                    <a:pt x="80" y="46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31"/>
                    <a:pt x="7" y="41"/>
                    <a:pt x="11" y="52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24" y="52"/>
                    <a:pt x="24" y="52"/>
                    <a:pt x="24" y="52"/>
                  </a:cubicBezTo>
                  <a:lnTo>
                    <a:pt x="56" y="49"/>
                  </a:lnTo>
                  <a:close/>
                </a:path>
              </a:pathLst>
            </a:custGeom>
            <a:solidFill>
              <a:srgbClr val="E74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79" name="Freeform 174">
              <a:extLst>
                <a:ext uri="{FF2B5EF4-FFF2-40B4-BE49-F238E27FC236}">
                  <a16:creationId xmlns:a16="http://schemas.microsoft.com/office/drawing/2014/main" id="{3A2C3D3C-CBD6-4BD0-951F-95B7BDF9F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373" y="2393950"/>
              <a:ext cx="61913" cy="92075"/>
            </a:xfrm>
            <a:custGeom>
              <a:avLst/>
              <a:gdLst>
                <a:gd name="T0" fmla="*/ 50 w 56"/>
                <a:gd name="T1" fmla="*/ 34 h 84"/>
                <a:gd name="T2" fmla="*/ 56 w 56"/>
                <a:gd name="T3" fmla="*/ 20 h 84"/>
                <a:gd name="T4" fmla="*/ 54 w 56"/>
                <a:gd name="T5" fmla="*/ 19 h 84"/>
                <a:gd name="T6" fmla="*/ 28 w 56"/>
                <a:gd name="T7" fmla="*/ 0 h 84"/>
                <a:gd name="T8" fmla="*/ 2 w 56"/>
                <a:gd name="T9" fmla="*/ 20 h 84"/>
                <a:gd name="T10" fmla="*/ 0 w 56"/>
                <a:gd name="T11" fmla="*/ 21 h 84"/>
                <a:gd name="T12" fmla="*/ 5 w 56"/>
                <a:gd name="T13" fmla="*/ 32 h 84"/>
                <a:gd name="T14" fmla="*/ 18 w 56"/>
                <a:gd name="T15" fmla="*/ 62 h 84"/>
                <a:gd name="T16" fmla="*/ 28 w 56"/>
                <a:gd name="T17" fmla="*/ 84 h 84"/>
                <a:gd name="T18" fmla="*/ 50 w 56"/>
                <a:gd name="T19" fmla="*/ 3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4">
                  <a:moveTo>
                    <a:pt x="50" y="34"/>
                  </a:moveTo>
                  <a:cubicBezTo>
                    <a:pt x="56" y="20"/>
                    <a:pt x="56" y="20"/>
                    <a:pt x="56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6"/>
                    <a:pt x="11" y="13"/>
                    <a:pt x="2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28" y="84"/>
                    <a:pt x="28" y="84"/>
                    <a:pt x="28" y="84"/>
                  </a:cubicBezTo>
                  <a:lnTo>
                    <a:pt x="50" y="34"/>
                  </a:lnTo>
                  <a:close/>
                </a:path>
              </a:pathLst>
            </a:custGeom>
            <a:solidFill>
              <a:srgbClr val="6ABF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80" name="Freeform 175">
              <a:extLst>
                <a:ext uri="{FF2B5EF4-FFF2-40B4-BE49-F238E27FC236}">
                  <a16:creationId xmlns:a16="http://schemas.microsoft.com/office/drawing/2014/main" id="{FE991BA0-7711-4349-943C-6EA8048CB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6498" y="2311400"/>
              <a:ext cx="88900" cy="58738"/>
            </a:xfrm>
            <a:custGeom>
              <a:avLst/>
              <a:gdLst>
                <a:gd name="T0" fmla="*/ 71 w 81"/>
                <a:gd name="T1" fmla="*/ 50 h 53"/>
                <a:gd name="T2" fmla="*/ 81 w 81"/>
                <a:gd name="T3" fmla="*/ 20 h 53"/>
                <a:gd name="T4" fmla="*/ 54 w 81"/>
                <a:gd name="T5" fmla="*/ 1 h 53"/>
                <a:gd name="T6" fmla="*/ 52 w 81"/>
                <a:gd name="T7" fmla="*/ 0 h 53"/>
                <a:gd name="T8" fmla="*/ 42 w 81"/>
                <a:gd name="T9" fmla="*/ 8 h 53"/>
                <a:gd name="T10" fmla="*/ 19 w 81"/>
                <a:gd name="T11" fmla="*/ 30 h 53"/>
                <a:gd name="T12" fmla="*/ 0 w 81"/>
                <a:gd name="T13" fmla="*/ 46 h 53"/>
                <a:gd name="T14" fmla="*/ 55 w 81"/>
                <a:gd name="T15" fmla="*/ 52 h 53"/>
                <a:gd name="T16" fmla="*/ 70 w 81"/>
                <a:gd name="T17" fmla="*/ 53 h 53"/>
                <a:gd name="T18" fmla="*/ 71 w 81"/>
                <a:gd name="T19" fmla="*/ 5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53">
                  <a:moveTo>
                    <a:pt x="71" y="50"/>
                  </a:moveTo>
                  <a:cubicBezTo>
                    <a:pt x="81" y="20"/>
                    <a:pt x="81" y="20"/>
                    <a:pt x="81" y="20"/>
                  </a:cubicBezTo>
                  <a:cubicBezTo>
                    <a:pt x="72" y="13"/>
                    <a:pt x="63" y="7"/>
                    <a:pt x="54" y="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70" y="53"/>
                    <a:pt x="70" y="53"/>
                    <a:pt x="70" y="53"/>
                  </a:cubicBezTo>
                  <a:lnTo>
                    <a:pt x="71" y="50"/>
                  </a:lnTo>
                  <a:close/>
                </a:path>
              </a:pathLst>
            </a:custGeom>
            <a:solidFill>
              <a:srgbClr val="EBA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81" name="Freeform 176">
              <a:extLst>
                <a:ext uri="{FF2B5EF4-FFF2-40B4-BE49-F238E27FC236}">
                  <a16:creationId xmlns:a16="http://schemas.microsoft.com/office/drawing/2014/main" id="{FBE2265E-1CF3-4D6E-9F52-E554A9520B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2973" y="1846263"/>
              <a:ext cx="874713" cy="833438"/>
            </a:xfrm>
            <a:custGeom>
              <a:avLst/>
              <a:gdLst>
                <a:gd name="T0" fmla="*/ 724 w 797"/>
                <a:gd name="T1" fmla="*/ 231 h 760"/>
                <a:gd name="T2" fmla="*/ 617 w 797"/>
                <a:gd name="T3" fmla="*/ 174 h 760"/>
                <a:gd name="T4" fmla="*/ 561 w 797"/>
                <a:gd name="T5" fmla="*/ 142 h 760"/>
                <a:gd name="T6" fmla="*/ 553 w 797"/>
                <a:gd name="T7" fmla="*/ 108 h 760"/>
                <a:gd name="T8" fmla="*/ 408 w 797"/>
                <a:gd name="T9" fmla="*/ 3 h 760"/>
                <a:gd name="T10" fmla="*/ 319 w 797"/>
                <a:gd name="T11" fmla="*/ 50 h 760"/>
                <a:gd name="T12" fmla="*/ 228 w 797"/>
                <a:gd name="T13" fmla="*/ 136 h 760"/>
                <a:gd name="T14" fmla="*/ 183 w 797"/>
                <a:gd name="T15" fmla="*/ 175 h 760"/>
                <a:gd name="T16" fmla="*/ 14 w 797"/>
                <a:gd name="T17" fmla="*/ 273 h 760"/>
                <a:gd name="T18" fmla="*/ 5 w 797"/>
                <a:gd name="T19" fmla="*/ 316 h 760"/>
                <a:gd name="T20" fmla="*/ 72 w 797"/>
                <a:gd name="T21" fmla="*/ 484 h 760"/>
                <a:gd name="T22" fmla="*/ 116 w 797"/>
                <a:gd name="T23" fmla="*/ 534 h 760"/>
                <a:gd name="T24" fmla="*/ 129 w 797"/>
                <a:gd name="T25" fmla="*/ 700 h 760"/>
                <a:gd name="T26" fmla="*/ 169 w 797"/>
                <a:gd name="T27" fmla="*/ 760 h 760"/>
                <a:gd name="T28" fmla="*/ 344 w 797"/>
                <a:gd name="T29" fmla="*/ 757 h 760"/>
                <a:gd name="T30" fmla="*/ 366 w 797"/>
                <a:gd name="T31" fmla="*/ 737 h 760"/>
                <a:gd name="T32" fmla="*/ 430 w 797"/>
                <a:gd name="T33" fmla="*/ 742 h 760"/>
                <a:gd name="T34" fmla="*/ 628 w 797"/>
                <a:gd name="T35" fmla="*/ 760 h 760"/>
                <a:gd name="T36" fmla="*/ 676 w 797"/>
                <a:gd name="T37" fmla="*/ 670 h 760"/>
                <a:gd name="T38" fmla="*/ 697 w 797"/>
                <a:gd name="T39" fmla="*/ 551 h 760"/>
                <a:gd name="T40" fmla="*/ 663 w 797"/>
                <a:gd name="T41" fmla="*/ 490 h 760"/>
                <a:gd name="T42" fmla="*/ 741 w 797"/>
                <a:gd name="T43" fmla="*/ 469 h 760"/>
                <a:gd name="T44" fmla="*/ 480 w 797"/>
                <a:gd name="T45" fmla="*/ 347 h 760"/>
                <a:gd name="T46" fmla="*/ 494 w 797"/>
                <a:gd name="T47" fmla="*/ 282 h 760"/>
                <a:gd name="T48" fmla="*/ 500 w 797"/>
                <a:gd name="T49" fmla="*/ 473 h 760"/>
                <a:gd name="T50" fmla="*/ 376 w 797"/>
                <a:gd name="T51" fmla="*/ 531 h 760"/>
                <a:gd name="T52" fmla="*/ 399 w 797"/>
                <a:gd name="T53" fmla="*/ 583 h 760"/>
                <a:gd name="T54" fmla="*/ 397 w 797"/>
                <a:gd name="T55" fmla="*/ 473 h 760"/>
                <a:gd name="T56" fmla="*/ 320 w 797"/>
                <a:gd name="T57" fmla="*/ 296 h 760"/>
                <a:gd name="T58" fmla="*/ 311 w 797"/>
                <a:gd name="T59" fmla="*/ 352 h 760"/>
                <a:gd name="T60" fmla="*/ 341 w 797"/>
                <a:gd name="T61" fmla="*/ 81 h 760"/>
                <a:gd name="T62" fmla="*/ 515 w 797"/>
                <a:gd name="T63" fmla="*/ 181 h 760"/>
                <a:gd name="T64" fmla="*/ 414 w 797"/>
                <a:gd name="T65" fmla="*/ 315 h 760"/>
                <a:gd name="T66" fmla="*/ 381 w 797"/>
                <a:gd name="T67" fmla="*/ 328 h 760"/>
                <a:gd name="T68" fmla="*/ 379 w 797"/>
                <a:gd name="T69" fmla="*/ 303 h 760"/>
                <a:gd name="T70" fmla="*/ 261 w 797"/>
                <a:gd name="T71" fmla="*/ 133 h 760"/>
                <a:gd name="T72" fmla="*/ 44 w 797"/>
                <a:gd name="T73" fmla="*/ 300 h 760"/>
                <a:gd name="T74" fmla="*/ 271 w 797"/>
                <a:gd name="T75" fmla="*/ 278 h 760"/>
                <a:gd name="T76" fmla="*/ 308 w 797"/>
                <a:gd name="T77" fmla="*/ 372 h 760"/>
                <a:gd name="T78" fmla="*/ 304 w 797"/>
                <a:gd name="T79" fmla="*/ 403 h 760"/>
                <a:gd name="T80" fmla="*/ 279 w 797"/>
                <a:gd name="T81" fmla="*/ 402 h 760"/>
                <a:gd name="T82" fmla="*/ 311 w 797"/>
                <a:gd name="T83" fmla="*/ 474 h 760"/>
                <a:gd name="T84" fmla="*/ 294 w 797"/>
                <a:gd name="T85" fmla="*/ 425 h 760"/>
                <a:gd name="T86" fmla="*/ 342 w 797"/>
                <a:gd name="T87" fmla="*/ 709 h 760"/>
                <a:gd name="T88" fmla="*/ 166 w 797"/>
                <a:gd name="T89" fmla="*/ 687 h 760"/>
                <a:gd name="T90" fmla="*/ 293 w 797"/>
                <a:gd name="T91" fmla="*/ 496 h 760"/>
                <a:gd name="T92" fmla="*/ 330 w 797"/>
                <a:gd name="T93" fmla="*/ 480 h 760"/>
                <a:gd name="T94" fmla="*/ 350 w 797"/>
                <a:gd name="T95" fmla="*/ 506 h 760"/>
                <a:gd name="T96" fmla="*/ 364 w 797"/>
                <a:gd name="T97" fmla="*/ 571 h 760"/>
                <a:gd name="T98" fmla="*/ 675 w 797"/>
                <a:gd name="T99" fmla="*/ 575 h 760"/>
                <a:gd name="T100" fmla="*/ 583 w 797"/>
                <a:gd name="T101" fmla="*/ 721 h 760"/>
                <a:gd name="T102" fmla="*/ 440 w 797"/>
                <a:gd name="T103" fmla="*/ 541 h 760"/>
                <a:gd name="T104" fmla="*/ 441 w 797"/>
                <a:gd name="T105" fmla="*/ 505 h 760"/>
                <a:gd name="T106" fmla="*/ 465 w 797"/>
                <a:gd name="T107" fmla="*/ 484 h 760"/>
                <a:gd name="T108" fmla="*/ 484 w 797"/>
                <a:gd name="T109" fmla="*/ 499 h 760"/>
                <a:gd name="T110" fmla="*/ 744 w 797"/>
                <a:gd name="T111" fmla="*/ 335 h 760"/>
                <a:gd name="T112" fmla="*/ 529 w 797"/>
                <a:gd name="T113" fmla="*/ 415 h 760"/>
                <a:gd name="T114" fmla="*/ 495 w 797"/>
                <a:gd name="T115" fmla="*/ 403 h 760"/>
                <a:gd name="T116" fmla="*/ 484 w 797"/>
                <a:gd name="T117" fmla="*/ 374 h 760"/>
                <a:gd name="T118" fmla="*/ 503 w 797"/>
                <a:gd name="T119" fmla="*/ 359 h 760"/>
                <a:gd name="T120" fmla="*/ 628 w 797"/>
                <a:gd name="T121" fmla="*/ 206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7" h="760">
                  <a:moveTo>
                    <a:pt x="795" y="290"/>
                  </a:moveTo>
                  <a:cubicBezTo>
                    <a:pt x="794" y="286"/>
                    <a:pt x="792" y="282"/>
                    <a:pt x="788" y="278"/>
                  </a:cubicBezTo>
                  <a:cubicBezTo>
                    <a:pt x="787" y="277"/>
                    <a:pt x="786" y="276"/>
                    <a:pt x="785" y="275"/>
                  </a:cubicBezTo>
                  <a:cubicBezTo>
                    <a:pt x="784" y="274"/>
                    <a:pt x="784" y="274"/>
                    <a:pt x="784" y="274"/>
                  </a:cubicBezTo>
                  <a:cubicBezTo>
                    <a:pt x="782" y="273"/>
                    <a:pt x="782" y="273"/>
                    <a:pt x="782" y="273"/>
                  </a:cubicBezTo>
                  <a:cubicBezTo>
                    <a:pt x="776" y="269"/>
                    <a:pt x="776" y="269"/>
                    <a:pt x="776" y="269"/>
                  </a:cubicBezTo>
                  <a:cubicBezTo>
                    <a:pt x="724" y="231"/>
                    <a:pt x="724" y="231"/>
                    <a:pt x="724" y="231"/>
                  </a:cubicBezTo>
                  <a:cubicBezTo>
                    <a:pt x="706" y="219"/>
                    <a:pt x="689" y="207"/>
                    <a:pt x="671" y="194"/>
                  </a:cubicBezTo>
                  <a:cubicBezTo>
                    <a:pt x="645" y="176"/>
                    <a:pt x="645" y="176"/>
                    <a:pt x="645" y="176"/>
                  </a:cubicBezTo>
                  <a:cubicBezTo>
                    <a:pt x="643" y="175"/>
                    <a:pt x="643" y="175"/>
                    <a:pt x="643" y="175"/>
                  </a:cubicBezTo>
                  <a:cubicBezTo>
                    <a:pt x="642" y="175"/>
                    <a:pt x="641" y="174"/>
                    <a:pt x="640" y="173"/>
                  </a:cubicBezTo>
                  <a:cubicBezTo>
                    <a:pt x="638" y="173"/>
                    <a:pt x="636" y="172"/>
                    <a:pt x="634" y="172"/>
                  </a:cubicBezTo>
                  <a:cubicBezTo>
                    <a:pt x="631" y="171"/>
                    <a:pt x="627" y="171"/>
                    <a:pt x="623" y="172"/>
                  </a:cubicBezTo>
                  <a:cubicBezTo>
                    <a:pt x="621" y="172"/>
                    <a:pt x="619" y="173"/>
                    <a:pt x="617" y="174"/>
                  </a:cubicBezTo>
                  <a:cubicBezTo>
                    <a:pt x="615" y="176"/>
                    <a:pt x="615" y="176"/>
                    <a:pt x="615" y="176"/>
                  </a:cubicBezTo>
                  <a:cubicBezTo>
                    <a:pt x="611" y="178"/>
                    <a:pt x="611" y="178"/>
                    <a:pt x="611" y="178"/>
                  </a:cubicBezTo>
                  <a:cubicBezTo>
                    <a:pt x="598" y="187"/>
                    <a:pt x="598" y="187"/>
                    <a:pt x="598" y="187"/>
                  </a:cubicBezTo>
                  <a:cubicBezTo>
                    <a:pt x="578" y="200"/>
                    <a:pt x="559" y="213"/>
                    <a:pt x="539" y="226"/>
                  </a:cubicBezTo>
                  <a:cubicBezTo>
                    <a:pt x="542" y="214"/>
                    <a:pt x="546" y="201"/>
                    <a:pt x="549" y="189"/>
                  </a:cubicBezTo>
                  <a:cubicBezTo>
                    <a:pt x="557" y="158"/>
                    <a:pt x="557" y="158"/>
                    <a:pt x="557" y="158"/>
                  </a:cubicBezTo>
                  <a:cubicBezTo>
                    <a:pt x="561" y="142"/>
                    <a:pt x="561" y="142"/>
                    <a:pt x="561" y="142"/>
                  </a:cubicBezTo>
                  <a:cubicBezTo>
                    <a:pt x="562" y="138"/>
                    <a:pt x="562" y="138"/>
                    <a:pt x="562" y="138"/>
                  </a:cubicBezTo>
                  <a:cubicBezTo>
                    <a:pt x="563" y="136"/>
                    <a:pt x="563" y="136"/>
                    <a:pt x="563" y="136"/>
                  </a:cubicBezTo>
                  <a:cubicBezTo>
                    <a:pt x="563" y="136"/>
                    <a:pt x="563" y="136"/>
                    <a:pt x="563" y="136"/>
                  </a:cubicBezTo>
                  <a:cubicBezTo>
                    <a:pt x="563" y="134"/>
                    <a:pt x="563" y="134"/>
                    <a:pt x="563" y="134"/>
                  </a:cubicBezTo>
                  <a:cubicBezTo>
                    <a:pt x="563" y="133"/>
                    <a:pt x="563" y="132"/>
                    <a:pt x="563" y="131"/>
                  </a:cubicBezTo>
                  <a:cubicBezTo>
                    <a:pt x="564" y="126"/>
                    <a:pt x="563" y="122"/>
                    <a:pt x="561" y="118"/>
                  </a:cubicBezTo>
                  <a:cubicBezTo>
                    <a:pt x="559" y="115"/>
                    <a:pt x="557" y="111"/>
                    <a:pt x="553" y="108"/>
                  </a:cubicBezTo>
                  <a:cubicBezTo>
                    <a:pt x="518" y="82"/>
                    <a:pt x="483" y="56"/>
                    <a:pt x="449" y="31"/>
                  </a:cubicBezTo>
                  <a:cubicBezTo>
                    <a:pt x="422" y="12"/>
                    <a:pt x="422" y="12"/>
                    <a:pt x="422" y="12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4" y="6"/>
                    <a:pt x="414" y="6"/>
                    <a:pt x="414" y="6"/>
                  </a:cubicBezTo>
                  <a:cubicBezTo>
                    <a:pt x="414" y="6"/>
                    <a:pt x="414" y="6"/>
                    <a:pt x="414" y="6"/>
                  </a:cubicBezTo>
                  <a:cubicBezTo>
                    <a:pt x="412" y="4"/>
                    <a:pt x="412" y="4"/>
                    <a:pt x="412" y="4"/>
                  </a:cubicBezTo>
                  <a:cubicBezTo>
                    <a:pt x="411" y="4"/>
                    <a:pt x="410" y="3"/>
                    <a:pt x="408" y="3"/>
                  </a:cubicBezTo>
                  <a:cubicBezTo>
                    <a:pt x="404" y="1"/>
                    <a:pt x="400" y="0"/>
                    <a:pt x="395" y="1"/>
                  </a:cubicBezTo>
                  <a:cubicBezTo>
                    <a:pt x="393" y="1"/>
                    <a:pt x="391" y="1"/>
                    <a:pt x="388" y="2"/>
                  </a:cubicBezTo>
                  <a:cubicBezTo>
                    <a:pt x="387" y="3"/>
                    <a:pt x="386" y="3"/>
                    <a:pt x="385" y="4"/>
                  </a:cubicBezTo>
                  <a:cubicBezTo>
                    <a:pt x="384" y="4"/>
                    <a:pt x="382" y="6"/>
                    <a:pt x="382" y="5"/>
                  </a:cubicBezTo>
                  <a:cubicBezTo>
                    <a:pt x="379" y="8"/>
                    <a:pt x="379" y="8"/>
                    <a:pt x="379" y="8"/>
                  </a:cubicBezTo>
                  <a:cubicBezTo>
                    <a:pt x="372" y="12"/>
                    <a:pt x="372" y="12"/>
                    <a:pt x="372" y="12"/>
                  </a:cubicBezTo>
                  <a:cubicBezTo>
                    <a:pt x="319" y="50"/>
                    <a:pt x="319" y="50"/>
                    <a:pt x="319" y="50"/>
                  </a:cubicBezTo>
                  <a:cubicBezTo>
                    <a:pt x="302" y="62"/>
                    <a:pt x="284" y="75"/>
                    <a:pt x="267" y="88"/>
                  </a:cubicBezTo>
                  <a:cubicBezTo>
                    <a:pt x="241" y="107"/>
                    <a:pt x="241" y="107"/>
                    <a:pt x="241" y="107"/>
                  </a:cubicBezTo>
                  <a:cubicBezTo>
                    <a:pt x="237" y="109"/>
                    <a:pt x="237" y="109"/>
                    <a:pt x="237" y="109"/>
                  </a:cubicBezTo>
                  <a:cubicBezTo>
                    <a:pt x="233" y="112"/>
                    <a:pt x="231" y="116"/>
                    <a:pt x="229" y="119"/>
                  </a:cubicBezTo>
                  <a:cubicBezTo>
                    <a:pt x="228" y="123"/>
                    <a:pt x="227" y="127"/>
                    <a:pt x="227" y="132"/>
                  </a:cubicBezTo>
                  <a:cubicBezTo>
                    <a:pt x="227" y="133"/>
                    <a:pt x="228" y="134"/>
                    <a:pt x="228" y="135"/>
                  </a:cubicBezTo>
                  <a:cubicBezTo>
                    <a:pt x="228" y="136"/>
                    <a:pt x="228" y="136"/>
                    <a:pt x="228" y="136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4" y="154"/>
                    <a:pt x="234" y="154"/>
                    <a:pt x="234" y="154"/>
                  </a:cubicBezTo>
                  <a:cubicBezTo>
                    <a:pt x="240" y="176"/>
                    <a:pt x="247" y="198"/>
                    <a:pt x="254" y="220"/>
                  </a:cubicBezTo>
                  <a:cubicBezTo>
                    <a:pt x="245" y="214"/>
                    <a:pt x="236" y="209"/>
                    <a:pt x="227" y="203"/>
                  </a:cubicBezTo>
                  <a:cubicBezTo>
                    <a:pt x="200" y="186"/>
                    <a:pt x="200" y="186"/>
                    <a:pt x="200" y="186"/>
                  </a:cubicBezTo>
                  <a:cubicBezTo>
                    <a:pt x="186" y="177"/>
                    <a:pt x="186" y="177"/>
                    <a:pt x="186" y="177"/>
                  </a:cubicBezTo>
                  <a:cubicBezTo>
                    <a:pt x="183" y="175"/>
                    <a:pt x="183" y="175"/>
                    <a:pt x="183" y="175"/>
                  </a:cubicBezTo>
                  <a:cubicBezTo>
                    <a:pt x="181" y="174"/>
                    <a:pt x="181" y="174"/>
                    <a:pt x="181" y="174"/>
                  </a:cubicBezTo>
                  <a:cubicBezTo>
                    <a:pt x="181" y="174"/>
                    <a:pt x="178" y="172"/>
                    <a:pt x="176" y="171"/>
                  </a:cubicBezTo>
                  <a:cubicBezTo>
                    <a:pt x="172" y="169"/>
                    <a:pt x="168" y="169"/>
                    <a:pt x="164" y="170"/>
                  </a:cubicBezTo>
                  <a:cubicBezTo>
                    <a:pt x="160" y="170"/>
                    <a:pt x="156" y="171"/>
                    <a:pt x="151" y="174"/>
                  </a:cubicBezTo>
                  <a:cubicBezTo>
                    <a:pt x="116" y="199"/>
                    <a:pt x="81" y="224"/>
                    <a:pt x="47" y="249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14" y="273"/>
                    <a:pt x="14" y="273"/>
                    <a:pt x="14" y="273"/>
                  </a:cubicBezTo>
                  <a:cubicBezTo>
                    <a:pt x="10" y="275"/>
                    <a:pt x="10" y="275"/>
                    <a:pt x="10" y="275"/>
                  </a:cubicBezTo>
                  <a:cubicBezTo>
                    <a:pt x="6" y="279"/>
                    <a:pt x="3" y="283"/>
                    <a:pt x="2" y="287"/>
                  </a:cubicBezTo>
                  <a:cubicBezTo>
                    <a:pt x="0" y="291"/>
                    <a:pt x="0" y="296"/>
                    <a:pt x="0" y="301"/>
                  </a:cubicBezTo>
                  <a:cubicBezTo>
                    <a:pt x="0" y="302"/>
                    <a:pt x="1" y="304"/>
                    <a:pt x="1" y="305"/>
                  </a:cubicBezTo>
                  <a:cubicBezTo>
                    <a:pt x="2" y="306"/>
                    <a:pt x="2" y="306"/>
                    <a:pt x="2" y="306"/>
                  </a:cubicBezTo>
                  <a:cubicBezTo>
                    <a:pt x="2" y="308"/>
                    <a:pt x="2" y="308"/>
                    <a:pt x="2" y="308"/>
                  </a:cubicBezTo>
                  <a:cubicBezTo>
                    <a:pt x="5" y="316"/>
                    <a:pt x="5" y="316"/>
                    <a:pt x="5" y="316"/>
                  </a:cubicBezTo>
                  <a:cubicBezTo>
                    <a:pt x="25" y="377"/>
                    <a:pt x="25" y="377"/>
                    <a:pt x="25" y="377"/>
                  </a:cubicBezTo>
                  <a:cubicBezTo>
                    <a:pt x="32" y="397"/>
                    <a:pt x="39" y="417"/>
                    <a:pt x="46" y="437"/>
                  </a:cubicBezTo>
                  <a:cubicBezTo>
                    <a:pt x="57" y="468"/>
                    <a:pt x="57" y="468"/>
                    <a:pt x="57" y="468"/>
                  </a:cubicBezTo>
                  <a:cubicBezTo>
                    <a:pt x="57" y="469"/>
                    <a:pt x="57" y="469"/>
                    <a:pt x="57" y="469"/>
                  </a:cubicBezTo>
                  <a:cubicBezTo>
                    <a:pt x="58" y="470"/>
                    <a:pt x="58" y="471"/>
                    <a:pt x="59" y="472"/>
                  </a:cubicBezTo>
                  <a:cubicBezTo>
                    <a:pt x="60" y="474"/>
                    <a:pt x="61" y="476"/>
                    <a:pt x="62" y="477"/>
                  </a:cubicBezTo>
                  <a:cubicBezTo>
                    <a:pt x="65" y="480"/>
                    <a:pt x="68" y="482"/>
                    <a:pt x="72" y="484"/>
                  </a:cubicBezTo>
                  <a:cubicBezTo>
                    <a:pt x="73" y="484"/>
                    <a:pt x="76" y="485"/>
                    <a:pt x="78" y="485"/>
                  </a:cubicBezTo>
                  <a:cubicBezTo>
                    <a:pt x="81" y="485"/>
                    <a:pt x="81" y="485"/>
                    <a:pt x="81" y="485"/>
                  </a:cubicBezTo>
                  <a:cubicBezTo>
                    <a:pt x="85" y="486"/>
                    <a:pt x="85" y="486"/>
                    <a:pt x="85" y="486"/>
                  </a:cubicBezTo>
                  <a:cubicBezTo>
                    <a:pt x="101" y="486"/>
                    <a:pt x="101" y="486"/>
                    <a:pt x="101" y="486"/>
                  </a:cubicBezTo>
                  <a:cubicBezTo>
                    <a:pt x="124" y="487"/>
                    <a:pt x="147" y="488"/>
                    <a:pt x="171" y="489"/>
                  </a:cubicBezTo>
                  <a:cubicBezTo>
                    <a:pt x="161" y="497"/>
                    <a:pt x="151" y="506"/>
                    <a:pt x="141" y="514"/>
                  </a:cubicBezTo>
                  <a:cubicBezTo>
                    <a:pt x="116" y="534"/>
                    <a:pt x="116" y="534"/>
                    <a:pt x="116" y="534"/>
                  </a:cubicBezTo>
                  <a:cubicBezTo>
                    <a:pt x="103" y="544"/>
                    <a:pt x="103" y="544"/>
                    <a:pt x="103" y="544"/>
                  </a:cubicBezTo>
                  <a:cubicBezTo>
                    <a:pt x="100" y="547"/>
                    <a:pt x="100" y="547"/>
                    <a:pt x="100" y="547"/>
                  </a:cubicBezTo>
                  <a:cubicBezTo>
                    <a:pt x="99" y="548"/>
                    <a:pt x="99" y="548"/>
                    <a:pt x="99" y="548"/>
                  </a:cubicBezTo>
                  <a:cubicBezTo>
                    <a:pt x="99" y="548"/>
                    <a:pt x="96" y="550"/>
                    <a:pt x="95" y="552"/>
                  </a:cubicBezTo>
                  <a:cubicBezTo>
                    <a:pt x="92" y="556"/>
                    <a:pt x="90" y="560"/>
                    <a:pt x="90" y="563"/>
                  </a:cubicBezTo>
                  <a:cubicBezTo>
                    <a:pt x="89" y="567"/>
                    <a:pt x="89" y="572"/>
                    <a:pt x="90" y="577"/>
                  </a:cubicBezTo>
                  <a:cubicBezTo>
                    <a:pt x="103" y="618"/>
                    <a:pt x="116" y="659"/>
                    <a:pt x="129" y="700"/>
                  </a:cubicBezTo>
                  <a:cubicBezTo>
                    <a:pt x="139" y="730"/>
                    <a:pt x="139" y="730"/>
                    <a:pt x="139" y="730"/>
                  </a:cubicBezTo>
                  <a:cubicBezTo>
                    <a:pt x="141" y="738"/>
                    <a:pt x="141" y="738"/>
                    <a:pt x="141" y="738"/>
                  </a:cubicBezTo>
                  <a:cubicBezTo>
                    <a:pt x="142" y="742"/>
                    <a:pt x="142" y="742"/>
                    <a:pt x="142" y="742"/>
                  </a:cubicBezTo>
                  <a:cubicBezTo>
                    <a:pt x="144" y="747"/>
                    <a:pt x="148" y="751"/>
                    <a:pt x="151" y="754"/>
                  </a:cubicBezTo>
                  <a:cubicBezTo>
                    <a:pt x="154" y="757"/>
                    <a:pt x="158" y="759"/>
                    <a:pt x="163" y="760"/>
                  </a:cubicBezTo>
                  <a:cubicBezTo>
                    <a:pt x="165" y="760"/>
                    <a:pt x="166" y="760"/>
                    <a:pt x="168" y="760"/>
                  </a:cubicBezTo>
                  <a:cubicBezTo>
                    <a:pt x="169" y="760"/>
                    <a:pt x="169" y="760"/>
                    <a:pt x="169" y="760"/>
                  </a:cubicBezTo>
                  <a:cubicBezTo>
                    <a:pt x="171" y="760"/>
                    <a:pt x="171" y="760"/>
                    <a:pt x="171" y="760"/>
                  </a:cubicBezTo>
                  <a:cubicBezTo>
                    <a:pt x="179" y="760"/>
                    <a:pt x="179" y="760"/>
                    <a:pt x="179" y="760"/>
                  </a:cubicBezTo>
                  <a:cubicBezTo>
                    <a:pt x="243" y="759"/>
                    <a:pt x="243" y="759"/>
                    <a:pt x="243" y="759"/>
                  </a:cubicBezTo>
                  <a:cubicBezTo>
                    <a:pt x="265" y="759"/>
                    <a:pt x="286" y="759"/>
                    <a:pt x="308" y="758"/>
                  </a:cubicBezTo>
                  <a:cubicBezTo>
                    <a:pt x="340" y="757"/>
                    <a:pt x="340" y="757"/>
                    <a:pt x="340" y="757"/>
                  </a:cubicBezTo>
                  <a:cubicBezTo>
                    <a:pt x="341" y="757"/>
                    <a:pt x="341" y="757"/>
                    <a:pt x="341" y="757"/>
                  </a:cubicBezTo>
                  <a:cubicBezTo>
                    <a:pt x="341" y="757"/>
                    <a:pt x="343" y="757"/>
                    <a:pt x="344" y="757"/>
                  </a:cubicBezTo>
                  <a:cubicBezTo>
                    <a:pt x="347" y="757"/>
                    <a:pt x="348" y="756"/>
                    <a:pt x="350" y="755"/>
                  </a:cubicBezTo>
                  <a:cubicBezTo>
                    <a:pt x="354" y="754"/>
                    <a:pt x="357" y="752"/>
                    <a:pt x="359" y="749"/>
                  </a:cubicBezTo>
                  <a:cubicBezTo>
                    <a:pt x="361" y="747"/>
                    <a:pt x="362" y="746"/>
                    <a:pt x="363" y="743"/>
                  </a:cubicBezTo>
                  <a:cubicBezTo>
                    <a:pt x="364" y="742"/>
                    <a:pt x="364" y="742"/>
                    <a:pt x="364" y="742"/>
                  </a:cubicBezTo>
                  <a:cubicBezTo>
                    <a:pt x="364" y="741"/>
                    <a:pt x="364" y="741"/>
                    <a:pt x="364" y="741"/>
                  </a:cubicBezTo>
                  <a:cubicBezTo>
                    <a:pt x="364" y="740"/>
                    <a:pt x="364" y="740"/>
                    <a:pt x="364" y="740"/>
                  </a:cubicBezTo>
                  <a:cubicBezTo>
                    <a:pt x="366" y="737"/>
                    <a:pt x="366" y="737"/>
                    <a:pt x="366" y="737"/>
                  </a:cubicBezTo>
                  <a:cubicBezTo>
                    <a:pt x="371" y="722"/>
                    <a:pt x="371" y="722"/>
                    <a:pt x="371" y="722"/>
                  </a:cubicBezTo>
                  <a:cubicBezTo>
                    <a:pt x="380" y="699"/>
                    <a:pt x="388" y="677"/>
                    <a:pt x="396" y="655"/>
                  </a:cubicBezTo>
                  <a:cubicBezTo>
                    <a:pt x="401" y="667"/>
                    <a:pt x="405" y="679"/>
                    <a:pt x="410" y="691"/>
                  </a:cubicBezTo>
                  <a:cubicBezTo>
                    <a:pt x="422" y="721"/>
                    <a:pt x="422" y="721"/>
                    <a:pt x="422" y="721"/>
                  </a:cubicBezTo>
                  <a:cubicBezTo>
                    <a:pt x="428" y="736"/>
                    <a:pt x="428" y="736"/>
                    <a:pt x="428" y="736"/>
                  </a:cubicBezTo>
                  <a:cubicBezTo>
                    <a:pt x="429" y="740"/>
                    <a:pt x="429" y="740"/>
                    <a:pt x="429" y="740"/>
                  </a:cubicBezTo>
                  <a:cubicBezTo>
                    <a:pt x="430" y="742"/>
                    <a:pt x="430" y="742"/>
                    <a:pt x="430" y="742"/>
                  </a:cubicBezTo>
                  <a:cubicBezTo>
                    <a:pt x="430" y="742"/>
                    <a:pt x="431" y="745"/>
                    <a:pt x="433" y="747"/>
                  </a:cubicBezTo>
                  <a:cubicBezTo>
                    <a:pt x="435" y="751"/>
                    <a:pt x="438" y="753"/>
                    <a:pt x="442" y="755"/>
                  </a:cubicBezTo>
                  <a:cubicBezTo>
                    <a:pt x="445" y="757"/>
                    <a:pt x="449" y="759"/>
                    <a:pt x="455" y="759"/>
                  </a:cubicBezTo>
                  <a:cubicBezTo>
                    <a:pt x="498" y="760"/>
                    <a:pt x="540" y="760"/>
                    <a:pt x="583" y="760"/>
                  </a:cubicBezTo>
                  <a:cubicBezTo>
                    <a:pt x="615" y="760"/>
                    <a:pt x="615" y="760"/>
                    <a:pt x="615" y="760"/>
                  </a:cubicBezTo>
                  <a:cubicBezTo>
                    <a:pt x="623" y="760"/>
                    <a:pt x="623" y="760"/>
                    <a:pt x="623" y="760"/>
                  </a:cubicBezTo>
                  <a:cubicBezTo>
                    <a:pt x="628" y="760"/>
                    <a:pt x="628" y="760"/>
                    <a:pt x="628" y="760"/>
                  </a:cubicBezTo>
                  <a:cubicBezTo>
                    <a:pt x="634" y="760"/>
                    <a:pt x="638" y="758"/>
                    <a:pt x="642" y="756"/>
                  </a:cubicBezTo>
                  <a:cubicBezTo>
                    <a:pt x="645" y="754"/>
                    <a:pt x="649" y="751"/>
                    <a:pt x="651" y="746"/>
                  </a:cubicBezTo>
                  <a:cubicBezTo>
                    <a:pt x="652" y="745"/>
                    <a:pt x="652" y="743"/>
                    <a:pt x="653" y="742"/>
                  </a:cubicBezTo>
                  <a:cubicBezTo>
                    <a:pt x="653" y="741"/>
                    <a:pt x="653" y="741"/>
                    <a:pt x="653" y="741"/>
                  </a:cubicBezTo>
                  <a:cubicBezTo>
                    <a:pt x="654" y="739"/>
                    <a:pt x="654" y="739"/>
                    <a:pt x="654" y="739"/>
                  </a:cubicBezTo>
                  <a:cubicBezTo>
                    <a:pt x="656" y="731"/>
                    <a:pt x="656" y="731"/>
                    <a:pt x="656" y="731"/>
                  </a:cubicBezTo>
                  <a:cubicBezTo>
                    <a:pt x="676" y="670"/>
                    <a:pt x="676" y="670"/>
                    <a:pt x="676" y="670"/>
                  </a:cubicBezTo>
                  <a:cubicBezTo>
                    <a:pt x="682" y="649"/>
                    <a:pt x="688" y="629"/>
                    <a:pt x="694" y="608"/>
                  </a:cubicBezTo>
                  <a:cubicBezTo>
                    <a:pt x="704" y="577"/>
                    <a:pt x="704" y="577"/>
                    <a:pt x="704" y="577"/>
                  </a:cubicBezTo>
                  <a:cubicBezTo>
                    <a:pt x="704" y="576"/>
                    <a:pt x="704" y="576"/>
                    <a:pt x="704" y="576"/>
                  </a:cubicBezTo>
                  <a:cubicBezTo>
                    <a:pt x="704" y="576"/>
                    <a:pt x="704" y="574"/>
                    <a:pt x="705" y="573"/>
                  </a:cubicBezTo>
                  <a:cubicBezTo>
                    <a:pt x="705" y="571"/>
                    <a:pt x="705" y="569"/>
                    <a:pt x="705" y="567"/>
                  </a:cubicBezTo>
                  <a:cubicBezTo>
                    <a:pt x="704" y="563"/>
                    <a:pt x="703" y="560"/>
                    <a:pt x="701" y="556"/>
                  </a:cubicBezTo>
                  <a:cubicBezTo>
                    <a:pt x="700" y="554"/>
                    <a:pt x="699" y="553"/>
                    <a:pt x="697" y="551"/>
                  </a:cubicBezTo>
                  <a:cubicBezTo>
                    <a:pt x="696" y="550"/>
                    <a:pt x="696" y="550"/>
                    <a:pt x="696" y="550"/>
                  </a:cubicBezTo>
                  <a:cubicBezTo>
                    <a:pt x="696" y="550"/>
                    <a:pt x="696" y="550"/>
                    <a:pt x="696" y="550"/>
                  </a:cubicBezTo>
                  <a:cubicBezTo>
                    <a:pt x="695" y="549"/>
                    <a:pt x="695" y="549"/>
                    <a:pt x="695" y="549"/>
                  </a:cubicBezTo>
                  <a:cubicBezTo>
                    <a:pt x="692" y="546"/>
                    <a:pt x="692" y="546"/>
                    <a:pt x="692" y="546"/>
                  </a:cubicBezTo>
                  <a:cubicBezTo>
                    <a:pt x="679" y="536"/>
                    <a:pt x="679" y="536"/>
                    <a:pt x="679" y="536"/>
                  </a:cubicBezTo>
                  <a:cubicBezTo>
                    <a:pt x="661" y="522"/>
                    <a:pt x="642" y="507"/>
                    <a:pt x="624" y="492"/>
                  </a:cubicBezTo>
                  <a:cubicBezTo>
                    <a:pt x="637" y="492"/>
                    <a:pt x="650" y="491"/>
                    <a:pt x="663" y="490"/>
                  </a:cubicBezTo>
                  <a:cubicBezTo>
                    <a:pt x="695" y="488"/>
                    <a:pt x="695" y="488"/>
                    <a:pt x="695" y="488"/>
                  </a:cubicBezTo>
                  <a:cubicBezTo>
                    <a:pt x="711" y="488"/>
                    <a:pt x="711" y="488"/>
                    <a:pt x="711" y="488"/>
                  </a:cubicBezTo>
                  <a:cubicBezTo>
                    <a:pt x="715" y="487"/>
                    <a:pt x="715" y="487"/>
                    <a:pt x="715" y="487"/>
                  </a:cubicBezTo>
                  <a:cubicBezTo>
                    <a:pt x="717" y="487"/>
                    <a:pt x="717" y="487"/>
                    <a:pt x="717" y="487"/>
                  </a:cubicBezTo>
                  <a:cubicBezTo>
                    <a:pt x="716" y="487"/>
                    <a:pt x="720" y="487"/>
                    <a:pt x="722" y="486"/>
                  </a:cubicBezTo>
                  <a:cubicBezTo>
                    <a:pt x="727" y="485"/>
                    <a:pt x="730" y="483"/>
                    <a:pt x="733" y="480"/>
                  </a:cubicBezTo>
                  <a:cubicBezTo>
                    <a:pt x="736" y="478"/>
                    <a:pt x="739" y="474"/>
                    <a:pt x="741" y="469"/>
                  </a:cubicBezTo>
                  <a:cubicBezTo>
                    <a:pt x="754" y="428"/>
                    <a:pt x="768" y="388"/>
                    <a:pt x="781" y="347"/>
                  </a:cubicBezTo>
                  <a:cubicBezTo>
                    <a:pt x="791" y="316"/>
                    <a:pt x="791" y="316"/>
                    <a:pt x="791" y="316"/>
                  </a:cubicBezTo>
                  <a:cubicBezTo>
                    <a:pt x="794" y="309"/>
                    <a:pt x="794" y="309"/>
                    <a:pt x="794" y="309"/>
                  </a:cubicBezTo>
                  <a:cubicBezTo>
                    <a:pt x="795" y="304"/>
                    <a:pt x="795" y="304"/>
                    <a:pt x="795" y="304"/>
                  </a:cubicBezTo>
                  <a:cubicBezTo>
                    <a:pt x="797" y="299"/>
                    <a:pt x="796" y="294"/>
                    <a:pt x="795" y="290"/>
                  </a:cubicBezTo>
                  <a:close/>
                  <a:moveTo>
                    <a:pt x="482" y="339"/>
                  </a:moveTo>
                  <a:cubicBezTo>
                    <a:pt x="480" y="347"/>
                    <a:pt x="480" y="347"/>
                    <a:pt x="480" y="347"/>
                  </a:cubicBezTo>
                  <a:cubicBezTo>
                    <a:pt x="480" y="350"/>
                    <a:pt x="480" y="350"/>
                    <a:pt x="480" y="350"/>
                  </a:cubicBezTo>
                  <a:cubicBezTo>
                    <a:pt x="476" y="350"/>
                    <a:pt x="476" y="350"/>
                    <a:pt x="476" y="350"/>
                  </a:cubicBezTo>
                  <a:cubicBezTo>
                    <a:pt x="466" y="351"/>
                    <a:pt x="455" y="351"/>
                    <a:pt x="445" y="351"/>
                  </a:cubicBezTo>
                  <a:cubicBezTo>
                    <a:pt x="435" y="320"/>
                    <a:pt x="435" y="320"/>
                    <a:pt x="435" y="320"/>
                  </a:cubicBezTo>
                  <a:cubicBezTo>
                    <a:pt x="434" y="317"/>
                    <a:pt x="434" y="317"/>
                    <a:pt x="434" y="317"/>
                  </a:cubicBezTo>
                  <a:cubicBezTo>
                    <a:pt x="447" y="310"/>
                    <a:pt x="447" y="310"/>
                    <a:pt x="447" y="310"/>
                  </a:cubicBezTo>
                  <a:cubicBezTo>
                    <a:pt x="494" y="282"/>
                    <a:pt x="494" y="282"/>
                    <a:pt x="494" y="282"/>
                  </a:cubicBezTo>
                  <a:cubicBezTo>
                    <a:pt x="489" y="308"/>
                    <a:pt x="489" y="308"/>
                    <a:pt x="489" y="308"/>
                  </a:cubicBezTo>
                  <a:lnTo>
                    <a:pt x="482" y="339"/>
                  </a:lnTo>
                  <a:close/>
                  <a:moveTo>
                    <a:pt x="504" y="421"/>
                  </a:moveTo>
                  <a:cubicBezTo>
                    <a:pt x="516" y="431"/>
                    <a:pt x="516" y="431"/>
                    <a:pt x="516" y="431"/>
                  </a:cubicBezTo>
                  <a:cubicBezTo>
                    <a:pt x="556" y="467"/>
                    <a:pt x="556" y="467"/>
                    <a:pt x="556" y="467"/>
                  </a:cubicBezTo>
                  <a:cubicBezTo>
                    <a:pt x="532" y="470"/>
                    <a:pt x="532" y="470"/>
                    <a:pt x="532" y="470"/>
                  </a:cubicBezTo>
                  <a:cubicBezTo>
                    <a:pt x="500" y="473"/>
                    <a:pt x="500" y="473"/>
                    <a:pt x="500" y="473"/>
                  </a:cubicBezTo>
                  <a:cubicBezTo>
                    <a:pt x="487" y="475"/>
                    <a:pt x="487" y="475"/>
                    <a:pt x="487" y="475"/>
                  </a:cubicBezTo>
                  <a:cubicBezTo>
                    <a:pt x="487" y="473"/>
                    <a:pt x="487" y="473"/>
                    <a:pt x="487" y="473"/>
                  </a:cubicBezTo>
                  <a:cubicBezTo>
                    <a:pt x="483" y="462"/>
                    <a:pt x="479" y="452"/>
                    <a:pt x="476" y="441"/>
                  </a:cubicBezTo>
                  <a:cubicBezTo>
                    <a:pt x="502" y="422"/>
                    <a:pt x="502" y="422"/>
                    <a:pt x="502" y="422"/>
                  </a:cubicBezTo>
                  <a:lnTo>
                    <a:pt x="504" y="421"/>
                  </a:lnTo>
                  <a:close/>
                  <a:moveTo>
                    <a:pt x="389" y="561"/>
                  </a:moveTo>
                  <a:cubicBezTo>
                    <a:pt x="376" y="531"/>
                    <a:pt x="376" y="531"/>
                    <a:pt x="376" y="531"/>
                  </a:cubicBezTo>
                  <a:cubicBezTo>
                    <a:pt x="371" y="520"/>
                    <a:pt x="371" y="520"/>
                    <a:pt x="371" y="520"/>
                  </a:cubicBezTo>
                  <a:cubicBezTo>
                    <a:pt x="373" y="519"/>
                    <a:pt x="373" y="519"/>
                    <a:pt x="373" y="519"/>
                  </a:cubicBezTo>
                  <a:cubicBezTo>
                    <a:pt x="382" y="512"/>
                    <a:pt x="390" y="505"/>
                    <a:pt x="399" y="499"/>
                  </a:cubicBezTo>
                  <a:cubicBezTo>
                    <a:pt x="425" y="518"/>
                    <a:pt x="425" y="518"/>
                    <a:pt x="425" y="518"/>
                  </a:cubicBezTo>
                  <a:cubicBezTo>
                    <a:pt x="427" y="519"/>
                    <a:pt x="427" y="519"/>
                    <a:pt x="427" y="519"/>
                  </a:cubicBezTo>
                  <a:cubicBezTo>
                    <a:pt x="421" y="533"/>
                    <a:pt x="421" y="533"/>
                    <a:pt x="421" y="533"/>
                  </a:cubicBezTo>
                  <a:cubicBezTo>
                    <a:pt x="399" y="583"/>
                    <a:pt x="399" y="583"/>
                    <a:pt x="399" y="583"/>
                  </a:cubicBezTo>
                  <a:lnTo>
                    <a:pt x="389" y="561"/>
                  </a:lnTo>
                  <a:close/>
                  <a:moveTo>
                    <a:pt x="397" y="473"/>
                  </a:moveTo>
                  <a:cubicBezTo>
                    <a:pt x="380" y="460"/>
                    <a:pt x="362" y="447"/>
                    <a:pt x="345" y="434"/>
                  </a:cubicBezTo>
                  <a:cubicBezTo>
                    <a:pt x="352" y="413"/>
                    <a:pt x="359" y="393"/>
                    <a:pt x="366" y="372"/>
                  </a:cubicBezTo>
                  <a:cubicBezTo>
                    <a:pt x="388" y="372"/>
                    <a:pt x="410" y="373"/>
                    <a:pt x="431" y="373"/>
                  </a:cubicBezTo>
                  <a:cubicBezTo>
                    <a:pt x="438" y="394"/>
                    <a:pt x="444" y="415"/>
                    <a:pt x="451" y="435"/>
                  </a:cubicBezTo>
                  <a:cubicBezTo>
                    <a:pt x="433" y="448"/>
                    <a:pt x="415" y="461"/>
                    <a:pt x="397" y="473"/>
                  </a:cubicBezTo>
                  <a:close/>
                  <a:moveTo>
                    <a:pt x="346" y="352"/>
                  </a:moveTo>
                  <a:cubicBezTo>
                    <a:pt x="314" y="352"/>
                    <a:pt x="314" y="352"/>
                    <a:pt x="314" y="352"/>
                  </a:cubicBezTo>
                  <a:cubicBezTo>
                    <a:pt x="314" y="352"/>
                    <a:pt x="314" y="352"/>
                    <a:pt x="314" y="352"/>
                  </a:cubicBezTo>
                  <a:cubicBezTo>
                    <a:pt x="313" y="350"/>
                    <a:pt x="313" y="350"/>
                    <a:pt x="313" y="350"/>
                  </a:cubicBezTo>
                  <a:cubicBezTo>
                    <a:pt x="309" y="335"/>
                    <a:pt x="309" y="335"/>
                    <a:pt x="309" y="335"/>
                  </a:cubicBezTo>
                  <a:cubicBezTo>
                    <a:pt x="296" y="282"/>
                    <a:pt x="296" y="282"/>
                    <a:pt x="296" y="282"/>
                  </a:cubicBezTo>
                  <a:cubicBezTo>
                    <a:pt x="320" y="296"/>
                    <a:pt x="320" y="296"/>
                    <a:pt x="320" y="296"/>
                  </a:cubicBezTo>
                  <a:cubicBezTo>
                    <a:pt x="348" y="312"/>
                    <a:pt x="348" y="312"/>
                    <a:pt x="348" y="312"/>
                  </a:cubicBezTo>
                  <a:cubicBezTo>
                    <a:pt x="359" y="319"/>
                    <a:pt x="359" y="319"/>
                    <a:pt x="359" y="319"/>
                  </a:cubicBezTo>
                  <a:cubicBezTo>
                    <a:pt x="359" y="321"/>
                    <a:pt x="359" y="321"/>
                    <a:pt x="359" y="321"/>
                  </a:cubicBezTo>
                  <a:cubicBezTo>
                    <a:pt x="356" y="331"/>
                    <a:pt x="352" y="342"/>
                    <a:pt x="349" y="352"/>
                  </a:cubicBezTo>
                  <a:cubicBezTo>
                    <a:pt x="348" y="352"/>
                    <a:pt x="347" y="352"/>
                    <a:pt x="346" y="352"/>
                  </a:cubicBezTo>
                  <a:close/>
                  <a:moveTo>
                    <a:pt x="311" y="352"/>
                  </a:moveTo>
                  <a:cubicBezTo>
                    <a:pt x="311" y="352"/>
                    <a:pt x="311" y="352"/>
                    <a:pt x="311" y="352"/>
                  </a:cubicBezTo>
                  <a:cubicBezTo>
                    <a:pt x="311" y="352"/>
                    <a:pt x="311" y="352"/>
                    <a:pt x="311" y="352"/>
                  </a:cubicBezTo>
                  <a:cubicBezTo>
                    <a:pt x="311" y="352"/>
                    <a:pt x="311" y="352"/>
                    <a:pt x="311" y="352"/>
                  </a:cubicBezTo>
                  <a:close/>
                  <a:moveTo>
                    <a:pt x="433" y="315"/>
                  </a:moveTo>
                  <a:cubicBezTo>
                    <a:pt x="433" y="315"/>
                    <a:pt x="433" y="315"/>
                    <a:pt x="433" y="315"/>
                  </a:cubicBezTo>
                  <a:cubicBezTo>
                    <a:pt x="433" y="315"/>
                    <a:pt x="433" y="315"/>
                    <a:pt x="433" y="315"/>
                  </a:cubicBezTo>
                  <a:close/>
                  <a:moveTo>
                    <a:pt x="287" y="117"/>
                  </a:moveTo>
                  <a:cubicBezTo>
                    <a:pt x="305" y="105"/>
                    <a:pt x="323" y="93"/>
                    <a:pt x="341" y="81"/>
                  </a:cubicBezTo>
                  <a:cubicBezTo>
                    <a:pt x="394" y="44"/>
                    <a:pt x="394" y="44"/>
                    <a:pt x="394" y="44"/>
                  </a:cubicBezTo>
                  <a:cubicBezTo>
                    <a:pt x="397" y="42"/>
                    <a:pt x="397" y="42"/>
                    <a:pt x="397" y="42"/>
                  </a:cubicBezTo>
                  <a:cubicBezTo>
                    <a:pt x="399" y="44"/>
                    <a:pt x="399" y="44"/>
                    <a:pt x="399" y="44"/>
                  </a:cubicBezTo>
                  <a:cubicBezTo>
                    <a:pt x="425" y="63"/>
                    <a:pt x="425" y="63"/>
                    <a:pt x="425" y="63"/>
                  </a:cubicBezTo>
                  <a:cubicBezTo>
                    <a:pt x="459" y="87"/>
                    <a:pt x="492" y="110"/>
                    <a:pt x="525" y="134"/>
                  </a:cubicBezTo>
                  <a:cubicBezTo>
                    <a:pt x="522" y="149"/>
                    <a:pt x="522" y="149"/>
                    <a:pt x="522" y="149"/>
                  </a:cubicBezTo>
                  <a:cubicBezTo>
                    <a:pt x="515" y="181"/>
                    <a:pt x="515" y="181"/>
                    <a:pt x="515" y="181"/>
                  </a:cubicBezTo>
                  <a:cubicBezTo>
                    <a:pt x="510" y="202"/>
                    <a:pt x="506" y="223"/>
                    <a:pt x="502" y="244"/>
                  </a:cubicBezTo>
                  <a:cubicBezTo>
                    <a:pt x="500" y="251"/>
                    <a:pt x="500" y="251"/>
                    <a:pt x="500" y="251"/>
                  </a:cubicBezTo>
                  <a:cubicBezTo>
                    <a:pt x="497" y="253"/>
                    <a:pt x="494" y="255"/>
                    <a:pt x="491" y="258"/>
                  </a:cubicBezTo>
                  <a:cubicBezTo>
                    <a:pt x="436" y="292"/>
                    <a:pt x="436" y="292"/>
                    <a:pt x="436" y="292"/>
                  </a:cubicBezTo>
                  <a:cubicBezTo>
                    <a:pt x="423" y="301"/>
                    <a:pt x="423" y="301"/>
                    <a:pt x="423" y="301"/>
                  </a:cubicBezTo>
                  <a:cubicBezTo>
                    <a:pt x="423" y="301"/>
                    <a:pt x="418" y="304"/>
                    <a:pt x="417" y="306"/>
                  </a:cubicBezTo>
                  <a:cubicBezTo>
                    <a:pt x="415" y="309"/>
                    <a:pt x="414" y="312"/>
                    <a:pt x="414" y="315"/>
                  </a:cubicBezTo>
                  <a:cubicBezTo>
                    <a:pt x="414" y="317"/>
                    <a:pt x="414" y="318"/>
                    <a:pt x="414" y="320"/>
                  </a:cubicBezTo>
                  <a:cubicBezTo>
                    <a:pt x="415" y="321"/>
                    <a:pt x="415" y="321"/>
                    <a:pt x="415" y="322"/>
                  </a:cubicBezTo>
                  <a:cubicBezTo>
                    <a:pt x="415" y="323"/>
                    <a:pt x="415" y="323"/>
                    <a:pt x="415" y="323"/>
                  </a:cubicBezTo>
                  <a:cubicBezTo>
                    <a:pt x="416" y="326"/>
                    <a:pt x="416" y="326"/>
                    <a:pt x="416" y="326"/>
                  </a:cubicBezTo>
                  <a:cubicBezTo>
                    <a:pt x="425" y="351"/>
                    <a:pt x="425" y="351"/>
                    <a:pt x="425" y="351"/>
                  </a:cubicBezTo>
                  <a:cubicBezTo>
                    <a:pt x="407" y="352"/>
                    <a:pt x="390" y="352"/>
                    <a:pt x="373" y="352"/>
                  </a:cubicBezTo>
                  <a:cubicBezTo>
                    <a:pt x="376" y="344"/>
                    <a:pt x="378" y="336"/>
                    <a:pt x="381" y="328"/>
                  </a:cubicBezTo>
                  <a:cubicBezTo>
                    <a:pt x="382" y="324"/>
                    <a:pt x="382" y="324"/>
                    <a:pt x="382" y="324"/>
                  </a:cubicBezTo>
                  <a:cubicBezTo>
                    <a:pt x="383" y="322"/>
                    <a:pt x="383" y="322"/>
                    <a:pt x="383" y="322"/>
                  </a:cubicBezTo>
                  <a:cubicBezTo>
                    <a:pt x="383" y="322"/>
                    <a:pt x="383" y="322"/>
                    <a:pt x="383" y="322"/>
                  </a:cubicBezTo>
                  <a:cubicBezTo>
                    <a:pt x="384" y="320"/>
                    <a:pt x="384" y="320"/>
                    <a:pt x="384" y="320"/>
                  </a:cubicBezTo>
                  <a:cubicBezTo>
                    <a:pt x="384" y="319"/>
                    <a:pt x="384" y="318"/>
                    <a:pt x="384" y="317"/>
                  </a:cubicBezTo>
                  <a:cubicBezTo>
                    <a:pt x="384" y="314"/>
                    <a:pt x="384" y="310"/>
                    <a:pt x="382" y="307"/>
                  </a:cubicBezTo>
                  <a:cubicBezTo>
                    <a:pt x="381" y="305"/>
                    <a:pt x="380" y="304"/>
                    <a:pt x="379" y="303"/>
                  </a:cubicBezTo>
                  <a:cubicBezTo>
                    <a:pt x="378" y="302"/>
                    <a:pt x="377" y="301"/>
                    <a:pt x="377" y="301"/>
                  </a:cubicBezTo>
                  <a:cubicBezTo>
                    <a:pt x="375" y="299"/>
                    <a:pt x="375" y="299"/>
                    <a:pt x="375" y="299"/>
                  </a:cubicBezTo>
                  <a:cubicBezTo>
                    <a:pt x="361" y="291"/>
                    <a:pt x="361" y="291"/>
                    <a:pt x="361" y="291"/>
                  </a:cubicBezTo>
                  <a:cubicBezTo>
                    <a:pt x="335" y="273"/>
                    <a:pt x="335" y="273"/>
                    <a:pt x="335" y="273"/>
                  </a:cubicBezTo>
                  <a:cubicBezTo>
                    <a:pt x="287" y="242"/>
                    <a:pt x="287" y="242"/>
                    <a:pt x="287" y="242"/>
                  </a:cubicBezTo>
                  <a:cubicBezTo>
                    <a:pt x="279" y="210"/>
                    <a:pt x="272" y="178"/>
                    <a:pt x="264" y="145"/>
                  </a:cubicBezTo>
                  <a:cubicBezTo>
                    <a:pt x="261" y="133"/>
                    <a:pt x="261" y="133"/>
                    <a:pt x="261" y="133"/>
                  </a:cubicBezTo>
                  <a:lnTo>
                    <a:pt x="287" y="117"/>
                  </a:lnTo>
                  <a:close/>
                  <a:moveTo>
                    <a:pt x="88" y="453"/>
                  </a:moveTo>
                  <a:cubicBezTo>
                    <a:pt x="80" y="426"/>
                    <a:pt x="80" y="426"/>
                    <a:pt x="80" y="426"/>
                  </a:cubicBezTo>
                  <a:cubicBezTo>
                    <a:pt x="74" y="406"/>
                    <a:pt x="67" y="385"/>
                    <a:pt x="61" y="365"/>
                  </a:cubicBezTo>
                  <a:cubicBezTo>
                    <a:pt x="42" y="304"/>
                    <a:pt x="42" y="304"/>
                    <a:pt x="42" y="304"/>
                  </a:cubicBezTo>
                  <a:cubicBezTo>
                    <a:pt x="41" y="302"/>
                    <a:pt x="41" y="302"/>
                    <a:pt x="41" y="302"/>
                  </a:cubicBezTo>
                  <a:cubicBezTo>
                    <a:pt x="44" y="300"/>
                    <a:pt x="44" y="300"/>
                    <a:pt x="44" y="300"/>
                  </a:cubicBezTo>
                  <a:cubicBezTo>
                    <a:pt x="70" y="281"/>
                    <a:pt x="70" y="281"/>
                    <a:pt x="70" y="281"/>
                  </a:cubicBezTo>
                  <a:cubicBezTo>
                    <a:pt x="103" y="257"/>
                    <a:pt x="135" y="233"/>
                    <a:pt x="168" y="208"/>
                  </a:cubicBezTo>
                  <a:cubicBezTo>
                    <a:pt x="181" y="216"/>
                    <a:pt x="181" y="216"/>
                    <a:pt x="181" y="216"/>
                  </a:cubicBezTo>
                  <a:cubicBezTo>
                    <a:pt x="209" y="232"/>
                    <a:pt x="209" y="232"/>
                    <a:pt x="209" y="232"/>
                  </a:cubicBezTo>
                  <a:cubicBezTo>
                    <a:pt x="227" y="243"/>
                    <a:pt x="246" y="254"/>
                    <a:pt x="265" y="264"/>
                  </a:cubicBezTo>
                  <a:cubicBezTo>
                    <a:pt x="268" y="266"/>
                    <a:pt x="268" y="266"/>
                    <a:pt x="268" y="266"/>
                  </a:cubicBezTo>
                  <a:cubicBezTo>
                    <a:pt x="269" y="270"/>
                    <a:pt x="270" y="274"/>
                    <a:pt x="271" y="278"/>
                  </a:cubicBezTo>
                  <a:cubicBezTo>
                    <a:pt x="289" y="340"/>
                    <a:pt x="289" y="340"/>
                    <a:pt x="289" y="340"/>
                  </a:cubicBezTo>
                  <a:cubicBezTo>
                    <a:pt x="294" y="355"/>
                    <a:pt x="294" y="355"/>
                    <a:pt x="294" y="355"/>
                  </a:cubicBezTo>
                  <a:cubicBezTo>
                    <a:pt x="295" y="359"/>
                    <a:pt x="295" y="359"/>
                    <a:pt x="295" y="359"/>
                  </a:cubicBezTo>
                  <a:cubicBezTo>
                    <a:pt x="295" y="359"/>
                    <a:pt x="295" y="361"/>
                    <a:pt x="296" y="361"/>
                  </a:cubicBezTo>
                  <a:cubicBezTo>
                    <a:pt x="296" y="362"/>
                    <a:pt x="296" y="363"/>
                    <a:pt x="297" y="364"/>
                  </a:cubicBezTo>
                  <a:cubicBezTo>
                    <a:pt x="298" y="365"/>
                    <a:pt x="299" y="366"/>
                    <a:pt x="300" y="367"/>
                  </a:cubicBezTo>
                  <a:cubicBezTo>
                    <a:pt x="302" y="369"/>
                    <a:pt x="305" y="371"/>
                    <a:pt x="308" y="372"/>
                  </a:cubicBezTo>
                  <a:cubicBezTo>
                    <a:pt x="309" y="372"/>
                    <a:pt x="310" y="372"/>
                    <a:pt x="311" y="372"/>
                  </a:cubicBezTo>
                  <a:cubicBezTo>
                    <a:pt x="312" y="372"/>
                    <a:pt x="312" y="372"/>
                    <a:pt x="312" y="372"/>
                  </a:cubicBezTo>
                  <a:cubicBezTo>
                    <a:pt x="314" y="372"/>
                    <a:pt x="314" y="372"/>
                    <a:pt x="314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38" y="388"/>
                    <a:pt x="333" y="405"/>
                    <a:pt x="328" y="421"/>
                  </a:cubicBezTo>
                  <a:cubicBezTo>
                    <a:pt x="321" y="416"/>
                    <a:pt x="314" y="411"/>
                    <a:pt x="307" y="406"/>
                  </a:cubicBezTo>
                  <a:cubicBezTo>
                    <a:pt x="304" y="403"/>
                    <a:pt x="304" y="403"/>
                    <a:pt x="304" y="403"/>
                  </a:cubicBezTo>
                  <a:cubicBezTo>
                    <a:pt x="303" y="402"/>
                    <a:pt x="303" y="402"/>
                    <a:pt x="303" y="402"/>
                  </a:cubicBezTo>
                  <a:cubicBezTo>
                    <a:pt x="302" y="402"/>
                    <a:pt x="302" y="402"/>
                    <a:pt x="301" y="401"/>
                  </a:cubicBezTo>
                  <a:cubicBezTo>
                    <a:pt x="300" y="400"/>
                    <a:pt x="299" y="400"/>
                    <a:pt x="299" y="400"/>
                  </a:cubicBezTo>
                  <a:cubicBezTo>
                    <a:pt x="295" y="398"/>
                    <a:pt x="292" y="398"/>
                    <a:pt x="288" y="398"/>
                  </a:cubicBezTo>
                  <a:cubicBezTo>
                    <a:pt x="286" y="399"/>
                    <a:pt x="285" y="399"/>
                    <a:pt x="283" y="400"/>
                  </a:cubicBezTo>
                  <a:cubicBezTo>
                    <a:pt x="282" y="400"/>
                    <a:pt x="281" y="401"/>
                    <a:pt x="280" y="401"/>
                  </a:cubicBezTo>
                  <a:cubicBezTo>
                    <a:pt x="279" y="402"/>
                    <a:pt x="279" y="402"/>
                    <a:pt x="279" y="402"/>
                  </a:cubicBezTo>
                  <a:cubicBezTo>
                    <a:pt x="278" y="403"/>
                    <a:pt x="278" y="403"/>
                    <a:pt x="278" y="403"/>
                  </a:cubicBezTo>
                  <a:cubicBezTo>
                    <a:pt x="266" y="413"/>
                    <a:pt x="266" y="413"/>
                    <a:pt x="266" y="413"/>
                  </a:cubicBezTo>
                  <a:cubicBezTo>
                    <a:pt x="241" y="433"/>
                    <a:pt x="241" y="433"/>
                    <a:pt x="241" y="433"/>
                  </a:cubicBezTo>
                  <a:cubicBezTo>
                    <a:pt x="200" y="466"/>
                    <a:pt x="200" y="466"/>
                    <a:pt x="200" y="466"/>
                  </a:cubicBezTo>
                  <a:cubicBezTo>
                    <a:pt x="168" y="462"/>
                    <a:pt x="136" y="458"/>
                    <a:pt x="103" y="455"/>
                  </a:cubicBezTo>
                  <a:lnTo>
                    <a:pt x="88" y="453"/>
                  </a:lnTo>
                  <a:close/>
                  <a:moveTo>
                    <a:pt x="311" y="474"/>
                  </a:moveTo>
                  <a:cubicBezTo>
                    <a:pt x="310" y="477"/>
                    <a:pt x="310" y="477"/>
                    <a:pt x="310" y="477"/>
                  </a:cubicBezTo>
                  <a:cubicBezTo>
                    <a:pt x="295" y="476"/>
                    <a:pt x="295" y="476"/>
                    <a:pt x="295" y="476"/>
                  </a:cubicBezTo>
                  <a:cubicBezTo>
                    <a:pt x="240" y="470"/>
                    <a:pt x="240" y="470"/>
                    <a:pt x="240" y="470"/>
                  </a:cubicBezTo>
                  <a:cubicBezTo>
                    <a:pt x="259" y="454"/>
                    <a:pt x="259" y="454"/>
                    <a:pt x="259" y="454"/>
                  </a:cubicBezTo>
                  <a:cubicBezTo>
                    <a:pt x="282" y="432"/>
                    <a:pt x="282" y="432"/>
                    <a:pt x="282" y="432"/>
                  </a:cubicBezTo>
                  <a:cubicBezTo>
                    <a:pt x="292" y="424"/>
                    <a:pt x="292" y="424"/>
                    <a:pt x="292" y="424"/>
                  </a:cubicBezTo>
                  <a:cubicBezTo>
                    <a:pt x="294" y="425"/>
                    <a:pt x="294" y="425"/>
                    <a:pt x="294" y="425"/>
                  </a:cubicBezTo>
                  <a:cubicBezTo>
                    <a:pt x="303" y="431"/>
                    <a:pt x="312" y="437"/>
                    <a:pt x="321" y="444"/>
                  </a:cubicBezTo>
                  <a:lnTo>
                    <a:pt x="311" y="474"/>
                  </a:lnTo>
                  <a:close/>
                  <a:moveTo>
                    <a:pt x="168" y="721"/>
                  </a:moveTo>
                  <a:cubicBezTo>
                    <a:pt x="168" y="721"/>
                    <a:pt x="168" y="721"/>
                    <a:pt x="168" y="721"/>
                  </a:cubicBezTo>
                  <a:cubicBezTo>
                    <a:pt x="168" y="721"/>
                    <a:pt x="168" y="721"/>
                    <a:pt x="168" y="721"/>
                  </a:cubicBezTo>
                  <a:cubicBezTo>
                    <a:pt x="168" y="721"/>
                    <a:pt x="168" y="721"/>
                    <a:pt x="168" y="721"/>
                  </a:cubicBezTo>
                  <a:close/>
                  <a:moveTo>
                    <a:pt x="342" y="709"/>
                  </a:moveTo>
                  <a:cubicBezTo>
                    <a:pt x="336" y="723"/>
                    <a:pt x="336" y="723"/>
                    <a:pt x="336" y="723"/>
                  </a:cubicBezTo>
                  <a:cubicBezTo>
                    <a:pt x="308" y="723"/>
                    <a:pt x="308" y="723"/>
                    <a:pt x="308" y="723"/>
                  </a:cubicBezTo>
                  <a:cubicBezTo>
                    <a:pt x="286" y="722"/>
                    <a:pt x="265" y="722"/>
                    <a:pt x="243" y="722"/>
                  </a:cubicBezTo>
                  <a:cubicBezTo>
                    <a:pt x="179" y="721"/>
                    <a:pt x="179" y="721"/>
                    <a:pt x="179" y="721"/>
                  </a:cubicBezTo>
                  <a:cubicBezTo>
                    <a:pt x="177" y="721"/>
                    <a:pt x="177" y="721"/>
                    <a:pt x="177" y="721"/>
                  </a:cubicBezTo>
                  <a:cubicBezTo>
                    <a:pt x="176" y="718"/>
                    <a:pt x="176" y="718"/>
                    <a:pt x="176" y="718"/>
                  </a:cubicBezTo>
                  <a:cubicBezTo>
                    <a:pt x="166" y="687"/>
                    <a:pt x="166" y="687"/>
                    <a:pt x="166" y="687"/>
                  </a:cubicBezTo>
                  <a:cubicBezTo>
                    <a:pt x="154" y="649"/>
                    <a:pt x="141" y="610"/>
                    <a:pt x="128" y="572"/>
                  </a:cubicBezTo>
                  <a:cubicBezTo>
                    <a:pt x="139" y="561"/>
                    <a:pt x="139" y="561"/>
                    <a:pt x="139" y="561"/>
                  </a:cubicBezTo>
                  <a:cubicBezTo>
                    <a:pt x="163" y="540"/>
                    <a:pt x="163" y="540"/>
                    <a:pt x="163" y="540"/>
                  </a:cubicBezTo>
                  <a:cubicBezTo>
                    <a:pt x="179" y="526"/>
                    <a:pt x="195" y="511"/>
                    <a:pt x="211" y="497"/>
                  </a:cubicBezTo>
                  <a:cubicBezTo>
                    <a:pt x="217" y="492"/>
                    <a:pt x="217" y="492"/>
                    <a:pt x="217" y="492"/>
                  </a:cubicBezTo>
                  <a:cubicBezTo>
                    <a:pt x="221" y="492"/>
                    <a:pt x="225" y="492"/>
                    <a:pt x="229" y="492"/>
                  </a:cubicBezTo>
                  <a:cubicBezTo>
                    <a:pt x="293" y="496"/>
                    <a:pt x="293" y="496"/>
                    <a:pt x="293" y="496"/>
                  </a:cubicBezTo>
                  <a:cubicBezTo>
                    <a:pt x="309" y="497"/>
                    <a:pt x="309" y="497"/>
                    <a:pt x="309" y="497"/>
                  </a:cubicBezTo>
                  <a:cubicBezTo>
                    <a:pt x="310" y="497"/>
                    <a:pt x="315" y="497"/>
                    <a:pt x="317" y="496"/>
                  </a:cubicBezTo>
                  <a:cubicBezTo>
                    <a:pt x="320" y="495"/>
                    <a:pt x="323" y="493"/>
                    <a:pt x="325" y="491"/>
                  </a:cubicBezTo>
                  <a:cubicBezTo>
                    <a:pt x="326" y="490"/>
                    <a:pt x="327" y="488"/>
                    <a:pt x="328" y="486"/>
                  </a:cubicBezTo>
                  <a:cubicBezTo>
                    <a:pt x="328" y="485"/>
                    <a:pt x="328" y="485"/>
                    <a:pt x="328" y="485"/>
                  </a:cubicBezTo>
                  <a:cubicBezTo>
                    <a:pt x="328" y="484"/>
                    <a:pt x="328" y="484"/>
                    <a:pt x="328" y="484"/>
                  </a:cubicBezTo>
                  <a:cubicBezTo>
                    <a:pt x="330" y="480"/>
                    <a:pt x="330" y="480"/>
                    <a:pt x="330" y="480"/>
                  </a:cubicBezTo>
                  <a:cubicBezTo>
                    <a:pt x="338" y="455"/>
                    <a:pt x="338" y="455"/>
                    <a:pt x="338" y="455"/>
                  </a:cubicBezTo>
                  <a:cubicBezTo>
                    <a:pt x="352" y="465"/>
                    <a:pt x="366" y="475"/>
                    <a:pt x="380" y="485"/>
                  </a:cubicBezTo>
                  <a:cubicBezTo>
                    <a:pt x="373" y="490"/>
                    <a:pt x="366" y="495"/>
                    <a:pt x="359" y="500"/>
                  </a:cubicBezTo>
                  <a:cubicBezTo>
                    <a:pt x="356" y="502"/>
                    <a:pt x="356" y="502"/>
                    <a:pt x="356" y="502"/>
                  </a:cubicBezTo>
                  <a:cubicBezTo>
                    <a:pt x="354" y="503"/>
                    <a:pt x="354" y="503"/>
                    <a:pt x="354" y="503"/>
                  </a:cubicBezTo>
                  <a:cubicBezTo>
                    <a:pt x="354" y="503"/>
                    <a:pt x="354" y="503"/>
                    <a:pt x="353" y="504"/>
                  </a:cubicBezTo>
                  <a:cubicBezTo>
                    <a:pt x="352" y="505"/>
                    <a:pt x="351" y="505"/>
                    <a:pt x="350" y="506"/>
                  </a:cubicBezTo>
                  <a:cubicBezTo>
                    <a:pt x="348" y="509"/>
                    <a:pt x="347" y="512"/>
                    <a:pt x="346" y="516"/>
                  </a:cubicBezTo>
                  <a:cubicBezTo>
                    <a:pt x="346" y="517"/>
                    <a:pt x="346" y="519"/>
                    <a:pt x="346" y="521"/>
                  </a:cubicBezTo>
                  <a:cubicBezTo>
                    <a:pt x="346" y="522"/>
                    <a:pt x="346" y="523"/>
                    <a:pt x="346" y="524"/>
                  </a:cubicBezTo>
                  <a:cubicBezTo>
                    <a:pt x="347" y="526"/>
                    <a:pt x="347" y="526"/>
                    <a:pt x="347" y="526"/>
                  </a:cubicBezTo>
                  <a:cubicBezTo>
                    <a:pt x="347" y="526"/>
                    <a:pt x="347" y="526"/>
                    <a:pt x="347" y="526"/>
                  </a:cubicBezTo>
                  <a:cubicBezTo>
                    <a:pt x="353" y="541"/>
                    <a:pt x="353" y="541"/>
                    <a:pt x="353" y="541"/>
                  </a:cubicBezTo>
                  <a:cubicBezTo>
                    <a:pt x="364" y="571"/>
                    <a:pt x="364" y="571"/>
                    <a:pt x="364" y="571"/>
                  </a:cubicBezTo>
                  <a:cubicBezTo>
                    <a:pt x="383" y="620"/>
                    <a:pt x="383" y="620"/>
                    <a:pt x="383" y="620"/>
                  </a:cubicBezTo>
                  <a:cubicBezTo>
                    <a:pt x="369" y="650"/>
                    <a:pt x="356" y="679"/>
                    <a:pt x="342" y="709"/>
                  </a:cubicBezTo>
                  <a:close/>
                  <a:moveTo>
                    <a:pt x="675" y="575"/>
                  </a:moveTo>
                  <a:cubicBezTo>
                    <a:pt x="675" y="575"/>
                    <a:pt x="674" y="575"/>
                    <a:pt x="674" y="575"/>
                  </a:cubicBezTo>
                  <a:cubicBezTo>
                    <a:pt x="674" y="575"/>
                    <a:pt x="674" y="575"/>
                    <a:pt x="674" y="575"/>
                  </a:cubicBezTo>
                  <a:cubicBezTo>
                    <a:pt x="674" y="575"/>
                    <a:pt x="674" y="575"/>
                    <a:pt x="674" y="575"/>
                  </a:cubicBezTo>
                  <a:lnTo>
                    <a:pt x="675" y="575"/>
                  </a:lnTo>
                  <a:close/>
                  <a:moveTo>
                    <a:pt x="670" y="571"/>
                  </a:moveTo>
                  <a:cubicBezTo>
                    <a:pt x="661" y="597"/>
                    <a:pt x="661" y="597"/>
                    <a:pt x="661" y="597"/>
                  </a:cubicBezTo>
                  <a:cubicBezTo>
                    <a:pt x="654" y="618"/>
                    <a:pt x="647" y="638"/>
                    <a:pt x="640" y="658"/>
                  </a:cubicBezTo>
                  <a:cubicBezTo>
                    <a:pt x="619" y="719"/>
                    <a:pt x="619" y="719"/>
                    <a:pt x="619" y="719"/>
                  </a:cubicBezTo>
                  <a:cubicBezTo>
                    <a:pt x="619" y="721"/>
                    <a:pt x="619" y="721"/>
                    <a:pt x="619" y="721"/>
                  </a:cubicBezTo>
                  <a:cubicBezTo>
                    <a:pt x="615" y="721"/>
                    <a:pt x="615" y="721"/>
                    <a:pt x="615" y="721"/>
                  </a:cubicBezTo>
                  <a:cubicBezTo>
                    <a:pt x="583" y="721"/>
                    <a:pt x="583" y="721"/>
                    <a:pt x="583" y="721"/>
                  </a:cubicBezTo>
                  <a:cubicBezTo>
                    <a:pt x="543" y="721"/>
                    <a:pt x="502" y="721"/>
                    <a:pt x="461" y="722"/>
                  </a:cubicBezTo>
                  <a:cubicBezTo>
                    <a:pt x="455" y="708"/>
                    <a:pt x="455" y="708"/>
                    <a:pt x="455" y="708"/>
                  </a:cubicBezTo>
                  <a:cubicBezTo>
                    <a:pt x="442" y="678"/>
                    <a:pt x="442" y="678"/>
                    <a:pt x="442" y="678"/>
                  </a:cubicBezTo>
                  <a:cubicBezTo>
                    <a:pt x="434" y="658"/>
                    <a:pt x="425" y="639"/>
                    <a:pt x="416" y="619"/>
                  </a:cubicBezTo>
                  <a:cubicBezTo>
                    <a:pt x="413" y="612"/>
                    <a:pt x="413" y="612"/>
                    <a:pt x="413" y="612"/>
                  </a:cubicBezTo>
                  <a:cubicBezTo>
                    <a:pt x="414" y="608"/>
                    <a:pt x="415" y="605"/>
                    <a:pt x="417" y="601"/>
                  </a:cubicBezTo>
                  <a:cubicBezTo>
                    <a:pt x="440" y="541"/>
                    <a:pt x="440" y="541"/>
                    <a:pt x="440" y="541"/>
                  </a:cubicBezTo>
                  <a:cubicBezTo>
                    <a:pt x="446" y="526"/>
                    <a:pt x="446" y="526"/>
                    <a:pt x="446" y="526"/>
                  </a:cubicBezTo>
                  <a:cubicBezTo>
                    <a:pt x="446" y="525"/>
                    <a:pt x="446" y="525"/>
                    <a:pt x="446" y="525"/>
                  </a:cubicBezTo>
                  <a:cubicBezTo>
                    <a:pt x="447" y="524"/>
                    <a:pt x="447" y="524"/>
                    <a:pt x="447" y="524"/>
                  </a:cubicBezTo>
                  <a:cubicBezTo>
                    <a:pt x="447" y="522"/>
                    <a:pt x="448" y="520"/>
                    <a:pt x="448" y="519"/>
                  </a:cubicBezTo>
                  <a:cubicBezTo>
                    <a:pt x="448" y="515"/>
                    <a:pt x="447" y="512"/>
                    <a:pt x="445" y="510"/>
                  </a:cubicBezTo>
                  <a:cubicBezTo>
                    <a:pt x="444" y="508"/>
                    <a:pt x="443" y="507"/>
                    <a:pt x="442" y="506"/>
                  </a:cubicBezTo>
                  <a:cubicBezTo>
                    <a:pt x="441" y="505"/>
                    <a:pt x="441" y="505"/>
                    <a:pt x="441" y="505"/>
                  </a:cubicBezTo>
                  <a:cubicBezTo>
                    <a:pt x="440" y="505"/>
                    <a:pt x="440" y="505"/>
                    <a:pt x="440" y="505"/>
                  </a:cubicBezTo>
                  <a:cubicBezTo>
                    <a:pt x="440" y="504"/>
                    <a:pt x="440" y="504"/>
                    <a:pt x="440" y="504"/>
                  </a:cubicBezTo>
                  <a:cubicBezTo>
                    <a:pt x="436" y="502"/>
                    <a:pt x="436" y="502"/>
                    <a:pt x="436" y="502"/>
                  </a:cubicBezTo>
                  <a:cubicBezTo>
                    <a:pt x="415" y="487"/>
                    <a:pt x="415" y="487"/>
                    <a:pt x="415" y="487"/>
                  </a:cubicBezTo>
                  <a:cubicBezTo>
                    <a:pt x="429" y="476"/>
                    <a:pt x="443" y="466"/>
                    <a:pt x="457" y="455"/>
                  </a:cubicBezTo>
                  <a:cubicBezTo>
                    <a:pt x="459" y="464"/>
                    <a:pt x="462" y="472"/>
                    <a:pt x="464" y="480"/>
                  </a:cubicBezTo>
                  <a:cubicBezTo>
                    <a:pt x="465" y="484"/>
                    <a:pt x="465" y="484"/>
                    <a:pt x="465" y="484"/>
                  </a:cubicBezTo>
                  <a:cubicBezTo>
                    <a:pt x="466" y="486"/>
                    <a:pt x="466" y="486"/>
                    <a:pt x="466" y="486"/>
                  </a:cubicBezTo>
                  <a:cubicBezTo>
                    <a:pt x="466" y="486"/>
                    <a:pt x="466" y="486"/>
                    <a:pt x="466" y="486"/>
                  </a:cubicBezTo>
                  <a:cubicBezTo>
                    <a:pt x="467" y="488"/>
                    <a:pt x="467" y="488"/>
                    <a:pt x="467" y="488"/>
                  </a:cubicBezTo>
                  <a:cubicBezTo>
                    <a:pt x="467" y="489"/>
                    <a:pt x="467" y="489"/>
                    <a:pt x="468" y="490"/>
                  </a:cubicBezTo>
                  <a:cubicBezTo>
                    <a:pt x="470" y="493"/>
                    <a:pt x="473" y="496"/>
                    <a:pt x="476" y="497"/>
                  </a:cubicBezTo>
                  <a:cubicBezTo>
                    <a:pt x="477" y="498"/>
                    <a:pt x="479" y="499"/>
                    <a:pt x="481" y="499"/>
                  </a:cubicBezTo>
                  <a:cubicBezTo>
                    <a:pt x="482" y="499"/>
                    <a:pt x="483" y="499"/>
                    <a:pt x="484" y="499"/>
                  </a:cubicBezTo>
                  <a:cubicBezTo>
                    <a:pt x="486" y="499"/>
                    <a:pt x="486" y="499"/>
                    <a:pt x="486" y="499"/>
                  </a:cubicBezTo>
                  <a:cubicBezTo>
                    <a:pt x="502" y="498"/>
                    <a:pt x="502" y="498"/>
                    <a:pt x="502" y="498"/>
                  </a:cubicBezTo>
                  <a:cubicBezTo>
                    <a:pt x="534" y="497"/>
                    <a:pt x="534" y="497"/>
                    <a:pt x="534" y="497"/>
                  </a:cubicBezTo>
                  <a:cubicBezTo>
                    <a:pt x="586" y="494"/>
                    <a:pt x="586" y="494"/>
                    <a:pt x="586" y="494"/>
                  </a:cubicBezTo>
                  <a:cubicBezTo>
                    <a:pt x="610" y="516"/>
                    <a:pt x="634" y="539"/>
                    <a:pt x="659" y="561"/>
                  </a:cubicBezTo>
                  <a:lnTo>
                    <a:pt x="670" y="571"/>
                  </a:lnTo>
                  <a:close/>
                  <a:moveTo>
                    <a:pt x="744" y="335"/>
                  </a:moveTo>
                  <a:cubicBezTo>
                    <a:pt x="731" y="374"/>
                    <a:pt x="719" y="412"/>
                    <a:pt x="707" y="451"/>
                  </a:cubicBezTo>
                  <a:cubicBezTo>
                    <a:pt x="692" y="453"/>
                    <a:pt x="692" y="453"/>
                    <a:pt x="692" y="453"/>
                  </a:cubicBezTo>
                  <a:cubicBezTo>
                    <a:pt x="660" y="456"/>
                    <a:pt x="660" y="456"/>
                    <a:pt x="660" y="456"/>
                  </a:cubicBezTo>
                  <a:cubicBezTo>
                    <a:pt x="638" y="458"/>
                    <a:pt x="617" y="460"/>
                    <a:pt x="596" y="463"/>
                  </a:cubicBezTo>
                  <a:cubicBezTo>
                    <a:pt x="588" y="464"/>
                    <a:pt x="588" y="464"/>
                    <a:pt x="588" y="464"/>
                  </a:cubicBezTo>
                  <a:cubicBezTo>
                    <a:pt x="585" y="461"/>
                    <a:pt x="582" y="459"/>
                    <a:pt x="579" y="456"/>
                  </a:cubicBezTo>
                  <a:cubicBezTo>
                    <a:pt x="529" y="415"/>
                    <a:pt x="529" y="415"/>
                    <a:pt x="529" y="415"/>
                  </a:cubicBezTo>
                  <a:cubicBezTo>
                    <a:pt x="517" y="405"/>
                    <a:pt x="517" y="405"/>
                    <a:pt x="517" y="405"/>
                  </a:cubicBezTo>
                  <a:cubicBezTo>
                    <a:pt x="516" y="404"/>
                    <a:pt x="516" y="404"/>
                    <a:pt x="516" y="404"/>
                  </a:cubicBezTo>
                  <a:cubicBezTo>
                    <a:pt x="514" y="403"/>
                    <a:pt x="514" y="403"/>
                    <a:pt x="514" y="403"/>
                  </a:cubicBezTo>
                  <a:cubicBezTo>
                    <a:pt x="513" y="402"/>
                    <a:pt x="511" y="402"/>
                    <a:pt x="510" y="401"/>
                  </a:cubicBezTo>
                  <a:cubicBezTo>
                    <a:pt x="507" y="400"/>
                    <a:pt x="504" y="400"/>
                    <a:pt x="501" y="401"/>
                  </a:cubicBezTo>
                  <a:cubicBezTo>
                    <a:pt x="499" y="401"/>
                    <a:pt x="497" y="402"/>
                    <a:pt x="496" y="403"/>
                  </a:cubicBezTo>
                  <a:cubicBezTo>
                    <a:pt x="495" y="403"/>
                    <a:pt x="495" y="403"/>
                    <a:pt x="495" y="403"/>
                  </a:cubicBezTo>
                  <a:cubicBezTo>
                    <a:pt x="494" y="404"/>
                    <a:pt x="494" y="404"/>
                    <a:pt x="494" y="404"/>
                  </a:cubicBezTo>
                  <a:cubicBezTo>
                    <a:pt x="494" y="404"/>
                    <a:pt x="494" y="404"/>
                    <a:pt x="494" y="404"/>
                  </a:cubicBezTo>
                  <a:cubicBezTo>
                    <a:pt x="490" y="407"/>
                    <a:pt x="490" y="407"/>
                    <a:pt x="490" y="407"/>
                  </a:cubicBezTo>
                  <a:cubicBezTo>
                    <a:pt x="469" y="422"/>
                    <a:pt x="469" y="422"/>
                    <a:pt x="469" y="422"/>
                  </a:cubicBezTo>
                  <a:cubicBezTo>
                    <a:pt x="464" y="406"/>
                    <a:pt x="458" y="390"/>
                    <a:pt x="453" y="373"/>
                  </a:cubicBezTo>
                  <a:cubicBezTo>
                    <a:pt x="460" y="374"/>
                    <a:pt x="468" y="374"/>
                    <a:pt x="476" y="374"/>
                  </a:cubicBezTo>
                  <a:cubicBezTo>
                    <a:pt x="484" y="374"/>
                    <a:pt x="484" y="374"/>
                    <a:pt x="484" y="374"/>
                  </a:cubicBezTo>
                  <a:cubicBezTo>
                    <a:pt x="485" y="374"/>
                    <a:pt x="485" y="374"/>
                    <a:pt x="485" y="374"/>
                  </a:cubicBezTo>
                  <a:cubicBezTo>
                    <a:pt x="485" y="374"/>
                    <a:pt x="486" y="374"/>
                    <a:pt x="486" y="374"/>
                  </a:cubicBezTo>
                  <a:cubicBezTo>
                    <a:pt x="487" y="374"/>
                    <a:pt x="488" y="374"/>
                    <a:pt x="489" y="373"/>
                  </a:cubicBezTo>
                  <a:cubicBezTo>
                    <a:pt x="491" y="373"/>
                    <a:pt x="493" y="372"/>
                    <a:pt x="494" y="371"/>
                  </a:cubicBezTo>
                  <a:cubicBezTo>
                    <a:pt x="497" y="369"/>
                    <a:pt x="500" y="367"/>
                    <a:pt x="501" y="363"/>
                  </a:cubicBezTo>
                  <a:cubicBezTo>
                    <a:pt x="502" y="362"/>
                    <a:pt x="502" y="361"/>
                    <a:pt x="503" y="360"/>
                  </a:cubicBezTo>
                  <a:cubicBezTo>
                    <a:pt x="503" y="359"/>
                    <a:pt x="503" y="359"/>
                    <a:pt x="503" y="359"/>
                  </a:cubicBezTo>
                  <a:cubicBezTo>
                    <a:pt x="503" y="357"/>
                    <a:pt x="503" y="357"/>
                    <a:pt x="503" y="357"/>
                  </a:cubicBezTo>
                  <a:cubicBezTo>
                    <a:pt x="504" y="353"/>
                    <a:pt x="504" y="353"/>
                    <a:pt x="504" y="353"/>
                  </a:cubicBezTo>
                  <a:cubicBezTo>
                    <a:pt x="507" y="345"/>
                    <a:pt x="507" y="345"/>
                    <a:pt x="507" y="345"/>
                  </a:cubicBezTo>
                  <a:cubicBezTo>
                    <a:pt x="515" y="314"/>
                    <a:pt x="515" y="314"/>
                    <a:pt x="515" y="314"/>
                  </a:cubicBezTo>
                  <a:cubicBezTo>
                    <a:pt x="529" y="262"/>
                    <a:pt x="529" y="262"/>
                    <a:pt x="529" y="262"/>
                  </a:cubicBezTo>
                  <a:cubicBezTo>
                    <a:pt x="557" y="246"/>
                    <a:pt x="586" y="230"/>
                    <a:pt x="615" y="214"/>
                  </a:cubicBezTo>
                  <a:cubicBezTo>
                    <a:pt x="628" y="206"/>
                    <a:pt x="628" y="206"/>
                    <a:pt x="628" y="206"/>
                  </a:cubicBezTo>
                  <a:cubicBezTo>
                    <a:pt x="650" y="223"/>
                    <a:pt x="650" y="223"/>
                    <a:pt x="650" y="223"/>
                  </a:cubicBezTo>
                  <a:cubicBezTo>
                    <a:pt x="667" y="236"/>
                    <a:pt x="684" y="249"/>
                    <a:pt x="701" y="262"/>
                  </a:cubicBezTo>
                  <a:cubicBezTo>
                    <a:pt x="753" y="300"/>
                    <a:pt x="753" y="300"/>
                    <a:pt x="753" y="300"/>
                  </a:cubicBezTo>
                  <a:cubicBezTo>
                    <a:pt x="755" y="301"/>
                    <a:pt x="755" y="301"/>
                    <a:pt x="755" y="301"/>
                  </a:cubicBezTo>
                  <a:cubicBezTo>
                    <a:pt x="754" y="304"/>
                    <a:pt x="754" y="304"/>
                    <a:pt x="754" y="304"/>
                  </a:cubicBezTo>
                  <a:lnTo>
                    <a:pt x="744" y="335"/>
                  </a:lnTo>
                  <a:close/>
                </a:path>
              </a:pathLst>
            </a:custGeom>
            <a:solidFill>
              <a:srgbClr val="373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3E5B9E01-7A43-4064-87C9-0B215E5FAD92}"/>
              </a:ext>
            </a:extLst>
          </p:cNvPr>
          <p:cNvGrpSpPr/>
          <p:nvPr userDrawn="1"/>
        </p:nvGrpSpPr>
        <p:grpSpPr>
          <a:xfrm>
            <a:off x="1662508" y="1221784"/>
            <a:ext cx="876300" cy="1184275"/>
            <a:chOff x="531813" y="1846263"/>
            <a:chExt cx="876300" cy="1184275"/>
          </a:xfrm>
        </p:grpSpPr>
        <p:sp>
          <p:nvSpPr>
            <p:cNvPr id="483" name="Freeform 180">
              <a:extLst>
                <a:ext uri="{FF2B5EF4-FFF2-40B4-BE49-F238E27FC236}">
                  <a16:creationId xmlns:a16="http://schemas.microsoft.com/office/drawing/2014/main" id="{FEE4C770-6541-4DF1-A526-8161679C21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813" y="1846263"/>
              <a:ext cx="876300" cy="833438"/>
            </a:xfrm>
            <a:custGeom>
              <a:avLst/>
              <a:gdLst>
                <a:gd name="T0" fmla="*/ 724 w 797"/>
                <a:gd name="T1" fmla="*/ 231 h 760"/>
                <a:gd name="T2" fmla="*/ 618 w 797"/>
                <a:gd name="T3" fmla="*/ 175 h 760"/>
                <a:gd name="T4" fmla="*/ 562 w 797"/>
                <a:gd name="T5" fmla="*/ 142 h 760"/>
                <a:gd name="T6" fmla="*/ 554 w 797"/>
                <a:gd name="T7" fmla="*/ 108 h 760"/>
                <a:gd name="T8" fmla="*/ 409 w 797"/>
                <a:gd name="T9" fmla="*/ 3 h 760"/>
                <a:gd name="T10" fmla="*/ 320 w 797"/>
                <a:gd name="T11" fmla="*/ 50 h 760"/>
                <a:gd name="T12" fmla="*/ 229 w 797"/>
                <a:gd name="T13" fmla="*/ 136 h 760"/>
                <a:gd name="T14" fmla="*/ 184 w 797"/>
                <a:gd name="T15" fmla="*/ 175 h 760"/>
                <a:gd name="T16" fmla="*/ 15 w 797"/>
                <a:gd name="T17" fmla="*/ 273 h 760"/>
                <a:gd name="T18" fmla="*/ 6 w 797"/>
                <a:gd name="T19" fmla="*/ 316 h 760"/>
                <a:gd name="T20" fmla="*/ 72 w 797"/>
                <a:gd name="T21" fmla="*/ 484 h 760"/>
                <a:gd name="T22" fmla="*/ 117 w 797"/>
                <a:gd name="T23" fmla="*/ 534 h 760"/>
                <a:gd name="T24" fmla="*/ 130 w 797"/>
                <a:gd name="T25" fmla="*/ 700 h 760"/>
                <a:gd name="T26" fmla="*/ 170 w 797"/>
                <a:gd name="T27" fmla="*/ 760 h 760"/>
                <a:gd name="T28" fmla="*/ 345 w 797"/>
                <a:gd name="T29" fmla="*/ 757 h 760"/>
                <a:gd name="T30" fmla="*/ 367 w 797"/>
                <a:gd name="T31" fmla="*/ 737 h 760"/>
                <a:gd name="T32" fmla="*/ 431 w 797"/>
                <a:gd name="T33" fmla="*/ 742 h 760"/>
                <a:gd name="T34" fmla="*/ 628 w 797"/>
                <a:gd name="T35" fmla="*/ 760 h 760"/>
                <a:gd name="T36" fmla="*/ 676 w 797"/>
                <a:gd name="T37" fmla="*/ 670 h 760"/>
                <a:gd name="T38" fmla="*/ 698 w 797"/>
                <a:gd name="T39" fmla="*/ 551 h 760"/>
                <a:gd name="T40" fmla="*/ 663 w 797"/>
                <a:gd name="T41" fmla="*/ 490 h 760"/>
                <a:gd name="T42" fmla="*/ 741 w 797"/>
                <a:gd name="T43" fmla="*/ 469 h 760"/>
                <a:gd name="T44" fmla="*/ 481 w 797"/>
                <a:gd name="T45" fmla="*/ 347 h 760"/>
                <a:gd name="T46" fmla="*/ 495 w 797"/>
                <a:gd name="T47" fmla="*/ 283 h 760"/>
                <a:gd name="T48" fmla="*/ 501 w 797"/>
                <a:gd name="T49" fmla="*/ 473 h 760"/>
                <a:gd name="T50" fmla="*/ 377 w 797"/>
                <a:gd name="T51" fmla="*/ 532 h 760"/>
                <a:gd name="T52" fmla="*/ 400 w 797"/>
                <a:gd name="T53" fmla="*/ 583 h 760"/>
                <a:gd name="T54" fmla="*/ 398 w 797"/>
                <a:gd name="T55" fmla="*/ 473 h 760"/>
                <a:gd name="T56" fmla="*/ 321 w 797"/>
                <a:gd name="T57" fmla="*/ 296 h 760"/>
                <a:gd name="T58" fmla="*/ 342 w 797"/>
                <a:gd name="T59" fmla="*/ 81 h 760"/>
                <a:gd name="T60" fmla="*/ 516 w 797"/>
                <a:gd name="T61" fmla="*/ 181 h 760"/>
                <a:gd name="T62" fmla="*/ 415 w 797"/>
                <a:gd name="T63" fmla="*/ 315 h 760"/>
                <a:gd name="T64" fmla="*/ 382 w 797"/>
                <a:gd name="T65" fmla="*/ 328 h 760"/>
                <a:gd name="T66" fmla="*/ 380 w 797"/>
                <a:gd name="T67" fmla="*/ 303 h 760"/>
                <a:gd name="T68" fmla="*/ 262 w 797"/>
                <a:gd name="T69" fmla="*/ 134 h 760"/>
                <a:gd name="T70" fmla="*/ 45 w 797"/>
                <a:gd name="T71" fmla="*/ 300 h 760"/>
                <a:gd name="T72" fmla="*/ 272 w 797"/>
                <a:gd name="T73" fmla="*/ 278 h 760"/>
                <a:gd name="T74" fmla="*/ 309 w 797"/>
                <a:gd name="T75" fmla="*/ 372 h 760"/>
                <a:gd name="T76" fmla="*/ 305 w 797"/>
                <a:gd name="T77" fmla="*/ 403 h 760"/>
                <a:gd name="T78" fmla="*/ 280 w 797"/>
                <a:gd name="T79" fmla="*/ 402 h 760"/>
                <a:gd name="T80" fmla="*/ 312 w 797"/>
                <a:gd name="T81" fmla="*/ 474 h 760"/>
                <a:gd name="T82" fmla="*/ 294 w 797"/>
                <a:gd name="T83" fmla="*/ 425 h 760"/>
                <a:gd name="T84" fmla="*/ 180 w 797"/>
                <a:gd name="T85" fmla="*/ 721 h 760"/>
                <a:gd name="T86" fmla="*/ 212 w 797"/>
                <a:gd name="T87" fmla="*/ 497 h 760"/>
                <a:gd name="T88" fmla="*/ 328 w 797"/>
                <a:gd name="T89" fmla="*/ 486 h 760"/>
                <a:gd name="T90" fmla="*/ 357 w 797"/>
                <a:gd name="T91" fmla="*/ 502 h 760"/>
                <a:gd name="T92" fmla="*/ 348 w 797"/>
                <a:gd name="T93" fmla="*/ 526 h 760"/>
                <a:gd name="T94" fmla="*/ 662 w 797"/>
                <a:gd name="T95" fmla="*/ 597 h 760"/>
                <a:gd name="T96" fmla="*/ 456 w 797"/>
                <a:gd name="T97" fmla="*/ 708 h 760"/>
                <a:gd name="T98" fmla="*/ 447 w 797"/>
                <a:gd name="T99" fmla="*/ 525 h 760"/>
                <a:gd name="T100" fmla="*/ 440 w 797"/>
                <a:gd name="T101" fmla="*/ 504 h 760"/>
                <a:gd name="T102" fmla="*/ 467 w 797"/>
                <a:gd name="T103" fmla="*/ 486 h 760"/>
                <a:gd name="T104" fmla="*/ 503 w 797"/>
                <a:gd name="T105" fmla="*/ 498 h 760"/>
                <a:gd name="T106" fmla="*/ 693 w 797"/>
                <a:gd name="T107" fmla="*/ 453 h 760"/>
                <a:gd name="T108" fmla="*/ 517 w 797"/>
                <a:gd name="T109" fmla="*/ 405 h 760"/>
                <a:gd name="T110" fmla="*/ 494 w 797"/>
                <a:gd name="T111" fmla="*/ 404 h 760"/>
                <a:gd name="T112" fmla="*/ 487 w 797"/>
                <a:gd name="T113" fmla="*/ 374 h 760"/>
                <a:gd name="T114" fmla="*/ 505 w 797"/>
                <a:gd name="T115" fmla="*/ 353 h 760"/>
                <a:gd name="T116" fmla="*/ 702 w 797"/>
                <a:gd name="T117" fmla="*/ 262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97" h="760">
                  <a:moveTo>
                    <a:pt x="796" y="290"/>
                  </a:moveTo>
                  <a:cubicBezTo>
                    <a:pt x="795" y="286"/>
                    <a:pt x="793" y="282"/>
                    <a:pt x="789" y="278"/>
                  </a:cubicBezTo>
                  <a:cubicBezTo>
                    <a:pt x="788" y="277"/>
                    <a:pt x="787" y="276"/>
                    <a:pt x="786" y="275"/>
                  </a:cubicBezTo>
                  <a:cubicBezTo>
                    <a:pt x="785" y="275"/>
                    <a:pt x="785" y="275"/>
                    <a:pt x="785" y="275"/>
                  </a:cubicBezTo>
                  <a:cubicBezTo>
                    <a:pt x="783" y="273"/>
                    <a:pt x="783" y="273"/>
                    <a:pt x="783" y="273"/>
                  </a:cubicBezTo>
                  <a:cubicBezTo>
                    <a:pt x="777" y="269"/>
                    <a:pt x="777" y="269"/>
                    <a:pt x="777" y="269"/>
                  </a:cubicBezTo>
                  <a:cubicBezTo>
                    <a:pt x="724" y="231"/>
                    <a:pt x="724" y="231"/>
                    <a:pt x="724" y="231"/>
                  </a:cubicBezTo>
                  <a:cubicBezTo>
                    <a:pt x="707" y="219"/>
                    <a:pt x="689" y="207"/>
                    <a:pt x="672" y="195"/>
                  </a:cubicBezTo>
                  <a:cubicBezTo>
                    <a:pt x="645" y="176"/>
                    <a:pt x="645" y="176"/>
                    <a:pt x="645" y="176"/>
                  </a:cubicBezTo>
                  <a:cubicBezTo>
                    <a:pt x="644" y="175"/>
                    <a:pt x="644" y="175"/>
                    <a:pt x="644" y="175"/>
                  </a:cubicBezTo>
                  <a:cubicBezTo>
                    <a:pt x="643" y="175"/>
                    <a:pt x="642" y="174"/>
                    <a:pt x="641" y="174"/>
                  </a:cubicBezTo>
                  <a:cubicBezTo>
                    <a:pt x="639" y="173"/>
                    <a:pt x="637" y="172"/>
                    <a:pt x="635" y="172"/>
                  </a:cubicBezTo>
                  <a:cubicBezTo>
                    <a:pt x="631" y="171"/>
                    <a:pt x="628" y="171"/>
                    <a:pt x="624" y="172"/>
                  </a:cubicBezTo>
                  <a:cubicBezTo>
                    <a:pt x="622" y="172"/>
                    <a:pt x="620" y="173"/>
                    <a:pt x="618" y="175"/>
                  </a:cubicBezTo>
                  <a:cubicBezTo>
                    <a:pt x="616" y="176"/>
                    <a:pt x="616" y="176"/>
                    <a:pt x="616" y="176"/>
                  </a:cubicBezTo>
                  <a:cubicBezTo>
                    <a:pt x="612" y="178"/>
                    <a:pt x="612" y="178"/>
                    <a:pt x="612" y="178"/>
                  </a:cubicBezTo>
                  <a:cubicBezTo>
                    <a:pt x="599" y="187"/>
                    <a:pt x="599" y="187"/>
                    <a:pt x="599" y="187"/>
                  </a:cubicBezTo>
                  <a:cubicBezTo>
                    <a:pt x="579" y="200"/>
                    <a:pt x="559" y="213"/>
                    <a:pt x="540" y="226"/>
                  </a:cubicBezTo>
                  <a:cubicBezTo>
                    <a:pt x="543" y="214"/>
                    <a:pt x="546" y="201"/>
                    <a:pt x="550" y="189"/>
                  </a:cubicBezTo>
                  <a:cubicBezTo>
                    <a:pt x="558" y="158"/>
                    <a:pt x="558" y="158"/>
                    <a:pt x="558" y="158"/>
                  </a:cubicBezTo>
                  <a:cubicBezTo>
                    <a:pt x="562" y="142"/>
                    <a:pt x="562" y="142"/>
                    <a:pt x="562" y="142"/>
                  </a:cubicBezTo>
                  <a:cubicBezTo>
                    <a:pt x="563" y="138"/>
                    <a:pt x="563" y="138"/>
                    <a:pt x="563" y="138"/>
                  </a:cubicBezTo>
                  <a:cubicBezTo>
                    <a:pt x="563" y="136"/>
                    <a:pt x="563" y="136"/>
                    <a:pt x="563" y="136"/>
                  </a:cubicBezTo>
                  <a:cubicBezTo>
                    <a:pt x="563" y="136"/>
                    <a:pt x="563" y="136"/>
                    <a:pt x="563" y="136"/>
                  </a:cubicBezTo>
                  <a:cubicBezTo>
                    <a:pt x="564" y="134"/>
                    <a:pt x="564" y="134"/>
                    <a:pt x="564" y="134"/>
                  </a:cubicBezTo>
                  <a:cubicBezTo>
                    <a:pt x="564" y="133"/>
                    <a:pt x="564" y="132"/>
                    <a:pt x="564" y="131"/>
                  </a:cubicBezTo>
                  <a:cubicBezTo>
                    <a:pt x="564" y="126"/>
                    <a:pt x="563" y="122"/>
                    <a:pt x="562" y="118"/>
                  </a:cubicBezTo>
                  <a:cubicBezTo>
                    <a:pt x="560" y="115"/>
                    <a:pt x="558" y="111"/>
                    <a:pt x="554" y="108"/>
                  </a:cubicBezTo>
                  <a:cubicBezTo>
                    <a:pt x="519" y="82"/>
                    <a:pt x="484" y="56"/>
                    <a:pt x="449" y="31"/>
                  </a:cubicBezTo>
                  <a:cubicBezTo>
                    <a:pt x="423" y="12"/>
                    <a:pt x="423" y="12"/>
                    <a:pt x="423" y="12"/>
                  </a:cubicBezTo>
                  <a:cubicBezTo>
                    <a:pt x="417" y="7"/>
                    <a:pt x="417" y="7"/>
                    <a:pt x="417" y="7"/>
                  </a:cubicBezTo>
                  <a:cubicBezTo>
                    <a:pt x="415" y="6"/>
                    <a:pt x="415" y="6"/>
                    <a:pt x="415" y="6"/>
                  </a:cubicBezTo>
                  <a:cubicBezTo>
                    <a:pt x="415" y="6"/>
                    <a:pt x="415" y="6"/>
                    <a:pt x="415" y="6"/>
                  </a:cubicBezTo>
                  <a:cubicBezTo>
                    <a:pt x="413" y="5"/>
                    <a:pt x="413" y="5"/>
                    <a:pt x="413" y="5"/>
                  </a:cubicBezTo>
                  <a:cubicBezTo>
                    <a:pt x="412" y="4"/>
                    <a:pt x="410" y="3"/>
                    <a:pt x="409" y="3"/>
                  </a:cubicBezTo>
                  <a:cubicBezTo>
                    <a:pt x="405" y="1"/>
                    <a:pt x="400" y="0"/>
                    <a:pt x="396" y="1"/>
                  </a:cubicBezTo>
                  <a:cubicBezTo>
                    <a:pt x="394" y="1"/>
                    <a:pt x="392" y="1"/>
                    <a:pt x="389" y="2"/>
                  </a:cubicBezTo>
                  <a:cubicBezTo>
                    <a:pt x="388" y="3"/>
                    <a:pt x="387" y="3"/>
                    <a:pt x="386" y="4"/>
                  </a:cubicBezTo>
                  <a:cubicBezTo>
                    <a:pt x="385" y="4"/>
                    <a:pt x="383" y="6"/>
                    <a:pt x="383" y="5"/>
                  </a:cubicBezTo>
                  <a:cubicBezTo>
                    <a:pt x="380" y="8"/>
                    <a:pt x="380" y="8"/>
                    <a:pt x="380" y="8"/>
                  </a:cubicBezTo>
                  <a:cubicBezTo>
                    <a:pt x="373" y="12"/>
                    <a:pt x="373" y="12"/>
                    <a:pt x="373" y="12"/>
                  </a:cubicBezTo>
                  <a:cubicBezTo>
                    <a:pt x="320" y="50"/>
                    <a:pt x="320" y="50"/>
                    <a:pt x="320" y="50"/>
                  </a:cubicBezTo>
                  <a:cubicBezTo>
                    <a:pt x="302" y="62"/>
                    <a:pt x="285" y="75"/>
                    <a:pt x="268" y="88"/>
                  </a:cubicBezTo>
                  <a:cubicBezTo>
                    <a:pt x="241" y="107"/>
                    <a:pt x="241" y="107"/>
                    <a:pt x="241" y="107"/>
                  </a:cubicBezTo>
                  <a:cubicBezTo>
                    <a:pt x="238" y="109"/>
                    <a:pt x="238" y="109"/>
                    <a:pt x="238" y="109"/>
                  </a:cubicBezTo>
                  <a:cubicBezTo>
                    <a:pt x="234" y="112"/>
                    <a:pt x="231" y="116"/>
                    <a:pt x="230" y="120"/>
                  </a:cubicBezTo>
                  <a:cubicBezTo>
                    <a:pt x="228" y="123"/>
                    <a:pt x="228" y="127"/>
                    <a:pt x="228" y="132"/>
                  </a:cubicBezTo>
                  <a:cubicBezTo>
                    <a:pt x="228" y="133"/>
                    <a:pt x="228" y="134"/>
                    <a:pt x="229" y="135"/>
                  </a:cubicBezTo>
                  <a:cubicBezTo>
                    <a:pt x="229" y="136"/>
                    <a:pt x="229" y="136"/>
                    <a:pt x="229" y="136"/>
                  </a:cubicBezTo>
                  <a:cubicBezTo>
                    <a:pt x="230" y="138"/>
                    <a:pt x="230" y="138"/>
                    <a:pt x="230" y="138"/>
                  </a:cubicBezTo>
                  <a:cubicBezTo>
                    <a:pt x="234" y="154"/>
                    <a:pt x="234" y="154"/>
                    <a:pt x="234" y="154"/>
                  </a:cubicBezTo>
                  <a:cubicBezTo>
                    <a:pt x="241" y="176"/>
                    <a:pt x="248" y="198"/>
                    <a:pt x="255" y="220"/>
                  </a:cubicBezTo>
                  <a:cubicBezTo>
                    <a:pt x="246" y="215"/>
                    <a:pt x="237" y="209"/>
                    <a:pt x="228" y="203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187" y="177"/>
                    <a:pt x="187" y="177"/>
                    <a:pt x="187" y="177"/>
                  </a:cubicBezTo>
                  <a:cubicBezTo>
                    <a:pt x="184" y="175"/>
                    <a:pt x="184" y="175"/>
                    <a:pt x="184" y="175"/>
                  </a:cubicBezTo>
                  <a:cubicBezTo>
                    <a:pt x="182" y="174"/>
                    <a:pt x="182" y="174"/>
                    <a:pt x="182" y="174"/>
                  </a:cubicBezTo>
                  <a:cubicBezTo>
                    <a:pt x="182" y="174"/>
                    <a:pt x="179" y="172"/>
                    <a:pt x="177" y="171"/>
                  </a:cubicBezTo>
                  <a:cubicBezTo>
                    <a:pt x="172" y="170"/>
                    <a:pt x="169" y="169"/>
                    <a:pt x="165" y="170"/>
                  </a:cubicBezTo>
                  <a:cubicBezTo>
                    <a:pt x="161" y="170"/>
                    <a:pt x="157" y="171"/>
                    <a:pt x="152" y="174"/>
                  </a:cubicBezTo>
                  <a:cubicBezTo>
                    <a:pt x="117" y="199"/>
                    <a:pt x="82" y="224"/>
                    <a:pt x="47" y="249"/>
                  </a:cubicBezTo>
                  <a:cubicBezTo>
                    <a:pt x="21" y="268"/>
                    <a:pt x="21" y="268"/>
                    <a:pt x="21" y="268"/>
                  </a:cubicBezTo>
                  <a:cubicBezTo>
                    <a:pt x="15" y="273"/>
                    <a:pt x="15" y="273"/>
                    <a:pt x="15" y="273"/>
                  </a:cubicBezTo>
                  <a:cubicBezTo>
                    <a:pt x="11" y="275"/>
                    <a:pt x="11" y="275"/>
                    <a:pt x="11" y="275"/>
                  </a:cubicBezTo>
                  <a:cubicBezTo>
                    <a:pt x="7" y="279"/>
                    <a:pt x="4" y="283"/>
                    <a:pt x="3" y="287"/>
                  </a:cubicBezTo>
                  <a:cubicBezTo>
                    <a:pt x="1" y="291"/>
                    <a:pt x="0" y="296"/>
                    <a:pt x="1" y="301"/>
                  </a:cubicBezTo>
                  <a:cubicBezTo>
                    <a:pt x="1" y="302"/>
                    <a:pt x="2" y="304"/>
                    <a:pt x="2" y="305"/>
                  </a:cubicBezTo>
                  <a:cubicBezTo>
                    <a:pt x="2" y="306"/>
                    <a:pt x="2" y="306"/>
                    <a:pt x="2" y="306"/>
                  </a:cubicBezTo>
                  <a:cubicBezTo>
                    <a:pt x="3" y="308"/>
                    <a:pt x="3" y="308"/>
                    <a:pt x="3" y="308"/>
                  </a:cubicBezTo>
                  <a:cubicBezTo>
                    <a:pt x="6" y="316"/>
                    <a:pt x="6" y="316"/>
                    <a:pt x="6" y="316"/>
                  </a:cubicBezTo>
                  <a:cubicBezTo>
                    <a:pt x="26" y="377"/>
                    <a:pt x="26" y="377"/>
                    <a:pt x="26" y="377"/>
                  </a:cubicBezTo>
                  <a:cubicBezTo>
                    <a:pt x="33" y="397"/>
                    <a:pt x="40" y="417"/>
                    <a:pt x="47" y="437"/>
                  </a:cubicBezTo>
                  <a:cubicBezTo>
                    <a:pt x="58" y="468"/>
                    <a:pt x="58" y="468"/>
                    <a:pt x="58" y="468"/>
                  </a:cubicBezTo>
                  <a:cubicBezTo>
                    <a:pt x="58" y="469"/>
                    <a:pt x="58" y="469"/>
                    <a:pt x="58" y="469"/>
                  </a:cubicBezTo>
                  <a:cubicBezTo>
                    <a:pt x="58" y="470"/>
                    <a:pt x="59" y="471"/>
                    <a:pt x="59" y="472"/>
                  </a:cubicBezTo>
                  <a:cubicBezTo>
                    <a:pt x="61" y="474"/>
                    <a:pt x="62" y="476"/>
                    <a:pt x="63" y="477"/>
                  </a:cubicBezTo>
                  <a:cubicBezTo>
                    <a:pt x="66" y="480"/>
                    <a:pt x="69" y="482"/>
                    <a:pt x="72" y="484"/>
                  </a:cubicBezTo>
                  <a:cubicBezTo>
                    <a:pt x="74" y="485"/>
                    <a:pt x="76" y="485"/>
                    <a:pt x="79" y="485"/>
                  </a:cubicBezTo>
                  <a:cubicBezTo>
                    <a:pt x="81" y="486"/>
                    <a:pt x="81" y="486"/>
                    <a:pt x="81" y="486"/>
                  </a:cubicBezTo>
                  <a:cubicBezTo>
                    <a:pt x="85" y="486"/>
                    <a:pt x="85" y="486"/>
                    <a:pt x="85" y="486"/>
                  </a:cubicBezTo>
                  <a:cubicBezTo>
                    <a:pt x="101" y="486"/>
                    <a:pt x="101" y="486"/>
                    <a:pt x="101" y="486"/>
                  </a:cubicBezTo>
                  <a:cubicBezTo>
                    <a:pt x="125" y="488"/>
                    <a:pt x="148" y="489"/>
                    <a:pt x="171" y="490"/>
                  </a:cubicBezTo>
                  <a:cubicBezTo>
                    <a:pt x="161" y="498"/>
                    <a:pt x="151" y="506"/>
                    <a:pt x="142" y="514"/>
                  </a:cubicBezTo>
                  <a:cubicBezTo>
                    <a:pt x="117" y="534"/>
                    <a:pt x="117" y="534"/>
                    <a:pt x="117" y="534"/>
                  </a:cubicBezTo>
                  <a:cubicBezTo>
                    <a:pt x="104" y="544"/>
                    <a:pt x="104" y="544"/>
                    <a:pt x="104" y="544"/>
                  </a:cubicBezTo>
                  <a:cubicBezTo>
                    <a:pt x="101" y="547"/>
                    <a:pt x="101" y="547"/>
                    <a:pt x="101" y="547"/>
                  </a:cubicBezTo>
                  <a:cubicBezTo>
                    <a:pt x="100" y="548"/>
                    <a:pt x="100" y="548"/>
                    <a:pt x="100" y="548"/>
                  </a:cubicBezTo>
                  <a:cubicBezTo>
                    <a:pt x="100" y="548"/>
                    <a:pt x="97" y="551"/>
                    <a:pt x="96" y="552"/>
                  </a:cubicBezTo>
                  <a:cubicBezTo>
                    <a:pt x="93" y="556"/>
                    <a:pt x="91" y="560"/>
                    <a:pt x="90" y="563"/>
                  </a:cubicBezTo>
                  <a:cubicBezTo>
                    <a:pt x="90" y="567"/>
                    <a:pt x="89" y="572"/>
                    <a:pt x="91" y="577"/>
                  </a:cubicBezTo>
                  <a:cubicBezTo>
                    <a:pt x="104" y="618"/>
                    <a:pt x="116" y="659"/>
                    <a:pt x="130" y="700"/>
                  </a:cubicBezTo>
                  <a:cubicBezTo>
                    <a:pt x="140" y="730"/>
                    <a:pt x="140" y="730"/>
                    <a:pt x="140" y="730"/>
                  </a:cubicBezTo>
                  <a:cubicBezTo>
                    <a:pt x="142" y="738"/>
                    <a:pt x="142" y="738"/>
                    <a:pt x="142" y="738"/>
                  </a:cubicBezTo>
                  <a:cubicBezTo>
                    <a:pt x="143" y="742"/>
                    <a:pt x="143" y="742"/>
                    <a:pt x="143" y="742"/>
                  </a:cubicBezTo>
                  <a:cubicBezTo>
                    <a:pt x="145" y="747"/>
                    <a:pt x="148" y="751"/>
                    <a:pt x="152" y="754"/>
                  </a:cubicBezTo>
                  <a:cubicBezTo>
                    <a:pt x="155" y="757"/>
                    <a:pt x="159" y="759"/>
                    <a:pt x="164" y="760"/>
                  </a:cubicBezTo>
                  <a:cubicBezTo>
                    <a:pt x="166" y="760"/>
                    <a:pt x="167" y="760"/>
                    <a:pt x="168" y="760"/>
                  </a:cubicBezTo>
                  <a:cubicBezTo>
                    <a:pt x="170" y="760"/>
                    <a:pt x="170" y="760"/>
                    <a:pt x="170" y="760"/>
                  </a:cubicBezTo>
                  <a:cubicBezTo>
                    <a:pt x="172" y="760"/>
                    <a:pt x="172" y="760"/>
                    <a:pt x="172" y="760"/>
                  </a:cubicBezTo>
                  <a:cubicBezTo>
                    <a:pt x="180" y="760"/>
                    <a:pt x="180" y="760"/>
                    <a:pt x="180" y="760"/>
                  </a:cubicBezTo>
                  <a:cubicBezTo>
                    <a:pt x="244" y="760"/>
                    <a:pt x="244" y="760"/>
                    <a:pt x="244" y="760"/>
                  </a:cubicBezTo>
                  <a:cubicBezTo>
                    <a:pt x="266" y="759"/>
                    <a:pt x="287" y="759"/>
                    <a:pt x="309" y="758"/>
                  </a:cubicBezTo>
                  <a:cubicBezTo>
                    <a:pt x="341" y="758"/>
                    <a:pt x="341" y="758"/>
                    <a:pt x="341" y="758"/>
                  </a:cubicBezTo>
                  <a:cubicBezTo>
                    <a:pt x="342" y="757"/>
                    <a:pt x="342" y="757"/>
                    <a:pt x="342" y="757"/>
                  </a:cubicBezTo>
                  <a:cubicBezTo>
                    <a:pt x="342" y="757"/>
                    <a:pt x="344" y="757"/>
                    <a:pt x="345" y="757"/>
                  </a:cubicBezTo>
                  <a:cubicBezTo>
                    <a:pt x="347" y="757"/>
                    <a:pt x="349" y="756"/>
                    <a:pt x="351" y="755"/>
                  </a:cubicBezTo>
                  <a:cubicBezTo>
                    <a:pt x="355" y="754"/>
                    <a:pt x="358" y="752"/>
                    <a:pt x="360" y="749"/>
                  </a:cubicBezTo>
                  <a:cubicBezTo>
                    <a:pt x="362" y="747"/>
                    <a:pt x="363" y="746"/>
                    <a:pt x="364" y="743"/>
                  </a:cubicBezTo>
                  <a:cubicBezTo>
                    <a:pt x="365" y="742"/>
                    <a:pt x="365" y="742"/>
                    <a:pt x="365" y="742"/>
                  </a:cubicBezTo>
                  <a:cubicBezTo>
                    <a:pt x="365" y="741"/>
                    <a:pt x="365" y="741"/>
                    <a:pt x="365" y="741"/>
                  </a:cubicBezTo>
                  <a:cubicBezTo>
                    <a:pt x="365" y="741"/>
                    <a:pt x="365" y="741"/>
                    <a:pt x="365" y="741"/>
                  </a:cubicBezTo>
                  <a:cubicBezTo>
                    <a:pt x="367" y="737"/>
                    <a:pt x="367" y="737"/>
                    <a:pt x="367" y="737"/>
                  </a:cubicBezTo>
                  <a:cubicBezTo>
                    <a:pt x="372" y="722"/>
                    <a:pt x="372" y="722"/>
                    <a:pt x="372" y="722"/>
                  </a:cubicBezTo>
                  <a:cubicBezTo>
                    <a:pt x="381" y="700"/>
                    <a:pt x="389" y="677"/>
                    <a:pt x="397" y="655"/>
                  </a:cubicBezTo>
                  <a:cubicBezTo>
                    <a:pt x="402" y="667"/>
                    <a:pt x="406" y="679"/>
                    <a:pt x="411" y="692"/>
                  </a:cubicBezTo>
                  <a:cubicBezTo>
                    <a:pt x="423" y="721"/>
                    <a:pt x="423" y="721"/>
                    <a:pt x="423" y="721"/>
                  </a:cubicBezTo>
                  <a:cubicBezTo>
                    <a:pt x="429" y="736"/>
                    <a:pt x="429" y="736"/>
                    <a:pt x="429" y="736"/>
                  </a:cubicBezTo>
                  <a:cubicBezTo>
                    <a:pt x="430" y="740"/>
                    <a:pt x="430" y="740"/>
                    <a:pt x="430" y="740"/>
                  </a:cubicBezTo>
                  <a:cubicBezTo>
                    <a:pt x="431" y="742"/>
                    <a:pt x="431" y="742"/>
                    <a:pt x="431" y="742"/>
                  </a:cubicBezTo>
                  <a:cubicBezTo>
                    <a:pt x="431" y="742"/>
                    <a:pt x="432" y="745"/>
                    <a:pt x="434" y="747"/>
                  </a:cubicBezTo>
                  <a:cubicBezTo>
                    <a:pt x="436" y="751"/>
                    <a:pt x="439" y="753"/>
                    <a:pt x="443" y="756"/>
                  </a:cubicBezTo>
                  <a:cubicBezTo>
                    <a:pt x="446" y="757"/>
                    <a:pt x="450" y="759"/>
                    <a:pt x="456" y="759"/>
                  </a:cubicBezTo>
                  <a:cubicBezTo>
                    <a:pt x="498" y="760"/>
                    <a:pt x="541" y="760"/>
                    <a:pt x="584" y="760"/>
                  </a:cubicBezTo>
                  <a:cubicBezTo>
                    <a:pt x="616" y="760"/>
                    <a:pt x="616" y="760"/>
                    <a:pt x="616" y="760"/>
                  </a:cubicBezTo>
                  <a:cubicBezTo>
                    <a:pt x="624" y="760"/>
                    <a:pt x="624" y="760"/>
                    <a:pt x="624" y="760"/>
                  </a:cubicBezTo>
                  <a:cubicBezTo>
                    <a:pt x="628" y="760"/>
                    <a:pt x="628" y="760"/>
                    <a:pt x="628" y="760"/>
                  </a:cubicBezTo>
                  <a:cubicBezTo>
                    <a:pt x="634" y="760"/>
                    <a:pt x="639" y="758"/>
                    <a:pt x="643" y="756"/>
                  </a:cubicBezTo>
                  <a:cubicBezTo>
                    <a:pt x="646" y="754"/>
                    <a:pt x="650" y="751"/>
                    <a:pt x="652" y="746"/>
                  </a:cubicBezTo>
                  <a:cubicBezTo>
                    <a:pt x="653" y="745"/>
                    <a:pt x="653" y="744"/>
                    <a:pt x="654" y="742"/>
                  </a:cubicBezTo>
                  <a:cubicBezTo>
                    <a:pt x="654" y="741"/>
                    <a:pt x="654" y="741"/>
                    <a:pt x="654" y="741"/>
                  </a:cubicBezTo>
                  <a:cubicBezTo>
                    <a:pt x="655" y="739"/>
                    <a:pt x="655" y="739"/>
                    <a:pt x="655" y="739"/>
                  </a:cubicBezTo>
                  <a:cubicBezTo>
                    <a:pt x="657" y="731"/>
                    <a:pt x="657" y="731"/>
                    <a:pt x="657" y="731"/>
                  </a:cubicBezTo>
                  <a:cubicBezTo>
                    <a:pt x="676" y="670"/>
                    <a:pt x="676" y="670"/>
                    <a:pt x="676" y="670"/>
                  </a:cubicBezTo>
                  <a:cubicBezTo>
                    <a:pt x="683" y="649"/>
                    <a:pt x="689" y="629"/>
                    <a:pt x="695" y="608"/>
                  </a:cubicBezTo>
                  <a:cubicBezTo>
                    <a:pt x="704" y="578"/>
                    <a:pt x="704" y="578"/>
                    <a:pt x="704" y="578"/>
                  </a:cubicBezTo>
                  <a:cubicBezTo>
                    <a:pt x="705" y="577"/>
                    <a:pt x="705" y="577"/>
                    <a:pt x="705" y="577"/>
                  </a:cubicBezTo>
                  <a:cubicBezTo>
                    <a:pt x="705" y="576"/>
                    <a:pt x="705" y="574"/>
                    <a:pt x="705" y="573"/>
                  </a:cubicBezTo>
                  <a:cubicBezTo>
                    <a:pt x="706" y="571"/>
                    <a:pt x="706" y="569"/>
                    <a:pt x="706" y="567"/>
                  </a:cubicBezTo>
                  <a:cubicBezTo>
                    <a:pt x="705" y="563"/>
                    <a:pt x="704" y="560"/>
                    <a:pt x="702" y="556"/>
                  </a:cubicBezTo>
                  <a:cubicBezTo>
                    <a:pt x="701" y="555"/>
                    <a:pt x="700" y="553"/>
                    <a:pt x="698" y="551"/>
                  </a:cubicBezTo>
                  <a:cubicBezTo>
                    <a:pt x="697" y="550"/>
                    <a:pt x="697" y="550"/>
                    <a:pt x="697" y="550"/>
                  </a:cubicBezTo>
                  <a:cubicBezTo>
                    <a:pt x="697" y="550"/>
                    <a:pt x="697" y="550"/>
                    <a:pt x="697" y="550"/>
                  </a:cubicBezTo>
                  <a:cubicBezTo>
                    <a:pt x="696" y="549"/>
                    <a:pt x="696" y="549"/>
                    <a:pt x="696" y="549"/>
                  </a:cubicBezTo>
                  <a:cubicBezTo>
                    <a:pt x="693" y="547"/>
                    <a:pt x="693" y="547"/>
                    <a:pt x="693" y="547"/>
                  </a:cubicBezTo>
                  <a:cubicBezTo>
                    <a:pt x="680" y="537"/>
                    <a:pt x="680" y="537"/>
                    <a:pt x="680" y="537"/>
                  </a:cubicBezTo>
                  <a:cubicBezTo>
                    <a:pt x="662" y="522"/>
                    <a:pt x="643" y="507"/>
                    <a:pt x="625" y="493"/>
                  </a:cubicBezTo>
                  <a:cubicBezTo>
                    <a:pt x="638" y="492"/>
                    <a:pt x="651" y="491"/>
                    <a:pt x="663" y="490"/>
                  </a:cubicBezTo>
                  <a:cubicBezTo>
                    <a:pt x="695" y="489"/>
                    <a:pt x="695" y="489"/>
                    <a:pt x="695" y="489"/>
                  </a:cubicBezTo>
                  <a:cubicBezTo>
                    <a:pt x="712" y="488"/>
                    <a:pt x="712" y="488"/>
                    <a:pt x="712" y="488"/>
                  </a:cubicBezTo>
                  <a:cubicBezTo>
                    <a:pt x="716" y="487"/>
                    <a:pt x="716" y="487"/>
                    <a:pt x="716" y="487"/>
                  </a:cubicBezTo>
                  <a:cubicBezTo>
                    <a:pt x="718" y="487"/>
                    <a:pt x="718" y="487"/>
                    <a:pt x="718" y="487"/>
                  </a:cubicBezTo>
                  <a:cubicBezTo>
                    <a:pt x="717" y="487"/>
                    <a:pt x="721" y="487"/>
                    <a:pt x="723" y="486"/>
                  </a:cubicBezTo>
                  <a:cubicBezTo>
                    <a:pt x="728" y="485"/>
                    <a:pt x="731" y="483"/>
                    <a:pt x="734" y="480"/>
                  </a:cubicBezTo>
                  <a:cubicBezTo>
                    <a:pt x="737" y="478"/>
                    <a:pt x="740" y="474"/>
                    <a:pt x="741" y="469"/>
                  </a:cubicBezTo>
                  <a:cubicBezTo>
                    <a:pt x="755" y="428"/>
                    <a:pt x="769" y="388"/>
                    <a:pt x="782" y="347"/>
                  </a:cubicBezTo>
                  <a:cubicBezTo>
                    <a:pt x="792" y="317"/>
                    <a:pt x="792" y="317"/>
                    <a:pt x="792" y="317"/>
                  </a:cubicBezTo>
                  <a:cubicBezTo>
                    <a:pt x="794" y="309"/>
                    <a:pt x="794" y="309"/>
                    <a:pt x="794" y="309"/>
                  </a:cubicBezTo>
                  <a:cubicBezTo>
                    <a:pt x="796" y="305"/>
                    <a:pt x="796" y="305"/>
                    <a:pt x="796" y="305"/>
                  </a:cubicBezTo>
                  <a:cubicBezTo>
                    <a:pt x="797" y="299"/>
                    <a:pt x="797" y="294"/>
                    <a:pt x="796" y="290"/>
                  </a:cubicBezTo>
                  <a:close/>
                  <a:moveTo>
                    <a:pt x="483" y="339"/>
                  </a:moveTo>
                  <a:cubicBezTo>
                    <a:pt x="481" y="347"/>
                    <a:pt x="481" y="347"/>
                    <a:pt x="481" y="347"/>
                  </a:cubicBezTo>
                  <a:cubicBezTo>
                    <a:pt x="481" y="350"/>
                    <a:pt x="481" y="350"/>
                    <a:pt x="481" y="350"/>
                  </a:cubicBezTo>
                  <a:cubicBezTo>
                    <a:pt x="477" y="350"/>
                    <a:pt x="477" y="350"/>
                    <a:pt x="477" y="350"/>
                  </a:cubicBezTo>
                  <a:cubicBezTo>
                    <a:pt x="466" y="351"/>
                    <a:pt x="456" y="351"/>
                    <a:pt x="446" y="351"/>
                  </a:cubicBezTo>
                  <a:cubicBezTo>
                    <a:pt x="436" y="321"/>
                    <a:pt x="436" y="321"/>
                    <a:pt x="436" y="321"/>
                  </a:cubicBezTo>
                  <a:cubicBezTo>
                    <a:pt x="435" y="317"/>
                    <a:pt x="435" y="317"/>
                    <a:pt x="435" y="317"/>
                  </a:cubicBezTo>
                  <a:cubicBezTo>
                    <a:pt x="448" y="310"/>
                    <a:pt x="448" y="310"/>
                    <a:pt x="448" y="310"/>
                  </a:cubicBezTo>
                  <a:cubicBezTo>
                    <a:pt x="495" y="283"/>
                    <a:pt x="495" y="283"/>
                    <a:pt x="495" y="283"/>
                  </a:cubicBezTo>
                  <a:cubicBezTo>
                    <a:pt x="489" y="308"/>
                    <a:pt x="489" y="308"/>
                    <a:pt x="489" y="308"/>
                  </a:cubicBezTo>
                  <a:lnTo>
                    <a:pt x="483" y="339"/>
                  </a:lnTo>
                  <a:close/>
                  <a:moveTo>
                    <a:pt x="505" y="421"/>
                  </a:moveTo>
                  <a:cubicBezTo>
                    <a:pt x="517" y="431"/>
                    <a:pt x="517" y="431"/>
                    <a:pt x="517" y="431"/>
                  </a:cubicBezTo>
                  <a:cubicBezTo>
                    <a:pt x="557" y="467"/>
                    <a:pt x="557" y="467"/>
                    <a:pt x="557" y="467"/>
                  </a:cubicBezTo>
                  <a:cubicBezTo>
                    <a:pt x="533" y="470"/>
                    <a:pt x="533" y="470"/>
                    <a:pt x="533" y="470"/>
                  </a:cubicBezTo>
                  <a:cubicBezTo>
                    <a:pt x="501" y="473"/>
                    <a:pt x="501" y="473"/>
                    <a:pt x="501" y="473"/>
                  </a:cubicBezTo>
                  <a:cubicBezTo>
                    <a:pt x="488" y="475"/>
                    <a:pt x="488" y="475"/>
                    <a:pt x="488" y="475"/>
                  </a:cubicBezTo>
                  <a:cubicBezTo>
                    <a:pt x="487" y="473"/>
                    <a:pt x="487" y="473"/>
                    <a:pt x="487" y="473"/>
                  </a:cubicBezTo>
                  <a:cubicBezTo>
                    <a:pt x="484" y="462"/>
                    <a:pt x="480" y="452"/>
                    <a:pt x="477" y="441"/>
                  </a:cubicBezTo>
                  <a:cubicBezTo>
                    <a:pt x="503" y="423"/>
                    <a:pt x="503" y="423"/>
                    <a:pt x="503" y="423"/>
                  </a:cubicBezTo>
                  <a:lnTo>
                    <a:pt x="505" y="421"/>
                  </a:lnTo>
                  <a:close/>
                  <a:moveTo>
                    <a:pt x="390" y="561"/>
                  </a:moveTo>
                  <a:cubicBezTo>
                    <a:pt x="377" y="532"/>
                    <a:pt x="377" y="532"/>
                    <a:pt x="377" y="532"/>
                  </a:cubicBezTo>
                  <a:cubicBezTo>
                    <a:pt x="372" y="520"/>
                    <a:pt x="372" y="520"/>
                    <a:pt x="372" y="520"/>
                  </a:cubicBezTo>
                  <a:cubicBezTo>
                    <a:pt x="374" y="519"/>
                    <a:pt x="374" y="519"/>
                    <a:pt x="374" y="519"/>
                  </a:cubicBezTo>
                  <a:cubicBezTo>
                    <a:pt x="382" y="512"/>
                    <a:pt x="391" y="506"/>
                    <a:pt x="400" y="499"/>
                  </a:cubicBezTo>
                  <a:cubicBezTo>
                    <a:pt x="426" y="518"/>
                    <a:pt x="426" y="518"/>
                    <a:pt x="426" y="518"/>
                  </a:cubicBezTo>
                  <a:cubicBezTo>
                    <a:pt x="428" y="519"/>
                    <a:pt x="428" y="519"/>
                    <a:pt x="428" y="519"/>
                  </a:cubicBezTo>
                  <a:cubicBezTo>
                    <a:pt x="422" y="534"/>
                    <a:pt x="422" y="534"/>
                    <a:pt x="422" y="534"/>
                  </a:cubicBezTo>
                  <a:cubicBezTo>
                    <a:pt x="400" y="583"/>
                    <a:pt x="400" y="583"/>
                    <a:pt x="400" y="583"/>
                  </a:cubicBezTo>
                  <a:lnTo>
                    <a:pt x="390" y="561"/>
                  </a:lnTo>
                  <a:close/>
                  <a:moveTo>
                    <a:pt x="398" y="473"/>
                  </a:moveTo>
                  <a:cubicBezTo>
                    <a:pt x="380" y="460"/>
                    <a:pt x="363" y="447"/>
                    <a:pt x="346" y="434"/>
                  </a:cubicBezTo>
                  <a:cubicBezTo>
                    <a:pt x="353" y="413"/>
                    <a:pt x="360" y="393"/>
                    <a:pt x="367" y="372"/>
                  </a:cubicBezTo>
                  <a:cubicBezTo>
                    <a:pt x="389" y="372"/>
                    <a:pt x="410" y="373"/>
                    <a:pt x="432" y="373"/>
                  </a:cubicBezTo>
                  <a:cubicBezTo>
                    <a:pt x="439" y="394"/>
                    <a:pt x="445" y="415"/>
                    <a:pt x="452" y="435"/>
                  </a:cubicBezTo>
                  <a:cubicBezTo>
                    <a:pt x="434" y="448"/>
                    <a:pt x="416" y="461"/>
                    <a:pt x="398" y="473"/>
                  </a:cubicBezTo>
                  <a:close/>
                  <a:moveTo>
                    <a:pt x="347" y="353"/>
                  </a:moveTo>
                  <a:cubicBezTo>
                    <a:pt x="315" y="352"/>
                    <a:pt x="315" y="352"/>
                    <a:pt x="315" y="352"/>
                  </a:cubicBezTo>
                  <a:cubicBezTo>
                    <a:pt x="314" y="352"/>
                    <a:pt x="314" y="352"/>
                    <a:pt x="314" y="352"/>
                  </a:cubicBezTo>
                  <a:cubicBezTo>
                    <a:pt x="314" y="350"/>
                    <a:pt x="314" y="350"/>
                    <a:pt x="314" y="350"/>
                  </a:cubicBezTo>
                  <a:cubicBezTo>
                    <a:pt x="310" y="335"/>
                    <a:pt x="310" y="335"/>
                    <a:pt x="310" y="335"/>
                  </a:cubicBezTo>
                  <a:cubicBezTo>
                    <a:pt x="297" y="283"/>
                    <a:pt x="297" y="283"/>
                    <a:pt x="297" y="283"/>
                  </a:cubicBezTo>
                  <a:cubicBezTo>
                    <a:pt x="321" y="296"/>
                    <a:pt x="321" y="296"/>
                    <a:pt x="321" y="296"/>
                  </a:cubicBezTo>
                  <a:cubicBezTo>
                    <a:pt x="349" y="312"/>
                    <a:pt x="349" y="312"/>
                    <a:pt x="349" y="312"/>
                  </a:cubicBezTo>
                  <a:cubicBezTo>
                    <a:pt x="360" y="319"/>
                    <a:pt x="360" y="319"/>
                    <a:pt x="360" y="319"/>
                  </a:cubicBezTo>
                  <a:cubicBezTo>
                    <a:pt x="360" y="321"/>
                    <a:pt x="360" y="321"/>
                    <a:pt x="360" y="321"/>
                  </a:cubicBezTo>
                  <a:cubicBezTo>
                    <a:pt x="356" y="331"/>
                    <a:pt x="353" y="342"/>
                    <a:pt x="350" y="352"/>
                  </a:cubicBezTo>
                  <a:cubicBezTo>
                    <a:pt x="349" y="352"/>
                    <a:pt x="348" y="353"/>
                    <a:pt x="347" y="353"/>
                  </a:cubicBezTo>
                  <a:close/>
                  <a:moveTo>
                    <a:pt x="288" y="117"/>
                  </a:moveTo>
                  <a:cubicBezTo>
                    <a:pt x="306" y="105"/>
                    <a:pt x="324" y="93"/>
                    <a:pt x="342" y="81"/>
                  </a:cubicBezTo>
                  <a:cubicBezTo>
                    <a:pt x="395" y="45"/>
                    <a:pt x="395" y="45"/>
                    <a:pt x="395" y="45"/>
                  </a:cubicBezTo>
                  <a:cubicBezTo>
                    <a:pt x="398" y="42"/>
                    <a:pt x="398" y="42"/>
                    <a:pt x="398" y="42"/>
                  </a:cubicBezTo>
                  <a:cubicBezTo>
                    <a:pt x="400" y="44"/>
                    <a:pt x="400" y="44"/>
                    <a:pt x="400" y="44"/>
                  </a:cubicBezTo>
                  <a:cubicBezTo>
                    <a:pt x="426" y="63"/>
                    <a:pt x="426" y="63"/>
                    <a:pt x="426" y="63"/>
                  </a:cubicBezTo>
                  <a:cubicBezTo>
                    <a:pt x="459" y="87"/>
                    <a:pt x="493" y="110"/>
                    <a:pt x="526" y="134"/>
                  </a:cubicBezTo>
                  <a:cubicBezTo>
                    <a:pt x="523" y="149"/>
                    <a:pt x="523" y="149"/>
                    <a:pt x="523" y="149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202"/>
                    <a:pt x="507" y="223"/>
                    <a:pt x="503" y="244"/>
                  </a:cubicBezTo>
                  <a:cubicBezTo>
                    <a:pt x="501" y="251"/>
                    <a:pt x="501" y="251"/>
                    <a:pt x="501" y="251"/>
                  </a:cubicBezTo>
                  <a:cubicBezTo>
                    <a:pt x="498" y="253"/>
                    <a:pt x="495" y="256"/>
                    <a:pt x="491" y="258"/>
                  </a:cubicBezTo>
                  <a:cubicBezTo>
                    <a:pt x="437" y="292"/>
                    <a:pt x="437" y="292"/>
                    <a:pt x="437" y="292"/>
                  </a:cubicBezTo>
                  <a:cubicBezTo>
                    <a:pt x="424" y="301"/>
                    <a:pt x="424" y="301"/>
                    <a:pt x="424" y="301"/>
                  </a:cubicBezTo>
                  <a:cubicBezTo>
                    <a:pt x="423" y="301"/>
                    <a:pt x="419" y="304"/>
                    <a:pt x="418" y="306"/>
                  </a:cubicBezTo>
                  <a:cubicBezTo>
                    <a:pt x="416" y="309"/>
                    <a:pt x="415" y="312"/>
                    <a:pt x="415" y="315"/>
                  </a:cubicBezTo>
                  <a:cubicBezTo>
                    <a:pt x="415" y="317"/>
                    <a:pt x="415" y="319"/>
                    <a:pt x="415" y="320"/>
                  </a:cubicBezTo>
                  <a:cubicBezTo>
                    <a:pt x="416" y="321"/>
                    <a:pt x="416" y="321"/>
                    <a:pt x="416" y="322"/>
                  </a:cubicBezTo>
                  <a:cubicBezTo>
                    <a:pt x="416" y="323"/>
                    <a:pt x="416" y="323"/>
                    <a:pt x="416" y="323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25" y="351"/>
                    <a:pt x="425" y="351"/>
                    <a:pt x="425" y="351"/>
                  </a:cubicBezTo>
                  <a:cubicBezTo>
                    <a:pt x="408" y="352"/>
                    <a:pt x="391" y="352"/>
                    <a:pt x="374" y="352"/>
                  </a:cubicBezTo>
                  <a:cubicBezTo>
                    <a:pt x="376" y="344"/>
                    <a:pt x="379" y="336"/>
                    <a:pt x="382" y="328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4" y="322"/>
                    <a:pt x="384" y="322"/>
                    <a:pt x="384" y="322"/>
                  </a:cubicBezTo>
                  <a:cubicBezTo>
                    <a:pt x="384" y="322"/>
                    <a:pt x="384" y="322"/>
                    <a:pt x="384" y="322"/>
                  </a:cubicBezTo>
                  <a:cubicBezTo>
                    <a:pt x="385" y="320"/>
                    <a:pt x="385" y="320"/>
                    <a:pt x="385" y="320"/>
                  </a:cubicBezTo>
                  <a:cubicBezTo>
                    <a:pt x="385" y="319"/>
                    <a:pt x="385" y="318"/>
                    <a:pt x="385" y="317"/>
                  </a:cubicBezTo>
                  <a:cubicBezTo>
                    <a:pt x="385" y="314"/>
                    <a:pt x="385" y="310"/>
                    <a:pt x="383" y="307"/>
                  </a:cubicBezTo>
                  <a:cubicBezTo>
                    <a:pt x="382" y="306"/>
                    <a:pt x="381" y="304"/>
                    <a:pt x="380" y="303"/>
                  </a:cubicBezTo>
                  <a:cubicBezTo>
                    <a:pt x="379" y="302"/>
                    <a:pt x="378" y="301"/>
                    <a:pt x="378" y="301"/>
                  </a:cubicBezTo>
                  <a:cubicBezTo>
                    <a:pt x="376" y="300"/>
                    <a:pt x="376" y="300"/>
                    <a:pt x="376" y="300"/>
                  </a:cubicBezTo>
                  <a:cubicBezTo>
                    <a:pt x="362" y="291"/>
                    <a:pt x="362" y="291"/>
                    <a:pt x="362" y="291"/>
                  </a:cubicBezTo>
                  <a:cubicBezTo>
                    <a:pt x="335" y="273"/>
                    <a:pt x="335" y="273"/>
                    <a:pt x="335" y="273"/>
                  </a:cubicBezTo>
                  <a:cubicBezTo>
                    <a:pt x="287" y="242"/>
                    <a:pt x="287" y="242"/>
                    <a:pt x="287" y="242"/>
                  </a:cubicBezTo>
                  <a:cubicBezTo>
                    <a:pt x="280" y="210"/>
                    <a:pt x="273" y="178"/>
                    <a:pt x="265" y="146"/>
                  </a:cubicBezTo>
                  <a:cubicBezTo>
                    <a:pt x="262" y="134"/>
                    <a:pt x="262" y="134"/>
                    <a:pt x="262" y="134"/>
                  </a:cubicBezTo>
                  <a:lnTo>
                    <a:pt x="288" y="117"/>
                  </a:lnTo>
                  <a:close/>
                  <a:moveTo>
                    <a:pt x="88" y="453"/>
                  </a:moveTo>
                  <a:cubicBezTo>
                    <a:pt x="81" y="427"/>
                    <a:pt x="81" y="427"/>
                    <a:pt x="81" y="427"/>
                  </a:cubicBezTo>
                  <a:cubicBezTo>
                    <a:pt x="74" y="406"/>
                    <a:pt x="68" y="385"/>
                    <a:pt x="62" y="365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42" y="302"/>
                    <a:pt x="42" y="302"/>
                    <a:pt x="42" y="302"/>
                  </a:cubicBezTo>
                  <a:cubicBezTo>
                    <a:pt x="45" y="300"/>
                    <a:pt x="45" y="300"/>
                    <a:pt x="45" y="300"/>
                  </a:cubicBezTo>
                  <a:cubicBezTo>
                    <a:pt x="71" y="281"/>
                    <a:pt x="71" y="281"/>
                    <a:pt x="71" y="281"/>
                  </a:cubicBezTo>
                  <a:cubicBezTo>
                    <a:pt x="103" y="257"/>
                    <a:pt x="136" y="233"/>
                    <a:pt x="168" y="208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210" y="232"/>
                    <a:pt x="210" y="232"/>
                    <a:pt x="210" y="232"/>
                  </a:cubicBezTo>
                  <a:cubicBezTo>
                    <a:pt x="228" y="243"/>
                    <a:pt x="247" y="254"/>
                    <a:pt x="265" y="264"/>
                  </a:cubicBezTo>
                  <a:cubicBezTo>
                    <a:pt x="269" y="266"/>
                    <a:pt x="269" y="266"/>
                    <a:pt x="269" y="266"/>
                  </a:cubicBezTo>
                  <a:cubicBezTo>
                    <a:pt x="270" y="270"/>
                    <a:pt x="271" y="274"/>
                    <a:pt x="272" y="278"/>
                  </a:cubicBezTo>
                  <a:cubicBezTo>
                    <a:pt x="290" y="340"/>
                    <a:pt x="290" y="340"/>
                    <a:pt x="290" y="340"/>
                  </a:cubicBezTo>
                  <a:cubicBezTo>
                    <a:pt x="295" y="355"/>
                    <a:pt x="295" y="355"/>
                    <a:pt x="295" y="355"/>
                  </a:cubicBezTo>
                  <a:cubicBezTo>
                    <a:pt x="296" y="359"/>
                    <a:pt x="296" y="359"/>
                    <a:pt x="296" y="359"/>
                  </a:cubicBezTo>
                  <a:cubicBezTo>
                    <a:pt x="296" y="359"/>
                    <a:pt x="296" y="361"/>
                    <a:pt x="296" y="361"/>
                  </a:cubicBezTo>
                  <a:cubicBezTo>
                    <a:pt x="297" y="362"/>
                    <a:pt x="297" y="363"/>
                    <a:pt x="298" y="364"/>
                  </a:cubicBezTo>
                  <a:cubicBezTo>
                    <a:pt x="298" y="365"/>
                    <a:pt x="299" y="366"/>
                    <a:pt x="301" y="367"/>
                  </a:cubicBezTo>
                  <a:cubicBezTo>
                    <a:pt x="303" y="369"/>
                    <a:pt x="305" y="371"/>
                    <a:pt x="309" y="372"/>
                  </a:cubicBezTo>
                  <a:cubicBezTo>
                    <a:pt x="310" y="372"/>
                    <a:pt x="310" y="372"/>
                    <a:pt x="311" y="372"/>
                  </a:cubicBezTo>
                  <a:cubicBezTo>
                    <a:pt x="313" y="372"/>
                    <a:pt x="313" y="372"/>
                    <a:pt x="313" y="372"/>
                  </a:cubicBezTo>
                  <a:cubicBezTo>
                    <a:pt x="315" y="372"/>
                    <a:pt x="315" y="372"/>
                    <a:pt x="315" y="372"/>
                  </a:cubicBezTo>
                  <a:cubicBezTo>
                    <a:pt x="344" y="372"/>
                    <a:pt x="344" y="372"/>
                    <a:pt x="344" y="372"/>
                  </a:cubicBezTo>
                  <a:cubicBezTo>
                    <a:pt x="339" y="388"/>
                    <a:pt x="334" y="405"/>
                    <a:pt x="329" y="421"/>
                  </a:cubicBezTo>
                  <a:cubicBezTo>
                    <a:pt x="322" y="416"/>
                    <a:pt x="315" y="411"/>
                    <a:pt x="308" y="406"/>
                  </a:cubicBezTo>
                  <a:cubicBezTo>
                    <a:pt x="305" y="403"/>
                    <a:pt x="305" y="403"/>
                    <a:pt x="305" y="403"/>
                  </a:cubicBezTo>
                  <a:cubicBezTo>
                    <a:pt x="304" y="402"/>
                    <a:pt x="304" y="402"/>
                    <a:pt x="304" y="402"/>
                  </a:cubicBezTo>
                  <a:cubicBezTo>
                    <a:pt x="303" y="402"/>
                    <a:pt x="303" y="402"/>
                    <a:pt x="302" y="401"/>
                  </a:cubicBezTo>
                  <a:cubicBezTo>
                    <a:pt x="301" y="400"/>
                    <a:pt x="300" y="400"/>
                    <a:pt x="299" y="400"/>
                  </a:cubicBezTo>
                  <a:cubicBezTo>
                    <a:pt x="296" y="398"/>
                    <a:pt x="292" y="398"/>
                    <a:pt x="289" y="398"/>
                  </a:cubicBezTo>
                  <a:cubicBezTo>
                    <a:pt x="287" y="399"/>
                    <a:pt x="285" y="399"/>
                    <a:pt x="284" y="400"/>
                  </a:cubicBezTo>
                  <a:cubicBezTo>
                    <a:pt x="283" y="400"/>
                    <a:pt x="282" y="401"/>
                    <a:pt x="281" y="401"/>
                  </a:cubicBezTo>
                  <a:cubicBezTo>
                    <a:pt x="280" y="402"/>
                    <a:pt x="280" y="402"/>
                    <a:pt x="280" y="402"/>
                  </a:cubicBezTo>
                  <a:cubicBezTo>
                    <a:pt x="279" y="403"/>
                    <a:pt x="279" y="403"/>
                    <a:pt x="279" y="403"/>
                  </a:cubicBezTo>
                  <a:cubicBezTo>
                    <a:pt x="267" y="413"/>
                    <a:pt x="267" y="413"/>
                    <a:pt x="267" y="413"/>
                  </a:cubicBezTo>
                  <a:cubicBezTo>
                    <a:pt x="242" y="433"/>
                    <a:pt x="242" y="433"/>
                    <a:pt x="242" y="433"/>
                  </a:cubicBezTo>
                  <a:cubicBezTo>
                    <a:pt x="201" y="466"/>
                    <a:pt x="201" y="466"/>
                    <a:pt x="201" y="466"/>
                  </a:cubicBezTo>
                  <a:cubicBezTo>
                    <a:pt x="169" y="462"/>
                    <a:pt x="136" y="458"/>
                    <a:pt x="104" y="455"/>
                  </a:cubicBezTo>
                  <a:lnTo>
                    <a:pt x="88" y="453"/>
                  </a:lnTo>
                  <a:close/>
                  <a:moveTo>
                    <a:pt x="312" y="474"/>
                  </a:moveTo>
                  <a:cubicBezTo>
                    <a:pt x="311" y="477"/>
                    <a:pt x="311" y="477"/>
                    <a:pt x="311" y="477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241" y="470"/>
                    <a:pt x="241" y="470"/>
                    <a:pt x="241" y="470"/>
                  </a:cubicBezTo>
                  <a:cubicBezTo>
                    <a:pt x="259" y="454"/>
                    <a:pt x="259" y="454"/>
                    <a:pt x="259" y="454"/>
                  </a:cubicBezTo>
                  <a:cubicBezTo>
                    <a:pt x="283" y="432"/>
                    <a:pt x="283" y="432"/>
                    <a:pt x="283" y="432"/>
                  </a:cubicBezTo>
                  <a:cubicBezTo>
                    <a:pt x="293" y="424"/>
                    <a:pt x="293" y="424"/>
                    <a:pt x="293" y="424"/>
                  </a:cubicBezTo>
                  <a:cubicBezTo>
                    <a:pt x="294" y="425"/>
                    <a:pt x="294" y="425"/>
                    <a:pt x="294" y="425"/>
                  </a:cubicBezTo>
                  <a:cubicBezTo>
                    <a:pt x="304" y="431"/>
                    <a:pt x="313" y="438"/>
                    <a:pt x="322" y="444"/>
                  </a:cubicBezTo>
                  <a:lnTo>
                    <a:pt x="312" y="474"/>
                  </a:lnTo>
                  <a:close/>
                  <a:moveTo>
                    <a:pt x="343" y="710"/>
                  </a:moveTo>
                  <a:cubicBezTo>
                    <a:pt x="336" y="724"/>
                    <a:pt x="336" y="724"/>
                    <a:pt x="336" y="724"/>
                  </a:cubicBezTo>
                  <a:cubicBezTo>
                    <a:pt x="308" y="723"/>
                    <a:pt x="308" y="723"/>
                    <a:pt x="308" y="723"/>
                  </a:cubicBezTo>
                  <a:cubicBezTo>
                    <a:pt x="287" y="723"/>
                    <a:pt x="266" y="722"/>
                    <a:pt x="244" y="722"/>
                  </a:cubicBezTo>
                  <a:cubicBezTo>
                    <a:pt x="180" y="721"/>
                    <a:pt x="180" y="721"/>
                    <a:pt x="180" y="721"/>
                  </a:cubicBezTo>
                  <a:cubicBezTo>
                    <a:pt x="178" y="721"/>
                    <a:pt x="178" y="721"/>
                    <a:pt x="178" y="721"/>
                  </a:cubicBezTo>
                  <a:cubicBezTo>
                    <a:pt x="177" y="718"/>
                    <a:pt x="177" y="718"/>
                    <a:pt x="177" y="718"/>
                  </a:cubicBezTo>
                  <a:cubicBezTo>
                    <a:pt x="167" y="688"/>
                    <a:pt x="167" y="688"/>
                    <a:pt x="167" y="688"/>
                  </a:cubicBezTo>
                  <a:cubicBezTo>
                    <a:pt x="154" y="649"/>
                    <a:pt x="141" y="610"/>
                    <a:pt x="128" y="572"/>
                  </a:cubicBezTo>
                  <a:cubicBezTo>
                    <a:pt x="140" y="561"/>
                    <a:pt x="140" y="561"/>
                    <a:pt x="140" y="561"/>
                  </a:cubicBezTo>
                  <a:cubicBezTo>
                    <a:pt x="164" y="540"/>
                    <a:pt x="164" y="540"/>
                    <a:pt x="164" y="540"/>
                  </a:cubicBezTo>
                  <a:cubicBezTo>
                    <a:pt x="180" y="526"/>
                    <a:pt x="196" y="511"/>
                    <a:pt x="212" y="497"/>
                  </a:cubicBezTo>
                  <a:cubicBezTo>
                    <a:pt x="218" y="492"/>
                    <a:pt x="218" y="492"/>
                    <a:pt x="218" y="492"/>
                  </a:cubicBezTo>
                  <a:cubicBezTo>
                    <a:pt x="222" y="492"/>
                    <a:pt x="226" y="492"/>
                    <a:pt x="230" y="492"/>
                  </a:cubicBezTo>
                  <a:cubicBezTo>
                    <a:pt x="294" y="496"/>
                    <a:pt x="294" y="496"/>
                    <a:pt x="294" y="496"/>
                  </a:cubicBezTo>
                  <a:cubicBezTo>
                    <a:pt x="310" y="497"/>
                    <a:pt x="310" y="497"/>
                    <a:pt x="310" y="497"/>
                  </a:cubicBezTo>
                  <a:cubicBezTo>
                    <a:pt x="311" y="497"/>
                    <a:pt x="316" y="497"/>
                    <a:pt x="318" y="496"/>
                  </a:cubicBezTo>
                  <a:cubicBezTo>
                    <a:pt x="321" y="495"/>
                    <a:pt x="324" y="493"/>
                    <a:pt x="326" y="491"/>
                  </a:cubicBezTo>
                  <a:cubicBezTo>
                    <a:pt x="327" y="490"/>
                    <a:pt x="328" y="488"/>
                    <a:pt x="328" y="486"/>
                  </a:cubicBezTo>
                  <a:cubicBezTo>
                    <a:pt x="329" y="485"/>
                    <a:pt x="329" y="485"/>
                    <a:pt x="329" y="485"/>
                  </a:cubicBezTo>
                  <a:cubicBezTo>
                    <a:pt x="329" y="484"/>
                    <a:pt x="329" y="484"/>
                    <a:pt x="329" y="484"/>
                  </a:cubicBezTo>
                  <a:cubicBezTo>
                    <a:pt x="330" y="480"/>
                    <a:pt x="330" y="480"/>
                    <a:pt x="330" y="480"/>
                  </a:cubicBezTo>
                  <a:cubicBezTo>
                    <a:pt x="338" y="455"/>
                    <a:pt x="338" y="455"/>
                    <a:pt x="338" y="455"/>
                  </a:cubicBezTo>
                  <a:cubicBezTo>
                    <a:pt x="352" y="465"/>
                    <a:pt x="367" y="475"/>
                    <a:pt x="381" y="485"/>
                  </a:cubicBezTo>
                  <a:cubicBezTo>
                    <a:pt x="374" y="490"/>
                    <a:pt x="367" y="495"/>
                    <a:pt x="360" y="500"/>
                  </a:cubicBezTo>
                  <a:cubicBezTo>
                    <a:pt x="357" y="502"/>
                    <a:pt x="357" y="502"/>
                    <a:pt x="357" y="502"/>
                  </a:cubicBezTo>
                  <a:cubicBezTo>
                    <a:pt x="355" y="503"/>
                    <a:pt x="355" y="503"/>
                    <a:pt x="355" y="503"/>
                  </a:cubicBezTo>
                  <a:cubicBezTo>
                    <a:pt x="355" y="503"/>
                    <a:pt x="354" y="503"/>
                    <a:pt x="353" y="504"/>
                  </a:cubicBezTo>
                  <a:cubicBezTo>
                    <a:pt x="353" y="505"/>
                    <a:pt x="352" y="505"/>
                    <a:pt x="351" y="506"/>
                  </a:cubicBezTo>
                  <a:cubicBezTo>
                    <a:pt x="349" y="509"/>
                    <a:pt x="347" y="512"/>
                    <a:pt x="347" y="516"/>
                  </a:cubicBezTo>
                  <a:cubicBezTo>
                    <a:pt x="347" y="517"/>
                    <a:pt x="346" y="519"/>
                    <a:pt x="347" y="521"/>
                  </a:cubicBezTo>
                  <a:cubicBezTo>
                    <a:pt x="347" y="522"/>
                    <a:pt x="347" y="523"/>
                    <a:pt x="347" y="524"/>
                  </a:cubicBezTo>
                  <a:cubicBezTo>
                    <a:pt x="348" y="526"/>
                    <a:pt x="348" y="526"/>
                    <a:pt x="348" y="526"/>
                  </a:cubicBezTo>
                  <a:cubicBezTo>
                    <a:pt x="348" y="526"/>
                    <a:pt x="348" y="526"/>
                    <a:pt x="348" y="526"/>
                  </a:cubicBezTo>
                  <a:cubicBezTo>
                    <a:pt x="354" y="541"/>
                    <a:pt x="354" y="541"/>
                    <a:pt x="354" y="541"/>
                  </a:cubicBezTo>
                  <a:cubicBezTo>
                    <a:pt x="365" y="571"/>
                    <a:pt x="365" y="571"/>
                    <a:pt x="365" y="571"/>
                  </a:cubicBezTo>
                  <a:cubicBezTo>
                    <a:pt x="384" y="620"/>
                    <a:pt x="384" y="620"/>
                    <a:pt x="384" y="620"/>
                  </a:cubicBezTo>
                  <a:cubicBezTo>
                    <a:pt x="370" y="650"/>
                    <a:pt x="356" y="680"/>
                    <a:pt x="343" y="710"/>
                  </a:cubicBezTo>
                  <a:close/>
                  <a:moveTo>
                    <a:pt x="671" y="571"/>
                  </a:moveTo>
                  <a:cubicBezTo>
                    <a:pt x="662" y="597"/>
                    <a:pt x="662" y="597"/>
                    <a:pt x="662" y="597"/>
                  </a:cubicBezTo>
                  <a:cubicBezTo>
                    <a:pt x="655" y="618"/>
                    <a:pt x="647" y="638"/>
                    <a:pt x="641" y="658"/>
                  </a:cubicBezTo>
                  <a:cubicBezTo>
                    <a:pt x="620" y="719"/>
                    <a:pt x="620" y="719"/>
                    <a:pt x="620" y="719"/>
                  </a:cubicBezTo>
                  <a:cubicBezTo>
                    <a:pt x="620" y="721"/>
                    <a:pt x="620" y="721"/>
                    <a:pt x="620" y="721"/>
                  </a:cubicBezTo>
                  <a:cubicBezTo>
                    <a:pt x="616" y="721"/>
                    <a:pt x="616" y="721"/>
                    <a:pt x="616" y="721"/>
                  </a:cubicBezTo>
                  <a:cubicBezTo>
                    <a:pt x="584" y="721"/>
                    <a:pt x="584" y="721"/>
                    <a:pt x="584" y="721"/>
                  </a:cubicBezTo>
                  <a:cubicBezTo>
                    <a:pt x="544" y="721"/>
                    <a:pt x="503" y="721"/>
                    <a:pt x="462" y="722"/>
                  </a:cubicBezTo>
                  <a:cubicBezTo>
                    <a:pt x="456" y="708"/>
                    <a:pt x="456" y="708"/>
                    <a:pt x="456" y="708"/>
                  </a:cubicBezTo>
                  <a:cubicBezTo>
                    <a:pt x="443" y="678"/>
                    <a:pt x="443" y="678"/>
                    <a:pt x="443" y="678"/>
                  </a:cubicBezTo>
                  <a:cubicBezTo>
                    <a:pt x="435" y="659"/>
                    <a:pt x="426" y="639"/>
                    <a:pt x="417" y="620"/>
                  </a:cubicBezTo>
                  <a:cubicBezTo>
                    <a:pt x="413" y="612"/>
                    <a:pt x="413" y="612"/>
                    <a:pt x="413" y="612"/>
                  </a:cubicBezTo>
                  <a:cubicBezTo>
                    <a:pt x="415" y="608"/>
                    <a:pt x="416" y="605"/>
                    <a:pt x="418" y="601"/>
                  </a:cubicBezTo>
                  <a:cubicBezTo>
                    <a:pt x="441" y="541"/>
                    <a:pt x="441" y="541"/>
                    <a:pt x="441" y="541"/>
                  </a:cubicBezTo>
                  <a:cubicBezTo>
                    <a:pt x="447" y="526"/>
                    <a:pt x="447" y="526"/>
                    <a:pt x="447" y="526"/>
                  </a:cubicBezTo>
                  <a:cubicBezTo>
                    <a:pt x="447" y="525"/>
                    <a:pt x="447" y="525"/>
                    <a:pt x="447" y="525"/>
                  </a:cubicBezTo>
                  <a:cubicBezTo>
                    <a:pt x="448" y="524"/>
                    <a:pt x="448" y="524"/>
                    <a:pt x="448" y="524"/>
                  </a:cubicBezTo>
                  <a:cubicBezTo>
                    <a:pt x="448" y="522"/>
                    <a:pt x="449" y="520"/>
                    <a:pt x="449" y="519"/>
                  </a:cubicBezTo>
                  <a:cubicBezTo>
                    <a:pt x="448" y="515"/>
                    <a:pt x="448" y="513"/>
                    <a:pt x="446" y="510"/>
                  </a:cubicBezTo>
                  <a:cubicBezTo>
                    <a:pt x="445" y="508"/>
                    <a:pt x="444" y="507"/>
                    <a:pt x="443" y="506"/>
                  </a:cubicBezTo>
                  <a:cubicBezTo>
                    <a:pt x="442" y="505"/>
                    <a:pt x="442" y="505"/>
                    <a:pt x="442" y="505"/>
                  </a:cubicBezTo>
                  <a:cubicBezTo>
                    <a:pt x="441" y="505"/>
                    <a:pt x="441" y="505"/>
                    <a:pt x="441" y="505"/>
                  </a:cubicBezTo>
                  <a:cubicBezTo>
                    <a:pt x="440" y="504"/>
                    <a:pt x="440" y="504"/>
                    <a:pt x="440" y="504"/>
                  </a:cubicBezTo>
                  <a:cubicBezTo>
                    <a:pt x="437" y="502"/>
                    <a:pt x="437" y="502"/>
                    <a:pt x="437" y="502"/>
                  </a:cubicBezTo>
                  <a:cubicBezTo>
                    <a:pt x="416" y="487"/>
                    <a:pt x="416" y="487"/>
                    <a:pt x="416" y="487"/>
                  </a:cubicBezTo>
                  <a:cubicBezTo>
                    <a:pt x="430" y="476"/>
                    <a:pt x="444" y="466"/>
                    <a:pt x="458" y="456"/>
                  </a:cubicBezTo>
                  <a:cubicBezTo>
                    <a:pt x="460" y="464"/>
                    <a:pt x="463" y="472"/>
                    <a:pt x="465" y="480"/>
                  </a:cubicBezTo>
                  <a:cubicBezTo>
                    <a:pt x="466" y="484"/>
                    <a:pt x="466" y="484"/>
                    <a:pt x="466" y="484"/>
                  </a:cubicBezTo>
                  <a:cubicBezTo>
                    <a:pt x="467" y="486"/>
                    <a:pt x="467" y="486"/>
                    <a:pt x="467" y="486"/>
                  </a:cubicBezTo>
                  <a:cubicBezTo>
                    <a:pt x="467" y="486"/>
                    <a:pt x="467" y="486"/>
                    <a:pt x="467" y="486"/>
                  </a:cubicBezTo>
                  <a:cubicBezTo>
                    <a:pt x="467" y="488"/>
                    <a:pt x="467" y="488"/>
                    <a:pt x="467" y="488"/>
                  </a:cubicBezTo>
                  <a:cubicBezTo>
                    <a:pt x="468" y="489"/>
                    <a:pt x="468" y="490"/>
                    <a:pt x="469" y="490"/>
                  </a:cubicBezTo>
                  <a:cubicBezTo>
                    <a:pt x="471" y="494"/>
                    <a:pt x="473" y="496"/>
                    <a:pt x="477" y="497"/>
                  </a:cubicBezTo>
                  <a:cubicBezTo>
                    <a:pt x="478" y="498"/>
                    <a:pt x="480" y="499"/>
                    <a:pt x="482" y="499"/>
                  </a:cubicBezTo>
                  <a:cubicBezTo>
                    <a:pt x="483" y="499"/>
                    <a:pt x="484" y="499"/>
                    <a:pt x="485" y="499"/>
                  </a:cubicBezTo>
                  <a:cubicBezTo>
                    <a:pt x="487" y="499"/>
                    <a:pt x="487" y="499"/>
                    <a:pt x="487" y="499"/>
                  </a:cubicBezTo>
                  <a:cubicBezTo>
                    <a:pt x="503" y="498"/>
                    <a:pt x="503" y="498"/>
                    <a:pt x="503" y="498"/>
                  </a:cubicBezTo>
                  <a:cubicBezTo>
                    <a:pt x="535" y="497"/>
                    <a:pt x="535" y="497"/>
                    <a:pt x="535" y="497"/>
                  </a:cubicBezTo>
                  <a:cubicBezTo>
                    <a:pt x="587" y="494"/>
                    <a:pt x="587" y="494"/>
                    <a:pt x="587" y="494"/>
                  </a:cubicBezTo>
                  <a:cubicBezTo>
                    <a:pt x="611" y="516"/>
                    <a:pt x="635" y="539"/>
                    <a:pt x="659" y="561"/>
                  </a:cubicBezTo>
                  <a:lnTo>
                    <a:pt x="671" y="571"/>
                  </a:lnTo>
                  <a:close/>
                  <a:moveTo>
                    <a:pt x="745" y="335"/>
                  </a:moveTo>
                  <a:cubicBezTo>
                    <a:pt x="732" y="374"/>
                    <a:pt x="720" y="412"/>
                    <a:pt x="708" y="451"/>
                  </a:cubicBezTo>
                  <a:cubicBezTo>
                    <a:pt x="693" y="453"/>
                    <a:pt x="693" y="453"/>
                    <a:pt x="693" y="453"/>
                  </a:cubicBezTo>
                  <a:cubicBezTo>
                    <a:pt x="661" y="456"/>
                    <a:pt x="661" y="456"/>
                    <a:pt x="661" y="456"/>
                  </a:cubicBezTo>
                  <a:cubicBezTo>
                    <a:pt x="639" y="458"/>
                    <a:pt x="618" y="461"/>
                    <a:pt x="597" y="463"/>
                  </a:cubicBezTo>
                  <a:cubicBezTo>
                    <a:pt x="589" y="464"/>
                    <a:pt x="589" y="464"/>
                    <a:pt x="589" y="464"/>
                  </a:cubicBezTo>
                  <a:cubicBezTo>
                    <a:pt x="586" y="461"/>
                    <a:pt x="583" y="459"/>
                    <a:pt x="580" y="456"/>
                  </a:cubicBezTo>
                  <a:cubicBezTo>
                    <a:pt x="530" y="415"/>
                    <a:pt x="530" y="415"/>
                    <a:pt x="530" y="415"/>
                  </a:cubicBezTo>
                  <a:cubicBezTo>
                    <a:pt x="517" y="405"/>
                    <a:pt x="517" y="405"/>
                    <a:pt x="517" y="405"/>
                  </a:cubicBezTo>
                  <a:cubicBezTo>
                    <a:pt x="517" y="405"/>
                    <a:pt x="517" y="405"/>
                    <a:pt x="517" y="405"/>
                  </a:cubicBezTo>
                  <a:cubicBezTo>
                    <a:pt x="515" y="403"/>
                    <a:pt x="515" y="403"/>
                    <a:pt x="515" y="403"/>
                  </a:cubicBezTo>
                  <a:cubicBezTo>
                    <a:pt x="514" y="402"/>
                    <a:pt x="512" y="402"/>
                    <a:pt x="511" y="401"/>
                  </a:cubicBezTo>
                  <a:cubicBezTo>
                    <a:pt x="508" y="400"/>
                    <a:pt x="504" y="400"/>
                    <a:pt x="501" y="401"/>
                  </a:cubicBezTo>
                  <a:cubicBezTo>
                    <a:pt x="500" y="401"/>
                    <a:pt x="498" y="402"/>
                    <a:pt x="497" y="403"/>
                  </a:cubicBezTo>
                  <a:cubicBezTo>
                    <a:pt x="496" y="403"/>
                    <a:pt x="496" y="403"/>
                    <a:pt x="496" y="403"/>
                  </a:cubicBezTo>
                  <a:cubicBezTo>
                    <a:pt x="495" y="404"/>
                    <a:pt x="495" y="404"/>
                    <a:pt x="495" y="404"/>
                  </a:cubicBezTo>
                  <a:cubicBezTo>
                    <a:pt x="494" y="404"/>
                    <a:pt x="494" y="404"/>
                    <a:pt x="494" y="404"/>
                  </a:cubicBezTo>
                  <a:cubicBezTo>
                    <a:pt x="491" y="407"/>
                    <a:pt x="491" y="407"/>
                    <a:pt x="491" y="407"/>
                  </a:cubicBezTo>
                  <a:cubicBezTo>
                    <a:pt x="470" y="422"/>
                    <a:pt x="470" y="422"/>
                    <a:pt x="470" y="422"/>
                  </a:cubicBezTo>
                  <a:cubicBezTo>
                    <a:pt x="464" y="406"/>
                    <a:pt x="459" y="390"/>
                    <a:pt x="453" y="374"/>
                  </a:cubicBezTo>
                  <a:cubicBezTo>
                    <a:pt x="461" y="374"/>
                    <a:pt x="469" y="374"/>
                    <a:pt x="477" y="374"/>
                  </a:cubicBezTo>
                  <a:cubicBezTo>
                    <a:pt x="485" y="374"/>
                    <a:pt x="485" y="374"/>
                    <a:pt x="485" y="374"/>
                  </a:cubicBezTo>
                  <a:cubicBezTo>
                    <a:pt x="486" y="374"/>
                    <a:pt x="486" y="374"/>
                    <a:pt x="486" y="374"/>
                  </a:cubicBezTo>
                  <a:cubicBezTo>
                    <a:pt x="486" y="374"/>
                    <a:pt x="487" y="374"/>
                    <a:pt x="487" y="374"/>
                  </a:cubicBezTo>
                  <a:cubicBezTo>
                    <a:pt x="488" y="374"/>
                    <a:pt x="489" y="374"/>
                    <a:pt x="490" y="374"/>
                  </a:cubicBezTo>
                  <a:cubicBezTo>
                    <a:pt x="492" y="373"/>
                    <a:pt x="494" y="372"/>
                    <a:pt x="495" y="371"/>
                  </a:cubicBezTo>
                  <a:cubicBezTo>
                    <a:pt x="498" y="369"/>
                    <a:pt x="501" y="367"/>
                    <a:pt x="502" y="363"/>
                  </a:cubicBezTo>
                  <a:cubicBezTo>
                    <a:pt x="503" y="362"/>
                    <a:pt x="503" y="361"/>
                    <a:pt x="503" y="360"/>
                  </a:cubicBezTo>
                  <a:cubicBezTo>
                    <a:pt x="504" y="359"/>
                    <a:pt x="504" y="359"/>
                    <a:pt x="504" y="359"/>
                  </a:cubicBezTo>
                  <a:cubicBezTo>
                    <a:pt x="504" y="357"/>
                    <a:pt x="504" y="357"/>
                    <a:pt x="504" y="357"/>
                  </a:cubicBezTo>
                  <a:cubicBezTo>
                    <a:pt x="505" y="353"/>
                    <a:pt x="505" y="353"/>
                    <a:pt x="505" y="353"/>
                  </a:cubicBezTo>
                  <a:cubicBezTo>
                    <a:pt x="507" y="345"/>
                    <a:pt x="507" y="345"/>
                    <a:pt x="507" y="345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30" y="262"/>
                    <a:pt x="530" y="262"/>
                    <a:pt x="530" y="262"/>
                  </a:cubicBezTo>
                  <a:cubicBezTo>
                    <a:pt x="558" y="246"/>
                    <a:pt x="587" y="230"/>
                    <a:pt x="615" y="214"/>
                  </a:cubicBezTo>
                  <a:cubicBezTo>
                    <a:pt x="629" y="206"/>
                    <a:pt x="629" y="206"/>
                    <a:pt x="629" y="206"/>
                  </a:cubicBezTo>
                  <a:cubicBezTo>
                    <a:pt x="651" y="223"/>
                    <a:pt x="651" y="223"/>
                    <a:pt x="651" y="223"/>
                  </a:cubicBezTo>
                  <a:cubicBezTo>
                    <a:pt x="668" y="236"/>
                    <a:pt x="685" y="249"/>
                    <a:pt x="702" y="262"/>
                  </a:cubicBezTo>
                  <a:cubicBezTo>
                    <a:pt x="754" y="300"/>
                    <a:pt x="754" y="300"/>
                    <a:pt x="754" y="300"/>
                  </a:cubicBezTo>
                  <a:cubicBezTo>
                    <a:pt x="756" y="301"/>
                    <a:pt x="756" y="301"/>
                    <a:pt x="756" y="301"/>
                  </a:cubicBezTo>
                  <a:cubicBezTo>
                    <a:pt x="755" y="304"/>
                    <a:pt x="755" y="304"/>
                    <a:pt x="755" y="304"/>
                  </a:cubicBezTo>
                  <a:lnTo>
                    <a:pt x="745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84" name="Freeform 181">
              <a:extLst>
                <a:ext uri="{FF2B5EF4-FFF2-40B4-BE49-F238E27FC236}">
                  <a16:creationId xmlns:a16="http://schemas.microsoft.com/office/drawing/2014/main" id="{D9D27EB4-A3BF-41ED-9FA0-F7C6D65F2A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213" y="2760663"/>
              <a:ext cx="77788" cy="114300"/>
            </a:xfrm>
            <a:custGeom>
              <a:avLst/>
              <a:gdLst>
                <a:gd name="T0" fmla="*/ 0 w 71"/>
                <a:gd name="T1" fmla="*/ 3 h 104"/>
                <a:gd name="T2" fmla="*/ 3 w 71"/>
                <a:gd name="T3" fmla="*/ 0 h 104"/>
                <a:gd name="T4" fmla="*/ 37 w 71"/>
                <a:gd name="T5" fmla="*/ 0 h 104"/>
                <a:gd name="T6" fmla="*/ 71 w 71"/>
                <a:gd name="T7" fmla="*/ 33 h 104"/>
                <a:gd name="T8" fmla="*/ 38 w 71"/>
                <a:gd name="T9" fmla="*/ 67 h 104"/>
                <a:gd name="T10" fmla="*/ 19 w 71"/>
                <a:gd name="T11" fmla="*/ 67 h 104"/>
                <a:gd name="T12" fmla="*/ 19 w 71"/>
                <a:gd name="T13" fmla="*/ 101 h 104"/>
                <a:gd name="T14" fmla="*/ 16 w 71"/>
                <a:gd name="T15" fmla="*/ 104 h 104"/>
                <a:gd name="T16" fmla="*/ 3 w 71"/>
                <a:gd name="T17" fmla="*/ 104 h 104"/>
                <a:gd name="T18" fmla="*/ 0 w 71"/>
                <a:gd name="T19" fmla="*/ 101 h 104"/>
                <a:gd name="T20" fmla="*/ 0 w 71"/>
                <a:gd name="T21" fmla="*/ 3 h 104"/>
                <a:gd name="T22" fmla="*/ 36 w 71"/>
                <a:gd name="T23" fmla="*/ 48 h 104"/>
                <a:gd name="T24" fmla="*/ 52 w 71"/>
                <a:gd name="T25" fmla="*/ 33 h 104"/>
                <a:gd name="T26" fmla="*/ 36 w 71"/>
                <a:gd name="T27" fmla="*/ 19 h 104"/>
                <a:gd name="T28" fmla="*/ 19 w 71"/>
                <a:gd name="T29" fmla="*/ 19 h 104"/>
                <a:gd name="T30" fmla="*/ 19 w 71"/>
                <a:gd name="T31" fmla="*/ 48 h 104"/>
                <a:gd name="T32" fmla="*/ 36 w 71"/>
                <a:gd name="T3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104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56" y="0"/>
                    <a:pt x="71" y="15"/>
                    <a:pt x="71" y="33"/>
                  </a:cubicBezTo>
                  <a:cubicBezTo>
                    <a:pt x="71" y="52"/>
                    <a:pt x="56" y="67"/>
                    <a:pt x="38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3"/>
                    <a:pt x="18" y="104"/>
                    <a:pt x="16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36" y="48"/>
                  </a:moveTo>
                  <a:cubicBezTo>
                    <a:pt x="45" y="48"/>
                    <a:pt x="52" y="42"/>
                    <a:pt x="52" y="33"/>
                  </a:cubicBezTo>
                  <a:cubicBezTo>
                    <a:pt x="52" y="25"/>
                    <a:pt x="45" y="19"/>
                    <a:pt x="3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48"/>
                    <a:pt x="19" y="48"/>
                    <a:pt x="19" y="48"/>
                  </a:cubicBezTo>
                  <a:lnTo>
                    <a:pt x="3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85" name="Freeform 182">
              <a:extLst>
                <a:ext uri="{FF2B5EF4-FFF2-40B4-BE49-F238E27FC236}">
                  <a16:creationId xmlns:a16="http://schemas.microsoft.com/office/drawing/2014/main" id="{7BB78469-33E2-430A-A012-EECCD164F0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4688" y="2760663"/>
              <a:ext cx="84138" cy="114300"/>
            </a:xfrm>
            <a:custGeom>
              <a:avLst/>
              <a:gdLst>
                <a:gd name="T0" fmla="*/ 0 w 78"/>
                <a:gd name="T1" fmla="*/ 3 h 104"/>
                <a:gd name="T2" fmla="*/ 3 w 78"/>
                <a:gd name="T3" fmla="*/ 0 h 104"/>
                <a:gd name="T4" fmla="*/ 45 w 78"/>
                <a:gd name="T5" fmla="*/ 0 h 104"/>
                <a:gd name="T6" fmla="*/ 78 w 78"/>
                <a:gd name="T7" fmla="*/ 32 h 104"/>
                <a:gd name="T8" fmla="*/ 56 w 78"/>
                <a:gd name="T9" fmla="*/ 62 h 104"/>
                <a:gd name="T10" fmla="*/ 76 w 78"/>
                <a:gd name="T11" fmla="*/ 100 h 104"/>
                <a:gd name="T12" fmla="*/ 74 w 78"/>
                <a:gd name="T13" fmla="*/ 104 h 104"/>
                <a:gd name="T14" fmla="*/ 58 w 78"/>
                <a:gd name="T15" fmla="*/ 104 h 104"/>
                <a:gd name="T16" fmla="*/ 56 w 78"/>
                <a:gd name="T17" fmla="*/ 103 h 104"/>
                <a:gd name="T18" fmla="*/ 36 w 78"/>
                <a:gd name="T19" fmla="*/ 64 h 104"/>
                <a:gd name="T20" fmla="*/ 20 w 78"/>
                <a:gd name="T21" fmla="*/ 64 h 104"/>
                <a:gd name="T22" fmla="*/ 20 w 78"/>
                <a:gd name="T23" fmla="*/ 101 h 104"/>
                <a:gd name="T24" fmla="*/ 17 w 78"/>
                <a:gd name="T25" fmla="*/ 104 h 104"/>
                <a:gd name="T26" fmla="*/ 3 w 78"/>
                <a:gd name="T27" fmla="*/ 104 h 104"/>
                <a:gd name="T28" fmla="*/ 0 w 78"/>
                <a:gd name="T29" fmla="*/ 101 h 104"/>
                <a:gd name="T30" fmla="*/ 0 w 78"/>
                <a:gd name="T31" fmla="*/ 3 h 104"/>
                <a:gd name="T32" fmla="*/ 44 w 78"/>
                <a:gd name="T33" fmla="*/ 48 h 104"/>
                <a:gd name="T34" fmla="*/ 59 w 78"/>
                <a:gd name="T35" fmla="*/ 33 h 104"/>
                <a:gd name="T36" fmla="*/ 44 w 78"/>
                <a:gd name="T37" fmla="*/ 18 h 104"/>
                <a:gd name="T38" fmla="*/ 20 w 78"/>
                <a:gd name="T39" fmla="*/ 18 h 104"/>
                <a:gd name="T40" fmla="*/ 20 w 78"/>
                <a:gd name="T41" fmla="*/ 48 h 104"/>
                <a:gd name="T42" fmla="*/ 44 w 78"/>
                <a:gd name="T4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" h="104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3" y="0"/>
                    <a:pt x="78" y="15"/>
                    <a:pt x="78" y="32"/>
                  </a:cubicBezTo>
                  <a:cubicBezTo>
                    <a:pt x="78" y="46"/>
                    <a:pt x="69" y="57"/>
                    <a:pt x="56" y="62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7" y="102"/>
                    <a:pt x="76" y="104"/>
                    <a:pt x="74" y="104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57" y="104"/>
                    <a:pt x="56" y="103"/>
                    <a:pt x="56" y="10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0" y="103"/>
                    <a:pt x="18" y="104"/>
                    <a:pt x="17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44" y="48"/>
                  </a:moveTo>
                  <a:cubicBezTo>
                    <a:pt x="52" y="48"/>
                    <a:pt x="59" y="41"/>
                    <a:pt x="59" y="33"/>
                  </a:cubicBezTo>
                  <a:cubicBezTo>
                    <a:pt x="59" y="25"/>
                    <a:pt x="52" y="18"/>
                    <a:pt x="44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48"/>
                    <a:pt x="20" y="48"/>
                    <a:pt x="20" y="48"/>
                  </a:cubicBezTo>
                  <a:lnTo>
                    <a:pt x="44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86" name="Freeform 183">
              <a:extLst>
                <a:ext uri="{FF2B5EF4-FFF2-40B4-BE49-F238E27FC236}">
                  <a16:creationId xmlns:a16="http://schemas.microsoft.com/office/drawing/2014/main" id="{A8EF0263-FBD6-4F65-BB98-BAF0B78CB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338" y="2760663"/>
              <a:ext cx="117475" cy="117475"/>
            </a:xfrm>
            <a:custGeom>
              <a:avLst/>
              <a:gdLst>
                <a:gd name="T0" fmla="*/ 54 w 107"/>
                <a:gd name="T1" fmla="*/ 0 h 107"/>
                <a:gd name="T2" fmla="*/ 107 w 107"/>
                <a:gd name="T3" fmla="*/ 53 h 107"/>
                <a:gd name="T4" fmla="*/ 54 w 107"/>
                <a:gd name="T5" fmla="*/ 107 h 107"/>
                <a:gd name="T6" fmla="*/ 0 w 107"/>
                <a:gd name="T7" fmla="*/ 53 h 107"/>
                <a:gd name="T8" fmla="*/ 54 w 107"/>
                <a:gd name="T9" fmla="*/ 0 h 107"/>
                <a:gd name="T10" fmla="*/ 54 w 107"/>
                <a:gd name="T11" fmla="*/ 87 h 107"/>
                <a:gd name="T12" fmla="*/ 88 w 107"/>
                <a:gd name="T13" fmla="*/ 53 h 107"/>
                <a:gd name="T14" fmla="*/ 54 w 107"/>
                <a:gd name="T15" fmla="*/ 19 h 107"/>
                <a:gd name="T16" fmla="*/ 20 w 107"/>
                <a:gd name="T17" fmla="*/ 53 h 107"/>
                <a:gd name="T18" fmla="*/ 54 w 107"/>
                <a:gd name="T19" fmla="*/ 8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07">
                  <a:moveTo>
                    <a:pt x="54" y="0"/>
                  </a:moveTo>
                  <a:cubicBezTo>
                    <a:pt x="83" y="0"/>
                    <a:pt x="107" y="24"/>
                    <a:pt x="107" y="53"/>
                  </a:cubicBezTo>
                  <a:cubicBezTo>
                    <a:pt x="107" y="83"/>
                    <a:pt x="83" y="107"/>
                    <a:pt x="54" y="107"/>
                  </a:cubicBezTo>
                  <a:cubicBezTo>
                    <a:pt x="24" y="107"/>
                    <a:pt x="0" y="8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lose/>
                  <a:moveTo>
                    <a:pt x="54" y="87"/>
                  </a:moveTo>
                  <a:cubicBezTo>
                    <a:pt x="72" y="87"/>
                    <a:pt x="88" y="72"/>
                    <a:pt x="88" y="53"/>
                  </a:cubicBezTo>
                  <a:cubicBezTo>
                    <a:pt x="88" y="35"/>
                    <a:pt x="72" y="19"/>
                    <a:pt x="54" y="19"/>
                  </a:cubicBezTo>
                  <a:cubicBezTo>
                    <a:pt x="35" y="19"/>
                    <a:pt x="20" y="35"/>
                    <a:pt x="20" y="53"/>
                  </a:cubicBezTo>
                  <a:cubicBezTo>
                    <a:pt x="20" y="72"/>
                    <a:pt x="35" y="87"/>
                    <a:pt x="54" y="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87" name="Freeform 184">
              <a:extLst>
                <a:ext uri="{FF2B5EF4-FFF2-40B4-BE49-F238E27FC236}">
                  <a16:creationId xmlns:a16="http://schemas.microsoft.com/office/drawing/2014/main" id="{131A5AE5-5B3A-4DFE-978E-64CBB27B0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0" y="2760663"/>
              <a:ext cx="76200" cy="117475"/>
            </a:xfrm>
            <a:custGeom>
              <a:avLst/>
              <a:gdLst>
                <a:gd name="T0" fmla="*/ 1 w 69"/>
                <a:gd name="T1" fmla="*/ 91 h 107"/>
                <a:gd name="T2" fmla="*/ 6 w 69"/>
                <a:gd name="T3" fmla="*/ 81 h 107"/>
                <a:gd name="T4" fmla="*/ 11 w 69"/>
                <a:gd name="T5" fmla="*/ 80 h 107"/>
                <a:gd name="T6" fmla="*/ 34 w 69"/>
                <a:gd name="T7" fmla="*/ 90 h 107"/>
                <a:gd name="T8" fmla="*/ 47 w 69"/>
                <a:gd name="T9" fmla="*/ 78 h 107"/>
                <a:gd name="T10" fmla="*/ 28 w 69"/>
                <a:gd name="T11" fmla="*/ 60 h 107"/>
                <a:gd name="T12" fmla="*/ 1 w 69"/>
                <a:gd name="T13" fmla="*/ 28 h 107"/>
                <a:gd name="T14" fmla="*/ 34 w 69"/>
                <a:gd name="T15" fmla="*/ 0 h 107"/>
                <a:gd name="T16" fmla="*/ 64 w 69"/>
                <a:gd name="T17" fmla="*/ 10 h 107"/>
                <a:gd name="T18" fmla="*/ 65 w 69"/>
                <a:gd name="T19" fmla="*/ 15 h 107"/>
                <a:gd name="T20" fmla="*/ 59 w 69"/>
                <a:gd name="T21" fmla="*/ 23 h 107"/>
                <a:gd name="T22" fmla="*/ 54 w 69"/>
                <a:gd name="T23" fmla="*/ 25 h 107"/>
                <a:gd name="T24" fmla="*/ 33 w 69"/>
                <a:gd name="T25" fmla="*/ 17 h 107"/>
                <a:gd name="T26" fmla="*/ 20 w 69"/>
                <a:gd name="T27" fmla="*/ 27 h 107"/>
                <a:gd name="T28" fmla="*/ 38 w 69"/>
                <a:gd name="T29" fmla="*/ 44 h 107"/>
                <a:gd name="T30" fmla="*/ 69 w 69"/>
                <a:gd name="T31" fmla="*/ 77 h 107"/>
                <a:gd name="T32" fmla="*/ 34 w 69"/>
                <a:gd name="T33" fmla="*/ 107 h 107"/>
                <a:gd name="T34" fmla="*/ 2 w 69"/>
                <a:gd name="T35" fmla="*/ 95 h 107"/>
                <a:gd name="T36" fmla="*/ 1 w 69"/>
                <a:gd name="T37" fmla="*/ 9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" h="107">
                  <a:moveTo>
                    <a:pt x="1" y="91"/>
                  </a:moveTo>
                  <a:cubicBezTo>
                    <a:pt x="6" y="81"/>
                    <a:pt x="6" y="81"/>
                    <a:pt x="6" y="81"/>
                  </a:cubicBezTo>
                  <a:cubicBezTo>
                    <a:pt x="8" y="79"/>
                    <a:pt x="10" y="79"/>
                    <a:pt x="11" y="80"/>
                  </a:cubicBezTo>
                  <a:cubicBezTo>
                    <a:pt x="12" y="81"/>
                    <a:pt x="24" y="90"/>
                    <a:pt x="34" y="90"/>
                  </a:cubicBezTo>
                  <a:cubicBezTo>
                    <a:pt x="42" y="90"/>
                    <a:pt x="47" y="85"/>
                    <a:pt x="47" y="78"/>
                  </a:cubicBezTo>
                  <a:cubicBezTo>
                    <a:pt x="47" y="71"/>
                    <a:pt x="41" y="65"/>
                    <a:pt x="28" y="60"/>
                  </a:cubicBezTo>
                  <a:cubicBezTo>
                    <a:pt x="15" y="55"/>
                    <a:pt x="1" y="46"/>
                    <a:pt x="1" y="28"/>
                  </a:cubicBezTo>
                  <a:cubicBezTo>
                    <a:pt x="1" y="15"/>
                    <a:pt x="10" y="0"/>
                    <a:pt x="34" y="0"/>
                  </a:cubicBezTo>
                  <a:cubicBezTo>
                    <a:pt x="49" y="0"/>
                    <a:pt x="61" y="8"/>
                    <a:pt x="64" y="10"/>
                  </a:cubicBezTo>
                  <a:cubicBezTo>
                    <a:pt x="65" y="11"/>
                    <a:pt x="66" y="13"/>
                    <a:pt x="65" y="15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8" y="25"/>
                    <a:pt x="55" y="26"/>
                    <a:pt x="54" y="25"/>
                  </a:cubicBezTo>
                  <a:cubicBezTo>
                    <a:pt x="52" y="24"/>
                    <a:pt x="41" y="17"/>
                    <a:pt x="33" y="17"/>
                  </a:cubicBezTo>
                  <a:cubicBezTo>
                    <a:pt x="25" y="17"/>
                    <a:pt x="20" y="22"/>
                    <a:pt x="20" y="27"/>
                  </a:cubicBezTo>
                  <a:cubicBezTo>
                    <a:pt x="20" y="34"/>
                    <a:pt x="25" y="39"/>
                    <a:pt x="38" y="44"/>
                  </a:cubicBezTo>
                  <a:cubicBezTo>
                    <a:pt x="52" y="50"/>
                    <a:pt x="69" y="58"/>
                    <a:pt x="69" y="77"/>
                  </a:cubicBezTo>
                  <a:cubicBezTo>
                    <a:pt x="69" y="93"/>
                    <a:pt x="55" y="107"/>
                    <a:pt x="34" y="107"/>
                  </a:cubicBezTo>
                  <a:cubicBezTo>
                    <a:pt x="16" y="107"/>
                    <a:pt x="5" y="98"/>
                    <a:pt x="2" y="95"/>
                  </a:cubicBezTo>
                  <a:cubicBezTo>
                    <a:pt x="0" y="94"/>
                    <a:pt x="0" y="93"/>
                    <a:pt x="1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88" name="Freeform 185">
              <a:extLst>
                <a:ext uri="{FF2B5EF4-FFF2-40B4-BE49-F238E27FC236}">
                  <a16:creationId xmlns:a16="http://schemas.microsoft.com/office/drawing/2014/main" id="{E809189B-C4A1-45CC-B402-6A105694D0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2038" y="2760663"/>
              <a:ext cx="79375" cy="114300"/>
            </a:xfrm>
            <a:custGeom>
              <a:avLst/>
              <a:gdLst>
                <a:gd name="T0" fmla="*/ 0 w 71"/>
                <a:gd name="T1" fmla="*/ 3 h 104"/>
                <a:gd name="T2" fmla="*/ 3 w 71"/>
                <a:gd name="T3" fmla="*/ 0 h 104"/>
                <a:gd name="T4" fmla="*/ 38 w 71"/>
                <a:gd name="T5" fmla="*/ 0 h 104"/>
                <a:gd name="T6" fmla="*/ 71 w 71"/>
                <a:gd name="T7" fmla="*/ 33 h 104"/>
                <a:gd name="T8" fmla="*/ 38 w 71"/>
                <a:gd name="T9" fmla="*/ 67 h 104"/>
                <a:gd name="T10" fmla="*/ 19 w 71"/>
                <a:gd name="T11" fmla="*/ 67 h 104"/>
                <a:gd name="T12" fmla="*/ 19 w 71"/>
                <a:gd name="T13" fmla="*/ 101 h 104"/>
                <a:gd name="T14" fmla="*/ 17 w 71"/>
                <a:gd name="T15" fmla="*/ 104 h 104"/>
                <a:gd name="T16" fmla="*/ 3 w 71"/>
                <a:gd name="T17" fmla="*/ 104 h 104"/>
                <a:gd name="T18" fmla="*/ 0 w 71"/>
                <a:gd name="T19" fmla="*/ 101 h 104"/>
                <a:gd name="T20" fmla="*/ 0 w 71"/>
                <a:gd name="T21" fmla="*/ 3 h 104"/>
                <a:gd name="T22" fmla="*/ 37 w 71"/>
                <a:gd name="T23" fmla="*/ 48 h 104"/>
                <a:gd name="T24" fmla="*/ 52 w 71"/>
                <a:gd name="T25" fmla="*/ 33 h 104"/>
                <a:gd name="T26" fmla="*/ 37 w 71"/>
                <a:gd name="T27" fmla="*/ 19 h 104"/>
                <a:gd name="T28" fmla="*/ 19 w 71"/>
                <a:gd name="T29" fmla="*/ 19 h 104"/>
                <a:gd name="T30" fmla="*/ 19 w 71"/>
                <a:gd name="T31" fmla="*/ 48 h 104"/>
                <a:gd name="T32" fmla="*/ 37 w 71"/>
                <a:gd name="T3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104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6" y="0"/>
                    <a:pt x="71" y="15"/>
                    <a:pt x="71" y="33"/>
                  </a:cubicBezTo>
                  <a:cubicBezTo>
                    <a:pt x="71" y="52"/>
                    <a:pt x="56" y="67"/>
                    <a:pt x="38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3"/>
                    <a:pt x="18" y="104"/>
                    <a:pt x="17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37" y="48"/>
                  </a:moveTo>
                  <a:cubicBezTo>
                    <a:pt x="45" y="48"/>
                    <a:pt x="52" y="42"/>
                    <a:pt x="52" y="33"/>
                  </a:cubicBezTo>
                  <a:cubicBezTo>
                    <a:pt x="52" y="25"/>
                    <a:pt x="45" y="19"/>
                    <a:pt x="3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48"/>
                    <a:pt x="19" y="48"/>
                    <a:pt x="19" y="48"/>
                  </a:cubicBezTo>
                  <a:lnTo>
                    <a:pt x="37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89" name="Freeform 186">
              <a:extLst>
                <a:ext uri="{FF2B5EF4-FFF2-40B4-BE49-F238E27FC236}">
                  <a16:creationId xmlns:a16="http://schemas.microsoft.com/office/drawing/2014/main" id="{D6FDB634-4FA8-4AE8-8C64-3C0B22E85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513" y="2760663"/>
              <a:ext cx="73025" cy="114300"/>
            </a:xfrm>
            <a:custGeom>
              <a:avLst/>
              <a:gdLst>
                <a:gd name="T0" fmla="*/ 0 w 66"/>
                <a:gd name="T1" fmla="*/ 3 h 104"/>
                <a:gd name="T2" fmla="*/ 3 w 66"/>
                <a:gd name="T3" fmla="*/ 0 h 104"/>
                <a:gd name="T4" fmla="*/ 63 w 66"/>
                <a:gd name="T5" fmla="*/ 0 h 104"/>
                <a:gd name="T6" fmla="*/ 66 w 66"/>
                <a:gd name="T7" fmla="*/ 3 h 104"/>
                <a:gd name="T8" fmla="*/ 66 w 66"/>
                <a:gd name="T9" fmla="*/ 15 h 104"/>
                <a:gd name="T10" fmla="*/ 63 w 66"/>
                <a:gd name="T11" fmla="*/ 18 h 104"/>
                <a:gd name="T12" fmla="*/ 19 w 66"/>
                <a:gd name="T13" fmla="*/ 18 h 104"/>
                <a:gd name="T14" fmla="*/ 19 w 66"/>
                <a:gd name="T15" fmla="*/ 42 h 104"/>
                <a:gd name="T16" fmla="*/ 56 w 66"/>
                <a:gd name="T17" fmla="*/ 42 h 104"/>
                <a:gd name="T18" fmla="*/ 58 w 66"/>
                <a:gd name="T19" fmla="*/ 45 h 104"/>
                <a:gd name="T20" fmla="*/ 58 w 66"/>
                <a:gd name="T21" fmla="*/ 58 h 104"/>
                <a:gd name="T22" fmla="*/ 56 w 66"/>
                <a:gd name="T23" fmla="*/ 60 h 104"/>
                <a:gd name="T24" fmla="*/ 19 w 66"/>
                <a:gd name="T25" fmla="*/ 60 h 104"/>
                <a:gd name="T26" fmla="*/ 19 w 66"/>
                <a:gd name="T27" fmla="*/ 86 h 104"/>
                <a:gd name="T28" fmla="*/ 63 w 66"/>
                <a:gd name="T29" fmla="*/ 86 h 104"/>
                <a:gd name="T30" fmla="*/ 66 w 66"/>
                <a:gd name="T31" fmla="*/ 89 h 104"/>
                <a:gd name="T32" fmla="*/ 66 w 66"/>
                <a:gd name="T33" fmla="*/ 101 h 104"/>
                <a:gd name="T34" fmla="*/ 63 w 66"/>
                <a:gd name="T35" fmla="*/ 104 h 104"/>
                <a:gd name="T36" fmla="*/ 3 w 66"/>
                <a:gd name="T37" fmla="*/ 104 h 104"/>
                <a:gd name="T38" fmla="*/ 0 w 66"/>
                <a:gd name="T39" fmla="*/ 101 h 104"/>
                <a:gd name="T40" fmla="*/ 0 w 66"/>
                <a:gd name="T41" fmla="*/ 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04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6" y="2"/>
                    <a:pt x="66" y="3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7"/>
                    <a:pt x="65" y="18"/>
                    <a:pt x="63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7" y="42"/>
                    <a:pt x="58" y="44"/>
                    <a:pt x="58" y="45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8" y="59"/>
                    <a:pt x="57" y="60"/>
                    <a:pt x="56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5" y="86"/>
                    <a:pt x="66" y="88"/>
                    <a:pt x="66" y="89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3"/>
                    <a:pt x="65" y="104"/>
                    <a:pt x="6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90" name="Freeform 187">
              <a:extLst>
                <a:ext uri="{FF2B5EF4-FFF2-40B4-BE49-F238E27FC236}">
                  <a16:creationId xmlns:a16="http://schemas.microsoft.com/office/drawing/2014/main" id="{E3FF690A-A4A8-46DC-A711-57C954080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6988" y="2760663"/>
              <a:ext cx="84138" cy="114300"/>
            </a:xfrm>
            <a:custGeom>
              <a:avLst/>
              <a:gdLst>
                <a:gd name="T0" fmla="*/ 0 w 77"/>
                <a:gd name="T1" fmla="*/ 3 h 104"/>
                <a:gd name="T2" fmla="*/ 2 w 77"/>
                <a:gd name="T3" fmla="*/ 0 h 104"/>
                <a:gd name="T4" fmla="*/ 45 w 77"/>
                <a:gd name="T5" fmla="*/ 0 h 104"/>
                <a:gd name="T6" fmla="*/ 77 w 77"/>
                <a:gd name="T7" fmla="*/ 32 h 104"/>
                <a:gd name="T8" fmla="*/ 55 w 77"/>
                <a:gd name="T9" fmla="*/ 62 h 104"/>
                <a:gd name="T10" fmla="*/ 76 w 77"/>
                <a:gd name="T11" fmla="*/ 100 h 104"/>
                <a:gd name="T12" fmla="*/ 73 w 77"/>
                <a:gd name="T13" fmla="*/ 104 h 104"/>
                <a:gd name="T14" fmla="*/ 57 w 77"/>
                <a:gd name="T15" fmla="*/ 104 h 104"/>
                <a:gd name="T16" fmla="*/ 55 w 77"/>
                <a:gd name="T17" fmla="*/ 103 h 104"/>
                <a:gd name="T18" fmla="*/ 35 w 77"/>
                <a:gd name="T19" fmla="*/ 64 h 104"/>
                <a:gd name="T20" fmla="*/ 19 w 77"/>
                <a:gd name="T21" fmla="*/ 64 h 104"/>
                <a:gd name="T22" fmla="*/ 19 w 77"/>
                <a:gd name="T23" fmla="*/ 101 h 104"/>
                <a:gd name="T24" fmla="*/ 16 w 77"/>
                <a:gd name="T25" fmla="*/ 104 h 104"/>
                <a:gd name="T26" fmla="*/ 2 w 77"/>
                <a:gd name="T27" fmla="*/ 104 h 104"/>
                <a:gd name="T28" fmla="*/ 0 w 77"/>
                <a:gd name="T29" fmla="*/ 101 h 104"/>
                <a:gd name="T30" fmla="*/ 0 w 77"/>
                <a:gd name="T31" fmla="*/ 3 h 104"/>
                <a:gd name="T32" fmla="*/ 43 w 77"/>
                <a:gd name="T33" fmla="*/ 48 h 104"/>
                <a:gd name="T34" fmla="*/ 58 w 77"/>
                <a:gd name="T35" fmla="*/ 33 h 104"/>
                <a:gd name="T36" fmla="*/ 43 w 77"/>
                <a:gd name="T37" fmla="*/ 18 h 104"/>
                <a:gd name="T38" fmla="*/ 19 w 77"/>
                <a:gd name="T39" fmla="*/ 18 h 104"/>
                <a:gd name="T40" fmla="*/ 19 w 77"/>
                <a:gd name="T41" fmla="*/ 48 h 104"/>
                <a:gd name="T42" fmla="*/ 43 w 77"/>
                <a:gd name="T43" fmla="*/ 4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104">
                  <a:moveTo>
                    <a:pt x="0" y="3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3" y="0"/>
                    <a:pt x="77" y="15"/>
                    <a:pt x="77" y="32"/>
                  </a:cubicBezTo>
                  <a:cubicBezTo>
                    <a:pt x="77" y="46"/>
                    <a:pt x="68" y="57"/>
                    <a:pt x="55" y="62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7" y="102"/>
                    <a:pt x="76" y="104"/>
                    <a:pt x="73" y="104"/>
                  </a:cubicBezTo>
                  <a:cubicBezTo>
                    <a:pt x="57" y="104"/>
                    <a:pt x="57" y="104"/>
                    <a:pt x="57" y="104"/>
                  </a:cubicBezTo>
                  <a:cubicBezTo>
                    <a:pt x="56" y="104"/>
                    <a:pt x="55" y="103"/>
                    <a:pt x="55" y="103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3"/>
                    <a:pt x="18" y="104"/>
                    <a:pt x="16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3"/>
                    <a:pt x="0" y="101"/>
                  </a:cubicBezTo>
                  <a:lnTo>
                    <a:pt x="0" y="3"/>
                  </a:lnTo>
                  <a:close/>
                  <a:moveTo>
                    <a:pt x="43" y="48"/>
                  </a:moveTo>
                  <a:cubicBezTo>
                    <a:pt x="51" y="48"/>
                    <a:pt x="58" y="41"/>
                    <a:pt x="58" y="33"/>
                  </a:cubicBezTo>
                  <a:cubicBezTo>
                    <a:pt x="58" y="25"/>
                    <a:pt x="51" y="18"/>
                    <a:pt x="43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48"/>
                    <a:pt x="19" y="48"/>
                    <a:pt x="19" y="48"/>
                  </a:cubicBezTo>
                  <a:lnTo>
                    <a:pt x="43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91" name="Freeform 188">
              <a:extLst>
                <a:ext uri="{FF2B5EF4-FFF2-40B4-BE49-F238E27FC236}">
                  <a16:creationId xmlns:a16="http://schemas.microsoft.com/office/drawing/2014/main" id="{644A4EB3-7C4A-4E05-B23F-81AC8414B3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213" y="2914650"/>
              <a:ext cx="74613" cy="114300"/>
            </a:xfrm>
            <a:custGeom>
              <a:avLst/>
              <a:gdLst>
                <a:gd name="T0" fmla="*/ 0 w 67"/>
                <a:gd name="T1" fmla="*/ 2 h 104"/>
                <a:gd name="T2" fmla="*/ 2 w 67"/>
                <a:gd name="T3" fmla="*/ 0 h 104"/>
                <a:gd name="T4" fmla="*/ 34 w 67"/>
                <a:gd name="T5" fmla="*/ 0 h 104"/>
                <a:gd name="T6" fmla="*/ 67 w 67"/>
                <a:gd name="T7" fmla="*/ 33 h 104"/>
                <a:gd name="T8" fmla="*/ 34 w 67"/>
                <a:gd name="T9" fmla="*/ 67 h 104"/>
                <a:gd name="T10" fmla="*/ 7 w 67"/>
                <a:gd name="T11" fmla="*/ 67 h 104"/>
                <a:gd name="T12" fmla="*/ 7 w 67"/>
                <a:gd name="T13" fmla="*/ 102 h 104"/>
                <a:gd name="T14" fmla="*/ 4 w 67"/>
                <a:gd name="T15" fmla="*/ 104 h 104"/>
                <a:gd name="T16" fmla="*/ 2 w 67"/>
                <a:gd name="T17" fmla="*/ 104 h 104"/>
                <a:gd name="T18" fmla="*/ 0 w 67"/>
                <a:gd name="T19" fmla="*/ 102 h 104"/>
                <a:gd name="T20" fmla="*/ 0 w 67"/>
                <a:gd name="T21" fmla="*/ 2 h 104"/>
                <a:gd name="T22" fmla="*/ 33 w 67"/>
                <a:gd name="T23" fmla="*/ 60 h 104"/>
                <a:gd name="T24" fmla="*/ 60 w 67"/>
                <a:gd name="T25" fmla="*/ 33 h 104"/>
                <a:gd name="T26" fmla="*/ 33 w 67"/>
                <a:gd name="T27" fmla="*/ 7 h 104"/>
                <a:gd name="T28" fmla="*/ 7 w 67"/>
                <a:gd name="T29" fmla="*/ 7 h 104"/>
                <a:gd name="T30" fmla="*/ 7 w 67"/>
                <a:gd name="T31" fmla="*/ 60 h 104"/>
                <a:gd name="T32" fmla="*/ 33 w 67"/>
                <a:gd name="T33" fmla="*/ 6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0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5"/>
                    <a:pt x="67" y="33"/>
                  </a:cubicBezTo>
                  <a:cubicBezTo>
                    <a:pt x="67" y="52"/>
                    <a:pt x="52" y="67"/>
                    <a:pt x="34" y="6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7" y="103"/>
                    <a:pt x="6" y="104"/>
                    <a:pt x="4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3"/>
                    <a:pt x="0" y="102"/>
                  </a:cubicBezTo>
                  <a:lnTo>
                    <a:pt x="0" y="2"/>
                  </a:lnTo>
                  <a:close/>
                  <a:moveTo>
                    <a:pt x="33" y="60"/>
                  </a:moveTo>
                  <a:cubicBezTo>
                    <a:pt x="48" y="60"/>
                    <a:pt x="60" y="48"/>
                    <a:pt x="60" y="33"/>
                  </a:cubicBezTo>
                  <a:cubicBezTo>
                    <a:pt x="60" y="19"/>
                    <a:pt x="48" y="7"/>
                    <a:pt x="33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0"/>
                    <a:pt x="7" y="60"/>
                    <a:pt x="7" y="60"/>
                  </a:cubicBezTo>
                  <a:lnTo>
                    <a:pt x="33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92" name="Freeform 189">
              <a:extLst>
                <a:ext uri="{FF2B5EF4-FFF2-40B4-BE49-F238E27FC236}">
                  <a16:creationId xmlns:a16="http://schemas.microsoft.com/office/drawing/2014/main" id="{6122C55F-82B0-4E96-8D1A-13858F2AB3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113" y="2913063"/>
              <a:ext cx="117475" cy="117475"/>
            </a:xfrm>
            <a:custGeom>
              <a:avLst/>
              <a:gdLst>
                <a:gd name="T0" fmla="*/ 54 w 107"/>
                <a:gd name="T1" fmla="*/ 0 h 106"/>
                <a:gd name="T2" fmla="*/ 107 w 107"/>
                <a:gd name="T3" fmla="*/ 53 h 106"/>
                <a:gd name="T4" fmla="*/ 54 w 107"/>
                <a:gd name="T5" fmla="*/ 106 h 106"/>
                <a:gd name="T6" fmla="*/ 0 w 107"/>
                <a:gd name="T7" fmla="*/ 53 h 106"/>
                <a:gd name="T8" fmla="*/ 54 w 107"/>
                <a:gd name="T9" fmla="*/ 0 h 106"/>
                <a:gd name="T10" fmla="*/ 54 w 107"/>
                <a:gd name="T11" fmla="*/ 100 h 106"/>
                <a:gd name="T12" fmla="*/ 101 w 107"/>
                <a:gd name="T13" fmla="*/ 53 h 106"/>
                <a:gd name="T14" fmla="*/ 54 w 107"/>
                <a:gd name="T15" fmla="*/ 6 h 106"/>
                <a:gd name="T16" fmla="*/ 7 w 107"/>
                <a:gd name="T17" fmla="*/ 53 h 106"/>
                <a:gd name="T18" fmla="*/ 54 w 107"/>
                <a:gd name="T19" fmla="*/ 10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06">
                  <a:moveTo>
                    <a:pt x="54" y="0"/>
                  </a:moveTo>
                  <a:cubicBezTo>
                    <a:pt x="84" y="0"/>
                    <a:pt x="107" y="23"/>
                    <a:pt x="107" y="53"/>
                  </a:cubicBezTo>
                  <a:cubicBezTo>
                    <a:pt x="107" y="83"/>
                    <a:pt x="84" y="106"/>
                    <a:pt x="54" y="106"/>
                  </a:cubicBezTo>
                  <a:cubicBezTo>
                    <a:pt x="24" y="106"/>
                    <a:pt x="0" y="83"/>
                    <a:pt x="0" y="53"/>
                  </a:cubicBezTo>
                  <a:cubicBezTo>
                    <a:pt x="0" y="23"/>
                    <a:pt x="24" y="0"/>
                    <a:pt x="54" y="0"/>
                  </a:cubicBezTo>
                  <a:close/>
                  <a:moveTo>
                    <a:pt x="54" y="100"/>
                  </a:moveTo>
                  <a:cubicBezTo>
                    <a:pt x="80" y="100"/>
                    <a:pt x="101" y="79"/>
                    <a:pt x="101" y="53"/>
                  </a:cubicBezTo>
                  <a:cubicBezTo>
                    <a:pt x="101" y="27"/>
                    <a:pt x="80" y="6"/>
                    <a:pt x="54" y="6"/>
                  </a:cubicBezTo>
                  <a:cubicBezTo>
                    <a:pt x="28" y="6"/>
                    <a:pt x="7" y="27"/>
                    <a:pt x="7" y="53"/>
                  </a:cubicBezTo>
                  <a:cubicBezTo>
                    <a:pt x="7" y="79"/>
                    <a:pt x="28" y="100"/>
                    <a:pt x="54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93" name="Freeform 190">
              <a:extLst>
                <a:ext uri="{FF2B5EF4-FFF2-40B4-BE49-F238E27FC236}">
                  <a16:creationId xmlns:a16="http://schemas.microsoft.com/office/drawing/2014/main" id="{D2318EC8-0723-4514-ACA9-FA661A86D4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988" y="2914650"/>
              <a:ext cx="79375" cy="114300"/>
            </a:xfrm>
            <a:custGeom>
              <a:avLst/>
              <a:gdLst>
                <a:gd name="T0" fmla="*/ 0 w 72"/>
                <a:gd name="T1" fmla="*/ 2 h 104"/>
                <a:gd name="T2" fmla="*/ 2 w 72"/>
                <a:gd name="T3" fmla="*/ 0 h 104"/>
                <a:gd name="T4" fmla="*/ 39 w 72"/>
                <a:gd name="T5" fmla="*/ 0 h 104"/>
                <a:gd name="T6" fmla="*/ 72 w 72"/>
                <a:gd name="T7" fmla="*/ 32 h 104"/>
                <a:gd name="T8" fmla="*/ 48 w 72"/>
                <a:gd name="T9" fmla="*/ 63 h 104"/>
                <a:gd name="T10" fmla="*/ 69 w 72"/>
                <a:gd name="T11" fmla="*/ 101 h 104"/>
                <a:gd name="T12" fmla="*/ 68 w 72"/>
                <a:gd name="T13" fmla="*/ 104 h 104"/>
                <a:gd name="T14" fmla="*/ 64 w 72"/>
                <a:gd name="T15" fmla="*/ 104 h 104"/>
                <a:gd name="T16" fmla="*/ 62 w 72"/>
                <a:gd name="T17" fmla="*/ 103 h 104"/>
                <a:gd name="T18" fmla="*/ 40 w 72"/>
                <a:gd name="T19" fmla="*/ 64 h 104"/>
                <a:gd name="T20" fmla="*/ 35 w 72"/>
                <a:gd name="T21" fmla="*/ 64 h 104"/>
                <a:gd name="T22" fmla="*/ 7 w 72"/>
                <a:gd name="T23" fmla="*/ 64 h 104"/>
                <a:gd name="T24" fmla="*/ 7 w 72"/>
                <a:gd name="T25" fmla="*/ 102 h 104"/>
                <a:gd name="T26" fmla="*/ 5 w 72"/>
                <a:gd name="T27" fmla="*/ 104 h 104"/>
                <a:gd name="T28" fmla="*/ 2 w 72"/>
                <a:gd name="T29" fmla="*/ 104 h 104"/>
                <a:gd name="T30" fmla="*/ 0 w 72"/>
                <a:gd name="T31" fmla="*/ 102 h 104"/>
                <a:gd name="T32" fmla="*/ 0 w 72"/>
                <a:gd name="T33" fmla="*/ 2 h 104"/>
                <a:gd name="T34" fmla="*/ 39 w 72"/>
                <a:gd name="T35" fmla="*/ 58 h 104"/>
                <a:gd name="T36" fmla="*/ 65 w 72"/>
                <a:gd name="T37" fmla="*/ 32 h 104"/>
                <a:gd name="T38" fmla="*/ 39 w 72"/>
                <a:gd name="T39" fmla="*/ 7 h 104"/>
                <a:gd name="T40" fmla="*/ 8 w 72"/>
                <a:gd name="T41" fmla="*/ 7 h 104"/>
                <a:gd name="T42" fmla="*/ 8 w 72"/>
                <a:gd name="T43" fmla="*/ 58 h 104"/>
                <a:gd name="T44" fmla="*/ 39 w 72"/>
                <a:gd name="T45" fmla="*/ 5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" h="10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7" y="0"/>
                    <a:pt x="72" y="14"/>
                    <a:pt x="72" y="32"/>
                  </a:cubicBezTo>
                  <a:cubicBezTo>
                    <a:pt x="72" y="47"/>
                    <a:pt x="62" y="59"/>
                    <a:pt x="48" y="63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70" y="102"/>
                    <a:pt x="70" y="104"/>
                    <a:pt x="68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3" y="104"/>
                    <a:pt x="62" y="103"/>
                    <a:pt x="62" y="103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8" y="64"/>
                    <a:pt x="37" y="64"/>
                    <a:pt x="35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7" y="103"/>
                    <a:pt x="7" y="104"/>
                    <a:pt x="5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3"/>
                    <a:pt x="0" y="102"/>
                  </a:cubicBezTo>
                  <a:lnTo>
                    <a:pt x="0" y="2"/>
                  </a:lnTo>
                  <a:close/>
                  <a:moveTo>
                    <a:pt x="39" y="58"/>
                  </a:moveTo>
                  <a:cubicBezTo>
                    <a:pt x="53" y="58"/>
                    <a:pt x="65" y="47"/>
                    <a:pt x="65" y="32"/>
                  </a:cubicBezTo>
                  <a:cubicBezTo>
                    <a:pt x="65" y="18"/>
                    <a:pt x="53" y="7"/>
                    <a:pt x="3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58"/>
                    <a:pt x="8" y="58"/>
                    <a:pt x="8" y="58"/>
                  </a:cubicBezTo>
                  <a:lnTo>
                    <a:pt x="39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94" name="Freeform 191">
              <a:extLst>
                <a:ext uri="{FF2B5EF4-FFF2-40B4-BE49-F238E27FC236}">
                  <a16:creationId xmlns:a16="http://schemas.microsoft.com/office/drawing/2014/main" id="{A783188E-73B4-426E-8F3F-F61FE7573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2914650"/>
              <a:ext cx="74613" cy="114300"/>
            </a:xfrm>
            <a:custGeom>
              <a:avLst/>
              <a:gdLst>
                <a:gd name="T0" fmla="*/ 30 w 68"/>
                <a:gd name="T1" fmla="*/ 6 h 104"/>
                <a:gd name="T2" fmla="*/ 2 w 68"/>
                <a:gd name="T3" fmla="*/ 6 h 104"/>
                <a:gd name="T4" fmla="*/ 0 w 68"/>
                <a:gd name="T5" fmla="*/ 4 h 104"/>
                <a:gd name="T6" fmla="*/ 0 w 68"/>
                <a:gd name="T7" fmla="*/ 2 h 104"/>
                <a:gd name="T8" fmla="*/ 2 w 68"/>
                <a:gd name="T9" fmla="*/ 0 h 104"/>
                <a:gd name="T10" fmla="*/ 66 w 68"/>
                <a:gd name="T11" fmla="*/ 0 h 104"/>
                <a:gd name="T12" fmla="*/ 68 w 68"/>
                <a:gd name="T13" fmla="*/ 2 h 104"/>
                <a:gd name="T14" fmla="*/ 68 w 68"/>
                <a:gd name="T15" fmla="*/ 5 h 104"/>
                <a:gd name="T16" fmla="*/ 66 w 68"/>
                <a:gd name="T17" fmla="*/ 6 h 104"/>
                <a:gd name="T18" fmla="*/ 37 w 68"/>
                <a:gd name="T19" fmla="*/ 6 h 104"/>
                <a:gd name="T20" fmla="*/ 37 w 68"/>
                <a:gd name="T21" fmla="*/ 102 h 104"/>
                <a:gd name="T22" fmla="*/ 35 w 68"/>
                <a:gd name="T23" fmla="*/ 104 h 104"/>
                <a:gd name="T24" fmla="*/ 32 w 68"/>
                <a:gd name="T25" fmla="*/ 104 h 104"/>
                <a:gd name="T26" fmla="*/ 30 w 68"/>
                <a:gd name="T27" fmla="*/ 102 h 104"/>
                <a:gd name="T28" fmla="*/ 30 w 68"/>
                <a:gd name="T29" fmla="*/ 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104">
                  <a:moveTo>
                    <a:pt x="30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0" y="6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7" y="0"/>
                    <a:pt x="68" y="1"/>
                    <a:pt x="68" y="2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8" y="6"/>
                    <a:pt x="67" y="6"/>
                    <a:pt x="66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7" y="103"/>
                    <a:pt x="36" y="104"/>
                    <a:pt x="35" y="104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1" y="104"/>
                    <a:pt x="30" y="103"/>
                    <a:pt x="30" y="102"/>
                  </a:cubicBezTo>
                  <a:lnTo>
                    <a:pt x="3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95" name="Freeform 192">
              <a:extLst>
                <a:ext uri="{FF2B5EF4-FFF2-40B4-BE49-F238E27FC236}">
                  <a16:creationId xmlns:a16="http://schemas.microsoft.com/office/drawing/2014/main" id="{A656CE3A-FE05-4694-950E-92619ADCD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550" y="2914650"/>
              <a:ext cx="61913" cy="114300"/>
            </a:xfrm>
            <a:custGeom>
              <a:avLst/>
              <a:gdLst>
                <a:gd name="T0" fmla="*/ 0 w 57"/>
                <a:gd name="T1" fmla="*/ 2 h 104"/>
                <a:gd name="T2" fmla="*/ 2 w 57"/>
                <a:gd name="T3" fmla="*/ 0 h 104"/>
                <a:gd name="T4" fmla="*/ 6 w 57"/>
                <a:gd name="T5" fmla="*/ 0 h 104"/>
                <a:gd name="T6" fmla="*/ 7 w 57"/>
                <a:gd name="T7" fmla="*/ 2 h 104"/>
                <a:gd name="T8" fmla="*/ 7 w 57"/>
                <a:gd name="T9" fmla="*/ 98 h 104"/>
                <a:gd name="T10" fmla="*/ 55 w 57"/>
                <a:gd name="T11" fmla="*/ 98 h 104"/>
                <a:gd name="T12" fmla="*/ 57 w 57"/>
                <a:gd name="T13" fmla="*/ 100 h 104"/>
                <a:gd name="T14" fmla="*/ 57 w 57"/>
                <a:gd name="T15" fmla="*/ 102 h 104"/>
                <a:gd name="T16" fmla="*/ 55 w 57"/>
                <a:gd name="T17" fmla="*/ 104 h 104"/>
                <a:gd name="T18" fmla="*/ 2 w 57"/>
                <a:gd name="T19" fmla="*/ 104 h 104"/>
                <a:gd name="T20" fmla="*/ 0 w 57"/>
                <a:gd name="T21" fmla="*/ 102 h 104"/>
                <a:gd name="T22" fmla="*/ 0 w 57"/>
                <a:gd name="T23" fmla="*/ 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1"/>
                    <a:pt x="7" y="2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55" y="98"/>
                    <a:pt x="55" y="98"/>
                    <a:pt x="55" y="98"/>
                  </a:cubicBezTo>
                  <a:cubicBezTo>
                    <a:pt x="56" y="98"/>
                    <a:pt x="57" y="99"/>
                    <a:pt x="57" y="100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3"/>
                    <a:pt x="56" y="104"/>
                    <a:pt x="55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3"/>
                    <a:pt x="0" y="10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96" name="Freeform 193">
              <a:extLst>
                <a:ext uri="{FF2B5EF4-FFF2-40B4-BE49-F238E27FC236}">
                  <a16:creationId xmlns:a16="http://schemas.microsoft.com/office/drawing/2014/main" id="{5978E9E4-7C4B-4C69-AC03-29F65D066E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9813" y="2913063"/>
              <a:ext cx="104775" cy="115888"/>
            </a:xfrm>
            <a:custGeom>
              <a:avLst/>
              <a:gdLst>
                <a:gd name="T0" fmla="*/ 1 w 96"/>
                <a:gd name="T1" fmla="*/ 104 h 106"/>
                <a:gd name="T2" fmla="*/ 47 w 96"/>
                <a:gd name="T3" fmla="*/ 1 h 106"/>
                <a:gd name="T4" fmla="*/ 48 w 96"/>
                <a:gd name="T5" fmla="*/ 0 h 106"/>
                <a:gd name="T6" fmla="*/ 49 w 96"/>
                <a:gd name="T7" fmla="*/ 0 h 106"/>
                <a:gd name="T8" fmla="*/ 51 w 96"/>
                <a:gd name="T9" fmla="*/ 1 h 106"/>
                <a:gd name="T10" fmla="*/ 96 w 96"/>
                <a:gd name="T11" fmla="*/ 104 h 106"/>
                <a:gd name="T12" fmla="*/ 95 w 96"/>
                <a:gd name="T13" fmla="*/ 106 h 106"/>
                <a:gd name="T14" fmla="*/ 91 w 96"/>
                <a:gd name="T15" fmla="*/ 106 h 106"/>
                <a:gd name="T16" fmla="*/ 89 w 96"/>
                <a:gd name="T17" fmla="*/ 105 h 106"/>
                <a:gd name="T18" fmla="*/ 77 w 96"/>
                <a:gd name="T19" fmla="*/ 77 h 106"/>
                <a:gd name="T20" fmla="*/ 20 w 96"/>
                <a:gd name="T21" fmla="*/ 77 h 106"/>
                <a:gd name="T22" fmla="*/ 8 w 96"/>
                <a:gd name="T23" fmla="*/ 105 h 106"/>
                <a:gd name="T24" fmla="*/ 6 w 96"/>
                <a:gd name="T25" fmla="*/ 106 h 106"/>
                <a:gd name="T26" fmla="*/ 2 w 96"/>
                <a:gd name="T27" fmla="*/ 106 h 106"/>
                <a:gd name="T28" fmla="*/ 1 w 96"/>
                <a:gd name="T29" fmla="*/ 104 h 106"/>
                <a:gd name="T30" fmla="*/ 74 w 96"/>
                <a:gd name="T31" fmla="*/ 72 h 106"/>
                <a:gd name="T32" fmla="*/ 49 w 96"/>
                <a:gd name="T33" fmla="*/ 12 h 106"/>
                <a:gd name="T34" fmla="*/ 48 w 96"/>
                <a:gd name="T35" fmla="*/ 12 h 106"/>
                <a:gd name="T36" fmla="*/ 23 w 96"/>
                <a:gd name="T37" fmla="*/ 72 h 106"/>
                <a:gd name="T38" fmla="*/ 74 w 96"/>
                <a:gd name="T39" fmla="*/ 7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106">
                  <a:moveTo>
                    <a:pt x="1" y="104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8" y="0"/>
                    <a:pt x="48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0"/>
                    <a:pt x="50" y="0"/>
                    <a:pt x="51" y="1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5"/>
                    <a:pt x="96" y="106"/>
                    <a:pt x="95" y="106"/>
                  </a:cubicBezTo>
                  <a:cubicBezTo>
                    <a:pt x="91" y="106"/>
                    <a:pt x="91" y="106"/>
                    <a:pt x="91" y="106"/>
                  </a:cubicBezTo>
                  <a:cubicBezTo>
                    <a:pt x="90" y="106"/>
                    <a:pt x="89" y="105"/>
                    <a:pt x="89" y="105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8" y="105"/>
                    <a:pt x="7" y="106"/>
                    <a:pt x="6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1" y="106"/>
                    <a:pt x="0" y="105"/>
                    <a:pt x="1" y="104"/>
                  </a:cubicBezTo>
                  <a:close/>
                  <a:moveTo>
                    <a:pt x="74" y="72"/>
                  </a:moveTo>
                  <a:cubicBezTo>
                    <a:pt x="49" y="12"/>
                    <a:pt x="49" y="12"/>
                    <a:pt x="49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23" y="72"/>
                    <a:pt x="23" y="72"/>
                    <a:pt x="23" y="72"/>
                  </a:cubicBezTo>
                  <a:lnTo>
                    <a:pt x="74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97" name="Freeform 194">
              <a:extLst>
                <a:ext uri="{FF2B5EF4-FFF2-40B4-BE49-F238E27FC236}">
                  <a16:creationId xmlns:a16="http://schemas.microsoft.com/office/drawing/2014/main" id="{4F694944-82C2-46E4-8C45-4995D2F24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8" y="2913063"/>
              <a:ext cx="92075" cy="117475"/>
            </a:xfrm>
            <a:custGeom>
              <a:avLst/>
              <a:gdLst>
                <a:gd name="T0" fmla="*/ 0 w 83"/>
                <a:gd name="T1" fmla="*/ 2 h 106"/>
                <a:gd name="T2" fmla="*/ 2 w 83"/>
                <a:gd name="T3" fmla="*/ 0 h 106"/>
                <a:gd name="T4" fmla="*/ 4 w 83"/>
                <a:gd name="T5" fmla="*/ 0 h 106"/>
                <a:gd name="T6" fmla="*/ 76 w 83"/>
                <a:gd name="T7" fmla="*/ 92 h 106"/>
                <a:gd name="T8" fmla="*/ 76 w 83"/>
                <a:gd name="T9" fmla="*/ 92 h 106"/>
                <a:gd name="T10" fmla="*/ 76 w 83"/>
                <a:gd name="T11" fmla="*/ 3 h 106"/>
                <a:gd name="T12" fmla="*/ 78 w 83"/>
                <a:gd name="T13" fmla="*/ 1 h 106"/>
                <a:gd name="T14" fmla="*/ 81 w 83"/>
                <a:gd name="T15" fmla="*/ 1 h 106"/>
                <a:gd name="T16" fmla="*/ 83 w 83"/>
                <a:gd name="T17" fmla="*/ 3 h 106"/>
                <a:gd name="T18" fmla="*/ 83 w 83"/>
                <a:gd name="T19" fmla="*/ 104 h 106"/>
                <a:gd name="T20" fmla="*/ 80 w 83"/>
                <a:gd name="T21" fmla="*/ 106 h 106"/>
                <a:gd name="T22" fmla="*/ 78 w 83"/>
                <a:gd name="T23" fmla="*/ 106 h 106"/>
                <a:gd name="T24" fmla="*/ 6 w 83"/>
                <a:gd name="T25" fmla="*/ 13 h 106"/>
                <a:gd name="T26" fmla="*/ 6 w 83"/>
                <a:gd name="T27" fmla="*/ 13 h 106"/>
                <a:gd name="T28" fmla="*/ 6 w 83"/>
                <a:gd name="T29" fmla="*/ 103 h 106"/>
                <a:gd name="T30" fmla="*/ 4 w 83"/>
                <a:gd name="T31" fmla="*/ 105 h 106"/>
                <a:gd name="T32" fmla="*/ 2 w 83"/>
                <a:gd name="T33" fmla="*/ 105 h 106"/>
                <a:gd name="T34" fmla="*/ 0 w 83"/>
                <a:gd name="T35" fmla="*/ 103 h 106"/>
                <a:gd name="T36" fmla="*/ 0 w 83"/>
                <a:gd name="T37" fmla="*/ 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6">
                  <a:moveTo>
                    <a:pt x="0" y="2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6" y="92"/>
                    <a:pt x="76" y="92"/>
                    <a:pt x="76" y="92"/>
                  </a:cubicBezTo>
                  <a:cubicBezTo>
                    <a:pt x="76" y="92"/>
                    <a:pt x="76" y="92"/>
                    <a:pt x="76" y="92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6" y="2"/>
                    <a:pt x="77" y="1"/>
                    <a:pt x="78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2" y="1"/>
                    <a:pt x="83" y="2"/>
                    <a:pt x="83" y="3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83" y="106"/>
                    <a:pt x="81" y="106"/>
                    <a:pt x="80" y="106"/>
                  </a:cubicBezTo>
                  <a:cubicBezTo>
                    <a:pt x="78" y="106"/>
                    <a:pt x="78" y="106"/>
                    <a:pt x="78" y="106"/>
                  </a:cubicBezTo>
                  <a:cubicBezTo>
                    <a:pt x="78" y="106"/>
                    <a:pt x="77" y="106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4"/>
                    <a:pt x="5" y="105"/>
                    <a:pt x="4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0" y="105"/>
                    <a:pt x="0" y="104"/>
                    <a:pt x="0" y="10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498" name="Freeform 195">
              <a:extLst>
                <a:ext uri="{FF2B5EF4-FFF2-40B4-BE49-F238E27FC236}">
                  <a16:creationId xmlns:a16="http://schemas.microsoft.com/office/drawing/2014/main" id="{60709DAE-1405-4EC0-AC3D-A9EF144C7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9050" y="2914650"/>
              <a:ext cx="93663" cy="114300"/>
            </a:xfrm>
            <a:custGeom>
              <a:avLst/>
              <a:gdLst>
                <a:gd name="T0" fmla="*/ 0 w 85"/>
                <a:gd name="T1" fmla="*/ 2 h 104"/>
                <a:gd name="T2" fmla="*/ 2 w 85"/>
                <a:gd name="T3" fmla="*/ 0 h 104"/>
                <a:gd name="T4" fmla="*/ 33 w 85"/>
                <a:gd name="T5" fmla="*/ 0 h 104"/>
                <a:gd name="T6" fmla="*/ 85 w 85"/>
                <a:gd name="T7" fmla="*/ 52 h 104"/>
                <a:gd name="T8" fmla="*/ 33 w 85"/>
                <a:gd name="T9" fmla="*/ 104 h 104"/>
                <a:gd name="T10" fmla="*/ 2 w 85"/>
                <a:gd name="T11" fmla="*/ 104 h 104"/>
                <a:gd name="T12" fmla="*/ 0 w 85"/>
                <a:gd name="T13" fmla="*/ 102 h 104"/>
                <a:gd name="T14" fmla="*/ 0 w 85"/>
                <a:gd name="T15" fmla="*/ 2 h 104"/>
                <a:gd name="T16" fmla="*/ 32 w 85"/>
                <a:gd name="T17" fmla="*/ 98 h 104"/>
                <a:gd name="T18" fmla="*/ 78 w 85"/>
                <a:gd name="T19" fmla="*/ 52 h 104"/>
                <a:gd name="T20" fmla="*/ 32 w 85"/>
                <a:gd name="T21" fmla="*/ 6 h 104"/>
                <a:gd name="T22" fmla="*/ 7 w 85"/>
                <a:gd name="T23" fmla="*/ 6 h 104"/>
                <a:gd name="T24" fmla="*/ 7 w 85"/>
                <a:gd name="T25" fmla="*/ 98 h 104"/>
                <a:gd name="T26" fmla="*/ 32 w 85"/>
                <a:gd name="T27" fmla="*/ 9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62" y="0"/>
                    <a:pt x="85" y="23"/>
                    <a:pt x="85" y="52"/>
                  </a:cubicBezTo>
                  <a:cubicBezTo>
                    <a:pt x="85" y="81"/>
                    <a:pt x="62" y="104"/>
                    <a:pt x="33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3"/>
                    <a:pt x="0" y="102"/>
                  </a:cubicBezTo>
                  <a:lnTo>
                    <a:pt x="0" y="2"/>
                  </a:lnTo>
                  <a:close/>
                  <a:moveTo>
                    <a:pt x="32" y="98"/>
                  </a:moveTo>
                  <a:cubicBezTo>
                    <a:pt x="58" y="98"/>
                    <a:pt x="78" y="78"/>
                    <a:pt x="78" y="52"/>
                  </a:cubicBezTo>
                  <a:cubicBezTo>
                    <a:pt x="78" y="26"/>
                    <a:pt x="58" y="6"/>
                    <a:pt x="32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98"/>
                    <a:pt x="7" y="98"/>
                    <a:pt x="7" y="98"/>
                  </a:cubicBezTo>
                  <a:lnTo>
                    <a:pt x="32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DEC2504E-3AE6-4AA9-9A43-6644B18A723A}"/>
              </a:ext>
            </a:extLst>
          </p:cNvPr>
          <p:cNvGrpSpPr/>
          <p:nvPr userDrawn="1"/>
        </p:nvGrpSpPr>
        <p:grpSpPr>
          <a:xfrm>
            <a:off x="1944716" y="4076270"/>
            <a:ext cx="1447006" cy="493092"/>
            <a:chOff x="1944716" y="4076270"/>
            <a:chExt cx="1447006" cy="493092"/>
          </a:xfrm>
        </p:grpSpPr>
        <p:sp>
          <p:nvSpPr>
            <p:cNvPr id="500" name="Freeform 57">
              <a:extLst>
                <a:ext uri="{FF2B5EF4-FFF2-40B4-BE49-F238E27FC236}">
                  <a16:creationId xmlns:a16="http://schemas.microsoft.com/office/drawing/2014/main" id="{34D6DB3B-FB88-48B6-A06F-ABD2EC130A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8803" y="4148556"/>
              <a:ext cx="83904" cy="122628"/>
            </a:xfrm>
            <a:custGeom>
              <a:avLst/>
              <a:gdLst>
                <a:gd name="T0" fmla="*/ 0 w 67"/>
                <a:gd name="T1" fmla="*/ 3 h 98"/>
                <a:gd name="T2" fmla="*/ 3 w 67"/>
                <a:gd name="T3" fmla="*/ 0 h 98"/>
                <a:gd name="T4" fmla="*/ 35 w 67"/>
                <a:gd name="T5" fmla="*/ 0 h 98"/>
                <a:gd name="T6" fmla="*/ 67 w 67"/>
                <a:gd name="T7" fmla="*/ 31 h 98"/>
                <a:gd name="T8" fmla="*/ 36 w 67"/>
                <a:gd name="T9" fmla="*/ 62 h 98"/>
                <a:gd name="T10" fmla="*/ 18 w 67"/>
                <a:gd name="T11" fmla="*/ 62 h 98"/>
                <a:gd name="T12" fmla="*/ 18 w 67"/>
                <a:gd name="T13" fmla="*/ 95 h 98"/>
                <a:gd name="T14" fmla="*/ 16 w 67"/>
                <a:gd name="T15" fmla="*/ 98 h 98"/>
                <a:gd name="T16" fmla="*/ 3 w 67"/>
                <a:gd name="T17" fmla="*/ 98 h 98"/>
                <a:gd name="T18" fmla="*/ 0 w 67"/>
                <a:gd name="T19" fmla="*/ 95 h 98"/>
                <a:gd name="T20" fmla="*/ 0 w 67"/>
                <a:gd name="T21" fmla="*/ 3 h 98"/>
                <a:gd name="T22" fmla="*/ 34 w 67"/>
                <a:gd name="T23" fmla="*/ 45 h 98"/>
                <a:gd name="T24" fmla="*/ 49 w 67"/>
                <a:gd name="T25" fmla="*/ 31 h 98"/>
                <a:gd name="T26" fmla="*/ 34 w 67"/>
                <a:gd name="T27" fmla="*/ 17 h 98"/>
                <a:gd name="T28" fmla="*/ 18 w 67"/>
                <a:gd name="T29" fmla="*/ 17 h 98"/>
                <a:gd name="T30" fmla="*/ 18 w 67"/>
                <a:gd name="T31" fmla="*/ 45 h 98"/>
                <a:gd name="T32" fmla="*/ 34 w 67"/>
                <a:gd name="T3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98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3" y="0"/>
                    <a:pt x="67" y="14"/>
                    <a:pt x="67" y="31"/>
                  </a:cubicBezTo>
                  <a:cubicBezTo>
                    <a:pt x="67" y="48"/>
                    <a:pt x="53" y="62"/>
                    <a:pt x="36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7" y="98"/>
                    <a:pt x="16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34" y="45"/>
                  </a:moveTo>
                  <a:cubicBezTo>
                    <a:pt x="42" y="45"/>
                    <a:pt x="49" y="39"/>
                    <a:pt x="49" y="31"/>
                  </a:cubicBezTo>
                  <a:cubicBezTo>
                    <a:pt x="49" y="23"/>
                    <a:pt x="42" y="17"/>
                    <a:pt x="34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34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01" name="Freeform 58">
              <a:extLst>
                <a:ext uri="{FF2B5EF4-FFF2-40B4-BE49-F238E27FC236}">
                  <a16:creationId xmlns:a16="http://schemas.microsoft.com/office/drawing/2014/main" id="{8B8C2538-F70C-4902-A3F2-A02B8268AF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4013" y="4148556"/>
              <a:ext cx="91648" cy="122628"/>
            </a:xfrm>
            <a:custGeom>
              <a:avLst/>
              <a:gdLst>
                <a:gd name="T0" fmla="*/ 0 w 73"/>
                <a:gd name="T1" fmla="*/ 3 h 98"/>
                <a:gd name="T2" fmla="*/ 3 w 73"/>
                <a:gd name="T3" fmla="*/ 0 h 98"/>
                <a:gd name="T4" fmla="*/ 42 w 73"/>
                <a:gd name="T5" fmla="*/ 0 h 98"/>
                <a:gd name="T6" fmla="*/ 73 w 73"/>
                <a:gd name="T7" fmla="*/ 30 h 98"/>
                <a:gd name="T8" fmla="*/ 52 w 73"/>
                <a:gd name="T9" fmla="*/ 58 h 98"/>
                <a:gd name="T10" fmla="*/ 71 w 73"/>
                <a:gd name="T11" fmla="*/ 94 h 98"/>
                <a:gd name="T12" fmla="*/ 69 w 73"/>
                <a:gd name="T13" fmla="*/ 98 h 98"/>
                <a:gd name="T14" fmla="*/ 54 w 73"/>
                <a:gd name="T15" fmla="*/ 98 h 98"/>
                <a:gd name="T16" fmla="*/ 52 w 73"/>
                <a:gd name="T17" fmla="*/ 96 h 98"/>
                <a:gd name="T18" fmla="*/ 33 w 73"/>
                <a:gd name="T19" fmla="*/ 59 h 98"/>
                <a:gd name="T20" fmla="*/ 18 w 73"/>
                <a:gd name="T21" fmla="*/ 59 h 98"/>
                <a:gd name="T22" fmla="*/ 18 w 73"/>
                <a:gd name="T23" fmla="*/ 95 h 98"/>
                <a:gd name="T24" fmla="*/ 15 w 73"/>
                <a:gd name="T25" fmla="*/ 98 h 98"/>
                <a:gd name="T26" fmla="*/ 3 w 73"/>
                <a:gd name="T27" fmla="*/ 98 h 98"/>
                <a:gd name="T28" fmla="*/ 0 w 73"/>
                <a:gd name="T29" fmla="*/ 95 h 98"/>
                <a:gd name="T30" fmla="*/ 0 w 73"/>
                <a:gd name="T31" fmla="*/ 3 h 98"/>
                <a:gd name="T32" fmla="*/ 41 w 73"/>
                <a:gd name="T33" fmla="*/ 45 h 98"/>
                <a:gd name="T34" fmla="*/ 55 w 73"/>
                <a:gd name="T35" fmla="*/ 30 h 98"/>
                <a:gd name="T36" fmla="*/ 41 w 73"/>
                <a:gd name="T37" fmla="*/ 17 h 98"/>
                <a:gd name="T38" fmla="*/ 18 w 73"/>
                <a:gd name="T39" fmla="*/ 17 h 98"/>
                <a:gd name="T40" fmla="*/ 18 w 73"/>
                <a:gd name="T41" fmla="*/ 45 h 98"/>
                <a:gd name="T42" fmla="*/ 41 w 73"/>
                <a:gd name="T4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98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3" y="14"/>
                    <a:pt x="73" y="30"/>
                  </a:cubicBezTo>
                  <a:cubicBezTo>
                    <a:pt x="73" y="43"/>
                    <a:pt x="64" y="53"/>
                    <a:pt x="52" y="58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2" y="95"/>
                    <a:pt x="71" y="98"/>
                    <a:pt x="69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3" y="98"/>
                    <a:pt x="52" y="97"/>
                    <a:pt x="52" y="9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7" y="98"/>
                    <a:pt x="15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41" y="45"/>
                  </a:moveTo>
                  <a:cubicBezTo>
                    <a:pt x="48" y="45"/>
                    <a:pt x="55" y="38"/>
                    <a:pt x="55" y="30"/>
                  </a:cubicBezTo>
                  <a:cubicBezTo>
                    <a:pt x="55" y="23"/>
                    <a:pt x="48" y="17"/>
                    <a:pt x="41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41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02" name="Freeform 59">
              <a:extLst>
                <a:ext uri="{FF2B5EF4-FFF2-40B4-BE49-F238E27FC236}">
                  <a16:creationId xmlns:a16="http://schemas.microsoft.com/office/drawing/2014/main" id="{01965DDA-53DE-4977-A9A8-3238A007DE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3094" y="4147265"/>
              <a:ext cx="125210" cy="125210"/>
            </a:xfrm>
            <a:custGeom>
              <a:avLst/>
              <a:gdLst>
                <a:gd name="T0" fmla="*/ 50 w 100"/>
                <a:gd name="T1" fmla="*/ 0 h 100"/>
                <a:gd name="T2" fmla="*/ 100 w 100"/>
                <a:gd name="T3" fmla="*/ 50 h 100"/>
                <a:gd name="T4" fmla="*/ 50 w 100"/>
                <a:gd name="T5" fmla="*/ 100 h 100"/>
                <a:gd name="T6" fmla="*/ 0 w 100"/>
                <a:gd name="T7" fmla="*/ 50 h 100"/>
                <a:gd name="T8" fmla="*/ 50 w 100"/>
                <a:gd name="T9" fmla="*/ 0 h 100"/>
                <a:gd name="T10" fmla="*/ 50 w 100"/>
                <a:gd name="T11" fmla="*/ 82 h 100"/>
                <a:gd name="T12" fmla="*/ 82 w 100"/>
                <a:gd name="T13" fmla="*/ 50 h 100"/>
                <a:gd name="T14" fmla="*/ 50 w 100"/>
                <a:gd name="T15" fmla="*/ 18 h 100"/>
                <a:gd name="T16" fmla="*/ 18 w 100"/>
                <a:gd name="T17" fmla="*/ 50 h 100"/>
                <a:gd name="T18" fmla="*/ 50 w 100"/>
                <a:gd name="T19" fmla="*/ 8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00">
                  <a:moveTo>
                    <a:pt x="50" y="0"/>
                  </a:moveTo>
                  <a:cubicBezTo>
                    <a:pt x="78" y="0"/>
                    <a:pt x="100" y="22"/>
                    <a:pt x="100" y="50"/>
                  </a:cubicBezTo>
                  <a:cubicBezTo>
                    <a:pt x="100" y="78"/>
                    <a:pt x="78" y="100"/>
                    <a:pt x="50" y="100"/>
                  </a:cubicBezTo>
                  <a:cubicBezTo>
                    <a:pt x="22" y="100"/>
                    <a:pt x="0" y="78"/>
                    <a:pt x="0" y="50"/>
                  </a:cubicBezTo>
                  <a:cubicBezTo>
                    <a:pt x="0" y="22"/>
                    <a:pt x="22" y="0"/>
                    <a:pt x="50" y="0"/>
                  </a:cubicBezTo>
                  <a:close/>
                  <a:moveTo>
                    <a:pt x="50" y="82"/>
                  </a:moveTo>
                  <a:cubicBezTo>
                    <a:pt x="68" y="82"/>
                    <a:pt x="82" y="68"/>
                    <a:pt x="82" y="50"/>
                  </a:cubicBezTo>
                  <a:cubicBezTo>
                    <a:pt x="82" y="33"/>
                    <a:pt x="68" y="18"/>
                    <a:pt x="50" y="18"/>
                  </a:cubicBezTo>
                  <a:cubicBezTo>
                    <a:pt x="32" y="18"/>
                    <a:pt x="18" y="33"/>
                    <a:pt x="18" y="50"/>
                  </a:cubicBezTo>
                  <a:cubicBezTo>
                    <a:pt x="18" y="68"/>
                    <a:pt x="32" y="82"/>
                    <a:pt x="50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03" name="Freeform 60">
              <a:extLst>
                <a:ext uri="{FF2B5EF4-FFF2-40B4-BE49-F238E27FC236}">
                  <a16:creationId xmlns:a16="http://schemas.microsoft.com/office/drawing/2014/main" id="{E4C73BE2-1452-45A9-ADCF-25D2F58B1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446" y="4147265"/>
              <a:ext cx="81322" cy="125210"/>
            </a:xfrm>
            <a:custGeom>
              <a:avLst/>
              <a:gdLst>
                <a:gd name="T0" fmla="*/ 1 w 64"/>
                <a:gd name="T1" fmla="*/ 85 h 100"/>
                <a:gd name="T2" fmla="*/ 6 w 64"/>
                <a:gd name="T3" fmla="*/ 76 h 100"/>
                <a:gd name="T4" fmla="*/ 11 w 64"/>
                <a:gd name="T5" fmla="*/ 75 h 100"/>
                <a:gd name="T6" fmla="*/ 32 w 64"/>
                <a:gd name="T7" fmla="*/ 84 h 100"/>
                <a:gd name="T8" fmla="*/ 44 w 64"/>
                <a:gd name="T9" fmla="*/ 73 h 100"/>
                <a:gd name="T10" fmla="*/ 27 w 64"/>
                <a:gd name="T11" fmla="*/ 57 h 100"/>
                <a:gd name="T12" fmla="*/ 1 w 64"/>
                <a:gd name="T13" fmla="*/ 27 h 100"/>
                <a:gd name="T14" fmla="*/ 32 w 64"/>
                <a:gd name="T15" fmla="*/ 0 h 100"/>
                <a:gd name="T16" fmla="*/ 60 w 64"/>
                <a:gd name="T17" fmla="*/ 9 h 100"/>
                <a:gd name="T18" fmla="*/ 61 w 64"/>
                <a:gd name="T19" fmla="*/ 14 h 100"/>
                <a:gd name="T20" fmla="*/ 55 w 64"/>
                <a:gd name="T21" fmla="*/ 22 h 100"/>
                <a:gd name="T22" fmla="*/ 50 w 64"/>
                <a:gd name="T23" fmla="*/ 23 h 100"/>
                <a:gd name="T24" fmla="*/ 31 w 64"/>
                <a:gd name="T25" fmla="*/ 16 h 100"/>
                <a:gd name="T26" fmla="*/ 19 w 64"/>
                <a:gd name="T27" fmla="*/ 25 h 100"/>
                <a:gd name="T28" fmla="*/ 35 w 64"/>
                <a:gd name="T29" fmla="*/ 41 h 100"/>
                <a:gd name="T30" fmla="*/ 64 w 64"/>
                <a:gd name="T31" fmla="*/ 72 h 100"/>
                <a:gd name="T32" fmla="*/ 32 w 64"/>
                <a:gd name="T33" fmla="*/ 100 h 100"/>
                <a:gd name="T34" fmla="*/ 2 w 64"/>
                <a:gd name="T35" fmla="*/ 89 h 100"/>
                <a:gd name="T36" fmla="*/ 1 w 64"/>
                <a:gd name="T37" fmla="*/ 8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00">
                  <a:moveTo>
                    <a:pt x="1" y="85"/>
                  </a:moveTo>
                  <a:cubicBezTo>
                    <a:pt x="6" y="76"/>
                    <a:pt x="6" y="76"/>
                    <a:pt x="6" y="76"/>
                  </a:cubicBezTo>
                  <a:cubicBezTo>
                    <a:pt x="7" y="74"/>
                    <a:pt x="10" y="74"/>
                    <a:pt x="11" y="75"/>
                  </a:cubicBezTo>
                  <a:cubicBezTo>
                    <a:pt x="11" y="76"/>
                    <a:pt x="23" y="84"/>
                    <a:pt x="32" y="84"/>
                  </a:cubicBezTo>
                  <a:cubicBezTo>
                    <a:pt x="39" y="84"/>
                    <a:pt x="44" y="79"/>
                    <a:pt x="44" y="73"/>
                  </a:cubicBezTo>
                  <a:cubicBezTo>
                    <a:pt x="44" y="66"/>
                    <a:pt x="38" y="61"/>
                    <a:pt x="27" y="57"/>
                  </a:cubicBezTo>
                  <a:cubicBezTo>
                    <a:pt x="14" y="51"/>
                    <a:pt x="1" y="43"/>
                    <a:pt x="1" y="27"/>
                  </a:cubicBezTo>
                  <a:cubicBezTo>
                    <a:pt x="1" y="14"/>
                    <a:pt x="10" y="0"/>
                    <a:pt x="32" y="0"/>
                  </a:cubicBezTo>
                  <a:cubicBezTo>
                    <a:pt x="46" y="0"/>
                    <a:pt x="57" y="7"/>
                    <a:pt x="60" y="9"/>
                  </a:cubicBezTo>
                  <a:cubicBezTo>
                    <a:pt x="61" y="10"/>
                    <a:pt x="62" y="12"/>
                    <a:pt x="61" y="14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3"/>
                    <a:pt x="52" y="24"/>
                    <a:pt x="50" y="23"/>
                  </a:cubicBezTo>
                  <a:cubicBezTo>
                    <a:pt x="49" y="23"/>
                    <a:pt x="39" y="16"/>
                    <a:pt x="31" y="16"/>
                  </a:cubicBezTo>
                  <a:cubicBezTo>
                    <a:pt x="23" y="16"/>
                    <a:pt x="19" y="21"/>
                    <a:pt x="19" y="25"/>
                  </a:cubicBezTo>
                  <a:cubicBezTo>
                    <a:pt x="19" y="32"/>
                    <a:pt x="24" y="36"/>
                    <a:pt x="35" y="41"/>
                  </a:cubicBezTo>
                  <a:cubicBezTo>
                    <a:pt x="49" y="46"/>
                    <a:pt x="64" y="54"/>
                    <a:pt x="64" y="72"/>
                  </a:cubicBezTo>
                  <a:cubicBezTo>
                    <a:pt x="64" y="87"/>
                    <a:pt x="52" y="100"/>
                    <a:pt x="32" y="100"/>
                  </a:cubicBezTo>
                  <a:cubicBezTo>
                    <a:pt x="15" y="100"/>
                    <a:pt x="5" y="92"/>
                    <a:pt x="2" y="89"/>
                  </a:cubicBezTo>
                  <a:cubicBezTo>
                    <a:pt x="0" y="88"/>
                    <a:pt x="0" y="87"/>
                    <a:pt x="1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04" name="Freeform 61">
              <a:extLst>
                <a:ext uri="{FF2B5EF4-FFF2-40B4-BE49-F238E27FC236}">
                  <a16:creationId xmlns:a16="http://schemas.microsoft.com/office/drawing/2014/main" id="{E2A8EEFE-4566-41AF-9720-BEE191F509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0946" y="4148556"/>
              <a:ext cx="82612" cy="122628"/>
            </a:xfrm>
            <a:custGeom>
              <a:avLst/>
              <a:gdLst>
                <a:gd name="T0" fmla="*/ 0 w 66"/>
                <a:gd name="T1" fmla="*/ 3 h 98"/>
                <a:gd name="T2" fmla="*/ 2 w 66"/>
                <a:gd name="T3" fmla="*/ 0 h 98"/>
                <a:gd name="T4" fmla="*/ 35 w 66"/>
                <a:gd name="T5" fmla="*/ 0 h 98"/>
                <a:gd name="T6" fmla="*/ 66 w 66"/>
                <a:gd name="T7" fmla="*/ 31 h 98"/>
                <a:gd name="T8" fmla="*/ 35 w 66"/>
                <a:gd name="T9" fmla="*/ 62 h 98"/>
                <a:gd name="T10" fmla="*/ 18 w 66"/>
                <a:gd name="T11" fmla="*/ 62 h 98"/>
                <a:gd name="T12" fmla="*/ 18 w 66"/>
                <a:gd name="T13" fmla="*/ 95 h 98"/>
                <a:gd name="T14" fmla="*/ 15 w 66"/>
                <a:gd name="T15" fmla="*/ 98 h 98"/>
                <a:gd name="T16" fmla="*/ 2 w 66"/>
                <a:gd name="T17" fmla="*/ 98 h 98"/>
                <a:gd name="T18" fmla="*/ 0 w 66"/>
                <a:gd name="T19" fmla="*/ 95 h 98"/>
                <a:gd name="T20" fmla="*/ 0 w 66"/>
                <a:gd name="T21" fmla="*/ 3 h 98"/>
                <a:gd name="T22" fmla="*/ 34 w 66"/>
                <a:gd name="T23" fmla="*/ 45 h 98"/>
                <a:gd name="T24" fmla="*/ 48 w 66"/>
                <a:gd name="T25" fmla="*/ 31 h 98"/>
                <a:gd name="T26" fmla="*/ 34 w 66"/>
                <a:gd name="T27" fmla="*/ 17 h 98"/>
                <a:gd name="T28" fmla="*/ 18 w 66"/>
                <a:gd name="T29" fmla="*/ 17 h 98"/>
                <a:gd name="T30" fmla="*/ 18 w 66"/>
                <a:gd name="T31" fmla="*/ 45 h 98"/>
                <a:gd name="T32" fmla="*/ 34 w 66"/>
                <a:gd name="T3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98">
                  <a:moveTo>
                    <a:pt x="0" y="3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2" y="0"/>
                    <a:pt x="66" y="14"/>
                    <a:pt x="66" y="31"/>
                  </a:cubicBezTo>
                  <a:cubicBezTo>
                    <a:pt x="66" y="48"/>
                    <a:pt x="52" y="62"/>
                    <a:pt x="35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6" y="98"/>
                    <a:pt x="1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34" y="45"/>
                  </a:moveTo>
                  <a:cubicBezTo>
                    <a:pt x="42" y="45"/>
                    <a:pt x="48" y="39"/>
                    <a:pt x="48" y="31"/>
                  </a:cubicBezTo>
                  <a:cubicBezTo>
                    <a:pt x="48" y="23"/>
                    <a:pt x="42" y="17"/>
                    <a:pt x="34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34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05" name="Freeform 62">
              <a:extLst>
                <a:ext uri="{FF2B5EF4-FFF2-40B4-BE49-F238E27FC236}">
                  <a16:creationId xmlns:a16="http://schemas.microsoft.com/office/drawing/2014/main" id="{990525A3-E30A-4399-A657-F8BB2ECE3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865" y="4148556"/>
              <a:ext cx="77449" cy="122628"/>
            </a:xfrm>
            <a:custGeom>
              <a:avLst/>
              <a:gdLst>
                <a:gd name="T0" fmla="*/ 0 w 62"/>
                <a:gd name="T1" fmla="*/ 3 h 98"/>
                <a:gd name="T2" fmla="*/ 3 w 62"/>
                <a:gd name="T3" fmla="*/ 0 h 98"/>
                <a:gd name="T4" fmla="*/ 60 w 62"/>
                <a:gd name="T5" fmla="*/ 0 h 98"/>
                <a:gd name="T6" fmla="*/ 62 w 62"/>
                <a:gd name="T7" fmla="*/ 3 h 98"/>
                <a:gd name="T8" fmla="*/ 62 w 62"/>
                <a:gd name="T9" fmla="*/ 14 h 98"/>
                <a:gd name="T10" fmla="*/ 60 w 62"/>
                <a:gd name="T11" fmla="*/ 17 h 98"/>
                <a:gd name="T12" fmla="*/ 18 w 62"/>
                <a:gd name="T13" fmla="*/ 17 h 98"/>
                <a:gd name="T14" fmla="*/ 18 w 62"/>
                <a:gd name="T15" fmla="*/ 40 h 98"/>
                <a:gd name="T16" fmla="*/ 53 w 62"/>
                <a:gd name="T17" fmla="*/ 40 h 98"/>
                <a:gd name="T18" fmla="*/ 55 w 62"/>
                <a:gd name="T19" fmla="*/ 42 h 98"/>
                <a:gd name="T20" fmla="*/ 55 w 62"/>
                <a:gd name="T21" fmla="*/ 54 h 98"/>
                <a:gd name="T22" fmla="*/ 53 w 62"/>
                <a:gd name="T23" fmla="*/ 57 h 98"/>
                <a:gd name="T24" fmla="*/ 18 w 62"/>
                <a:gd name="T25" fmla="*/ 57 h 98"/>
                <a:gd name="T26" fmla="*/ 18 w 62"/>
                <a:gd name="T27" fmla="*/ 81 h 98"/>
                <a:gd name="T28" fmla="*/ 60 w 62"/>
                <a:gd name="T29" fmla="*/ 81 h 98"/>
                <a:gd name="T30" fmla="*/ 62 w 62"/>
                <a:gd name="T31" fmla="*/ 84 h 98"/>
                <a:gd name="T32" fmla="*/ 62 w 62"/>
                <a:gd name="T33" fmla="*/ 95 h 98"/>
                <a:gd name="T34" fmla="*/ 60 w 62"/>
                <a:gd name="T35" fmla="*/ 98 h 98"/>
                <a:gd name="T36" fmla="*/ 3 w 62"/>
                <a:gd name="T37" fmla="*/ 98 h 98"/>
                <a:gd name="T38" fmla="*/ 0 w 62"/>
                <a:gd name="T39" fmla="*/ 95 h 98"/>
                <a:gd name="T40" fmla="*/ 0 w 62"/>
                <a:gd name="T41" fmla="*/ 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98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2" y="1"/>
                    <a:pt x="62" y="3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2" y="16"/>
                    <a:pt x="61" y="17"/>
                    <a:pt x="60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4" y="40"/>
                    <a:pt x="55" y="41"/>
                    <a:pt x="55" y="42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5" y="55"/>
                    <a:pt x="54" y="57"/>
                    <a:pt x="53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1" y="81"/>
                    <a:pt x="62" y="82"/>
                    <a:pt x="62" y="84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96"/>
                    <a:pt x="61" y="98"/>
                    <a:pt x="60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06" name="Freeform 63">
              <a:extLst>
                <a:ext uri="{FF2B5EF4-FFF2-40B4-BE49-F238E27FC236}">
                  <a16:creationId xmlns:a16="http://schemas.microsoft.com/office/drawing/2014/main" id="{DFC09A29-6E2A-4349-9462-6030974F56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074" y="4148556"/>
              <a:ext cx="90357" cy="122628"/>
            </a:xfrm>
            <a:custGeom>
              <a:avLst/>
              <a:gdLst>
                <a:gd name="T0" fmla="*/ 0 w 72"/>
                <a:gd name="T1" fmla="*/ 3 h 98"/>
                <a:gd name="T2" fmla="*/ 2 w 72"/>
                <a:gd name="T3" fmla="*/ 0 h 98"/>
                <a:gd name="T4" fmla="*/ 42 w 72"/>
                <a:gd name="T5" fmla="*/ 0 h 98"/>
                <a:gd name="T6" fmla="*/ 72 w 72"/>
                <a:gd name="T7" fmla="*/ 30 h 98"/>
                <a:gd name="T8" fmla="*/ 52 w 72"/>
                <a:gd name="T9" fmla="*/ 58 h 98"/>
                <a:gd name="T10" fmla="*/ 71 w 72"/>
                <a:gd name="T11" fmla="*/ 94 h 98"/>
                <a:gd name="T12" fmla="*/ 68 w 72"/>
                <a:gd name="T13" fmla="*/ 98 h 98"/>
                <a:gd name="T14" fmla="*/ 54 w 72"/>
                <a:gd name="T15" fmla="*/ 98 h 98"/>
                <a:gd name="T16" fmla="*/ 52 w 72"/>
                <a:gd name="T17" fmla="*/ 96 h 98"/>
                <a:gd name="T18" fmla="*/ 33 w 72"/>
                <a:gd name="T19" fmla="*/ 59 h 98"/>
                <a:gd name="T20" fmla="*/ 18 w 72"/>
                <a:gd name="T21" fmla="*/ 59 h 98"/>
                <a:gd name="T22" fmla="*/ 18 w 72"/>
                <a:gd name="T23" fmla="*/ 95 h 98"/>
                <a:gd name="T24" fmla="*/ 15 w 72"/>
                <a:gd name="T25" fmla="*/ 98 h 98"/>
                <a:gd name="T26" fmla="*/ 2 w 72"/>
                <a:gd name="T27" fmla="*/ 98 h 98"/>
                <a:gd name="T28" fmla="*/ 0 w 72"/>
                <a:gd name="T29" fmla="*/ 95 h 98"/>
                <a:gd name="T30" fmla="*/ 0 w 72"/>
                <a:gd name="T31" fmla="*/ 3 h 98"/>
                <a:gd name="T32" fmla="*/ 40 w 72"/>
                <a:gd name="T33" fmla="*/ 45 h 98"/>
                <a:gd name="T34" fmla="*/ 54 w 72"/>
                <a:gd name="T35" fmla="*/ 30 h 98"/>
                <a:gd name="T36" fmla="*/ 40 w 72"/>
                <a:gd name="T37" fmla="*/ 17 h 98"/>
                <a:gd name="T38" fmla="*/ 18 w 72"/>
                <a:gd name="T39" fmla="*/ 17 h 98"/>
                <a:gd name="T40" fmla="*/ 18 w 72"/>
                <a:gd name="T41" fmla="*/ 45 h 98"/>
                <a:gd name="T42" fmla="*/ 40 w 72"/>
                <a:gd name="T4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98">
                  <a:moveTo>
                    <a:pt x="0" y="3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2" y="14"/>
                    <a:pt x="72" y="30"/>
                  </a:cubicBezTo>
                  <a:cubicBezTo>
                    <a:pt x="72" y="43"/>
                    <a:pt x="64" y="53"/>
                    <a:pt x="52" y="58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2" y="95"/>
                    <a:pt x="71" y="98"/>
                    <a:pt x="68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3" y="98"/>
                    <a:pt x="52" y="97"/>
                    <a:pt x="52" y="9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6" y="98"/>
                    <a:pt x="1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40" y="45"/>
                  </a:moveTo>
                  <a:cubicBezTo>
                    <a:pt x="48" y="45"/>
                    <a:pt x="54" y="38"/>
                    <a:pt x="54" y="30"/>
                  </a:cubicBezTo>
                  <a:cubicBezTo>
                    <a:pt x="54" y="23"/>
                    <a:pt x="48" y="17"/>
                    <a:pt x="40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40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07" name="Freeform 64">
              <a:extLst>
                <a:ext uri="{FF2B5EF4-FFF2-40B4-BE49-F238E27FC236}">
                  <a16:creationId xmlns:a16="http://schemas.microsoft.com/office/drawing/2014/main" id="{507F3499-9E73-473B-91EE-DDFB89E5A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8803" y="4313780"/>
              <a:ext cx="78740" cy="121337"/>
            </a:xfrm>
            <a:custGeom>
              <a:avLst/>
              <a:gdLst>
                <a:gd name="T0" fmla="*/ 0 w 63"/>
                <a:gd name="T1" fmla="*/ 2 h 97"/>
                <a:gd name="T2" fmla="*/ 2 w 63"/>
                <a:gd name="T3" fmla="*/ 0 h 97"/>
                <a:gd name="T4" fmla="*/ 32 w 63"/>
                <a:gd name="T5" fmla="*/ 0 h 97"/>
                <a:gd name="T6" fmla="*/ 63 w 63"/>
                <a:gd name="T7" fmla="*/ 31 h 97"/>
                <a:gd name="T8" fmla="*/ 32 w 63"/>
                <a:gd name="T9" fmla="*/ 63 h 97"/>
                <a:gd name="T10" fmla="*/ 7 w 63"/>
                <a:gd name="T11" fmla="*/ 63 h 97"/>
                <a:gd name="T12" fmla="*/ 7 w 63"/>
                <a:gd name="T13" fmla="*/ 96 h 97"/>
                <a:gd name="T14" fmla="*/ 4 w 63"/>
                <a:gd name="T15" fmla="*/ 97 h 97"/>
                <a:gd name="T16" fmla="*/ 2 w 63"/>
                <a:gd name="T17" fmla="*/ 97 h 97"/>
                <a:gd name="T18" fmla="*/ 0 w 63"/>
                <a:gd name="T19" fmla="*/ 96 h 97"/>
                <a:gd name="T20" fmla="*/ 0 w 63"/>
                <a:gd name="T21" fmla="*/ 2 h 97"/>
                <a:gd name="T22" fmla="*/ 32 w 63"/>
                <a:gd name="T23" fmla="*/ 56 h 97"/>
                <a:gd name="T24" fmla="*/ 57 w 63"/>
                <a:gd name="T25" fmla="*/ 31 h 97"/>
                <a:gd name="T26" fmla="*/ 31 w 63"/>
                <a:gd name="T27" fmla="*/ 7 h 97"/>
                <a:gd name="T28" fmla="*/ 7 w 63"/>
                <a:gd name="T29" fmla="*/ 7 h 97"/>
                <a:gd name="T30" fmla="*/ 7 w 63"/>
                <a:gd name="T31" fmla="*/ 56 h 97"/>
                <a:gd name="T32" fmla="*/ 32 w 63"/>
                <a:gd name="T33" fmla="*/ 5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97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9"/>
                    <a:pt x="49" y="63"/>
                    <a:pt x="32" y="63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7" y="97"/>
                    <a:pt x="6" y="97"/>
                    <a:pt x="4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7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2" y="56"/>
                  </a:moveTo>
                  <a:cubicBezTo>
                    <a:pt x="45" y="56"/>
                    <a:pt x="57" y="45"/>
                    <a:pt x="57" y="31"/>
                  </a:cubicBezTo>
                  <a:cubicBezTo>
                    <a:pt x="57" y="18"/>
                    <a:pt x="45" y="7"/>
                    <a:pt x="31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56"/>
                    <a:pt x="7" y="56"/>
                    <a:pt x="7" y="56"/>
                  </a:cubicBezTo>
                  <a:lnTo>
                    <a:pt x="32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08" name="Freeform 65">
              <a:extLst>
                <a:ext uri="{FF2B5EF4-FFF2-40B4-BE49-F238E27FC236}">
                  <a16:creationId xmlns:a16="http://schemas.microsoft.com/office/drawing/2014/main" id="{3CF69484-B75A-40A9-8E91-A6E5AB30B1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3033" y="4312489"/>
              <a:ext cx="126500" cy="125210"/>
            </a:xfrm>
            <a:custGeom>
              <a:avLst/>
              <a:gdLst>
                <a:gd name="T0" fmla="*/ 50 w 100"/>
                <a:gd name="T1" fmla="*/ 0 h 100"/>
                <a:gd name="T2" fmla="*/ 100 w 100"/>
                <a:gd name="T3" fmla="*/ 50 h 100"/>
                <a:gd name="T4" fmla="*/ 50 w 100"/>
                <a:gd name="T5" fmla="*/ 100 h 100"/>
                <a:gd name="T6" fmla="*/ 0 w 100"/>
                <a:gd name="T7" fmla="*/ 50 h 100"/>
                <a:gd name="T8" fmla="*/ 50 w 100"/>
                <a:gd name="T9" fmla="*/ 0 h 100"/>
                <a:gd name="T10" fmla="*/ 50 w 100"/>
                <a:gd name="T11" fmla="*/ 94 h 100"/>
                <a:gd name="T12" fmla="*/ 94 w 100"/>
                <a:gd name="T13" fmla="*/ 50 h 100"/>
                <a:gd name="T14" fmla="*/ 50 w 100"/>
                <a:gd name="T15" fmla="*/ 6 h 100"/>
                <a:gd name="T16" fmla="*/ 6 w 100"/>
                <a:gd name="T17" fmla="*/ 50 h 100"/>
                <a:gd name="T18" fmla="*/ 50 w 100"/>
                <a:gd name="T19" fmla="*/ 9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00">
                  <a:moveTo>
                    <a:pt x="50" y="0"/>
                  </a:moveTo>
                  <a:cubicBezTo>
                    <a:pt x="78" y="0"/>
                    <a:pt x="100" y="22"/>
                    <a:pt x="100" y="50"/>
                  </a:cubicBezTo>
                  <a:cubicBezTo>
                    <a:pt x="100" y="78"/>
                    <a:pt x="78" y="100"/>
                    <a:pt x="50" y="100"/>
                  </a:cubicBezTo>
                  <a:cubicBezTo>
                    <a:pt x="22" y="100"/>
                    <a:pt x="0" y="78"/>
                    <a:pt x="0" y="50"/>
                  </a:cubicBezTo>
                  <a:cubicBezTo>
                    <a:pt x="0" y="22"/>
                    <a:pt x="22" y="0"/>
                    <a:pt x="50" y="0"/>
                  </a:cubicBezTo>
                  <a:close/>
                  <a:moveTo>
                    <a:pt x="50" y="94"/>
                  </a:moveTo>
                  <a:cubicBezTo>
                    <a:pt x="74" y="94"/>
                    <a:pt x="94" y="74"/>
                    <a:pt x="94" y="50"/>
                  </a:cubicBezTo>
                  <a:cubicBezTo>
                    <a:pt x="94" y="26"/>
                    <a:pt x="74" y="6"/>
                    <a:pt x="50" y="6"/>
                  </a:cubicBezTo>
                  <a:cubicBezTo>
                    <a:pt x="26" y="6"/>
                    <a:pt x="6" y="26"/>
                    <a:pt x="6" y="50"/>
                  </a:cubicBezTo>
                  <a:cubicBezTo>
                    <a:pt x="6" y="74"/>
                    <a:pt x="26" y="94"/>
                    <a:pt x="50" y="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09" name="Freeform 66">
              <a:extLst>
                <a:ext uri="{FF2B5EF4-FFF2-40B4-BE49-F238E27FC236}">
                  <a16:creationId xmlns:a16="http://schemas.microsoft.com/office/drawing/2014/main" id="{E966742E-6DEE-4E9B-994A-CDBD34974A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7931" y="4313780"/>
              <a:ext cx="83904" cy="121337"/>
            </a:xfrm>
            <a:custGeom>
              <a:avLst/>
              <a:gdLst>
                <a:gd name="T0" fmla="*/ 0 w 67"/>
                <a:gd name="T1" fmla="*/ 2 h 97"/>
                <a:gd name="T2" fmla="*/ 1 w 67"/>
                <a:gd name="T3" fmla="*/ 0 h 97"/>
                <a:gd name="T4" fmla="*/ 36 w 67"/>
                <a:gd name="T5" fmla="*/ 0 h 97"/>
                <a:gd name="T6" fmla="*/ 67 w 67"/>
                <a:gd name="T7" fmla="*/ 30 h 97"/>
                <a:gd name="T8" fmla="*/ 44 w 67"/>
                <a:gd name="T9" fmla="*/ 59 h 97"/>
                <a:gd name="T10" fmla="*/ 64 w 67"/>
                <a:gd name="T11" fmla="*/ 95 h 97"/>
                <a:gd name="T12" fmla="*/ 63 w 67"/>
                <a:gd name="T13" fmla="*/ 97 h 97"/>
                <a:gd name="T14" fmla="*/ 59 w 67"/>
                <a:gd name="T15" fmla="*/ 97 h 97"/>
                <a:gd name="T16" fmla="*/ 57 w 67"/>
                <a:gd name="T17" fmla="*/ 96 h 97"/>
                <a:gd name="T18" fmla="*/ 37 w 67"/>
                <a:gd name="T19" fmla="*/ 60 h 97"/>
                <a:gd name="T20" fmla="*/ 32 w 67"/>
                <a:gd name="T21" fmla="*/ 60 h 97"/>
                <a:gd name="T22" fmla="*/ 6 w 67"/>
                <a:gd name="T23" fmla="*/ 60 h 97"/>
                <a:gd name="T24" fmla="*/ 6 w 67"/>
                <a:gd name="T25" fmla="*/ 96 h 97"/>
                <a:gd name="T26" fmla="*/ 4 w 67"/>
                <a:gd name="T27" fmla="*/ 97 h 97"/>
                <a:gd name="T28" fmla="*/ 1 w 67"/>
                <a:gd name="T29" fmla="*/ 97 h 97"/>
                <a:gd name="T30" fmla="*/ 0 w 67"/>
                <a:gd name="T31" fmla="*/ 96 h 97"/>
                <a:gd name="T32" fmla="*/ 0 w 67"/>
                <a:gd name="T33" fmla="*/ 2 h 97"/>
                <a:gd name="T34" fmla="*/ 36 w 67"/>
                <a:gd name="T35" fmla="*/ 54 h 97"/>
                <a:gd name="T36" fmla="*/ 60 w 67"/>
                <a:gd name="T37" fmla="*/ 30 h 97"/>
                <a:gd name="T38" fmla="*/ 35 w 67"/>
                <a:gd name="T39" fmla="*/ 7 h 97"/>
                <a:gd name="T40" fmla="*/ 6 w 67"/>
                <a:gd name="T41" fmla="*/ 7 h 97"/>
                <a:gd name="T42" fmla="*/ 6 w 67"/>
                <a:gd name="T43" fmla="*/ 54 h 97"/>
                <a:gd name="T44" fmla="*/ 36 w 67"/>
                <a:gd name="T45" fmla="*/ 5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7" h="97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3" y="0"/>
                    <a:pt x="67" y="13"/>
                    <a:pt x="67" y="30"/>
                  </a:cubicBezTo>
                  <a:cubicBezTo>
                    <a:pt x="67" y="44"/>
                    <a:pt x="57" y="55"/>
                    <a:pt x="44" y="59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5" y="96"/>
                    <a:pt x="65" y="97"/>
                    <a:pt x="63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7" y="97"/>
                    <a:pt x="57" y="96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5" y="60"/>
                    <a:pt x="33" y="60"/>
                    <a:pt x="32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5" y="97"/>
                    <a:pt x="4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0" y="97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6" y="54"/>
                  </a:moveTo>
                  <a:cubicBezTo>
                    <a:pt x="49" y="54"/>
                    <a:pt x="60" y="44"/>
                    <a:pt x="60" y="30"/>
                  </a:cubicBezTo>
                  <a:cubicBezTo>
                    <a:pt x="60" y="17"/>
                    <a:pt x="49" y="7"/>
                    <a:pt x="3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54"/>
                    <a:pt x="6" y="54"/>
                    <a:pt x="6" y="54"/>
                  </a:cubicBezTo>
                  <a:lnTo>
                    <a:pt x="36" y="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10" name="Freeform 67">
              <a:extLst>
                <a:ext uri="{FF2B5EF4-FFF2-40B4-BE49-F238E27FC236}">
                  <a16:creationId xmlns:a16="http://schemas.microsoft.com/office/drawing/2014/main" id="{D8E7375B-7ADB-44B9-BA9F-ABF4B78A2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452" y="4313780"/>
              <a:ext cx="78740" cy="121337"/>
            </a:xfrm>
            <a:custGeom>
              <a:avLst/>
              <a:gdLst>
                <a:gd name="T0" fmla="*/ 28 w 63"/>
                <a:gd name="T1" fmla="*/ 6 h 97"/>
                <a:gd name="T2" fmla="*/ 2 w 63"/>
                <a:gd name="T3" fmla="*/ 6 h 97"/>
                <a:gd name="T4" fmla="*/ 0 w 63"/>
                <a:gd name="T5" fmla="*/ 4 h 97"/>
                <a:gd name="T6" fmla="*/ 0 w 63"/>
                <a:gd name="T7" fmla="*/ 2 h 97"/>
                <a:gd name="T8" fmla="*/ 2 w 63"/>
                <a:gd name="T9" fmla="*/ 0 h 97"/>
                <a:gd name="T10" fmla="*/ 61 w 63"/>
                <a:gd name="T11" fmla="*/ 0 h 97"/>
                <a:gd name="T12" fmla="*/ 63 w 63"/>
                <a:gd name="T13" fmla="*/ 2 h 97"/>
                <a:gd name="T14" fmla="*/ 63 w 63"/>
                <a:gd name="T15" fmla="*/ 4 h 97"/>
                <a:gd name="T16" fmla="*/ 61 w 63"/>
                <a:gd name="T17" fmla="*/ 6 h 97"/>
                <a:gd name="T18" fmla="*/ 35 w 63"/>
                <a:gd name="T19" fmla="*/ 6 h 97"/>
                <a:gd name="T20" fmla="*/ 35 w 63"/>
                <a:gd name="T21" fmla="*/ 96 h 97"/>
                <a:gd name="T22" fmla="*/ 32 w 63"/>
                <a:gd name="T23" fmla="*/ 97 h 97"/>
                <a:gd name="T24" fmla="*/ 30 w 63"/>
                <a:gd name="T25" fmla="*/ 97 h 97"/>
                <a:gd name="T26" fmla="*/ 28 w 63"/>
                <a:gd name="T27" fmla="*/ 96 h 97"/>
                <a:gd name="T28" fmla="*/ 28 w 63"/>
                <a:gd name="T29" fmla="*/ 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97">
                  <a:moveTo>
                    <a:pt x="28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3" y="1"/>
                    <a:pt x="63" y="2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5"/>
                    <a:pt x="63" y="6"/>
                    <a:pt x="61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35" y="97"/>
                    <a:pt x="34" y="97"/>
                    <a:pt x="32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7"/>
                    <a:pt x="28" y="97"/>
                    <a:pt x="28" y="96"/>
                  </a:cubicBezTo>
                  <a:lnTo>
                    <a:pt x="28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11" name="Freeform 68">
              <a:extLst>
                <a:ext uri="{FF2B5EF4-FFF2-40B4-BE49-F238E27FC236}">
                  <a16:creationId xmlns:a16="http://schemas.microsoft.com/office/drawing/2014/main" id="{F0990051-32E0-48E2-90C9-1AFF12040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844" y="4313780"/>
              <a:ext cx="65832" cy="121337"/>
            </a:xfrm>
            <a:custGeom>
              <a:avLst/>
              <a:gdLst>
                <a:gd name="T0" fmla="*/ 0 w 53"/>
                <a:gd name="T1" fmla="*/ 2 h 97"/>
                <a:gd name="T2" fmla="*/ 2 w 53"/>
                <a:gd name="T3" fmla="*/ 0 h 97"/>
                <a:gd name="T4" fmla="*/ 5 w 53"/>
                <a:gd name="T5" fmla="*/ 0 h 97"/>
                <a:gd name="T6" fmla="*/ 7 w 53"/>
                <a:gd name="T7" fmla="*/ 2 h 97"/>
                <a:gd name="T8" fmla="*/ 7 w 53"/>
                <a:gd name="T9" fmla="*/ 92 h 97"/>
                <a:gd name="T10" fmla="*/ 51 w 53"/>
                <a:gd name="T11" fmla="*/ 92 h 97"/>
                <a:gd name="T12" fmla="*/ 53 w 53"/>
                <a:gd name="T13" fmla="*/ 93 h 97"/>
                <a:gd name="T14" fmla="*/ 53 w 53"/>
                <a:gd name="T15" fmla="*/ 96 h 97"/>
                <a:gd name="T16" fmla="*/ 51 w 53"/>
                <a:gd name="T17" fmla="*/ 97 h 97"/>
                <a:gd name="T18" fmla="*/ 2 w 53"/>
                <a:gd name="T19" fmla="*/ 97 h 97"/>
                <a:gd name="T20" fmla="*/ 0 w 53"/>
                <a:gd name="T21" fmla="*/ 96 h 97"/>
                <a:gd name="T22" fmla="*/ 0 w 53"/>
                <a:gd name="T23" fmla="*/ 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7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3" y="92"/>
                    <a:pt x="53" y="92"/>
                    <a:pt x="53" y="93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7"/>
                    <a:pt x="52" y="97"/>
                    <a:pt x="51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7"/>
                    <a:pt x="0" y="97"/>
                    <a:pt x="0" y="96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12" name="Freeform 69">
              <a:extLst>
                <a:ext uri="{FF2B5EF4-FFF2-40B4-BE49-F238E27FC236}">
                  <a16:creationId xmlns:a16="http://schemas.microsoft.com/office/drawing/2014/main" id="{44B93CA6-4AD6-4C6C-8CE3-2119330CFC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5130" y="4311199"/>
              <a:ext cx="113592" cy="123918"/>
            </a:xfrm>
            <a:custGeom>
              <a:avLst/>
              <a:gdLst>
                <a:gd name="T0" fmla="*/ 1 w 90"/>
                <a:gd name="T1" fmla="*/ 98 h 99"/>
                <a:gd name="T2" fmla="*/ 43 w 90"/>
                <a:gd name="T3" fmla="*/ 1 h 99"/>
                <a:gd name="T4" fmla="*/ 45 w 90"/>
                <a:gd name="T5" fmla="*/ 0 h 99"/>
                <a:gd name="T6" fmla="*/ 45 w 90"/>
                <a:gd name="T7" fmla="*/ 0 h 99"/>
                <a:gd name="T8" fmla="*/ 47 w 90"/>
                <a:gd name="T9" fmla="*/ 1 h 99"/>
                <a:gd name="T10" fmla="*/ 90 w 90"/>
                <a:gd name="T11" fmla="*/ 98 h 99"/>
                <a:gd name="T12" fmla="*/ 88 w 90"/>
                <a:gd name="T13" fmla="*/ 99 h 99"/>
                <a:gd name="T14" fmla="*/ 85 w 90"/>
                <a:gd name="T15" fmla="*/ 99 h 99"/>
                <a:gd name="T16" fmla="*/ 83 w 90"/>
                <a:gd name="T17" fmla="*/ 98 h 99"/>
                <a:gd name="T18" fmla="*/ 72 w 90"/>
                <a:gd name="T19" fmla="*/ 73 h 99"/>
                <a:gd name="T20" fmla="*/ 18 w 90"/>
                <a:gd name="T21" fmla="*/ 73 h 99"/>
                <a:gd name="T22" fmla="*/ 7 w 90"/>
                <a:gd name="T23" fmla="*/ 98 h 99"/>
                <a:gd name="T24" fmla="*/ 5 w 90"/>
                <a:gd name="T25" fmla="*/ 99 h 99"/>
                <a:gd name="T26" fmla="*/ 2 w 90"/>
                <a:gd name="T27" fmla="*/ 99 h 99"/>
                <a:gd name="T28" fmla="*/ 1 w 90"/>
                <a:gd name="T29" fmla="*/ 98 h 99"/>
                <a:gd name="T30" fmla="*/ 69 w 90"/>
                <a:gd name="T31" fmla="*/ 67 h 99"/>
                <a:gd name="T32" fmla="*/ 45 w 90"/>
                <a:gd name="T33" fmla="*/ 11 h 99"/>
                <a:gd name="T34" fmla="*/ 45 w 90"/>
                <a:gd name="T35" fmla="*/ 11 h 99"/>
                <a:gd name="T36" fmla="*/ 21 w 90"/>
                <a:gd name="T37" fmla="*/ 67 h 99"/>
                <a:gd name="T38" fmla="*/ 69 w 90"/>
                <a:gd name="T39" fmla="*/ 6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99">
                  <a:moveTo>
                    <a:pt x="1" y="98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4" y="1"/>
                    <a:pt x="44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0"/>
                    <a:pt x="47" y="1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99"/>
                    <a:pt x="90" y="99"/>
                    <a:pt x="88" y="99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4" y="99"/>
                    <a:pt x="83" y="99"/>
                    <a:pt x="83" y="98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6" y="99"/>
                    <a:pt x="5" y="9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1" y="99"/>
                    <a:pt x="0" y="99"/>
                    <a:pt x="1" y="98"/>
                  </a:cubicBezTo>
                  <a:close/>
                  <a:moveTo>
                    <a:pt x="69" y="67"/>
                  </a:move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21" y="67"/>
                    <a:pt x="21" y="67"/>
                    <a:pt x="21" y="67"/>
                  </a:cubicBezTo>
                  <a:lnTo>
                    <a:pt x="69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13" name="Freeform 70">
              <a:extLst>
                <a:ext uri="{FF2B5EF4-FFF2-40B4-BE49-F238E27FC236}">
                  <a16:creationId xmlns:a16="http://schemas.microsoft.com/office/drawing/2014/main" id="{E05E14F2-7D10-4A90-AE9A-D55A7BCF5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793" y="4312489"/>
              <a:ext cx="98102" cy="125210"/>
            </a:xfrm>
            <a:custGeom>
              <a:avLst/>
              <a:gdLst>
                <a:gd name="T0" fmla="*/ 0 w 78"/>
                <a:gd name="T1" fmla="*/ 2 h 100"/>
                <a:gd name="T2" fmla="*/ 2 w 78"/>
                <a:gd name="T3" fmla="*/ 0 h 100"/>
                <a:gd name="T4" fmla="*/ 5 w 78"/>
                <a:gd name="T5" fmla="*/ 0 h 100"/>
                <a:gd name="T6" fmla="*/ 71 w 78"/>
                <a:gd name="T7" fmla="*/ 87 h 100"/>
                <a:gd name="T8" fmla="*/ 72 w 78"/>
                <a:gd name="T9" fmla="*/ 87 h 100"/>
                <a:gd name="T10" fmla="*/ 72 w 78"/>
                <a:gd name="T11" fmla="*/ 3 h 100"/>
                <a:gd name="T12" fmla="*/ 73 w 78"/>
                <a:gd name="T13" fmla="*/ 1 h 100"/>
                <a:gd name="T14" fmla="*/ 76 w 78"/>
                <a:gd name="T15" fmla="*/ 1 h 100"/>
                <a:gd name="T16" fmla="*/ 78 w 78"/>
                <a:gd name="T17" fmla="*/ 3 h 100"/>
                <a:gd name="T18" fmla="*/ 78 w 78"/>
                <a:gd name="T19" fmla="*/ 98 h 100"/>
                <a:gd name="T20" fmla="*/ 76 w 78"/>
                <a:gd name="T21" fmla="*/ 100 h 100"/>
                <a:gd name="T22" fmla="*/ 74 w 78"/>
                <a:gd name="T23" fmla="*/ 100 h 100"/>
                <a:gd name="T24" fmla="*/ 7 w 78"/>
                <a:gd name="T25" fmla="*/ 12 h 100"/>
                <a:gd name="T26" fmla="*/ 6 w 78"/>
                <a:gd name="T27" fmla="*/ 12 h 100"/>
                <a:gd name="T28" fmla="*/ 6 w 78"/>
                <a:gd name="T29" fmla="*/ 97 h 100"/>
                <a:gd name="T30" fmla="*/ 5 w 78"/>
                <a:gd name="T31" fmla="*/ 98 h 100"/>
                <a:gd name="T32" fmla="*/ 2 w 78"/>
                <a:gd name="T33" fmla="*/ 98 h 100"/>
                <a:gd name="T34" fmla="*/ 0 w 78"/>
                <a:gd name="T35" fmla="*/ 97 h 100"/>
                <a:gd name="T36" fmla="*/ 0 w 78"/>
                <a:gd name="T37" fmla="*/ 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100">
                  <a:moveTo>
                    <a:pt x="0" y="2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2"/>
                    <a:pt x="72" y="1"/>
                    <a:pt x="73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7" y="1"/>
                    <a:pt x="78" y="2"/>
                    <a:pt x="78" y="3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8" y="99"/>
                    <a:pt x="77" y="100"/>
                    <a:pt x="76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4" y="100"/>
                    <a:pt x="73" y="99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98"/>
                    <a:pt x="6" y="98"/>
                    <a:pt x="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8"/>
                    <a:pt x="0" y="97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14" name="Freeform 71">
              <a:extLst>
                <a:ext uri="{FF2B5EF4-FFF2-40B4-BE49-F238E27FC236}">
                  <a16:creationId xmlns:a16="http://schemas.microsoft.com/office/drawing/2014/main" id="{63CB269A-FDB4-4F48-A77A-3FBF7B5761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1038" y="4313780"/>
              <a:ext cx="100684" cy="121337"/>
            </a:xfrm>
            <a:custGeom>
              <a:avLst/>
              <a:gdLst>
                <a:gd name="T0" fmla="*/ 0 w 80"/>
                <a:gd name="T1" fmla="*/ 2 h 97"/>
                <a:gd name="T2" fmla="*/ 2 w 80"/>
                <a:gd name="T3" fmla="*/ 0 h 97"/>
                <a:gd name="T4" fmla="*/ 32 w 80"/>
                <a:gd name="T5" fmla="*/ 0 h 97"/>
                <a:gd name="T6" fmla="*/ 80 w 80"/>
                <a:gd name="T7" fmla="*/ 49 h 97"/>
                <a:gd name="T8" fmla="*/ 32 w 80"/>
                <a:gd name="T9" fmla="*/ 97 h 97"/>
                <a:gd name="T10" fmla="*/ 2 w 80"/>
                <a:gd name="T11" fmla="*/ 97 h 97"/>
                <a:gd name="T12" fmla="*/ 0 w 80"/>
                <a:gd name="T13" fmla="*/ 96 h 97"/>
                <a:gd name="T14" fmla="*/ 0 w 80"/>
                <a:gd name="T15" fmla="*/ 2 h 97"/>
                <a:gd name="T16" fmla="*/ 30 w 80"/>
                <a:gd name="T17" fmla="*/ 91 h 97"/>
                <a:gd name="T18" fmla="*/ 73 w 80"/>
                <a:gd name="T19" fmla="*/ 49 h 97"/>
                <a:gd name="T20" fmla="*/ 30 w 80"/>
                <a:gd name="T21" fmla="*/ 6 h 97"/>
                <a:gd name="T22" fmla="*/ 7 w 80"/>
                <a:gd name="T23" fmla="*/ 6 h 97"/>
                <a:gd name="T24" fmla="*/ 7 w 80"/>
                <a:gd name="T25" fmla="*/ 91 h 97"/>
                <a:gd name="T26" fmla="*/ 30 w 80"/>
                <a:gd name="T27" fmla="*/ 9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97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8" y="0"/>
                    <a:pt x="80" y="22"/>
                    <a:pt x="80" y="49"/>
                  </a:cubicBezTo>
                  <a:cubicBezTo>
                    <a:pt x="80" y="76"/>
                    <a:pt x="58" y="97"/>
                    <a:pt x="3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7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0" y="91"/>
                  </a:moveTo>
                  <a:cubicBezTo>
                    <a:pt x="55" y="91"/>
                    <a:pt x="73" y="73"/>
                    <a:pt x="73" y="49"/>
                  </a:cubicBezTo>
                  <a:cubicBezTo>
                    <a:pt x="73" y="25"/>
                    <a:pt x="55" y="6"/>
                    <a:pt x="30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91"/>
                    <a:pt x="7" y="91"/>
                    <a:pt x="7" y="91"/>
                  </a:cubicBezTo>
                  <a:lnTo>
                    <a:pt x="30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15" name="Freeform 72">
              <a:extLst>
                <a:ext uri="{FF2B5EF4-FFF2-40B4-BE49-F238E27FC236}">
                  <a16:creationId xmlns:a16="http://schemas.microsoft.com/office/drawing/2014/main" id="{A950C4FD-8531-4CD5-A4DB-717291467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012" y="4251821"/>
              <a:ext cx="38725" cy="43888"/>
            </a:xfrm>
            <a:custGeom>
              <a:avLst/>
              <a:gdLst>
                <a:gd name="T0" fmla="*/ 9 w 31"/>
                <a:gd name="T1" fmla="*/ 35 h 35"/>
                <a:gd name="T2" fmla="*/ 9 w 31"/>
                <a:gd name="T3" fmla="*/ 35 h 35"/>
                <a:gd name="T4" fmla="*/ 25 w 31"/>
                <a:gd name="T5" fmla="*/ 35 h 35"/>
                <a:gd name="T6" fmla="*/ 26 w 31"/>
                <a:gd name="T7" fmla="*/ 35 h 35"/>
                <a:gd name="T8" fmla="*/ 31 w 31"/>
                <a:gd name="T9" fmla="*/ 19 h 35"/>
                <a:gd name="T10" fmla="*/ 31 w 31"/>
                <a:gd name="T11" fmla="*/ 18 h 35"/>
                <a:gd name="T12" fmla="*/ 26 w 31"/>
                <a:gd name="T13" fmla="*/ 15 h 35"/>
                <a:gd name="T14" fmla="*/ 12 w 31"/>
                <a:gd name="T15" fmla="*/ 7 h 35"/>
                <a:gd name="T16" fmla="*/ 0 w 31"/>
                <a:gd name="T17" fmla="*/ 0 h 35"/>
                <a:gd name="T18" fmla="*/ 7 w 31"/>
                <a:gd name="T19" fmla="*/ 26 h 35"/>
                <a:gd name="T20" fmla="*/ 9 w 31"/>
                <a:gd name="T21" fmla="*/ 34 h 35"/>
                <a:gd name="T22" fmla="*/ 9 w 31"/>
                <a:gd name="T2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35">
                  <a:moveTo>
                    <a:pt x="9" y="35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6" y="35"/>
                    <a:pt x="26" y="35"/>
                  </a:cubicBezTo>
                  <a:cubicBezTo>
                    <a:pt x="28" y="29"/>
                    <a:pt x="30" y="24"/>
                    <a:pt x="31" y="19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34"/>
                    <a:pt x="9" y="34"/>
                    <a:pt x="9" y="34"/>
                  </a:cubicBezTo>
                  <a:lnTo>
                    <a:pt x="9" y="35"/>
                  </a:ln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16" name="Freeform 73">
              <a:extLst>
                <a:ext uri="{FF2B5EF4-FFF2-40B4-BE49-F238E27FC236}">
                  <a16:creationId xmlns:a16="http://schemas.microsoft.com/office/drawing/2014/main" id="{CFC7DF32-E781-4A61-882D-9104023B5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339" y="42957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17" name="Freeform 74">
              <a:extLst>
                <a:ext uri="{FF2B5EF4-FFF2-40B4-BE49-F238E27FC236}">
                  <a16:creationId xmlns:a16="http://schemas.microsoft.com/office/drawing/2014/main" id="{EC074DD3-2A13-47AD-8C8C-E1D8FE058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206" y="4251821"/>
              <a:ext cx="37434" cy="42597"/>
            </a:xfrm>
            <a:custGeom>
              <a:avLst/>
              <a:gdLst>
                <a:gd name="T0" fmla="*/ 30 w 30"/>
                <a:gd name="T1" fmla="*/ 0 h 34"/>
                <a:gd name="T2" fmla="*/ 7 w 30"/>
                <a:gd name="T3" fmla="*/ 13 h 34"/>
                <a:gd name="T4" fmla="*/ 0 w 30"/>
                <a:gd name="T5" fmla="*/ 17 h 34"/>
                <a:gd name="T6" fmla="*/ 1 w 30"/>
                <a:gd name="T7" fmla="*/ 19 h 34"/>
                <a:gd name="T8" fmla="*/ 6 w 30"/>
                <a:gd name="T9" fmla="*/ 34 h 34"/>
                <a:gd name="T10" fmla="*/ 21 w 30"/>
                <a:gd name="T11" fmla="*/ 34 h 34"/>
                <a:gd name="T12" fmla="*/ 23 w 30"/>
                <a:gd name="T13" fmla="*/ 34 h 34"/>
                <a:gd name="T14" fmla="*/ 23 w 30"/>
                <a:gd name="T15" fmla="*/ 32 h 34"/>
                <a:gd name="T16" fmla="*/ 24 w 30"/>
                <a:gd name="T17" fmla="*/ 28 h 34"/>
                <a:gd name="T18" fmla="*/ 27 w 30"/>
                <a:gd name="T19" fmla="*/ 13 h 34"/>
                <a:gd name="T20" fmla="*/ 30 w 30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34">
                  <a:moveTo>
                    <a:pt x="3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11" y="34"/>
                    <a:pt x="16" y="34"/>
                    <a:pt x="21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B14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18" name="Freeform 75">
              <a:extLst>
                <a:ext uri="{FF2B5EF4-FFF2-40B4-BE49-F238E27FC236}">
                  <a16:creationId xmlns:a16="http://schemas.microsoft.com/office/drawing/2014/main" id="{08EDDF28-AC00-42D5-A3E7-F2BE4BD5F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206" y="427118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14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19" name="Freeform 76">
              <a:extLst>
                <a:ext uri="{FF2B5EF4-FFF2-40B4-BE49-F238E27FC236}">
                  <a16:creationId xmlns:a16="http://schemas.microsoft.com/office/drawing/2014/main" id="{F19D2953-D8A7-44C7-9B46-DA16D40BC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022" y="4337015"/>
              <a:ext cx="50342" cy="34852"/>
            </a:xfrm>
            <a:custGeom>
              <a:avLst/>
              <a:gdLst>
                <a:gd name="T0" fmla="*/ 28 w 40"/>
                <a:gd name="T1" fmla="*/ 25 h 27"/>
                <a:gd name="T2" fmla="*/ 40 w 40"/>
                <a:gd name="T3" fmla="*/ 23 h 27"/>
                <a:gd name="T4" fmla="*/ 20 w 40"/>
                <a:gd name="T5" fmla="*/ 5 h 27"/>
                <a:gd name="T6" fmla="*/ 14 w 40"/>
                <a:gd name="T7" fmla="*/ 0 h 27"/>
                <a:gd name="T8" fmla="*/ 13 w 40"/>
                <a:gd name="T9" fmla="*/ 1 h 27"/>
                <a:gd name="T10" fmla="*/ 0 w 40"/>
                <a:gd name="T11" fmla="*/ 10 h 27"/>
                <a:gd name="T12" fmla="*/ 5 w 40"/>
                <a:gd name="T13" fmla="*/ 26 h 27"/>
                <a:gd name="T14" fmla="*/ 6 w 40"/>
                <a:gd name="T15" fmla="*/ 27 h 27"/>
                <a:gd name="T16" fmla="*/ 12 w 40"/>
                <a:gd name="T17" fmla="*/ 26 h 27"/>
                <a:gd name="T18" fmla="*/ 28 w 40"/>
                <a:gd name="T1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27">
                  <a:moveTo>
                    <a:pt x="28" y="25"/>
                  </a:moveTo>
                  <a:cubicBezTo>
                    <a:pt x="40" y="23"/>
                    <a:pt x="40" y="23"/>
                    <a:pt x="40" y="2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6"/>
                    <a:pt x="3" y="21"/>
                    <a:pt x="5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12" y="26"/>
                    <a:pt x="12" y="26"/>
                    <a:pt x="12" y="26"/>
                  </a:cubicBezTo>
                  <a:lnTo>
                    <a:pt x="28" y="25"/>
                  </a:lnTo>
                  <a:close/>
                </a:path>
              </a:pathLst>
            </a:custGeom>
            <a:solidFill>
              <a:srgbClr val="E74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20" name="Freeform 77">
              <a:extLst>
                <a:ext uri="{FF2B5EF4-FFF2-40B4-BE49-F238E27FC236}">
                  <a16:creationId xmlns:a16="http://schemas.microsoft.com/office/drawing/2014/main" id="{AE0C7FE8-FD78-4DEB-9CB4-56E824FC9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482" y="4386066"/>
              <a:ext cx="34852" cy="51633"/>
            </a:xfrm>
            <a:custGeom>
              <a:avLst/>
              <a:gdLst>
                <a:gd name="T0" fmla="*/ 25 w 28"/>
                <a:gd name="T1" fmla="*/ 17 h 41"/>
                <a:gd name="T2" fmla="*/ 28 w 28"/>
                <a:gd name="T3" fmla="*/ 10 h 41"/>
                <a:gd name="T4" fmla="*/ 27 w 28"/>
                <a:gd name="T5" fmla="*/ 9 h 41"/>
                <a:gd name="T6" fmla="*/ 14 w 28"/>
                <a:gd name="T7" fmla="*/ 0 h 41"/>
                <a:gd name="T8" fmla="*/ 1 w 28"/>
                <a:gd name="T9" fmla="*/ 10 h 41"/>
                <a:gd name="T10" fmla="*/ 0 w 28"/>
                <a:gd name="T11" fmla="*/ 10 h 41"/>
                <a:gd name="T12" fmla="*/ 3 w 28"/>
                <a:gd name="T13" fmla="*/ 16 h 41"/>
                <a:gd name="T14" fmla="*/ 9 w 28"/>
                <a:gd name="T15" fmla="*/ 30 h 41"/>
                <a:gd name="T16" fmla="*/ 14 w 28"/>
                <a:gd name="T17" fmla="*/ 41 h 41"/>
                <a:gd name="T18" fmla="*/ 25 w 28"/>
                <a:gd name="T1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1">
                  <a:moveTo>
                    <a:pt x="25" y="17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3"/>
                    <a:pt x="5" y="6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14" y="41"/>
                    <a:pt x="14" y="41"/>
                    <a:pt x="14" y="41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rgbClr val="6ABF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21" name="Freeform 78">
              <a:extLst>
                <a:ext uri="{FF2B5EF4-FFF2-40B4-BE49-F238E27FC236}">
                  <a16:creationId xmlns:a16="http://schemas.microsoft.com/office/drawing/2014/main" id="{16DFC36D-C970-4943-9208-90B2C64EF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451" y="4339597"/>
              <a:ext cx="49051" cy="33561"/>
            </a:xfrm>
            <a:custGeom>
              <a:avLst/>
              <a:gdLst>
                <a:gd name="T0" fmla="*/ 35 w 39"/>
                <a:gd name="T1" fmla="*/ 25 h 26"/>
                <a:gd name="T2" fmla="*/ 39 w 39"/>
                <a:gd name="T3" fmla="*/ 10 h 26"/>
                <a:gd name="T4" fmla="*/ 26 w 39"/>
                <a:gd name="T5" fmla="*/ 0 h 26"/>
                <a:gd name="T6" fmla="*/ 25 w 39"/>
                <a:gd name="T7" fmla="*/ 0 h 26"/>
                <a:gd name="T8" fmla="*/ 20 w 39"/>
                <a:gd name="T9" fmla="*/ 4 h 26"/>
                <a:gd name="T10" fmla="*/ 9 w 39"/>
                <a:gd name="T11" fmla="*/ 15 h 26"/>
                <a:gd name="T12" fmla="*/ 0 w 39"/>
                <a:gd name="T13" fmla="*/ 23 h 26"/>
                <a:gd name="T14" fmla="*/ 27 w 39"/>
                <a:gd name="T15" fmla="*/ 25 h 26"/>
                <a:gd name="T16" fmla="*/ 34 w 39"/>
                <a:gd name="T17" fmla="*/ 26 h 26"/>
                <a:gd name="T18" fmla="*/ 35 w 39"/>
                <a:gd name="T1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26">
                  <a:moveTo>
                    <a:pt x="35" y="25"/>
                  </a:moveTo>
                  <a:cubicBezTo>
                    <a:pt x="39" y="10"/>
                    <a:pt x="39" y="10"/>
                    <a:pt x="39" y="10"/>
                  </a:cubicBezTo>
                  <a:cubicBezTo>
                    <a:pt x="35" y="7"/>
                    <a:pt x="31" y="3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4" y="26"/>
                    <a:pt x="34" y="26"/>
                    <a:pt x="34" y="26"/>
                  </a:cubicBezTo>
                  <a:lnTo>
                    <a:pt x="35" y="25"/>
                  </a:lnTo>
                  <a:close/>
                </a:path>
              </a:pathLst>
            </a:custGeom>
            <a:solidFill>
              <a:srgbClr val="EBA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22" name="Freeform 79">
              <a:extLst>
                <a:ext uri="{FF2B5EF4-FFF2-40B4-BE49-F238E27FC236}">
                  <a16:creationId xmlns:a16="http://schemas.microsoft.com/office/drawing/2014/main" id="{0D01BDB3-6902-49C0-845A-A9DFC279B8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4716" y="4076270"/>
              <a:ext cx="493092" cy="472439"/>
            </a:xfrm>
            <a:custGeom>
              <a:avLst/>
              <a:gdLst>
                <a:gd name="T0" fmla="*/ 357 w 393"/>
                <a:gd name="T1" fmla="*/ 114 h 375"/>
                <a:gd name="T2" fmla="*/ 305 w 393"/>
                <a:gd name="T3" fmla="*/ 86 h 375"/>
                <a:gd name="T4" fmla="*/ 277 w 393"/>
                <a:gd name="T5" fmla="*/ 70 h 375"/>
                <a:gd name="T6" fmla="*/ 273 w 393"/>
                <a:gd name="T7" fmla="*/ 53 h 375"/>
                <a:gd name="T8" fmla="*/ 202 w 393"/>
                <a:gd name="T9" fmla="*/ 1 h 375"/>
                <a:gd name="T10" fmla="*/ 158 w 393"/>
                <a:gd name="T11" fmla="*/ 24 h 375"/>
                <a:gd name="T12" fmla="*/ 113 w 393"/>
                <a:gd name="T13" fmla="*/ 67 h 375"/>
                <a:gd name="T14" fmla="*/ 90 w 393"/>
                <a:gd name="T15" fmla="*/ 86 h 375"/>
                <a:gd name="T16" fmla="*/ 7 w 393"/>
                <a:gd name="T17" fmla="*/ 134 h 375"/>
                <a:gd name="T18" fmla="*/ 2 w 393"/>
                <a:gd name="T19" fmla="*/ 155 h 375"/>
                <a:gd name="T20" fmla="*/ 35 w 393"/>
                <a:gd name="T21" fmla="*/ 238 h 375"/>
                <a:gd name="T22" fmla="*/ 57 w 393"/>
                <a:gd name="T23" fmla="*/ 263 h 375"/>
                <a:gd name="T24" fmla="*/ 64 w 393"/>
                <a:gd name="T25" fmla="*/ 345 h 375"/>
                <a:gd name="T26" fmla="*/ 84 w 393"/>
                <a:gd name="T27" fmla="*/ 375 h 375"/>
                <a:gd name="T28" fmla="*/ 170 w 393"/>
                <a:gd name="T29" fmla="*/ 373 h 375"/>
                <a:gd name="T30" fmla="*/ 181 w 393"/>
                <a:gd name="T31" fmla="*/ 363 h 375"/>
                <a:gd name="T32" fmla="*/ 212 w 393"/>
                <a:gd name="T33" fmla="*/ 366 h 375"/>
                <a:gd name="T34" fmla="*/ 310 w 393"/>
                <a:gd name="T35" fmla="*/ 375 h 375"/>
                <a:gd name="T36" fmla="*/ 334 w 393"/>
                <a:gd name="T37" fmla="*/ 330 h 375"/>
                <a:gd name="T38" fmla="*/ 344 w 393"/>
                <a:gd name="T39" fmla="*/ 272 h 375"/>
                <a:gd name="T40" fmla="*/ 327 w 393"/>
                <a:gd name="T41" fmla="*/ 242 h 375"/>
                <a:gd name="T42" fmla="*/ 366 w 393"/>
                <a:gd name="T43" fmla="*/ 231 h 375"/>
                <a:gd name="T44" fmla="*/ 237 w 393"/>
                <a:gd name="T45" fmla="*/ 171 h 375"/>
                <a:gd name="T46" fmla="*/ 244 w 393"/>
                <a:gd name="T47" fmla="*/ 139 h 375"/>
                <a:gd name="T48" fmla="*/ 247 w 393"/>
                <a:gd name="T49" fmla="*/ 233 h 375"/>
                <a:gd name="T50" fmla="*/ 186 w 393"/>
                <a:gd name="T51" fmla="*/ 262 h 375"/>
                <a:gd name="T52" fmla="*/ 197 w 393"/>
                <a:gd name="T53" fmla="*/ 287 h 375"/>
                <a:gd name="T54" fmla="*/ 196 w 393"/>
                <a:gd name="T55" fmla="*/ 233 h 375"/>
                <a:gd name="T56" fmla="*/ 158 w 393"/>
                <a:gd name="T57" fmla="*/ 146 h 375"/>
                <a:gd name="T58" fmla="*/ 154 w 393"/>
                <a:gd name="T59" fmla="*/ 174 h 375"/>
                <a:gd name="T60" fmla="*/ 168 w 393"/>
                <a:gd name="T61" fmla="*/ 40 h 375"/>
                <a:gd name="T62" fmla="*/ 254 w 393"/>
                <a:gd name="T63" fmla="*/ 89 h 375"/>
                <a:gd name="T64" fmla="*/ 204 w 393"/>
                <a:gd name="T65" fmla="*/ 155 h 375"/>
                <a:gd name="T66" fmla="*/ 188 w 393"/>
                <a:gd name="T67" fmla="*/ 161 h 375"/>
                <a:gd name="T68" fmla="*/ 187 w 393"/>
                <a:gd name="T69" fmla="*/ 149 h 375"/>
                <a:gd name="T70" fmla="*/ 129 w 393"/>
                <a:gd name="T71" fmla="*/ 66 h 375"/>
                <a:gd name="T72" fmla="*/ 22 w 393"/>
                <a:gd name="T73" fmla="*/ 148 h 375"/>
                <a:gd name="T74" fmla="*/ 134 w 393"/>
                <a:gd name="T75" fmla="*/ 137 h 375"/>
                <a:gd name="T76" fmla="*/ 152 w 393"/>
                <a:gd name="T77" fmla="*/ 183 h 375"/>
                <a:gd name="T78" fmla="*/ 150 w 393"/>
                <a:gd name="T79" fmla="*/ 199 h 375"/>
                <a:gd name="T80" fmla="*/ 138 w 393"/>
                <a:gd name="T81" fmla="*/ 198 h 375"/>
                <a:gd name="T82" fmla="*/ 154 w 393"/>
                <a:gd name="T83" fmla="*/ 234 h 375"/>
                <a:gd name="T84" fmla="*/ 145 w 393"/>
                <a:gd name="T85" fmla="*/ 209 h 375"/>
                <a:gd name="T86" fmla="*/ 169 w 393"/>
                <a:gd name="T87" fmla="*/ 350 h 375"/>
                <a:gd name="T88" fmla="*/ 82 w 393"/>
                <a:gd name="T89" fmla="*/ 339 h 375"/>
                <a:gd name="T90" fmla="*/ 145 w 393"/>
                <a:gd name="T91" fmla="*/ 244 h 375"/>
                <a:gd name="T92" fmla="*/ 163 w 393"/>
                <a:gd name="T93" fmla="*/ 237 h 375"/>
                <a:gd name="T94" fmla="*/ 173 w 393"/>
                <a:gd name="T95" fmla="*/ 249 h 375"/>
                <a:gd name="T96" fmla="*/ 180 w 393"/>
                <a:gd name="T97" fmla="*/ 282 h 375"/>
                <a:gd name="T98" fmla="*/ 333 w 393"/>
                <a:gd name="T99" fmla="*/ 284 h 375"/>
                <a:gd name="T100" fmla="*/ 288 w 393"/>
                <a:gd name="T101" fmla="*/ 355 h 375"/>
                <a:gd name="T102" fmla="*/ 217 w 393"/>
                <a:gd name="T103" fmla="*/ 267 h 375"/>
                <a:gd name="T104" fmla="*/ 218 w 393"/>
                <a:gd name="T105" fmla="*/ 249 h 375"/>
                <a:gd name="T106" fmla="*/ 230 w 393"/>
                <a:gd name="T107" fmla="*/ 238 h 375"/>
                <a:gd name="T108" fmla="*/ 239 w 393"/>
                <a:gd name="T109" fmla="*/ 246 h 375"/>
                <a:gd name="T110" fmla="*/ 367 w 393"/>
                <a:gd name="T111" fmla="*/ 165 h 375"/>
                <a:gd name="T112" fmla="*/ 261 w 393"/>
                <a:gd name="T113" fmla="*/ 205 h 375"/>
                <a:gd name="T114" fmla="*/ 244 w 393"/>
                <a:gd name="T115" fmla="*/ 199 h 375"/>
                <a:gd name="T116" fmla="*/ 239 w 393"/>
                <a:gd name="T117" fmla="*/ 184 h 375"/>
                <a:gd name="T118" fmla="*/ 248 w 393"/>
                <a:gd name="T119" fmla="*/ 177 h 375"/>
                <a:gd name="T120" fmla="*/ 310 w 393"/>
                <a:gd name="T121" fmla="*/ 10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" h="375">
                  <a:moveTo>
                    <a:pt x="392" y="143"/>
                  </a:moveTo>
                  <a:cubicBezTo>
                    <a:pt x="392" y="141"/>
                    <a:pt x="391" y="139"/>
                    <a:pt x="389" y="137"/>
                  </a:cubicBezTo>
                  <a:cubicBezTo>
                    <a:pt x="389" y="136"/>
                    <a:pt x="388" y="136"/>
                    <a:pt x="388" y="135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6" y="135"/>
                    <a:pt x="386" y="135"/>
                    <a:pt x="386" y="135"/>
                  </a:cubicBezTo>
                  <a:cubicBezTo>
                    <a:pt x="383" y="132"/>
                    <a:pt x="383" y="132"/>
                    <a:pt x="383" y="132"/>
                  </a:cubicBezTo>
                  <a:cubicBezTo>
                    <a:pt x="357" y="114"/>
                    <a:pt x="357" y="114"/>
                    <a:pt x="357" y="114"/>
                  </a:cubicBezTo>
                  <a:cubicBezTo>
                    <a:pt x="349" y="108"/>
                    <a:pt x="340" y="102"/>
                    <a:pt x="331" y="96"/>
                  </a:cubicBezTo>
                  <a:cubicBezTo>
                    <a:pt x="318" y="87"/>
                    <a:pt x="318" y="87"/>
                    <a:pt x="318" y="87"/>
                  </a:cubicBezTo>
                  <a:cubicBezTo>
                    <a:pt x="318" y="86"/>
                    <a:pt x="318" y="86"/>
                    <a:pt x="318" y="86"/>
                  </a:cubicBezTo>
                  <a:cubicBezTo>
                    <a:pt x="317" y="86"/>
                    <a:pt x="317" y="86"/>
                    <a:pt x="316" y="85"/>
                  </a:cubicBezTo>
                  <a:cubicBezTo>
                    <a:pt x="315" y="85"/>
                    <a:pt x="314" y="85"/>
                    <a:pt x="313" y="84"/>
                  </a:cubicBezTo>
                  <a:cubicBezTo>
                    <a:pt x="311" y="84"/>
                    <a:pt x="310" y="84"/>
                    <a:pt x="308" y="84"/>
                  </a:cubicBezTo>
                  <a:cubicBezTo>
                    <a:pt x="307" y="85"/>
                    <a:pt x="306" y="85"/>
                    <a:pt x="305" y="86"/>
                  </a:cubicBezTo>
                  <a:cubicBezTo>
                    <a:pt x="304" y="86"/>
                    <a:pt x="304" y="86"/>
                    <a:pt x="304" y="86"/>
                  </a:cubicBezTo>
                  <a:cubicBezTo>
                    <a:pt x="302" y="87"/>
                    <a:pt x="302" y="87"/>
                    <a:pt x="302" y="87"/>
                  </a:cubicBezTo>
                  <a:cubicBezTo>
                    <a:pt x="295" y="92"/>
                    <a:pt x="295" y="92"/>
                    <a:pt x="295" y="92"/>
                  </a:cubicBezTo>
                  <a:cubicBezTo>
                    <a:pt x="286" y="98"/>
                    <a:pt x="276" y="105"/>
                    <a:pt x="266" y="111"/>
                  </a:cubicBezTo>
                  <a:cubicBezTo>
                    <a:pt x="268" y="105"/>
                    <a:pt x="269" y="99"/>
                    <a:pt x="271" y="93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77" y="70"/>
                    <a:pt x="277" y="70"/>
                    <a:pt x="277" y="70"/>
                  </a:cubicBezTo>
                  <a:cubicBezTo>
                    <a:pt x="277" y="68"/>
                    <a:pt x="277" y="68"/>
                    <a:pt x="277" y="68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8" y="65"/>
                    <a:pt x="278" y="65"/>
                    <a:pt x="278" y="64"/>
                  </a:cubicBezTo>
                  <a:cubicBezTo>
                    <a:pt x="278" y="62"/>
                    <a:pt x="278" y="60"/>
                    <a:pt x="277" y="58"/>
                  </a:cubicBezTo>
                  <a:cubicBezTo>
                    <a:pt x="276" y="56"/>
                    <a:pt x="275" y="54"/>
                    <a:pt x="273" y="53"/>
                  </a:cubicBezTo>
                  <a:cubicBezTo>
                    <a:pt x="256" y="40"/>
                    <a:pt x="239" y="27"/>
                    <a:pt x="221" y="15"/>
                  </a:cubicBezTo>
                  <a:cubicBezTo>
                    <a:pt x="209" y="5"/>
                    <a:pt x="209" y="5"/>
                    <a:pt x="209" y="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204" y="3"/>
                    <a:pt x="204" y="3"/>
                    <a:pt x="204" y="3"/>
                  </a:cubicBezTo>
                  <a:cubicBezTo>
                    <a:pt x="204" y="2"/>
                    <a:pt x="204" y="2"/>
                    <a:pt x="204" y="2"/>
                  </a:cubicBezTo>
                  <a:cubicBezTo>
                    <a:pt x="203" y="2"/>
                    <a:pt x="203" y="2"/>
                    <a:pt x="203" y="2"/>
                  </a:cubicBezTo>
                  <a:cubicBezTo>
                    <a:pt x="203" y="1"/>
                    <a:pt x="202" y="1"/>
                    <a:pt x="202" y="1"/>
                  </a:cubicBezTo>
                  <a:cubicBezTo>
                    <a:pt x="199" y="0"/>
                    <a:pt x="197" y="0"/>
                    <a:pt x="195" y="0"/>
                  </a:cubicBezTo>
                  <a:cubicBezTo>
                    <a:pt x="194" y="0"/>
                    <a:pt x="193" y="0"/>
                    <a:pt x="192" y="1"/>
                  </a:cubicBezTo>
                  <a:cubicBezTo>
                    <a:pt x="191" y="1"/>
                    <a:pt x="191" y="1"/>
                    <a:pt x="190" y="1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4" y="6"/>
                    <a:pt x="184" y="6"/>
                    <a:pt x="184" y="6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49" y="30"/>
                    <a:pt x="140" y="37"/>
                    <a:pt x="132" y="43"/>
                  </a:cubicBezTo>
                  <a:cubicBezTo>
                    <a:pt x="119" y="52"/>
                    <a:pt x="119" y="52"/>
                    <a:pt x="119" y="52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15" y="55"/>
                    <a:pt x="114" y="57"/>
                    <a:pt x="113" y="59"/>
                  </a:cubicBezTo>
                  <a:cubicBezTo>
                    <a:pt x="112" y="60"/>
                    <a:pt x="112" y="62"/>
                    <a:pt x="112" y="65"/>
                  </a:cubicBezTo>
                  <a:cubicBezTo>
                    <a:pt x="112" y="65"/>
                    <a:pt x="112" y="66"/>
                    <a:pt x="113" y="66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3" y="68"/>
                    <a:pt x="113" y="68"/>
                    <a:pt x="113" y="68"/>
                  </a:cubicBezTo>
                  <a:cubicBezTo>
                    <a:pt x="115" y="76"/>
                    <a:pt x="115" y="76"/>
                    <a:pt x="115" y="76"/>
                  </a:cubicBezTo>
                  <a:cubicBezTo>
                    <a:pt x="119" y="86"/>
                    <a:pt x="122" y="97"/>
                    <a:pt x="125" y="108"/>
                  </a:cubicBezTo>
                  <a:cubicBezTo>
                    <a:pt x="121" y="105"/>
                    <a:pt x="117" y="103"/>
                    <a:pt x="112" y="100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88" y="84"/>
                    <a:pt x="87" y="84"/>
                  </a:cubicBezTo>
                  <a:cubicBezTo>
                    <a:pt x="85" y="83"/>
                    <a:pt x="83" y="83"/>
                    <a:pt x="81" y="83"/>
                  </a:cubicBezTo>
                  <a:cubicBezTo>
                    <a:pt x="79" y="84"/>
                    <a:pt x="77" y="84"/>
                    <a:pt x="75" y="86"/>
                  </a:cubicBezTo>
                  <a:cubicBezTo>
                    <a:pt x="57" y="98"/>
                    <a:pt x="40" y="110"/>
                    <a:pt x="23" y="123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3" y="137"/>
                    <a:pt x="2" y="139"/>
                    <a:pt x="1" y="141"/>
                  </a:cubicBezTo>
                  <a:cubicBezTo>
                    <a:pt x="0" y="143"/>
                    <a:pt x="0" y="146"/>
                    <a:pt x="0" y="148"/>
                  </a:cubicBezTo>
                  <a:cubicBezTo>
                    <a:pt x="0" y="149"/>
                    <a:pt x="0" y="150"/>
                    <a:pt x="1" y="150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13" y="186"/>
                    <a:pt x="13" y="186"/>
                    <a:pt x="13" y="186"/>
                  </a:cubicBezTo>
                  <a:cubicBezTo>
                    <a:pt x="16" y="196"/>
                    <a:pt x="19" y="206"/>
                    <a:pt x="23" y="216"/>
                  </a:cubicBezTo>
                  <a:cubicBezTo>
                    <a:pt x="28" y="230"/>
                    <a:pt x="28" y="230"/>
                    <a:pt x="28" y="230"/>
                  </a:cubicBezTo>
                  <a:cubicBezTo>
                    <a:pt x="28" y="231"/>
                    <a:pt x="28" y="231"/>
                    <a:pt x="28" y="231"/>
                  </a:cubicBezTo>
                  <a:cubicBezTo>
                    <a:pt x="29" y="232"/>
                    <a:pt x="29" y="232"/>
                    <a:pt x="29" y="233"/>
                  </a:cubicBezTo>
                  <a:cubicBezTo>
                    <a:pt x="30" y="234"/>
                    <a:pt x="30" y="235"/>
                    <a:pt x="31" y="235"/>
                  </a:cubicBezTo>
                  <a:cubicBezTo>
                    <a:pt x="32" y="237"/>
                    <a:pt x="34" y="238"/>
                    <a:pt x="35" y="238"/>
                  </a:cubicBezTo>
                  <a:cubicBezTo>
                    <a:pt x="36" y="239"/>
                    <a:pt x="37" y="239"/>
                    <a:pt x="39" y="239"/>
                  </a:cubicBezTo>
                  <a:cubicBezTo>
                    <a:pt x="40" y="239"/>
                    <a:pt x="40" y="239"/>
                    <a:pt x="40" y="239"/>
                  </a:cubicBezTo>
                  <a:cubicBezTo>
                    <a:pt x="42" y="239"/>
                    <a:pt x="42" y="239"/>
                    <a:pt x="42" y="239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73" y="241"/>
                    <a:pt x="84" y="241"/>
                  </a:cubicBezTo>
                  <a:cubicBezTo>
                    <a:pt x="79" y="245"/>
                    <a:pt x="74" y="249"/>
                    <a:pt x="70" y="253"/>
                  </a:cubicBezTo>
                  <a:cubicBezTo>
                    <a:pt x="57" y="263"/>
                    <a:pt x="57" y="263"/>
                    <a:pt x="57" y="263"/>
                  </a:cubicBezTo>
                  <a:cubicBezTo>
                    <a:pt x="51" y="268"/>
                    <a:pt x="51" y="268"/>
                    <a:pt x="51" y="268"/>
                  </a:cubicBezTo>
                  <a:cubicBezTo>
                    <a:pt x="50" y="270"/>
                    <a:pt x="50" y="270"/>
                    <a:pt x="50" y="270"/>
                  </a:cubicBezTo>
                  <a:cubicBezTo>
                    <a:pt x="49" y="270"/>
                    <a:pt x="49" y="270"/>
                    <a:pt x="49" y="270"/>
                  </a:cubicBezTo>
                  <a:cubicBezTo>
                    <a:pt x="49" y="270"/>
                    <a:pt x="48" y="271"/>
                    <a:pt x="47" y="272"/>
                  </a:cubicBezTo>
                  <a:cubicBezTo>
                    <a:pt x="45" y="274"/>
                    <a:pt x="45" y="276"/>
                    <a:pt x="44" y="278"/>
                  </a:cubicBezTo>
                  <a:cubicBezTo>
                    <a:pt x="44" y="280"/>
                    <a:pt x="44" y="282"/>
                    <a:pt x="45" y="284"/>
                  </a:cubicBezTo>
                  <a:cubicBezTo>
                    <a:pt x="51" y="305"/>
                    <a:pt x="57" y="325"/>
                    <a:pt x="64" y="345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70" y="364"/>
                    <a:pt x="70" y="364"/>
                    <a:pt x="70" y="364"/>
                  </a:cubicBezTo>
                  <a:cubicBezTo>
                    <a:pt x="70" y="366"/>
                    <a:pt x="70" y="366"/>
                    <a:pt x="70" y="366"/>
                  </a:cubicBezTo>
                  <a:cubicBezTo>
                    <a:pt x="71" y="369"/>
                    <a:pt x="73" y="370"/>
                    <a:pt x="75" y="372"/>
                  </a:cubicBezTo>
                  <a:cubicBezTo>
                    <a:pt x="76" y="373"/>
                    <a:pt x="78" y="374"/>
                    <a:pt x="81" y="375"/>
                  </a:cubicBezTo>
                  <a:cubicBezTo>
                    <a:pt x="81" y="375"/>
                    <a:pt x="82" y="375"/>
                    <a:pt x="83" y="375"/>
                  </a:cubicBezTo>
                  <a:cubicBezTo>
                    <a:pt x="84" y="375"/>
                    <a:pt x="84" y="375"/>
                    <a:pt x="84" y="375"/>
                  </a:cubicBezTo>
                  <a:cubicBezTo>
                    <a:pt x="85" y="375"/>
                    <a:pt x="85" y="375"/>
                    <a:pt x="85" y="375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120" y="374"/>
                    <a:pt x="120" y="374"/>
                    <a:pt x="120" y="374"/>
                  </a:cubicBezTo>
                  <a:cubicBezTo>
                    <a:pt x="131" y="374"/>
                    <a:pt x="141" y="374"/>
                    <a:pt x="152" y="374"/>
                  </a:cubicBezTo>
                  <a:cubicBezTo>
                    <a:pt x="168" y="373"/>
                    <a:pt x="168" y="373"/>
                    <a:pt x="168" y="373"/>
                  </a:cubicBezTo>
                  <a:cubicBezTo>
                    <a:pt x="168" y="373"/>
                    <a:pt x="168" y="373"/>
                    <a:pt x="168" y="373"/>
                  </a:cubicBezTo>
                  <a:cubicBezTo>
                    <a:pt x="169" y="373"/>
                    <a:pt x="170" y="373"/>
                    <a:pt x="170" y="373"/>
                  </a:cubicBezTo>
                  <a:cubicBezTo>
                    <a:pt x="171" y="373"/>
                    <a:pt x="172" y="373"/>
                    <a:pt x="173" y="372"/>
                  </a:cubicBezTo>
                  <a:cubicBezTo>
                    <a:pt x="175" y="372"/>
                    <a:pt x="176" y="371"/>
                    <a:pt x="177" y="369"/>
                  </a:cubicBezTo>
                  <a:cubicBezTo>
                    <a:pt x="178" y="368"/>
                    <a:pt x="179" y="368"/>
                    <a:pt x="179" y="367"/>
                  </a:cubicBezTo>
                  <a:cubicBezTo>
                    <a:pt x="180" y="366"/>
                    <a:pt x="180" y="366"/>
                    <a:pt x="180" y="366"/>
                  </a:cubicBezTo>
                  <a:cubicBezTo>
                    <a:pt x="180" y="366"/>
                    <a:pt x="180" y="366"/>
                    <a:pt x="180" y="366"/>
                  </a:cubicBezTo>
                  <a:cubicBezTo>
                    <a:pt x="180" y="365"/>
                    <a:pt x="180" y="365"/>
                    <a:pt x="180" y="365"/>
                  </a:cubicBezTo>
                  <a:cubicBezTo>
                    <a:pt x="181" y="363"/>
                    <a:pt x="181" y="363"/>
                    <a:pt x="181" y="363"/>
                  </a:cubicBezTo>
                  <a:cubicBezTo>
                    <a:pt x="183" y="356"/>
                    <a:pt x="183" y="356"/>
                    <a:pt x="183" y="356"/>
                  </a:cubicBezTo>
                  <a:cubicBezTo>
                    <a:pt x="187" y="345"/>
                    <a:pt x="192" y="334"/>
                    <a:pt x="196" y="323"/>
                  </a:cubicBezTo>
                  <a:cubicBezTo>
                    <a:pt x="198" y="329"/>
                    <a:pt x="200" y="335"/>
                    <a:pt x="203" y="341"/>
                  </a:cubicBezTo>
                  <a:cubicBezTo>
                    <a:pt x="208" y="356"/>
                    <a:pt x="208" y="356"/>
                    <a:pt x="208" y="356"/>
                  </a:cubicBezTo>
                  <a:cubicBezTo>
                    <a:pt x="211" y="363"/>
                    <a:pt x="211" y="363"/>
                    <a:pt x="211" y="363"/>
                  </a:cubicBezTo>
                  <a:cubicBezTo>
                    <a:pt x="212" y="365"/>
                    <a:pt x="212" y="365"/>
                    <a:pt x="212" y="365"/>
                  </a:cubicBezTo>
                  <a:cubicBezTo>
                    <a:pt x="212" y="366"/>
                    <a:pt x="212" y="366"/>
                    <a:pt x="212" y="366"/>
                  </a:cubicBezTo>
                  <a:cubicBezTo>
                    <a:pt x="212" y="366"/>
                    <a:pt x="213" y="367"/>
                    <a:pt x="214" y="368"/>
                  </a:cubicBezTo>
                  <a:cubicBezTo>
                    <a:pt x="215" y="370"/>
                    <a:pt x="216" y="372"/>
                    <a:pt x="218" y="373"/>
                  </a:cubicBezTo>
                  <a:cubicBezTo>
                    <a:pt x="220" y="373"/>
                    <a:pt x="222" y="374"/>
                    <a:pt x="225" y="374"/>
                  </a:cubicBezTo>
                  <a:cubicBezTo>
                    <a:pt x="246" y="375"/>
                    <a:pt x="267" y="375"/>
                    <a:pt x="288" y="375"/>
                  </a:cubicBezTo>
                  <a:cubicBezTo>
                    <a:pt x="304" y="375"/>
                    <a:pt x="304" y="375"/>
                    <a:pt x="304" y="375"/>
                  </a:cubicBezTo>
                  <a:cubicBezTo>
                    <a:pt x="308" y="375"/>
                    <a:pt x="308" y="375"/>
                    <a:pt x="30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13" y="375"/>
                    <a:pt x="315" y="374"/>
                    <a:pt x="317" y="373"/>
                  </a:cubicBezTo>
                  <a:cubicBezTo>
                    <a:pt x="319" y="372"/>
                    <a:pt x="320" y="370"/>
                    <a:pt x="322" y="368"/>
                  </a:cubicBezTo>
                  <a:cubicBezTo>
                    <a:pt x="322" y="367"/>
                    <a:pt x="322" y="367"/>
                    <a:pt x="322" y="366"/>
                  </a:cubicBezTo>
                  <a:cubicBezTo>
                    <a:pt x="323" y="365"/>
                    <a:pt x="323" y="365"/>
                    <a:pt x="323" y="365"/>
                  </a:cubicBezTo>
                  <a:cubicBezTo>
                    <a:pt x="323" y="364"/>
                    <a:pt x="323" y="364"/>
                    <a:pt x="323" y="364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34" y="330"/>
                    <a:pt x="334" y="330"/>
                    <a:pt x="334" y="330"/>
                  </a:cubicBezTo>
                  <a:cubicBezTo>
                    <a:pt x="337" y="320"/>
                    <a:pt x="340" y="310"/>
                    <a:pt x="343" y="300"/>
                  </a:cubicBezTo>
                  <a:cubicBezTo>
                    <a:pt x="347" y="285"/>
                    <a:pt x="347" y="285"/>
                    <a:pt x="347" y="285"/>
                  </a:cubicBezTo>
                  <a:cubicBezTo>
                    <a:pt x="347" y="284"/>
                    <a:pt x="347" y="284"/>
                    <a:pt x="347" y="284"/>
                  </a:cubicBezTo>
                  <a:cubicBezTo>
                    <a:pt x="348" y="284"/>
                    <a:pt x="348" y="283"/>
                    <a:pt x="348" y="283"/>
                  </a:cubicBezTo>
                  <a:cubicBezTo>
                    <a:pt x="348" y="281"/>
                    <a:pt x="348" y="280"/>
                    <a:pt x="348" y="279"/>
                  </a:cubicBezTo>
                  <a:cubicBezTo>
                    <a:pt x="348" y="278"/>
                    <a:pt x="347" y="276"/>
                    <a:pt x="346" y="274"/>
                  </a:cubicBezTo>
                  <a:cubicBezTo>
                    <a:pt x="346" y="273"/>
                    <a:pt x="345" y="272"/>
                    <a:pt x="344" y="272"/>
                  </a:cubicBezTo>
                  <a:cubicBezTo>
                    <a:pt x="344" y="271"/>
                    <a:pt x="344" y="271"/>
                    <a:pt x="344" y="271"/>
                  </a:cubicBezTo>
                  <a:cubicBezTo>
                    <a:pt x="343" y="271"/>
                    <a:pt x="343" y="271"/>
                    <a:pt x="343" y="271"/>
                  </a:cubicBezTo>
                  <a:cubicBezTo>
                    <a:pt x="343" y="271"/>
                    <a:pt x="343" y="271"/>
                    <a:pt x="343" y="271"/>
                  </a:cubicBezTo>
                  <a:cubicBezTo>
                    <a:pt x="342" y="269"/>
                    <a:pt x="342" y="269"/>
                    <a:pt x="342" y="269"/>
                  </a:cubicBezTo>
                  <a:cubicBezTo>
                    <a:pt x="335" y="264"/>
                    <a:pt x="335" y="264"/>
                    <a:pt x="335" y="264"/>
                  </a:cubicBezTo>
                  <a:cubicBezTo>
                    <a:pt x="326" y="257"/>
                    <a:pt x="317" y="250"/>
                    <a:pt x="308" y="243"/>
                  </a:cubicBezTo>
                  <a:cubicBezTo>
                    <a:pt x="314" y="242"/>
                    <a:pt x="321" y="242"/>
                    <a:pt x="327" y="242"/>
                  </a:cubicBezTo>
                  <a:cubicBezTo>
                    <a:pt x="343" y="241"/>
                    <a:pt x="343" y="241"/>
                    <a:pt x="343" y="241"/>
                  </a:cubicBezTo>
                  <a:cubicBezTo>
                    <a:pt x="351" y="240"/>
                    <a:pt x="351" y="240"/>
                    <a:pt x="351" y="240"/>
                  </a:cubicBezTo>
                  <a:cubicBezTo>
                    <a:pt x="353" y="240"/>
                    <a:pt x="353" y="240"/>
                    <a:pt x="353" y="240"/>
                  </a:cubicBezTo>
                  <a:cubicBezTo>
                    <a:pt x="354" y="240"/>
                    <a:pt x="354" y="240"/>
                    <a:pt x="354" y="240"/>
                  </a:cubicBezTo>
                  <a:cubicBezTo>
                    <a:pt x="354" y="240"/>
                    <a:pt x="356" y="240"/>
                    <a:pt x="357" y="240"/>
                  </a:cubicBezTo>
                  <a:cubicBezTo>
                    <a:pt x="359" y="239"/>
                    <a:pt x="360" y="238"/>
                    <a:pt x="362" y="237"/>
                  </a:cubicBezTo>
                  <a:cubicBezTo>
                    <a:pt x="363" y="235"/>
                    <a:pt x="365" y="234"/>
                    <a:pt x="366" y="231"/>
                  </a:cubicBezTo>
                  <a:cubicBezTo>
                    <a:pt x="372" y="211"/>
                    <a:pt x="379" y="191"/>
                    <a:pt x="386" y="171"/>
                  </a:cubicBezTo>
                  <a:cubicBezTo>
                    <a:pt x="391" y="156"/>
                    <a:pt x="391" y="156"/>
                    <a:pt x="391" y="156"/>
                  </a:cubicBezTo>
                  <a:cubicBezTo>
                    <a:pt x="392" y="152"/>
                    <a:pt x="392" y="152"/>
                    <a:pt x="392" y="152"/>
                  </a:cubicBezTo>
                  <a:cubicBezTo>
                    <a:pt x="392" y="150"/>
                    <a:pt x="392" y="150"/>
                    <a:pt x="392" y="150"/>
                  </a:cubicBezTo>
                  <a:cubicBezTo>
                    <a:pt x="393" y="147"/>
                    <a:pt x="393" y="145"/>
                    <a:pt x="392" y="143"/>
                  </a:cubicBezTo>
                  <a:close/>
                  <a:moveTo>
                    <a:pt x="238" y="167"/>
                  </a:moveTo>
                  <a:cubicBezTo>
                    <a:pt x="237" y="171"/>
                    <a:pt x="237" y="171"/>
                    <a:pt x="237" y="171"/>
                  </a:cubicBezTo>
                  <a:cubicBezTo>
                    <a:pt x="237" y="173"/>
                    <a:pt x="237" y="173"/>
                    <a:pt x="237" y="173"/>
                  </a:cubicBezTo>
                  <a:cubicBezTo>
                    <a:pt x="235" y="173"/>
                    <a:pt x="235" y="173"/>
                    <a:pt x="235" y="173"/>
                  </a:cubicBezTo>
                  <a:cubicBezTo>
                    <a:pt x="230" y="173"/>
                    <a:pt x="225" y="173"/>
                    <a:pt x="220" y="173"/>
                  </a:cubicBezTo>
                  <a:cubicBezTo>
                    <a:pt x="215" y="158"/>
                    <a:pt x="215" y="158"/>
                    <a:pt x="215" y="158"/>
                  </a:cubicBezTo>
                  <a:cubicBezTo>
                    <a:pt x="214" y="156"/>
                    <a:pt x="214" y="156"/>
                    <a:pt x="214" y="156"/>
                  </a:cubicBezTo>
                  <a:cubicBezTo>
                    <a:pt x="221" y="152"/>
                    <a:pt x="221" y="152"/>
                    <a:pt x="221" y="152"/>
                  </a:cubicBezTo>
                  <a:cubicBezTo>
                    <a:pt x="244" y="139"/>
                    <a:pt x="244" y="139"/>
                    <a:pt x="244" y="139"/>
                  </a:cubicBezTo>
                  <a:cubicBezTo>
                    <a:pt x="241" y="152"/>
                    <a:pt x="241" y="152"/>
                    <a:pt x="241" y="152"/>
                  </a:cubicBezTo>
                  <a:lnTo>
                    <a:pt x="238" y="167"/>
                  </a:lnTo>
                  <a:close/>
                  <a:moveTo>
                    <a:pt x="249" y="207"/>
                  </a:moveTo>
                  <a:cubicBezTo>
                    <a:pt x="255" y="212"/>
                    <a:pt x="255" y="212"/>
                    <a:pt x="255" y="212"/>
                  </a:cubicBezTo>
                  <a:cubicBezTo>
                    <a:pt x="275" y="230"/>
                    <a:pt x="275" y="230"/>
                    <a:pt x="275" y="230"/>
                  </a:cubicBezTo>
                  <a:cubicBezTo>
                    <a:pt x="263" y="232"/>
                    <a:pt x="263" y="232"/>
                    <a:pt x="263" y="232"/>
                  </a:cubicBezTo>
                  <a:cubicBezTo>
                    <a:pt x="247" y="233"/>
                    <a:pt x="247" y="233"/>
                    <a:pt x="247" y="233"/>
                  </a:cubicBezTo>
                  <a:cubicBezTo>
                    <a:pt x="241" y="234"/>
                    <a:pt x="241" y="234"/>
                    <a:pt x="241" y="234"/>
                  </a:cubicBezTo>
                  <a:cubicBezTo>
                    <a:pt x="240" y="233"/>
                    <a:pt x="240" y="233"/>
                    <a:pt x="240" y="233"/>
                  </a:cubicBezTo>
                  <a:cubicBezTo>
                    <a:pt x="238" y="228"/>
                    <a:pt x="237" y="223"/>
                    <a:pt x="235" y="217"/>
                  </a:cubicBezTo>
                  <a:cubicBezTo>
                    <a:pt x="248" y="208"/>
                    <a:pt x="248" y="208"/>
                    <a:pt x="248" y="208"/>
                  </a:cubicBezTo>
                  <a:lnTo>
                    <a:pt x="249" y="207"/>
                  </a:lnTo>
                  <a:close/>
                  <a:moveTo>
                    <a:pt x="192" y="276"/>
                  </a:moveTo>
                  <a:cubicBezTo>
                    <a:pt x="186" y="262"/>
                    <a:pt x="186" y="262"/>
                    <a:pt x="186" y="262"/>
                  </a:cubicBezTo>
                  <a:cubicBezTo>
                    <a:pt x="183" y="256"/>
                    <a:pt x="183" y="256"/>
                    <a:pt x="183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8" y="252"/>
                    <a:pt x="193" y="249"/>
                    <a:pt x="197" y="246"/>
                  </a:cubicBezTo>
                  <a:cubicBezTo>
                    <a:pt x="210" y="255"/>
                    <a:pt x="210" y="255"/>
                    <a:pt x="210" y="255"/>
                  </a:cubicBezTo>
                  <a:cubicBezTo>
                    <a:pt x="211" y="256"/>
                    <a:pt x="211" y="256"/>
                    <a:pt x="211" y="256"/>
                  </a:cubicBezTo>
                  <a:cubicBezTo>
                    <a:pt x="208" y="263"/>
                    <a:pt x="208" y="263"/>
                    <a:pt x="208" y="263"/>
                  </a:cubicBezTo>
                  <a:cubicBezTo>
                    <a:pt x="197" y="287"/>
                    <a:pt x="197" y="287"/>
                    <a:pt x="197" y="287"/>
                  </a:cubicBezTo>
                  <a:lnTo>
                    <a:pt x="192" y="276"/>
                  </a:lnTo>
                  <a:close/>
                  <a:moveTo>
                    <a:pt x="196" y="233"/>
                  </a:moveTo>
                  <a:cubicBezTo>
                    <a:pt x="187" y="227"/>
                    <a:pt x="179" y="220"/>
                    <a:pt x="170" y="214"/>
                  </a:cubicBezTo>
                  <a:cubicBezTo>
                    <a:pt x="174" y="204"/>
                    <a:pt x="177" y="193"/>
                    <a:pt x="181" y="183"/>
                  </a:cubicBezTo>
                  <a:cubicBezTo>
                    <a:pt x="191" y="183"/>
                    <a:pt x="202" y="184"/>
                    <a:pt x="213" y="184"/>
                  </a:cubicBezTo>
                  <a:cubicBezTo>
                    <a:pt x="216" y="194"/>
                    <a:pt x="219" y="204"/>
                    <a:pt x="223" y="214"/>
                  </a:cubicBezTo>
                  <a:cubicBezTo>
                    <a:pt x="214" y="221"/>
                    <a:pt x="205" y="227"/>
                    <a:pt x="196" y="233"/>
                  </a:cubicBezTo>
                  <a:close/>
                  <a:moveTo>
                    <a:pt x="171" y="174"/>
                  </a:moveTo>
                  <a:cubicBezTo>
                    <a:pt x="155" y="174"/>
                    <a:pt x="155" y="174"/>
                    <a:pt x="155" y="174"/>
                  </a:cubicBezTo>
                  <a:cubicBezTo>
                    <a:pt x="155" y="174"/>
                    <a:pt x="155" y="174"/>
                    <a:pt x="155" y="174"/>
                  </a:cubicBezTo>
                  <a:cubicBezTo>
                    <a:pt x="155" y="173"/>
                    <a:pt x="155" y="173"/>
                    <a:pt x="155" y="173"/>
                  </a:cubicBezTo>
                  <a:cubicBezTo>
                    <a:pt x="153" y="165"/>
                    <a:pt x="153" y="165"/>
                    <a:pt x="153" y="165"/>
                  </a:cubicBezTo>
                  <a:cubicBezTo>
                    <a:pt x="146" y="139"/>
                    <a:pt x="146" y="139"/>
                    <a:pt x="146" y="139"/>
                  </a:cubicBezTo>
                  <a:cubicBezTo>
                    <a:pt x="158" y="146"/>
                    <a:pt x="158" y="146"/>
                    <a:pt x="158" y="146"/>
                  </a:cubicBezTo>
                  <a:cubicBezTo>
                    <a:pt x="172" y="154"/>
                    <a:pt x="172" y="154"/>
                    <a:pt x="172" y="154"/>
                  </a:cubicBezTo>
                  <a:cubicBezTo>
                    <a:pt x="177" y="157"/>
                    <a:pt x="177" y="157"/>
                    <a:pt x="177" y="157"/>
                  </a:cubicBezTo>
                  <a:cubicBezTo>
                    <a:pt x="177" y="158"/>
                    <a:pt x="177" y="158"/>
                    <a:pt x="177" y="158"/>
                  </a:cubicBezTo>
                  <a:cubicBezTo>
                    <a:pt x="176" y="163"/>
                    <a:pt x="174" y="168"/>
                    <a:pt x="172" y="174"/>
                  </a:cubicBezTo>
                  <a:cubicBezTo>
                    <a:pt x="172" y="174"/>
                    <a:pt x="171" y="174"/>
                    <a:pt x="171" y="174"/>
                  </a:cubicBezTo>
                  <a:close/>
                  <a:moveTo>
                    <a:pt x="154" y="174"/>
                  </a:moveTo>
                  <a:cubicBezTo>
                    <a:pt x="154" y="174"/>
                    <a:pt x="154" y="174"/>
                    <a:pt x="154" y="174"/>
                  </a:cubicBezTo>
                  <a:cubicBezTo>
                    <a:pt x="154" y="174"/>
                    <a:pt x="154" y="174"/>
                    <a:pt x="154" y="174"/>
                  </a:cubicBezTo>
                  <a:cubicBezTo>
                    <a:pt x="154" y="174"/>
                    <a:pt x="154" y="174"/>
                    <a:pt x="154" y="174"/>
                  </a:cubicBezTo>
                  <a:close/>
                  <a:moveTo>
                    <a:pt x="214" y="155"/>
                  </a:moveTo>
                  <a:cubicBezTo>
                    <a:pt x="214" y="155"/>
                    <a:pt x="214" y="155"/>
                    <a:pt x="214" y="155"/>
                  </a:cubicBezTo>
                  <a:cubicBezTo>
                    <a:pt x="214" y="155"/>
                    <a:pt x="214" y="155"/>
                    <a:pt x="214" y="155"/>
                  </a:cubicBezTo>
                  <a:close/>
                  <a:moveTo>
                    <a:pt x="142" y="57"/>
                  </a:moveTo>
                  <a:cubicBezTo>
                    <a:pt x="151" y="51"/>
                    <a:pt x="159" y="46"/>
                    <a:pt x="168" y="40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210" y="31"/>
                    <a:pt x="210" y="31"/>
                    <a:pt x="210" y="31"/>
                  </a:cubicBezTo>
                  <a:cubicBezTo>
                    <a:pt x="226" y="42"/>
                    <a:pt x="243" y="54"/>
                    <a:pt x="259" y="66"/>
                  </a:cubicBezTo>
                  <a:cubicBezTo>
                    <a:pt x="258" y="73"/>
                    <a:pt x="258" y="73"/>
                    <a:pt x="258" y="73"/>
                  </a:cubicBezTo>
                  <a:cubicBezTo>
                    <a:pt x="254" y="89"/>
                    <a:pt x="254" y="89"/>
                    <a:pt x="254" y="89"/>
                  </a:cubicBezTo>
                  <a:cubicBezTo>
                    <a:pt x="252" y="99"/>
                    <a:pt x="250" y="110"/>
                    <a:pt x="248" y="120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5" y="125"/>
                    <a:pt x="244" y="126"/>
                    <a:pt x="242" y="127"/>
                  </a:cubicBezTo>
                  <a:cubicBezTo>
                    <a:pt x="216" y="144"/>
                    <a:pt x="216" y="144"/>
                    <a:pt x="216" y="144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48"/>
                    <a:pt x="207" y="150"/>
                    <a:pt x="206" y="151"/>
                  </a:cubicBezTo>
                  <a:cubicBezTo>
                    <a:pt x="205" y="152"/>
                    <a:pt x="204" y="154"/>
                    <a:pt x="204" y="155"/>
                  </a:cubicBezTo>
                  <a:cubicBezTo>
                    <a:pt x="204" y="156"/>
                    <a:pt x="204" y="157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9"/>
                    <a:pt x="205" y="159"/>
                    <a:pt x="205" y="159"/>
                  </a:cubicBezTo>
                  <a:cubicBezTo>
                    <a:pt x="206" y="161"/>
                    <a:pt x="206" y="161"/>
                    <a:pt x="206" y="161"/>
                  </a:cubicBezTo>
                  <a:cubicBezTo>
                    <a:pt x="210" y="173"/>
                    <a:pt x="210" y="173"/>
                    <a:pt x="210" y="173"/>
                  </a:cubicBezTo>
                  <a:cubicBezTo>
                    <a:pt x="201" y="173"/>
                    <a:pt x="193" y="173"/>
                    <a:pt x="184" y="173"/>
                  </a:cubicBezTo>
                  <a:cubicBezTo>
                    <a:pt x="185" y="169"/>
                    <a:pt x="187" y="165"/>
                    <a:pt x="188" y="161"/>
                  </a:cubicBezTo>
                  <a:cubicBezTo>
                    <a:pt x="189" y="160"/>
                    <a:pt x="189" y="160"/>
                    <a:pt x="189" y="160"/>
                  </a:cubicBezTo>
                  <a:cubicBezTo>
                    <a:pt x="189" y="159"/>
                    <a:pt x="189" y="159"/>
                    <a:pt x="189" y="159"/>
                  </a:cubicBezTo>
                  <a:cubicBezTo>
                    <a:pt x="189" y="158"/>
                    <a:pt x="189" y="158"/>
                    <a:pt x="189" y="158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90" y="157"/>
                    <a:pt x="190" y="157"/>
                    <a:pt x="190" y="156"/>
                  </a:cubicBezTo>
                  <a:cubicBezTo>
                    <a:pt x="190" y="154"/>
                    <a:pt x="189" y="153"/>
                    <a:pt x="189" y="151"/>
                  </a:cubicBezTo>
                  <a:cubicBezTo>
                    <a:pt x="188" y="150"/>
                    <a:pt x="188" y="150"/>
                    <a:pt x="187" y="149"/>
                  </a:cubicBezTo>
                  <a:cubicBezTo>
                    <a:pt x="187" y="149"/>
                    <a:pt x="186" y="148"/>
                    <a:pt x="186" y="148"/>
                  </a:cubicBezTo>
                  <a:cubicBezTo>
                    <a:pt x="185" y="147"/>
                    <a:pt x="185" y="147"/>
                    <a:pt x="185" y="147"/>
                  </a:cubicBezTo>
                  <a:cubicBezTo>
                    <a:pt x="179" y="143"/>
                    <a:pt x="179" y="143"/>
                    <a:pt x="179" y="143"/>
                  </a:cubicBezTo>
                  <a:cubicBezTo>
                    <a:pt x="165" y="134"/>
                    <a:pt x="165" y="134"/>
                    <a:pt x="165" y="134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38" y="103"/>
                    <a:pt x="134" y="87"/>
                    <a:pt x="131" y="71"/>
                  </a:cubicBezTo>
                  <a:cubicBezTo>
                    <a:pt x="129" y="66"/>
                    <a:pt x="129" y="66"/>
                    <a:pt x="129" y="66"/>
                  </a:cubicBezTo>
                  <a:lnTo>
                    <a:pt x="142" y="57"/>
                  </a:lnTo>
                  <a:close/>
                  <a:moveTo>
                    <a:pt x="43" y="223"/>
                  </a:moveTo>
                  <a:cubicBezTo>
                    <a:pt x="39" y="210"/>
                    <a:pt x="39" y="210"/>
                    <a:pt x="39" y="210"/>
                  </a:cubicBezTo>
                  <a:cubicBezTo>
                    <a:pt x="36" y="200"/>
                    <a:pt x="33" y="190"/>
                    <a:pt x="30" y="180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20" y="148"/>
                    <a:pt x="20" y="148"/>
                    <a:pt x="20" y="148"/>
                  </a:cubicBezTo>
                  <a:cubicBezTo>
                    <a:pt x="22" y="148"/>
                    <a:pt x="22" y="148"/>
                    <a:pt x="22" y="14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51" y="126"/>
                    <a:pt x="67" y="114"/>
                    <a:pt x="83" y="102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103" y="114"/>
                    <a:pt x="103" y="114"/>
                    <a:pt x="103" y="114"/>
                  </a:cubicBezTo>
                  <a:cubicBezTo>
                    <a:pt x="112" y="120"/>
                    <a:pt x="121" y="125"/>
                    <a:pt x="131" y="130"/>
                  </a:cubicBezTo>
                  <a:cubicBezTo>
                    <a:pt x="132" y="131"/>
                    <a:pt x="132" y="131"/>
                    <a:pt x="132" y="131"/>
                  </a:cubicBezTo>
                  <a:cubicBezTo>
                    <a:pt x="133" y="133"/>
                    <a:pt x="133" y="135"/>
                    <a:pt x="134" y="137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5" y="175"/>
                    <a:pt x="145" y="175"/>
                    <a:pt x="145" y="175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7"/>
                    <a:pt x="146" y="178"/>
                    <a:pt x="146" y="178"/>
                  </a:cubicBezTo>
                  <a:cubicBezTo>
                    <a:pt x="146" y="178"/>
                    <a:pt x="146" y="179"/>
                    <a:pt x="147" y="179"/>
                  </a:cubicBezTo>
                  <a:cubicBezTo>
                    <a:pt x="147" y="180"/>
                    <a:pt x="147" y="180"/>
                    <a:pt x="148" y="181"/>
                  </a:cubicBezTo>
                  <a:cubicBezTo>
                    <a:pt x="149" y="182"/>
                    <a:pt x="150" y="183"/>
                    <a:pt x="152" y="183"/>
                  </a:cubicBezTo>
                  <a:cubicBezTo>
                    <a:pt x="152" y="183"/>
                    <a:pt x="153" y="183"/>
                    <a:pt x="153" y="183"/>
                  </a:cubicBezTo>
                  <a:cubicBezTo>
                    <a:pt x="154" y="183"/>
                    <a:pt x="154" y="183"/>
                    <a:pt x="154" y="183"/>
                  </a:cubicBezTo>
                  <a:cubicBezTo>
                    <a:pt x="155" y="183"/>
                    <a:pt x="155" y="183"/>
                    <a:pt x="155" y="18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167" y="191"/>
                    <a:pt x="164" y="199"/>
                    <a:pt x="162" y="208"/>
                  </a:cubicBezTo>
                  <a:cubicBezTo>
                    <a:pt x="159" y="205"/>
                    <a:pt x="155" y="202"/>
                    <a:pt x="152" y="200"/>
                  </a:cubicBezTo>
                  <a:cubicBezTo>
                    <a:pt x="150" y="199"/>
                    <a:pt x="150" y="199"/>
                    <a:pt x="150" y="199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8" y="197"/>
                    <a:pt x="148" y="197"/>
                    <a:pt x="147" y="197"/>
                  </a:cubicBezTo>
                  <a:cubicBezTo>
                    <a:pt x="146" y="196"/>
                    <a:pt x="144" y="196"/>
                    <a:pt x="142" y="196"/>
                  </a:cubicBezTo>
                  <a:cubicBezTo>
                    <a:pt x="141" y="196"/>
                    <a:pt x="141" y="197"/>
                    <a:pt x="140" y="197"/>
                  </a:cubicBezTo>
                  <a:cubicBezTo>
                    <a:pt x="139" y="197"/>
                    <a:pt x="139" y="197"/>
                    <a:pt x="138" y="198"/>
                  </a:cubicBezTo>
                  <a:cubicBezTo>
                    <a:pt x="138" y="198"/>
                    <a:pt x="138" y="198"/>
                    <a:pt x="138" y="198"/>
                  </a:cubicBezTo>
                  <a:cubicBezTo>
                    <a:pt x="138" y="198"/>
                    <a:pt x="138" y="198"/>
                    <a:pt x="138" y="198"/>
                  </a:cubicBezTo>
                  <a:cubicBezTo>
                    <a:pt x="131" y="203"/>
                    <a:pt x="131" y="203"/>
                    <a:pt x="131" y="203"/>
                  </a:cubicBezTo>
                  <a:cubicBezTo>
                    <a:pt x="119" y="213"/>
                    <a:pt x="119" y="213"/>
                    <a:pt x="119" y="213"/>
                  </a:cubicBezTo>
                  <a:cubicBezTo>
                    <a:pt x="99" y="230"/>
                    <a:pt x="99" y="230"/>
                    <a:pt x="99" y="230"/>
                  </a:cubicBezTo>
                  <a:cubicBezTo>
                    <a:pt x="83" y="228"/>
                    <a:pt x="67" y="226"/>
                    <a:pt x="51" y="224"/>
                  </a:cubicBezTo>
                  <a:lnTo>
                    <a:pt x="43" y="223"/>
                  </a:lnTo>
                  <a:close/>
                  <a:moveTo>
                    <a:pt x="154" y="234"/>
                  </a:moveTo>
                  <a:cubicBezTo>
                    <a:pt x="153" y="235"/>
                    <a:pt x="153" y="235"/>
                    <a:pt x="153" y="235"/>
                  </a:cubicBezTo>
                  <a:cubicBezTo>
                    <a:pt x="146" y="234"/>
                    <a:pt x="146" y="234"/>
                    <a:pt x="146" y="234"/>
                  </a:cubicBezTo>
                  <a:cubicBezTo>
                    <a:pt x="119" y="232"/>
                    <a:pt x="119" y="232"/>
                    <a:pt x="119" y="232"/>
                  </a:cubicBezTo>
                  <a:cubicBezTo>
                    <a:pt x="128" y="224"/>
                    <a:pt x="128" y="224"/>
                    <a:pt x="128" y="224"/>
                  </a:cubicBezTo>
                  <a:cubicBezTo>
                    <a:pt x="139" y="213"/>
                    <a:pt x="139" y="213"/>
                    <a:pt x="139" y="213"/>
                  </a:cubicBezTo>
                  <a:cubicBezTo>
                    <a:pt x="144" y="209"/>
                    <a:pt x="144" y="209"/>
                    <a:pt x="144" y="209"/>
                  </a:cubicBezTo>
                  <a:cubicBezTo>
                    <a:pt x="145" y="209"/>
                    <a:pt x="145" y="209"/>
                    <a:pt x="145" y="209"/>
                  </a:cubicBezTo>
                  <a:cubicBezTo>
                    <a:pt x="150" y="212"/>
                    <a:pt x="154" y="216"/>
                    <a:pt x="158" y="219"/>
                  </a:cubicBezTo>
                  <a:lnTo>
                    <a:pt x="154" y="234"/>
                  </a:lnTo>
                  <a:close/>
                  <a:moveTo>
                    <a:pt x="83" y="356"/>
                  </a:moveTo>
                  <a:cubicBezTo>
                    <a:pt x="83" y="356"/>
                    <a:pt x="83" y="356"/>
                    <a:pt x="83" y="356"/>
                  </a:cubicBezTo>
                  <a:cubicBezTo>
                    <a:pt x="83" y="356"/>
                    <a:pt x="83" y="356"/>
                    <a:pt x="83" y="356"/>
                  </a:cubicBezTo>
                  <a:cubicBezTo>
                    <a:pt x="83" y="356"/>
                    <a:pt x="83" y="356"/>
                    <a:pt x="83" y="356"/>
                  </a:cubicBezTo>
                  <a:close/>
                  <a:moveTo>
                    <a:pt x="169" y="350"/>
                  </a:moveTo>
                  <a:cubicBezTo>
                    <a:pt x="166" y="357"/>
                    <a:pt x="166" y="357"/>
                    <a:pt x="166" y="357"/>
                  </a:cubicBezTo>
                  <a:cubicBezTo>
                    <a:pt x="152" y="356"/>
                    <a:pt x="152" y="356"/>
                    <a:pt x="152" y="356"/>
                  </a:cubicBezTo>
                  <a:cubicBezTo>
                    <a:pt x="141" y="356"/>
                    <a:pt x="131" y="356"/>
                    <a:pt x="120" y="356"/>
                  </a:cubicBezTo>
                  <a:cubicBezTo>
                    <a:pt x="88" y="356"/>
                    <a:pt x="88" y="356"/>
                    <a:pt x="88" y="356"/>
                  </a:cubicBezTo>
                  <a:cubicBezTo>
                    <a:pt x="88" y="356"/>
                    <a:pt x="88" y="356"/>
                    <a:pt x="88" y="356"/>
                  </a:cubicBezTo>
                  <a:cubicBezTo>
                    <a:pt x="87" y="354"/>
                    <a:pt x="87" y="354"/>
                    <a:pt x="87" y="354"/>
                  </a:cubicBezTo>
                  <a:cubicBezTo>
                    <a:pt x="82" y="339"/>
                    <a:pt x="82" y="339"/>
                    <a:pt x="82" y="339"/>
                  </a:cubicBezTo>
                  <a:cubicBezTo>
                    <a:pt x="76" y="320"/>
                    <a:pt x="70" y="301"/>
                    <a:pt x="63" y="282"/>
                  </a:cubicBezTo>
                  <a:cubicBezTo>
                    <a:pt x="69" y="277"/>
                    <a:pt x="69" y="277"/>
                    <a:pt x="69" y="277"/>
                  </a:cubicBezTo>
                  <a:cubicBezTo>
                    <a:pt x="81" y="266"/>
                    <a:pt x="81" y="266"/>
                    <a:pt x="81" y="266"/>
                  </a:cubicBezTo>
                  <a:cubicBezTo>
                    <a:pt x="89" y="259"/>
                    <a:pt x="96" y="252"/>
                    <a:pt x="104" y="245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9" y="242"/>
                    <a:pt x="111" y="243"/>
                    <a:pt x="113" y="243"/>
                  </a:cubicBezTo>
                  <a:cubicBezTo>
                    <a:pt x="145" y="244"/>
                    <a:pt x="145" y="244"/>
                    <a:pt x="145" y="244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3" y="245"/>
                    <a:pt x="155" y="245"/>
                    <a:pt x="157" y="245"/>
                  </a:cubicBezTo>
                  <a:cubicBezTo>
                    <a:pt x="158" y="244"/>
                    <a:pt x="159" y="243"/>
                    <a:pt x="161" y="242"/>
                  </a:cubicBezTo>
                  <a:cubicBezTo>
                    <a:pt x="161" y="241"/>
                    <a:pt x="161" y="241"/>
                    <a:pt x="162" y="240"/>
                  </a:cubicBezTo>
                  <a:cubicBezTo>
                    <a:pt x="162" y="239"/>
                    <a:pt x="162" y="239"/>
                    <a:pt x="162" y="239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3" y="237"/>
                    <a:pt x="163" y="237"/>
                    <a:pt x="163" y="237"/>
                  </a:cubicBezTo>
                  <a:cubicBezTo>
                    <a:pt x="167" y="224"/>
                    <a:pt x="167" y="224"/>
                    <a:pt x="167" y="224"/>
                  </a:cubicBezTo>
                  <a:cubicBezTo>
                    <a:pt x="174" y="229"/>
                    <a:pt x="181" y="234"/>
                    <a:pt x="188" y="239"/>
                  </a:cubicBezTo>
                  <a:cubicBezTo>
                    <a:pt x="184" y="241"/>
                    <a:pt x="181" y="244"/>
                    <a:pt x="177" y="246"/>
                  </a:cubicBezTo>
                  <a:cubicBezTo>
                    <a:pt x="176" y="247"/>
                    <a:pt x="176" y="247"/>
                    <a:pt x="176" y="247"/>
                  </a:cubicBezTo>
                  <a:cubicBezTo>
                    <a:pt x="175" y="248"/>
                    <a:pt x="175" y="248"/>
                    <a:pt x="175" y="248"/>
                  </a:cubicBezTo>
                  <a:cubicBezTo>
                    <a:pt x="175" y="248"/>
                    <a:pt x="175" y="248"/>
                    <a:pt x="174" y="248"/>
                  </a:cubicBezTo>
                  <a:cubicBezTo>
                    <a:pt x="174" y="249"/>
                    <a:pt x="173" y="249"/>
                    <a:pt x="173" y="249"/>
                  </a:cubicBezTo>
                  <a:cubicBezTo>
                    <a:pt x="172" y="251"/>
                    <a:pt x="171" y="252"/>
                    <a:pt x="171" y="254"/>
                  </a:cubicBezTo>
                  <a:cubicBezTo>
                    <a:pt x="171" y="255"/>
                    <a:pt x="171" y="256"/>
                    <a:pt x="171" y="257"/>
                  </a:cubicBezTo>
                  <a:cubicBezTo>
                    <a:pt x="171" y="257"/>
                    <a:pt x="171" y="258"/>
                    <a:pt x="171" y="258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4" y="267"/>
                    <a:pt x="174" y="267"/>
                    <a:pt x="174" y="267"/>
                  </a:cubicBezTo>
                  <a:cubicBezTo>
                    <a:pt x="180" y="282"/>
                    <a:pt x="180" y="282"/>
                    <a:pt x="180" y="282"/>
                  </a:cubicBezTo>
                  <a:cubicBezTo>
                    <a:pt x="189" y="306"/>
                    <a:pt x="189" y="306"/>
                    <a:pt x="189" y="306"/>
                  </a:cubicBezTo>
                  <a:cubicBezTo>
                    <a:pt x="182" y="320"/>
                    <a:pt x="176" y="335"/>
                    <a:pt x="169" y="350"/>
                  </a:cubicBezTo>
                  <a:close/>
                  <a:moveTo>
                    <a:pt x="333" y="284"/>
                  </a:moveTo>
                  <a:cubicBezTo>
                    <a:pt x="333" y="284"/>
                    <a:pt x="333" y="283"/>
                    <a:pt x="333" y="283"/>
                  </a:cubicBezTo>
                  <a:cubicBezTo>
                    <a:pt x="333" y="283"/>
                    <a:pt x="333" y="283"/>
                    <a:pt x="333" y="283"/>
                  </a:cubicBezTo>
                  <a:cubicBezTo>
                    <a:pt x="333" y="283"/>
                    <a:pt x="333" y="283"/>
                    <a:pt x="333" y="283"/>
                  </a:cubicBezTo>
                  <a:lnTo>
                    <a:pt x="333" y="284"/>
                  </a:lnTo>
                  <a:close/>
                  <a:moveTo>
                    <a:pt x="331" y="281"/>
                  </a:moveTo>
                  <a:cubicBezTo>
                    <a:pt x="326" y="294"/>
                    <a:pt x="326" y="294"/>
                    <a:pt x="326" y="294"/>
                  </a:cubicBezTo>
                  <a:cubicBezTo>
                    <a:pt x="323" y="304"/>
                    <a:pt x="319" y="314"/>
                    <a:pt x="316" y="324"/>
                  </a:cubicBezTo>
                  <a:cubicBezTo>
                    <a:pt x="306" y="355"/>
                    <a:pt x="306" y="355"/>
                    <a:pt x="306" y="355"/>
                  </a:cubicBezTo>
                  <a:cubicBezTo>
                    <a:pt x="305" y="355"/>
                    <a:pt x="305" y="355"/>
                    <a:pt x="305" y="355"/>
                  </a:cubicBezTo>
                  <a:cubicBezTo>
                    <a:pt x="304" y="355"/>
                    <a:pt x="304" y="355"/>
                    <a:pt x="304" y="355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68" y="355"/>
                    <a:pt x="248" y="356"/>
                    <a:pt x="228" y="356"/>
                  </a:cubicBezTo>
                  <a:cubicBezTo>
                    <a:pt x="225" y="349"/>
                    <a:pt x="225" y="349"/>
                    <a:pt x="225" y="349"/>
                  </a:cubicBezTo>
                  <a:cubicBezTo>
                    <a:pt x="218" y="334"/>
                    <a:pt x="218" y="334"/>
                    <a:pt x="218" y="334"/>
                  </a:cubicBezTo>
                  <a:cubicBezTo>
                    <a:pt x="214" y="325"/>
                    <a:pt x="210" y="315"/>
                    <a:pt x="205" y="305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04" y="300"/>
                    <a:pt x="205" y="298"/>
                    <a:pt x="206" y="296"/>
                  </a:cubicBezTo>
                  <a:cubicBezTo>
                    <a:pt x="217" y="267"/>
                    <a:pt x="217" y="267"/>
                    <a:pt x="217" y="267"/>
                  </a:cubicBezTo>
                  <a:cubicBezTo>
                    <a:pt x="220" y="259"/>
                    <a:pt x="220" y="259"/>
                    <a:pt x="220" y="259"/>
                  </a:cubicBezTo>
                  <a:cubicBezTo>
                    <a:pt x="220" y="259"/>
                    <a:pt x="220" y="259"/>
                    <a:pt x="220" y="259"/>
                  </a:cubicBezTo>
                  <a:cubicBezTo>
                    <a:pt x="221" y="258"/>
                    <a:pt x="221" y="258"/>
                    <a:pt x="221" y="258"/>
                  </a:cubicBezTo>
                  <a:cubicBezTo>
                    <a:pt x="221" y="257"/>
                    <a:pt x="221" y="256"/>
                    <a:pt x="221" y="256"/>
                  </a:cubicBezTo>
                  <a:cubicBezTo>
                    <a:pt x="221" y="254"/>
                    <a:pt x="221" y="253"/>
                    <a:pt x="220" y="251"/>
                  </a:cubicBezTo>
                  <a:cubicBezTo>
                    <a:pt x="219" y="251"/>
                    <a:pt x="219" y="250"/>
                    <a:pt x="218" y="249"/>
                  </a:cubicBezTo>
                  <a:cubicBezTo>
                    <a:pt x="218" y="249"/>
                    <a:pt x="218" y="249"/>
                    <a:pt x="218" y="249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5" y="247"/>
                    <a:pt x="215" y="247"/>
                    <a:pt x="215" y="247"/>
                  </a:cubicBezTo>
                  <a:cubicBezTo>
                    <a:pt x="205" y="240"/>
                    <a:pt x="205" y="240"/>
                    <a:pt x="205" y="240"/>
                  </a:cubicBezTo>
                  <a:cubicBezTo>
                    <a:pt x="212" y="235"/>
                    <a:pt x="219" y="230"/>
                    <a:pt x="226" y="224"/>
                  </a:cubicBezTo>
                  <a:cubicBezTo>
                    <a:pt x="227" y="228"/>
                    <a:pt x="228" y="232"/>
                    <a:pt x="229" y="237"/>
                  </a:cubicBezTo>
                  <a:cubicBezTo>
                    <a:pt x="230" y="238"/>
                    <a:pt x="230" y="238"/>
                    <a:pt x="230" y="238"/>
                  </a:cubicBezTo>
                  <a:cubicBezTo>
                    <a:pt x="230" y="239"/>
                    <a:pt x="230" y="239"/>
                    <a:pt x="230" y="239"/>
                  </a:cubicBezTo>
                  <a:cubicBezTo>
                    <a:pt x="230" y="240"/>
                    <a:pt x="230" y="240"/>
                    <a:pt x="230" y="240"/>
                  </a:cubicBezTo>
                  <a:cubicBezTo>
                    <a:pt x="230" y="240"/>
                    <a:pt x="230" y="240"/>
                    <a:pt x="230" y="240"/>
                  </a:cubicBezTo>
                  <a:cubicBezTo>
                    <a:pt x="231" y="241"/>
                    <a:pt x="231" y="241"/>
                    <a:pt x="231" y="242"/>
                  </a:cubicBezTo>
                  <a:cubicBezTo>
                    <a:pt x="232" y="243"/>
                    <a:pt x="233" y="244"/>
                    <a:pt x="235" y="245"/>
                  </a:cubicBezTo>
                  <a:cubicBezTo>
                    <a:pt x="236" y="246"/>
                    <a:pt x="237" y="246"/>
                    <a:pt x="237" y="246"/>
                  </a:cubicBezTo>
                  <a:cubicBezTo>
                    <a:pt x="238" y="246"/>
                    <a:pt x="238" y="246"/>
                    <a:pt x="239" y="246"/>
                  </a:cubicBezTo>
                  <a:cubicBezTo>
                    <a:pt x="240" y="246"/>
                    <a:pt x="240" y="246"/>
                    <a:pt x="240" y="246"/>
                  </a:cubicBezTo>
                  <a:cubicBezTo>
                    <a:pt x="248" y="246"/>
                    <a:pt x="248" y="246"/>
                    <a:pt x="248" y="246"/>
                  </a:cubicBezTo>
                  <a:cubicBezTo>
                    <a:pt x="264" y="245"/>
                    <a:pt x="264" y="245"/>
                    <a:pt x="264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301" y="254"/>
                    <a:pt x="313" y="265"/>
                    <a:pt x="325" y="276"/>
                  </a:cubicBezTo>
                  <a:lnTo>
                    <a:pt x="331" y="281"/>
                  </a:lnTo>
                  <a:close/>
                  <a:moveTo>
                    <a:pt x="367" y="165"/>
                  </a:moveTo>
                  <a:cubicBezTo>
                    <a:pt x="361" y="184"/>
                    <a:pt x="355" y="203"/>
                    <a:pt x="349" y="222"/>
                  </a:cubicBezTo>
                  <a:cubicBezTo>
                    <a:pt x="342" y="223"/>
                    <a:pt x="342" y="223"/>
                    <a:pt x="342" y="223"/>
                  </a:cubicBezTo>
                  <a:cubicBezTo>
                    <a:pt x="326" y="225"/>
                    <a:pt x="326" y="225"/>
                    <a:pt x="326" y="225"/>
                  </a:cubicBezTo>
                  <a:cubicBezTo>
                    <a:pt x="315" y="226"/>
                    <a:pt x="305" y="227"/>
                    <a:pt x="294" y="228"/>
                  </a:cubicBezTo>
                  <a:cubicBezTo>
                    <a:pt x="290" y="228"/>
                    <a:pt x="290" y="228"/>
                    <a:pt x="290" y="228"/>
                  </a:cubicBezTo>
                  <a:cubicBezTo>
                    <a:pt x="289" y="227"/>
                    <a:pt x="287" y="226"/>
                    <a:pt x="286" y="225"/>
                  </a:cubicBezTo>
                  <a:cubicBezTo>
                    <a:pt x="261" y="205"/>
                    <a:pt x="261" y="205"/>
                    <a:pt x="261" y="205"/>
                  </a:cubicBezTo>
                  <a:cubicBezTo>
                    <a:pt x="255" y="200"/>
                    <a:pt x="255" y="200"/>
                    <a:pt x="255" y="200"/>
                  </a:cubicBezTo>
                  <a:cubicBezTo>
                    <a:pt x="255" y="199"/>
                    <a:pt x="255" y="199"/>
                    <a:pt x="255" y="199"/>
                  </a:cubicBezTo>
                  <a:cubicBezTo>
                    <a:pt x="254" y="199"/>
                    <a:pt x="254" y="199"/>
                    <a:pt x="254" y="199"/>
                  </a:cubicBezTo>
                  <a:cubicBezTo>
                    <a:pt x="253" y="198"/>
                    <a:pt x="252" y="198"/>
                    <a:pt x="252" y="198"/>
                  </a:cubicBezTo>
                  <a:cubicBezTo>
                    <a:pt x="250" y="197"/>
                    <a:pt x="249" y="197"/>
                    <a:pt x="247" y="197"/>
                  </a:cubicBezTo>
                  <a:cubicBezTo>
                    <a:pt x="246" y="198"/>
                    <a:pt x="246" y="198"/>
                    <a:pt x="245" y="198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2" y="200"/>
                    <a:pt x="242" y="200"/>
                    <a:pt x="242" y="200"/>
                  </a:cubicBezTo>
                  <a:cubicBezTo>
                    <a:pt x="232" y="208"/>
                    <a:pt x="232" y="208"/>
                    <a:pt x="232" y="208"/>
                  </a:cubicBezTo>
                  <a:cubicBezTo>
                    <a:pt x="229" y="200"/>
                    <a:pt x="226" y="192"/>
                    <a:pt x="223" y="184"/>
                  </a:cubicBezTo>
                  <a:cubicBezTo>
                    <a:pt x="227" y="184"/>
                    <a:pt x="231" y="184"/>
                    <a:pt x="235" y="184"/>
                  </a:cubicBezTo>
                  <a:cubicBezTo>
                    <a:pt x="239" y="184"/>
                    <a:pt x="239" y="184"/>
                    <a:pt x="239" y="184"/>
                  </a:cubicBezTo>
                  <a:cubicBezTo>
                    <a:pt x="239" y="184"/>
                    <a:pt x="239" y="184"/>
                    <a:pt x="239" y="184"/>
                  </a:cubicBezTo>
                  <a:cubicBezTo>
                    <a:pt x="240" y="184"/>
                    <a:pt x="240" y="184"/>
                    <a:pt x="240" y="184"/>
                  </a:cubicBezTo>
                  <a:cubicBezTo>
                    <a:pt x="241" y="184"/>
                    <a:pt x="241" y="184"/>
                    <a:pt x="242" y="184"/>
                  </a:cubicBezTo>
                  <a:cubicBezTo>
                    <a:pt x="243" y="184"/>
                    <a:pt x="243" y="183"/>
                    <a:pt x="244" y="183"/>
                  </a:cubicBezTo>
                  <a:cubicBezTo>
                    <a:pt x="246" y="182"/>
                    <a:pt x="247" y="181"/>
                    <a:pt x="248" y="179"/>
                  </a:cubicBezTo>
                  <a:cubicBezTo>
                    <a:pt x="248" y="178"/>
                    <a:pt x="248" y="178"/>
                    <a:pt x="248" y="177"/>
                  </a:cubicBezTo>
                  <a:cubicBezTo>
                    <a:pt x="248" y="177"/>
                    <a:pt x="248" y="177"/>
                    <a:pt x="248" y="177"/>
                  </a:cubicBezTo>
                  <a:cubicBezTo>
                    <a:pt x="249" y="176"/>
                    <a:pt x="249" y="176"/>
                    <a:pt x="249" y="176"/>
                  </a:cubicBezTo>
                  <a:cubicBezTo>
                    <a:pt x="249" y="174"/>
                    <a:pt x="249" y="174"/>
                    <a:pt x="249" y="174"/>
                  </a:cubicBezTo>
                  <a:cubicBezTo>
                    <a:pt x="250" y="170"/>
                    <a:pt x="250" y="170"/>
                    <a:pt x="250" y="170"/>
                  </a:cubicBezTo>
                  <a:cubicBezTo>
                    <a:pt x="254" y="155"/>
                    <a:pt x="254" y="155"/>
                    <a:pt x="254" y="155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75" y="121"/>
                    <a:pt x="289" y="113"/>
                    <a:pt x="303" y="105"/>
                  </a:cubicBezTo>
                  <a:cubicBezTo>
                    <a:pt x="310" y="101"/>
                    <a:pt x="310" y="101"/>
                    <a:pt x="310" y="101"/>
                  </a:cubicBezTo>
                  <a:cubicBezTo>
                    <a:pt x="321" y="110"/>
                    <a:pt x="321" y="110"/>
                    <a:pt x="321" y="110"/>
                  </a:cubicBezTo>
                  <a:cubicBezTo>
                    <a:pt x="329" y="116"/>
                    <a:pt x="338" y="123"/>
                    <a:pt x="346" y="129"/>
                  </a:cubicBezTo>
                  <a:cubicBezTo>
                    <a:pt x="372" y="148"/>
                    <a:pt x="372" y="148"/>
                    <a:pt x="372" y="148"/>
                  </a:cubicBezTo>
                  <a:cubicBezTo>
                    <a:pt x="373" y="148"/>
                    <a:pt x="373" y="148"/>
                    <a:pt x="373" y="148"/>
                  </a:cubicBezTo>
                  <a:cubicBezTo>
                    <a:pt x="372" y="150"/>
                    <a:pt x="372" y="150"/>
                    <a:pt x="372" y="150"/>
                  </a:cubicBezTo>
                  <a:lnTo>
                    <a:pt x="367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23" name="Freeform 80">
              <a:extLst>
                <a:ext uri="{FF2B5EF4-FFF2-40B4-BE49-F238E27FC236}">
                  <a16:creationId xmlns:a16="http://schemas.microsoft.com/office/drawing/2014/main" id="{5C286DEA-3350-4D24-A939-EF5E11A96E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8803" y="4495785"/>
              <a:ext cx="34852" cy="51633"/>
            </a:xfrm>
            <a:custGeom>
              <a:avLst/>
              <a:gdLst>
                <a:gd name="T0" fmla="*/ 0 w 28"/>
                <a:gd name="T1" fmla="*/ 2 h 41"/>
                <a:gd name="T2" fmla="*/ 1 w 28"/>
                <a:gd name="T3" fmla="*/ 0 h 41"/>
                <a:gd name="T4" fmla="*/ 15 w 28"/>
                <a:gd name="T5" fmla="*/ 0 h 41"/>
                <a:gd name="T6" fmla="*/ 27 w 28"/>
                <a:gd name="T7" fmla="*/ 11 h 41"/>
                <a:gd name="T8" fmla="*/ 20 w 28"/>
                <a:gd name="T9" fmla="*/ 20 h 41"/>
                <a:gd name="T10" fmla="*/ 28 w 28"/>
                <a:gd name="T11" fmla="*/ 29 h 41"/>
                <a:gd name="T12" fmla="*/ 15 w 28"/>
                <a:gd name="T13" fmla="*/ 41 h 41"/>
                <a:gd name="T14" fmla="*/ 1 w 28"/>
                <a:gd name="T15" fmla="*/ 41 h 41"/>
                <a:gd name="T16" fmla="*/ 0 w 28"/>
                <a:gd name="T17" fmla="*/ 39 h 41"/>
                <a:gd name="T18" fmla="*/ 0 w 28"/>
                <a:gd name="T19" fmla="*/ 2 h 41"/>
                <a:gd name="T20" fmla="*/ 14 w 28"/>
                <a:gd name="T21" fmla="*/ 17 h 41"/>
                <a:gd name="T22" fmla="*/ 19 w 28"/>
                <a:gd name="T23" fmla="*/ 12 h 41"/>
                <a:gd name="T24" fmla="*/ 14 w 28"/>
                <a:gd name="T25" fmla="*/ 7 h 41"/>
                <a:gd name="T26" fmla="*/ 8 w 28"/>
                <a:gd name="T27" fmla="*/ 7 h 41"/>
                <a:gd name="T28" fmla="*/ 8 w 28"/>
                <a:gd name="T29" fmla="*/ 17 h 41"/>
                <a:gd name="T30" fmla="*/ 14 w 28"/>
                <a:gd name="T31" fmla="*/ 17 h 41"/>
                <a:gd name="T32" fmla="*/ 15 w 28"/>
                <a:gd name="T33" fmla="*/ 34 h 41"/>
                <a:gd name="T34" fmla="*/ 20 w 28"/>
                <a:gd name="T35" fmla="*/ 29 h 41"/>
                <a:gd name="T36" fmla="*/ 14 w 28"/>
                <a:gd name="T37" fmla="*/ 24 h 41"/>
                <a:gd name="T38" fmla="*/ 8 w 28"/>
                <a:gd name="T39" fmla="*/ 24 h 41"/>
                <a:gd name="T40" fmla="*/ 8 w 28"/>
                <a:gd name="T41" fmla="*/ 34 h 41"/>
                <a:gd name="T42" fmla="*/ 15 w 28"/>
                <a:gd name="T43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41">
                  <a:moveTo>
                    <a:pt x="0" y="2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0"/>
                    <a:pt x="27" y="5"/>
                    <a:pt x="27" y="11"/>
                  </a:cubicBezTo>
                  <a:cubicBezTo>
                    <a:pt x="27" y="15"/>
                    <a:pt x="23" y="19"/>
                    <a:pt x="20" y="20"/>
                  </a:cubicBezTo>
                  <a:cubicBezTo>
                    <a:pt x="23" y="21"/>
                    <a:pt x="28" y="24"/>
                    <a:pt x="28" y="29"/>
                  </a:cubicBezTo>
                  <a:cubicBezTo>
                    <a:pt x="28" y="36"/>
                    <a:pt x="22" y="41"/>
                    <a:pt x="15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1"/>
                    <a:pt x="0" y="40"/>
                    <a:pt x="0" y="39"/>
                  </a:cubicBezTo>
                  <a:lnTo>
                    <a:pt x="0" y="2"/>
                  </a:lnTo>
                  <a:close/>
                  <a:moveTo>
                    <a:pt x="14" y="17"/>
                  </a:moveTo>
                  <a:cubicBezTo>
                    <a:pt x="17" y="17"/>
                    <a:pt x="19" y="15"/>
                    <a:pt x="19" y="12"/>
                  </a:cubicBezTo>
                  <a:cubicBezTo>
                    <a:pt x="19" y="9"/>
                    <a:pt x="17" y="7"/>
                    <a:pt x="14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7"/>
                    <a:pt x="8" y="17"/>
                    <a:pt x="8" y="17"/>
                  </a:cubicBezTo>
                  <a:lnTo>
                    <a:pt x="14" y="17"/>
                  </a:lnTo>
                  <a:close/>
                  <a:moveTo>
                    <a:pt x="15" y="34"/>
                  </a:moveTo>
                  <a:cubicBezTo>
                    <a:pt x="18" y="34"/>
                    <a:pt x="20" y="32"/>
                    <a:pt x="20" y="29"/>
                  </a:cubicBezTo>
                  <a:cubicBezTo>
                    <a:pt x="20" y="26"/>
                    <a:pt x="17" y="24"/>
                    <a:pt x="14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4"/>
                    <a:pt x="8" y="34"/>
                    <a:pt x="8" y="34"/>
                  </a:cubicBezTo>
                  <a:lnTo>
                    <a:pt x="15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24" name="Freeform 81">
              <a:extLst>
                <a:ext uri="{FF2B5EF4-FFF2-40B4-BE49-F238E27FC236}">
                  <a16:creationId xmlns:a16="http://schemas.microsoft.com/office/drawing/2014/main" id="{18B4D3AC-D6F2-4188-B4F0-2A709E3C5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0109" y="4519020"/>
              <a:ext cx="27108" cy="28398"/>
            </a:xfrm>
            <a:custGeom>
              <a:avLst/>
              <a:gdLst>
                <a:gd name="T0" fmla="*/ 0 w 22"/>
                <a:gd name="T1" fmla="*/ 1 h 23"/>
                <a:gd name="T2" fmla="*/ 1 w 22"/>
                <a:gd name="T3" fmla="*/ 0 h 23"/>
                <a:gd name="T4" fmla="*/ 5 w 22"/>
                <a:gd name="T5" fmla="*/ 0 h 23"/>
                <a:gd name="T6" fmla="*/ 6 w 22"/>
                <a:gd name="T7" fmla="*/ 1 h 23"/>
                <a:gd name="T8" fmla="*/ 6 w 22"/>
                <a:gd name="T9" fmla="*/ 12 h 23"/>
                <a:gd name="T10" fmla="*/ 11 w 22"/>
                <a:gd name="T11" fmla="*/ 17 h 23"/>
                <a:gd name="T12" fmla="*/ 15 w 22"/>
                <a:gd name="T13" fmla="*/ 13 h 23"/>
                <a:gd name="T14" fmla="*/ 15 w 22"/>
                <a:gd name="T15" fmla="*/ 1 h 23"/>
                <a:gd name="T16" fmla="*/ 16 w 22"/>
                <a:gd name="T17" fmla="*/ 0 h 23"/>
                <a:gd name="T18" fmla="*/ 21 w 22"/>
                <a:gd name="T19" fmla="*/ 0 h 23"/>
                <a:gd name="T20" fmla="*/ 22 w 22"/>
                <a:gd name="T21" fmla="*/ 1 h 23"/>
                <a:gd name="T22" fmla="*/ 22 w 22"/>
                <a:gd name="T23" fmla="*/ 21 h 23"/>
                <a:gd name="T24" fmla="*/ 21 w 22"/>
                <a:gd name="T25" fmla="*/ 23 h 23"/>
                <a:gd name="T26" fmla="*/ 19 w 22"/>
                <a:gd name="T27" fmla="*/ 23 h 23"/>
                <a:gd name="T28" fmla="*/ 18 w 22"/>
                <a:gd name="T29" fmla="*/ 22 h 23"/>
                <a:gd name="T30" fmla="*/ 17 w 22"/>
                <a:gd name="T31" fmla="*/ 20 h 23"/>
                <a:gd name="T32" fmla="*/ 9 w 22"/>
                <a:gd name="T33" fmla="*/ 23 h 23"/>
                <a:gd name="T34" fmla="*/ 0 w 22"/>
                <a:gd name="T35" fmla="*/ 12 h 23"/>
                <a:gd name="T36" fmla="*/ 0 w 22"/>
                <a:gd name="T3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5"/>
                    <a:pt x="8" y="17"/>
                    <a:pt x="11" y="17"/>
                  </a:cubicBezTo>
                  <a:cubicBezTo>
                    <a:pt x="13" y="17"/>
                    <a:pt x="15" y="15"/>
                    <a:pt x="15" y="13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1" y="23"/>
                    <a:pt x="21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8" y="22"/>
                    <a:pt x="18" y="2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1"/>
                    <a:pt x="14" y="23"/>
                    <a:pt x="9" y="23"/>
                  </a:cubicBezTo>
                  <a:cubicBezTo>
                    <a:pt x="2" y="23"/>
                    <a:pt x="0" y="18"/>
                    <a:pt x="0" y="1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25" name="Freeform 82">
              <a:extLst>
                <a:ext uri="{FF2B5EF4-FFF2-40B4-BE49-F238E27FC236}">
                  <a16:creationId xmlns:a16="http://schemas.microsoft.com/office/drawing/2014/main" id="{52645543-7B02-488F-B286-9E8DD0F201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4961" y="4498367"/>
              <a:ext cx="10327" cy="49051"/>
            </a:xfrm>
            <a:custGeom>
              <a:avLst/>
              <a:gdLst>
                <a:gd name="T0" fmla="*/ 0 w 8"/>
                <a:gd name="T1" fmla="*/ 4 h 39"/>
                <a:gd name="T2" fmla="*/ 4 w 8"/>
                <a:gd name="T3" fmla="*/ 0 h 39"/>
                <a:gd name="T4" fmla="*/ 8 w 8"/>
                <a:gd name="T5" fmla="*/ 4 h 39"/>
                <a:gd name="T6" fmla="*/ 4 w 8"/>
                <a:gd name="T7" fmla="*/ 8 h 39"/>
                <a:gd name="T8" fmla="*/ 0 w 8"/>
                <a:gd name="T9" fmla="*/ 4 h 39"/>
                <a:gd name="T10" fmla="*/ 1 w 8"/>
                <a:gd name="T11" fmla="*/ 17 h 39"/>
                <a:gd name="T12" fmla="*/ 2 w 8"/>
                <a:gd name="T13" fmla="*/ 16 h 39"/>
                <a:gd name="T14" fmla="*/ 7 w 8"/>
                <a:gd name="T15" fmla="*/ 16 h 39"/>
                <a:gd name="T16" fmla="*/ 8 w 8"/>
                <a:gd name="T17" fmla="*/ 17 h 39"/>
                <a:gd name="T18" fmla="*/ 8 w 8"/>
                <a:gd name="T19" fmla="*/ 37 h 39"/>
                <a:gd name="T20" fmla="*/ 7 w 8"/>
                <a:gd name="T21" fmla="*/ 39 h 39"/>
                <a:gd name="T22" fmla="*/ 2 w 8"/>
                <a:gd name="T23" fmla="*/ 39 h 39"/>
                <a:gd name="T24" fmla="*/ 1 w 8"/>
                <a:gd name="T25" fmla="*/ 37 h 39"/>
                <a:gd name="T26" fmla="*/ 1 w 8"/>
                <a:gd name="T27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39">
                  <a:moveTo>
                    <a:pt x="0" y="4"/>
                  </a:move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lose/>
                  <a:moveTo>
                    <a:pt x="1" y="17"/>
                  </a:moveTo>
                  <a:cubicBezTo>
                    <a:pt x="1" y="16"/>
                    <a:pt x="1" y="16"/>
                    <a:pt x="2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8" y="16"/>
                    <a:pt x="8" y="1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7" y="39"/>
                    <a:pt x="7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1" y="39"/>
                    <a:pt x="1" y="38"/>
                    <a:pt x="1" y="37"/>
                  </a:cubicBezTo>
                  <a:lnTo>
                    <a:pt x="1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26" name="Freeform 83">
              <a:extLst>
                <a:ext uri="{FF2B5EF4-FFF2-40B4-BE49-F238E27FC236}">
                  <a16:creationId xmlns:a16="http://schemas.microsoft.com/office/drawing/2014/main" id="{3EFADFE0-EE04-4E3F-ADA9-89A4B5F32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742" y="4495785"/>
              <a:ext cx="9036" cy="51633"/>
            </a:xfrm>
            <a:custGeom>
              <a:avLst/>
              <a:gdLst>
                <a:gd name="T0" fmla="*/ 0 w 7"/>
                <a:gd name="T1" fmla="*/ 2 h 41"/>
                <a:gd name="T2" fmla="*/ 2 w 7"/>
                <a:gd name="T3" fmla="*/ 0 h 41"/>
                <a:gd name="T4" fmla="*/ 6 w 7"/>
                <a:gd name="T5" fmla="*/ 0 h 41"/>
                <a:gd name="T6" fmla="*/ 7 w 7"/>
                <a:gd name="T7" fmla="*/ 2 h 41"/>
                <a:gd name="T8" fmla="*/ 7 w 7"/>
                <a:gd name="T9" fmla="*/ 39 h 41"/>
                <a:gd name="T10" fmla="*/ 6 w 7"/>
                <a:gd name="T11" fmla="*/ 41 h 41"/>
                <a:gd name="T12" fmla="*/ 2 w 7"/>
                <a:gd name="T13" fmla="*/ 41 h 41"/>
                <a:gd name="T14" fmla="*/ 0 w 7"/>
                <a:gd name="T15" fmla="*/ 39 h 41"/>
                <a:gd name="T16" fmla="*/ 0 w 7"/>
                <a:gd name="T17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1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1"/>
                    <a:pt x="7" y="2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1"/>
                    <a:pt x="6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1"/>
                    <a:pt x="0" y="40"/>
                    <a:pt x="0" y="39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27" name="Freeform 84">
              <a:extLst>
                <a:ext uri="{FF2B5EF4-FFF2-40B4-BE49-F238E27FC236}">
                  <a16:creationId xmlns:a16="http://schemas.microsoft.com/office/drawing/2014/main" id="{D2128E54-2300-45E3-815C-BF64E4EF05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8523" y="4495785"/>
              <a:ext cx="28398" cy="51633"/>
            </a:xfrm>
            <a:custGeom>
              <a:avLst/>
              <a:gdLst>
                <a:gd name="T0" fmla="*/ 11 w 23"/>
                <a:gd name="T1" fmla="*/ 17 h 41"/>
                <a:gd name="T2" fmla="*/ 16 w 23"/>
                <a:gd name="T3" fmla="*/ 18 h 41"/>
                <a:gd name="T4" fmla="*/ 16 w 23"/>
                <a:gd name="T5" fmla="*/ 2 h 41"/>
                <a:gd name="T6" fmla="*/ 17 w 23"/>
                <a:gd name="T7" fmla="*/ 0 h 41"/>
                <a:gd name="T8" fmla="*/ 22 w 23"/>
                <a:gd name="T9" fmla="*/ 0 h 41"/>
                <a:gd name="T10" fmla="*/ 23 w 23"/>
                <a:gd name="T11" fmla="*/ 2 h 41"/>
                <a:gd name="T12" fmla="*/ 23 w 23"/>
                <a:gd name="T13" fmla="*/ 39 h 41"/>
                <a:gd name="T14" fmla="*/ 22 w 23"/>
                <a:gd name="T15" fmla="*/ 41 h 41"/>
                <a:gd name="T16" fmla="*/ 20 w 23"/>
                <a:gd name="T17" fmla="*/ 41 h 41"/>
                <a:gd name="T18" fmla="*/ 19 w 23"/>
                <a:gd name="T19" fmla="*/ 39 h 41"/>
                <a:gd name="T20" fmla="*/ 18 w 23"/>
                <a:gd name="T21" fmla="*/ 38 h 41"/>
                <a:gd name="T22" fmla="*/ 11 w 23"/>
                <a:gd name="T23" fmla="*/ 41 h 41"/>
                <a:gd name="T24" fmla="*/ 0 w 23"/>
                <a:gd name="T25" fmla="*/ 29 h 41"/>
                <a:gd name="T26" fmla="*/ 11 w 23"/>
                <a:gd name="T27" fmla="*/ 17 h 41"/>
                <a:gd name="T28" fmla="*/ 11 w 23"/>
                <a:gd name="T29" fmla="*/ 35 h 41"/>
                <a:gd name="T30" fmla="*/ 16 w 23"/>
                <a:gd name="T31" fmla="*/ 31 h 41"/>
                <a:gd name="T32" fmla="*/ 16 w 23"/>
                <a:gd name="T33" fmla="*/ 25 h 41"/>
                <a:gd name="T34" fmla="*/ 12 w 23"/>
                <a:gd name="T35" fmla="*/ 23 h 41"/>
                <a:gd name="T36" fmla="*/ 6 w 23"/>
                <a:gd name="T37" fmla="*/ 29 h 41"/>
                <a:gd name="T38" fmla="*/ 11 w 23"/>
                <a:gd name="T39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41">
                  <a:moveTo>
                    <a:pt x="11" y="17"/>
                  </a:moveTo>
                  <a:cubicBezTo>
                    <a:pt x="13" y="17"/>
                    <a:pt x="15" y="18"/>
                    <a:pt x="16" y="18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7" y="0"/>
                    <a:pt x="1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1"/>
                    <a:pt x="23" y="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40"/>
                    <a:pt x="23" y="41"/>
                    <a:pt x="22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19" y="41"/>
                    <a:pt x="19" y="40"/>
                    <a:pt x="19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5" y="41"/>
                    <a:pt x="11" y="41"/>
                  </a:cubicBezTo>
                  <a:cubicBezTo>
                    <a:pt x="4" y="41"/>
                    <a:pt x="0" y="36"/>
                    <a:pt x="0" y="29"/>
                  </a:cubicBezTo>
                  <a:cubicBezTo>
                    <a:pt x="0" y="22"/>
                    <a:pt x="4" y="17"/>
                    <a:pt x="11" y="17"/>
                  </a:cubicBezTo>
                  <a:close/>
                  <a:moveTo>
                    <a:pt x="11" y="35"/>
                  </a:moveTo>
                  <a:cubicBezTo>
                    <a:pt x="14" y="35"/>
                    <a:pt x="16" y="33"/>
                    <a:pt x="16" y="31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5" y="23"/>
                    <a:pt x="12" y="23"/>
                  </a:cubicBezTo>
                  <a:cubicBezTo>
                    <a:pt x="9" y="23"/>
                    <a:pt x="6" y="26"/>
                    <a:pt x="6" y="29"/>
                  </a:cubicBezTo>
                  <a:cubicBezTo>
                    <a:pt x="6" y="32"/>
                    <a:pt x="8" y="35"/>
                    <a:pt x="11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28" name="Freeform 85">
              <a:extLst>
                <a:ext uri="{FF2B5EF4-FFF2-40B4-BE49-F238E27FC236}">
                  <a16:creationId xmlns:a16="http://schemas.microsoft.com/office/drawing/2014/main" id="{3FED2B20-CE95-4D88-95AC-B8B555B0BB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4666" y="4498367"/>
              <a:ext cx="10327" cy="49051"/>
            </a:xfrm>
            <a:custGeom>
              <a:avLst/>
              <a:gdLst>
                <a:gd name="T0" fmla="*/ 0 w 8"/>
                <a:gd name="T1" fmla="*/ 4 h 39"/>
                <a:gd name="T2" fmla="*/ 4 w 8"/>
                <a:gd name="T3" fmla="*/ 0 h 39"/>
                <a:gd name="T4" fmla="*/ 8 w 8"/>
                <a:gd name="T5" fmla="*/ 4 h 39"/>
                <a:gd name="T6" fmla="*/ 4 w 8"/>
                <a:gd name="T7" fmla="*/ 8 h 39"/>
                <a:gd name="T8" fmla="*/ 0 w 8"/>
                <a:gd name="T9" fmla="*/ 4 h 39"/>
                <a:gd name="T10" fmla="*/ 1 w 8"/>
                <a:gd name="T11" fmla="*/ 17 h 39"/>
                <a:gd name="T12" fmla="*/ 2 w 8"/>
                <a:gd name="T13" fmla="*/ 16 h 39"/>
                <a:gd name="T14" fmla="*/ 7 w 8"/>
                <a:gd name="T15" fmla="*/ 16 h 39"/>
                <a:gd name="T16" fmla="*/ 8 w 8"/>
                <a:gd name="T17" fmla="*/ 17 h 39"/>
                <a:gd name="T18" fmla="*/ 8 w 8"/>
                <a:gd name="T19" fmla="*/ 37 h 39"/>
                <a:gd name="T20" fmla="*/ 7 w 8"/>
                <a:gd name="T21" fmla="*/ 39 h 39"/>
                <a:gd name="T22" fmla="*/ 2 w 8"/>
                <a:gd name="T23" fmla="*/ 39 h 39"/>
                <a:gd name="T24" fmla="*/ 1 w 8"/>
                <a:gd name="T25" fmla="*/ 37 h 39"/>
                <a:gd name="T26" fmla="*/ 1 w 8"/>
                <a:gd name="T27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39">
                  <a:moveTo>
                    <a:pt x="0" y="4"/>
                  </a:move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6"/>
                    <a:pt x="7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lose/>
                  <a:moveTo>
                    <a:pt x="1" y="17"/>
                  </a:moveTo>
                  <a:cubicBezTo>
                    <a:pt x="1" y="16"/>
                    <a:pt x="1" y="16"/>
                    <a:pt x="2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8" y="16"/>
                    <a:pt x="8" y="1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7" y="39"/>
                    <a:pt x="7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1" y="39"/>
                    <a:pt x="1" y="38"/>
                    <a:pt x="1" y="37"/>
                  </a:cubicBezTo>
                  <a:lnTo>
                    <a:pt x="1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29" name="Freeform 86">
              <a:extLst>
                <a:ext uri="{FF2B5EF4-FFF2-40B4-BE49-F238E27FC236}">
                  <a16:creationId xmlns:a16="http://schemas.microsoft.com/office/drawing/2014/main" id="{0F519559-81ED-4C16-8145-E093E6F7D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027" y="4517729"/>
              <a:ext cx="28398" cy="29689"/>
            </a:xfrm>
            <a:custGeom>
              <a:avLst/>
              <a:gdLst>
                <a:gd name="T0" fmla="*/ 0 w 23"/>
                <a:gd name="T1" fmla="*/ 2 h 24"/>
                <a:gd name="T2" fmla="*/ 1 w 23"/>
                <a:gd name="T3" fmla="*/ 1 h 24"/>
                <a:gd name="T4" fmla="*/ 3 w 23"/>
                <a:gd name="T5" fmla="*/ 1 h 24"/>
                <a:gd name="T6" fmla="*/ 4 w 23"/>
                <a:gd name="T7" fmla="*/ 1 h 24"/>
                <a:gd name="T8" fmla="*/ 5 w 23"/>
                <a:gd name="T9" fmla="*/ 3 h 24"/>
                <a:gd name="T10" fmla="*/ 13 w 23"/>
                <a:gd name="T11" fmla="*/ 0 h 24"/>
                <a:gd name="T12" fmla="*/ 23 w 23"/>
                <a:gd name="T13" fmla="*/ 11 h 24"/>
                <a:gd name="T14" fmla="*/ 23 w 23"/>
                <a:gd name="T15" fmla="*/ 22 h 24"/>
                <a:gd name="T16" fmla="*/ 22 w 23"/>
                <a:gd name="T17" fmla="*/ 24 h 24"/>
                <a:gd name="T18" fmla="*/ 17 w 23"/>
                <a:gd name="T19" fmla="*/ 24 h 24"/>
                <a:gd name="T20" fmla="*/ 16 w 23"/>
                <a:gd name="T21" fmla="*/ 22 h 24"/>
                <a:gd name="T22" fmla="*/ 16 w 23"/>
                <a:gd name="T23" fmla="*/ 11 h 24"/>
                <a:gd name="T24" fmla="*/ 12 w 23"/>
                <a:gd name="T25" fmla="*/ 6 h 24"/>
                <a:gd name="T26" fmla="*/ 6 w 23"/>
                <a:gd name="T27" fmla="*/ 10 h 24"/>
                <a:gd name="T28" fmla="*/ 6 w 23"/>
                <a:gd name="T29" fmla="*/ 22 h 24"/>
                <a:gd name="T30" fmla="*/ 5 w 23"/>
                <a:gd name="T31" fmla="*/ 24 h 24"/>
                <a:gd name="T32" fmla="*/ 1 w 23"/>
                <a:gd name="T33" fmla="*/ 24 h 24"/>
                <a:gd name="T34" fmla="*/ 0 w 23"/>
                <a:gd name="T35" fmla="*/ 22 h 24"/>
                <a:gd name="T36" fmla="*/ 0 w 23"/>
                <a:gd name="T3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4">
                  <a:moveTo>
                    <a:pt x="0" y="2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8" y="0"/>
                    <a:pt x="13" y="0"/>
                  </a:cubicBezTo>
                  <a:cubicBezTo>
                    <a:pt x="20" y="0"/>
                    <a:pt x="23" y="6"/>
                    <a:pt x="23" y="1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2" y="24"/>
                    <a:pt x="22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8"/>
                    <a:pt x="15" y="6"/>
                    <a:pt x="12" y="6"/>
                  </a:cubicBezTo>
                  <a:cubicBezTo>
                    <a:pt x="9" y="6"/>
                    <a:pt x="7" y="8"/>
                    <a:pt x="6" y="1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3"/>
                    <a:pt x="6" y="24"/>
                    <a:pt x="5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3"/>
                    <a:pt x="0" y="2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30" name="Freeform 87">
              <a:extLst>
                <a:ext uri="{FF2B5EF4-FFF2-40B4-BE49-F238E27FC236}">
                  <a16:creationId xmlns:a16="http://schemas.microsoft.com/office/drawing/2014/main" id="{D7FF66F0-DF62-442A-A6EE-AD8253E46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7589" y="4517729"/>
              <a:ext cx="30980" cy="51633"/>
            </a:xfrm>
            <a:custGeom>
              <a:avLst/>
              <a:gdLst>
                <a:gd name="T0" fmla="*/ 4 w 25"/>
                <a:gd name="T1" fmla="*/ 15 h 41"/>
                <a:gd name="T2" fmla="*/ 3 w 25"/>
                <a:gd name="T3" fmla="*/ 10 h 41"/>
                <a:gd name="T4" fmla="*/ 12 w 25"/>
                <a:gd name="T5" fmla="*/ 0 h 41"/>
                <a:gd name="T6" fmla="*/ 23 w 25"/>
                <a:gd name="T7" fmla="*/ 0 h 41"/>
                <a:gd name="T8" fmla="*/ 24 w 25"/>
                <a:gd name="T9" fmla="*/ 1 h 41"/>
                <a:gd name="T10" fmla="*/ 24 w 25"/>
                <a:gd name="T11" fmla="*/ 3 h 41"/>
                <a:gd name="T12" fmla="*/ 23 w 25"/>
                <a:gd name="T13" fmla="*/ 4 h 41"/>
                <a:gd name="T14" fmla="*/ 20 w 25"/>
                <a:gd name="T15" fmla="*/ 5 h 41"/>
                <a:gd name="T16" fmla="*/ 22 w 25"/>
                <a:gd name="T17" fmla="*/ 11 h 41"/>
                <a:gd name="T18" fmla="*/ 13 w 25"/>
                <a:gd name="T19" fmla="*/ 20 h 41"/>
                <a:gd name="T20" fmla="*/ 8 w 25"/>
                <a:gd name="T21" fmla="*/ 19 h 41"/>
                <a:gd name="T22" fmla="*/ 6 w 25"/>
                <a:gd name="T23" fmla="*/ 22 h 41"/>
                <a:gd name="T24" fmla="*/ 8 w 25"/>
                <a:gd name="T25" fmla="*/ 24 h 41"/>
                <a:gd name="T26" fmla="*/ 16 w 25"/>
                <a:gd name="T27" fmla="*/ 24 h 41"/>
                <a:gd name="T28" fmla="*/ 25 w 25"/>
                <a:gd name="T29" fmla="*/ 32 h 41"/>
                <a:gd name="T30" fmla="*/ 12 w 25"/>
                <a:gd name="T31" fmla="*/ 41 h 41"/>
                <a:gd name="T32" fmla="*/ 1 w 25"/>
                <a:gd name="T33" fmla="*/ 33 h 41"/>
                <a:gd name="T34" fmla="*/ 4 w 25"/>
                <a:gd name="T35" fmla="*/ 28 h 41"/>
                <a:gd name="T36" fmla="*/ 4 w 25"/>
                <a:gd name="T37" fmla="*/ 28 h 41"/>
                <a:gd name="T38" fmla="*/ 0 w 25"/>
                <a:gd name="T39" fmla="*/ 22 h 41"/>
                <a:gd name="T40" fmla="*/ 4 w 25"/>
                <a:gd name="T41" fmla="*/ 15 h 41"/>
                <a:gd name="T42" fmla="*/ 12 w 25"/>
                <a:gd name="T43" fmla="*/ 36 h 41"/>
                <a:gd name="T44" fmla="*/ 18 w 25"/>
                <a:gd name="T45" fmla="*/ 32 h 41"/>
                <a:gd name="T46" fmla="*/ 14 w 25"/>
                <a:gd name="T47" fmla="*/ 29 h 41"/>
                <a:gd name="T48" fmla="*/ 10 w 25"/>
                <a:gd name="T49" fmla="*/ 29 h 41"/>
                <a:gd name="T50" fmla="*/ 7 w 25"/>
                <a:gd name="T51" fmla="*/ 32 h 41"/>
                <a:gd name="T52" fmla="*/ 12 w 25"/>
                <a:gd name="T53" fmla="*/ 36 h 41"/>
                <a:gd name="T54" fmla="*/ 13 w 25"/>
                <a:gd name="T55" fmla="*/ 14 h 41"/>
                <a:gd name="T56" fmla="*/ 17 w 25"/>
                <a:gd name="T57" fmla="*/ 10 h 41"/>
                <a:gd name="T58" fmla="*/ 13 w 25"/>
                <a:gd name="T59" fmla="*/ 6 h 41"/>
                <a:gd name="T60" fmla="*/ 9 w 25"/>
                <a:gd name="T61" fmla="*/ 10 h 41"/>
                <a:gd name="T62" fmla="*/ 13 w 25"/>
                <a:gd name="T63" fmla="*/ 1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" h="41">
                  <a:moveTo>
                    <a:pt x="4" y="15"/>
                  </a:moveTo>
                  <a:cubicBezTo>
                    <a:pt x="4" y="15"/>
                    <a:pt x="3" y="13"/>
                    <a:pt x="3" y="10"/>
                  </a:cubicBezTo>
                  <a:cubicBezTo>
                    <a:pt x="3" y="5"/>
                    <a:pt x="7" y="0"/>
                    <a:pt x="1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4"/>
                    <a:pt x="23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2" y="7"/>
                    <a:pt x="22" y="11"/>
                  </a:cubicBezTo>
                  <a:cubicBezTo>
                    <a:pt x="22" y="15"/>
                    <a:pt x="19" y="20"/>
                    <a:pt x="13" y="20"/>
                  </a:cubicBezTo>
                  <a:cubicBezTo>
                    <a:pt x="10" y="20"/>
                    <a:pt x="9" y="19"/>
                    <a:pt x="8" y="19"/>
                  </a:cubicBezTo>
                  <a:cubicBezTo>
                    <a:pt x="7" y="19"/>
                    <a:pt x="6" y="20"/>
                    <a:pt x="6" y="22"/>
                  </a:cubicBezTo>
                  <a:cubicBezTo>
                    <a:pt x="6" y="23"/>
                    <a:pt x="7" y="24"/>
                    <a:pt x="8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1" y="24"/>
                    <a:pt x="25" y="26"/>
                    <a:pt x="25" y="32"/>
                  </a:cubicBezTo>
                  <a:cubicBezTo>
                    <a:pt x="25" y="37"/>
                    <a:pt x="21" y="41"/>
                    <a:pt x="12" y="41"/>
                  </a:cubicBezTo>
                  <a:cubicBezTo>
                    <a:pt x="4" y="41"/>
                    <a:pt x="1" y="37"/>
                    <a:pt x="1" y="33"/>
                  </a:cubicBezTo>
                  <a:cubicBezTo>
                    <a:pt x="1" y="30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8"/>
                    <a:pt x="0" y="26"/>
                    <a:pt x="0" y="22"/>
                  </a:cubicBezTo>
                  <a:cubicBezTo>
                    <a:pt x="0" y="17"/>
                    <a:pt x="4" y="15"/>
                    <a:pt x="4" y="15"/>
                  </a:cubicBezTo>
                  <a:close/>
                  <a:moveTo>
                    <a:pt x="12" y="36"/>
                  </a:moveTo>
                  <a:cubicBezTo>
                    <a:pt x="16" y="36"/>
                    <a:pt x="18" y="34"/>
                    <a:pt x="18" y="32"/>
                  </a:cubicBezTo>
                  <a:cubicBezTo>
                    <a:pt x="18" y="31"/>
                    <a:pt x="17" y="29"/>
                    <a:pt x="14" y="29"/>
                  </a:cubicBezTo>
                  <a:cubicBezTo>
                    <a:pt x="12" y="29"/>
                    <a:pt x="11" y="29"/>
                    <a:pt x="10" y="29"/>
                  </a:cubicBezTo>
                  <a:cubicBezTo>
                    <a:pt x="9" y="30"/>
                    <a:pt x="7" y="30"/>
                    <a:pt x="7" y="32"/>
                  </a:cubicBezTo>
                  <a:cubicBezTo>
                    <a:pt x="7" y="34"/>
                    <a:pt x="9" y="36"/>
                    <a:pt x="12" y="36"/>
                  </a:cubicBezTo>
                  <a:close/>
                  <a:moveTo>
                    <a:pt x="13" y="14"/>
                  </a:moveTo>
                  <a:cubicBezTo>
                    <a:pt x="15" y="14"/>
                    <a:pt x="17" y="13"/>
                    <a:pt x="17" y="10"/>
                  </a:cubicBezTo>
                  <a:cubicBezTo>
                    <a:pt x="17" y="8"/>
                    <a:pt x="15" y="6"/>
                    <a:pt x="13" y="6"/>
                  </a:cubicBezTo>
                  <a:cubicBezTo>
                    <a:pt x="10" y="6"/>
                    <a:pt x="9" y="8"/>
                    <a:pt x="9" y="10"/>
                  </a:cubicBezTo>
                  <a:cubicBezTo>
                    <a:pt x="9" y="13"/>
                    <a:pt x="10" y="14"/>
                    <a:pt x="13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31" name="Freeform 88">
              <a:extLst>
                <a:ext uri="{FF2B5EF4-FFF2-40B4-BE49-F238E27FC236}">
                  <a16:creationId xmlns:a16="http://schemas.microsoft.com/office/drawing/2014/main" id="{01E962B3-104A-4680-BA49-FE9AD42158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7931" y="4517729"/>
              <a:ext cx="23235" cy="29689"/>
            </a:xfrm>
            <a:custGeom>
              <a:avLst/>
              <a:gdLst>
                <a:gd name="T0" fmla="*/ 9 w 19"/>
                <a:gd name="T1" fmla="*/ 9 h 24"/>
                <a:gd name="T2" fmla="*/ 13 w 19"/>
                <a:gd name="T3" fmla="*/ 10 h 24"/>
                <a:gd name="T4" fmla="*/ 10 w 19"/>
                <a:gd name="T5" fmla="*/ 6 h 24"/>
                <a:gd name="T6" fmla="*/ 4 w 19"/>
                <a:gd name="T7" fmla="*/ 7 h 24"/>
                <a:gd name="T8" fmla="*/ 2 w 19"/>
                <a:gd name="T9" fmla="*/ 6 h 24"/>
                <a:gd name="T10" fmla="*/ 2 w 19"/>
                <a:gd name="T11" fmla="*/ 3 h 24"/>
                <a:gd name="T12" fmla="*/ 3 w 19"/>
                <a:gd name="T13" fmla="*/ 1 h 24"/>
                <a:gd name="T14" fmla="*/ 10 w 19"/>
                <a:gd name="T15" fmla="*/ 0 h 24"/>
                <a:gd name="T16" fmla="*/ 19 w 19"/>
                <a:gd name="T17" fmla="*/ 10 h 24"/>
                <a:gd name="T18" fmla="*/ 19 w 19"/>
                <a:gd name="T19" fmla="*/ 22 h 24"/>
                <a:gd name="T20" fmla="*/ 18 w 19"/>
                <a:gd name="T21" fmla="*/ 24 h 24"/>
                <a:gd name="T22" fmla="*/ 16 w 19"/>
                <a:gd name="T23" fmla="*/ 24 h 24"/>
                <a:gd name="T24" fmla="*/ 15 w 19"/>
                <a:gd name="T25" fmla="*/ 23 h 24"/>
                <a:gd name="T26" fmla="*/ 14 w 19"/>
                <a:gd name="T27" fmla="*/ 21 h 24"/>
                <a:gd name="T28" fmla="*/ 7 w 19"/>
                <a:gd name="T29" fmla="*/ 24 h 24"/>
                <a:gd name="T30" fmla="*/ 0 w 19"/>
                <a:gd name="T31" fmla="*/ 16 h 24"/>
                <a:gd name="T32" fmla="*/ 9 w 19"/>
                <a:gd name="T33" fmla="*/ 9 h 24"/>
                <a:gd name="T34" fmla="*/ 9 w 19"/>
                <a:gd name="T35" fmla="*/ 19 h 24"/>
                <a:gd name="T36" fmla="*/ 13 w 19"/>
                <a:gd name="T37" fmla="*/ 17 h 24"/>
                <a:gd name="T38" fmla="*/ 13 w 19"/>
                <a:gd name="T39" fmla="*/ 14 h 24"/>
                <a:gd name="T40" fmla="*/ 10 w 19"/>
                <a:gd name="T41" fmla="*/ 13 h 24"/>
                <a:gd name="T42" fmla="*/ 6 w 19"/>
                <a:gd name="T43" fmla="*/ 16 h 24"/>
                <a:gd name="T44" fmla="*/ 9 w 19"/>
                <a:gd name="T4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4">
                  <a:moveTo>
                    <a:pt x="9" y="9"/>
                  </a:moveTo>
                  <a:cubicBezTo>
                    <a:pt x="11" y="9"/>
                    <a:pt x="13" y="10"/>
                    <a:pt x="13" y="10"/>
                  </a:cubicBezTo>
                  <a:cubicBezTo>
                    <a:pt x="13" y="7"/>
                    <a:pt x="12" y="6"/>
                    <a:pt x="10" y="6"/>
                  </a:cubicBezTo>
                  <a:cubicBezTo>
                    <a:pt x="8" y="6"/>
                    <a:pt x="5" y="6"/>
                    <a:pt x="4" y="7"/>
                  </a:cubicBezTo>
                  <a:cubicBezTo>
                    <a:pt x="3" y="7"/>
                    <a:pt x="3" y="6"/>
                    <a:pt x="2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3" y="1"/>
                    <a:pt x="7" y="0"/>
                    <a:pt x="10" y="0"/>
                  </a:cubicBezTo>
                  <a:cubicBezTo>
                    <a:pt x="18" y="0"/>
                    <a:pt x="19" y="4"/>
                    <a:pt x="19" y="1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3"/>
                    <a:pt x="19" y="24"/>
                    <a:pt x="18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5" y="23"/>
                    <a:pt x="15" y="2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3" y="22"/>
                    <a:pt x="11" y="24"/>
                    <a:pt x="7" y="24"/>
                  </a:cubicBezTo>
                  <a:cubicBezTo>
                    <a:pt x="3" y="24"/>
                    <a:pt x="0" y="21"/>
                    <a:pt x="0" y="16"/>
                  </a:cubicBezTo>
                  <a:cubicBezTo>
                    <a:pt x="0" y="12"/>
                    <a:pt x="3" y="9"/>
                    <a:pt x="9" y="9"/>
                  </a:cubicBezTo>
                  <a:close/>
                  <a:moveTo>
                    <a:pt x="9" y="19"/>
                  </a:moveTo>
                  <a:cubicBezTo>
                    <a:pt x="11" y="19"/>
                    <a:pt x="13" y="18"/>
                    <a:pt x="13" y="17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1" y="13"/>
                    <a:pt x="10" y="13"/>
                  </a:cubicBezTo>
                  <a:cubicBezTo>
                    <a:pt x="8" y="13"/>
                    <a:pt x="6" y="14"/>
                    <a:pt x="6" y="16"/>
                  </a:cubicBezTo>
                  <a:cubicBezTo>
                    <a:pt x="6" y="18"/>
                    <a:pt x="7" y="19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32" name="Freeform 89">
              <a:extLst>
                <a:ext uri="{FF2B5EF4-FFF2-40B4-BE49-F238E27FC236}">
                  <a16:creationId xmlns:a16="http://schemas.microsoft.com/office/drawing/2014/main" id="{7DCFA915-5346-4A37-8AD5-A12CBFD11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201" y="4517729"/>
              <a:ext cx="29689" cy="29689"/>
            </a:xfrm>
            <a:custGeom>
              <a:avLst/>
              <a:gdLst>
                <a:gd name="T0" fmla="*/ 0 w 23"/>
                <a:gd name="T1" fmla="*/ 2 h 24"/>
                <a:gd name="T2" fmla="*/ 1 w 23"/>
                <a:gd name="T3" fmla="*/ 1 h 24"/>
                <a:gd name="T4" fmla="*/ 3 w 23"/>
                <a:gd name="T5" fmla="*/ 1 h 24"/>
                <a:gd name="T6" fmla="*/ 4 w 23"/>
                <a:gd name="T7" fmla="*/ 1 h 24"/>
                <a:gd name="T8" fmla="*/ 5 w 23"/>
                <a:gd name="T9" fmla="*/ 3 h 24"/>
                <a:gd name="T10" fmla="*/ 13 w 23"/>
                <a:gd name="T11" fmla="*/ 0 h 24"/>
                <a:gd name="T12" fmla="*/ 23 w 23"/>
                <a:gd name="T13" fmla="*/ 11 h 24"/>
                <a:gd name="T14" fmla="*/ 23 w 23"/>
                <a:gd name="T15" fmla="*/ 22 h 24"/>
                <a:gd name="T16" fmla="*/ 22 w 23"/>
                <a:gd name="T17" fmla="*/ 24 h 24"/>
                <a:gd name="T18" fmla="*/ 17 w 23"/>
                <a:gd name="T19" fmla="*/ 24 h 24"/>
                <a:gd name="T20" fmla="*/ 16 w 23"/>
                <a:gd name="T21" fmla="*/ 22 h 24"/>
                <a:gd name="T22" fmla="*/ 16 w 23"/>
                <a:gd name="T23" fmla="*/ 11 h 24"/>
                <a:gd name="T24" fmla="*/ 12 w 23"/>
                <a:gd name="T25" fmla="*/ 6 h 24"/>
                <a:gd name="T26" fmla="*/ 7 w 23"/>
                <a:gd name="T27" fmla="*/ 10 h 24"/>
                <a:gd name="T28" fmla="*/ 7 w 23"/>
                <a:gd name="T29" fmla="*/ 22 h 24"/>
                <a:gd name="T30" fmla="*/ 5 w 23"/>
                <a:gd name="T31" fmla="*/ 24 h 24"/>
                <a:gd name="T32" fmla="*/ 1 w 23"/>
                <a:gd name="T33" fmla="*/ 24 h 24"/>
                <a:gd name="T34" fmla="*/ 0 w 23"/>
                <a:gd name="T35" fmla="*/ 22 h 24"/>
                <a:gd name="T36" fmla="*/ 0 w 23"/>
                <a:gd name="T3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4">
                  <a:moveTo>
                    <a:pt x="0" y="2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20" y="0"/>
                    <a:pt x="23" y="6"/>
                    <a:pt x="23" y="1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3" y="24"/>
                    <a:pt x="22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8"/>
                    <a:pt x="15" y="6"/>
                    <a:pt x="12" y="6"/>
                  </a:cubicBezTo>
                  <a:cubicBezTo>
                    <a:pt x="9" y="6"/>
                    <a:pt x="7" y="8"/>
                    <a:pt x="7" y="1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6" y="24"/>
                    <a:pt x="5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3"/>
                    <a:pt x="0" y="2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33" name="Freeform 90">
              <a:extLst>
                <a:ext uri="{FF2B5EF4-FFF2-40B4-BE49-F238E27FC236}">
                  <a16:creationId xmlns:a16="http://schemas.microsoft.com/office/drawing/2014/main" id="{9CBA7823-9624-43C5-B507-8CB872A61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707" y="4495785"/>
              <a:ext cx="30980" cy="51633"/>
            </a:xfrm>
            <a:custGeom>
              <a:avLst/>
              <a:gdLst>
                <a:gd name="T0" fmla="*/ 0 w 25"/>
                <a:gd name="T1" fmla="*/ 2 h 41"/>
                <a:gd name="T2" fmla="*/ 1 w 25"/>
                <a:gd name="T3" fmla="*/ 0 h 41"/>
                <a:gd name="T4" fmla="*/ 24 w 25"/>
                <a:gd name="T5" fmla="*/ 0 h 41"/>
                <a:gd name="T6" fmla="*/ 25 w 25"/>
                <a:gd name="T7" fmla="*/ 2 h 41"/>
                <a:gd name="T8" fmla="*/ 25 w 25"/>
                <a:gd name="T9" fmla="*/ 6 h 41"/>
                <a:gd name="T10" fmla="*/ 24 w 25"/>
                <a:gd name="T11" fmla="*/ 7 h 41"/>
                <a:gd name="T12" fmla="*/ 7 w 25"/>
                <a:gd name="T13" fmla="*/ 7 h 41"/>
                <a:gd name="T14" fmla="*/ 7 w 25"/>
                <a:gd name="T15" fmla="*/ 17 h 41"/>
                <a:gd name="T16" fmla="*/ 21 w 25"/>
                <a:gd name="T17" fmla="*/ 17 h 41"/>
                <a:gd name="T18" fmla="*/ 23 w 25"/>
                <a:gd name="T19" fmla="*/ 18 h 41"/>
                <a:gd name="T20" fmla="*/ 23 w 25"/>
                <a:gd name="T21" fmla="*/ 23 h 41"/>
                <a:gd name="T22" fmla="*/ 21 w 25"/>
                <a:gd name="T23" fmla="*/ 24 h 41"/>
                <a:gd name="T24" fmla="*/ 7 w 25"/>
                <a:gd name="T25" fmla="*/ 24 h 41"/>
                <a:gd name="T26" fmla="*/ 7 w 25"/>
                <a:gd name="T27" fmla="*/ 34 h 41"/>
                <a:gd name="T28" fmla="*/ 24 w 25"/>
                <a:gd name="T29" fmla="*/ 34 h 41"/>
                <a:gd name="T30" fmla="*/ 25 w 25"/>
                <a:gd name="T31" fmla="*/ 35 h 41"/>
                <a:gd name="T32" fmla="*/ 25 w 25"/>
                <a:gd name="T33" fmla="*/ 39 h 41"/>
                <a:gd name="T34" fmla="*/ 24 w 25"/>
                <a:gd name="T35" fmla="*/ 41 h 41"/>
                <a:gd name="T36" fmla="*/ 1 w 25"/>
                <a:gd name="T37" fmla="*/ 41 h 41"/>
                <a:gd name="T38" fmla="*/ 0 w 25"/>
                <a:gd name="T39" fmla="*/ 39 h 41"/>
                <a:gd name="T40" fmla="*/ 0 w 25"/>
                <a:gd name="T41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41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4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3" y="17"/>
                    <a:pt x="23" y="18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2" y="24"/>
                    <a:pt x="21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4"/>
                    <a:pt x="25" y="35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5" y="40"/>
                    <a:pt x="25" y="41"/>
                    <a:pt x="24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1"/>
                    <a:pt x="0" y="40"/>
                    <a:pt x="0" y="39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34" name="Freeform 91">
              <a:extLst>
                <a:ext uri="{FF2B5EF4-FFF2-40B4-BE49-F238E27FC236}">
                  <a16:creationId xmlns:a16="http://schemas.microsoft.com/office/drawing/2014/main" id="{ACC6881E-C3D8-47B1-AFF8-571FD0869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1849" y="4517729"/>
              <a:ext cx="29689" cy="51633"/>
            </a:xfrm>
            <a:custGeom>
              <a:avLst/>
              <a:gdLst>
                <a:gd name="T0" fmla="*/ 11 w 23"/>
                <a:gd name="T1" fmla="*/ 0 h 41"/>
                <a:gd name="T2" fmla="*/ 18 w 23"/>
                <a:gd name="T3" fmla="*/ 3 h 41"/>
                <a:gd name="T4" fmla="*/ 19 w 23"/>
                <a:gd name="T5" fmla="*/ 1 h 41"/>
                <a:gd name="T6" fmla="*/ 20 w 23"/>
                <a:gd name="T7" fmla="*/ 1 h 41"/>
                <a:gd name="T8" fmla="*/ 22 w 23"/>
                <a:gd name="T9" fmla="*/ 1 h 41"/>
                <a:gd name="T10" fmla="*/ 23 w 23"/>
                <a:gd name="T11" fmla="*/ 2 h 41"/>
                <a:gd name="T12" fmla="*/ 23 w 23"/>
                <a:gd name="T13" fmla="*/ 40 h 41"/>
                <a:gd name="T14" fmla="*/ 22 w 23"/>
                <a:gd name="T15" fmla="*/ 41 h 41"/>
                <a:gd name="T16" fmla="*/ 18 w 23"/>
                <a:gd name="T17" fmla="*/ 41 h 41"/>
                <a:gd name="T18" fmla="*/ 16 w 23"/>
                <a:gd name="T19" fmla="*/ 40 h 41"/>
                <a:gd name="T20" fmla="*/ 16 w 23"/>
                <a:gd name="T21" fmla="*/ 23 h 41"/>
                <a:gd name="T22" fmla="*/ 11 w 23"/>
                <a:gd name="T23" fmla="*/ 24 h 41"/>
                <a:gd name="T24" fmla="*/ 0 w 23"/>
                <a:gd name="T25" fmla="*/ 12 h 41"/>
                <a:gd name="T26" fmla="*/ 11 w 23"/>
                <a:gd name="T27" fmla="*/ 0 h 41"/>
                <a:gd name="T28" fmla="*/ 12 w 23"/>
                <a:gd name="T29" fmla="*/ 18 h 41"/>
                <a:gd name="T30" fmla="*/ 17 w 23"/>
                <a:gd name="T31" fmla="*/ 17 h 41"/>
                <a:gd name="T32" fmla="*/ 17 w 23"/>
                <a:gd name="T33" fmla="*/ 10 h 41"/>
                <a:gd name="T34" fmla="*/ 12 w 23"/>
                <a:gd name="T35" fmla="*/ 6 h 41"/>
                <a:gd name="T36" fmla="*/ 7 w 23"/>
                <a:gd name="T37" fmla="*/ 12 h 41"/>
                <a:gd name="T38" fmla="*/ 12 w 23"/>
                <a:gd name="T39" fmla="*/ 1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41">
                  <a:moveTo>
                    <a:pt x="11" y="0"/>
                  </a:moveTo>
                  <a:cubicBezTo>
                    <a:pt x="15" y="0"/>
                    <a:pt x="17" y="2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20" y="1"/>
                    <a:pt x="20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2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1"/>
                    <a:pt x="22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7" y="41"/>
                    <a:pt x="16" y="40"/>
                    <a:pt x="16" y="4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3" y="24"/>
                    <a:pt x="11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lose/>
                  <a:moveTo>
                    <a:pt x="12" y="18"/>
                  </a:moveTo>
                  <a:cubicBezTo>
                    <a:pt x="15" y="18"/>
                    <a:pt x="17" y="17"/>
                    <a:pt x="17" y="17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9"/>
                    <a:pt x="15" y="6"/>
                    <a:pt x="12" y="6"/>
                  </a:cubicBezTo>
                  <a:cubicBezTo>
                    <a:pt x="9" y="6"/>
                    <a:pt x="7" y="9"/>
                    <a:pt x="7" y="12"/>
                  </a:cubicBezTo>
                  <a:cubicBezTo>
                    <a:pt x="7" y="15"/>
                    <a:pt x="9" y="18"/>
                    <a:pt x="1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35" name="Freeform 92">
              <a:extLst>
                <a:ext uri="{FF2B5EF4-FFF2-40B4-BE49-F238E27FC236}">
                  <a16:creationId xmlns:a16="http://schemas.microsoft.com/office/drawing/2014/main" id="{C49C8064-162A-4D6E-A020-030DA4A34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283" y="4519020"/>
              <a:ext cx="28398" cy="28398"/>
            </a:xfrm>
            <a:custGeom>
              <a:avLst/>
              <a:gdLst>
                <a:gd name="T0" fmla="*/ 0 w 22"/>
                <a:gd name="T1" fmla="*/ 1 h 23"/>
                <a:gd name="T2" fmla="*/ 1 w 22"/>
                <a:gd name="T3" fmla="*/ 0 h 23"/>
                <a:gd name="T4" fmla="*/ 6 w 22"/>
                <a:gd name="T5" fmla="*/ 0 h 23"/>
                <a:gd name="T6" fmla="*/ 7 w 22"/>
                <a:gd name="T7" fmla="*/ 1 h 23"/>
                <a:gd name="T8" fmla="*/ 7 w 22"/>
                <a:gd name="T9" fmla="*/ 12 h 23"/>
                <a:gd name="T10" fmla="*/ 11 w 22"/>
                <a:gd name="T11" fmla="*/ 17 h 23"/>
                <a:gd name="T12" fmla="*/ 15 w 22"/>
                <a:gd name="T13" fmla="*/ 13 h 23"/>
                <a:gd name="T14" fmla="*/ 15 w 22"/>
                <a:gd name="T15" fmla="*/ 1 h 23"/>
                <a:gd name="T16" fmla="*/ 17 w 22"/>
                <a:gd name="T17" fmla="*/ 0 h 23"/>
                <a:gd name="T18" fmla="*/ 21 w 22"/>
                <a:gd name="T19" fmla="*/ 0 h 23"/>
                <a:gd name="T20" fmla="*/ 22 w 22"/>
                <a:gd name="T21" fmla="*/ 1 h 23"/>
                <a:gd name="T22" fmla="*/ 22 w 22"/>
                <a:gd name="T23" fmla="*/ 21 h 23"/>
                <a:gd name="T24" fmla="*/ 21 w 22"/>
                <a:gd name="T25" fmla="*/ 23 h 23"/>
                <a:gd name="T26" fmla="*/ 19 w 22"/>
                <a:gd name="T27" fmla="*/ 23 h 23"/>
                <a:gd name="T28" fmla="*/ 18 w 22"/>
                <a:gd name="T29" fmla="*/ 22 h 23"/>
                <a:gd name="T30" fmla="*/ 17 w 22"/>
                <a:gd name="T31" fmla="*/ 20 h 23"/>
                <a:gd name="T32" fmla="*/ 9 w 22"/>
                <a:gd name="T33" fmla="*/ 23 h 23"/>
                <a:gd name="T34" fmla="*/ 0 w 22"/>
                <a:gd name="T35" fmla="*/ 12 h 23"/>
                <a:gd name="T36" fmla="*/ 0 w 22"/>
                <a:gd name="T3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5"/>
                    <a:pt x="8" y="17"/>
                    <a:pt x="11" y="17"/>
                  </a:cubicBezTo>
                  <a:cubicBezTo>
                    <a:pt x="13" y="17"/>
                    <a:pt x="15" y="15"/>
                    <a:pt x="15" y="13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3"/>
                    <a:pt x="21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8" y="22"/>
                    <a:pt x="18" y="2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1"/>
                    <a:pt x="14" y="23"/>
                    <a:pt x="9" y="23"/>
                  </a:cubicBezTo>
                  <a:cubicBezTo>
                    <a:pt x="2" y="23"/>
                    <a:pt x="0" y="18"/>
                    <a:pt x="0" y="1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36" name="Freeform 93">
              <a:extLst>
                <a:ext uri="{FF2B5EF4-FFF2-40B4-BE49-F238E27FC236}">
                  <a16:creationId xmlns:a16="http://schemas.microsoft.com/office/drawing/2014/main" id="{3B1C7C6C-DC5D-4EF4-963B-67724E7B9A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5426" y="4498367"/>
              <a:ext cx="9036" cy="49051"/>
            </a:xfrm>
            <a:custGeom>
              <a:avLst/>
              <a:gdLst>
                <a:gd name="T0" fmla="*/ 0 w 8"/>
                <a:gd name="T1" fmla="*/ 4 h 39"/>
                <a:gd name="T2" fmla="*/ 4 w 8"/>
                <a:gd name="T3" fmla="*/ 0 h 39"/>
                <a:gd name="T4" fmla="*/ 8 w 8"/>
                <a:gd name="T5" fmla="*/ 4 h 39"/>
                <a:gd name="T6" fmla="*/ 4 w 8"/>
                <a:gd name="T7" fmla="*/ 8 h 39"/>
                <a:gd name="T8" fmla="*/ 0 w 8"/>
                <a:gd name="T9" fmla="*/ 4 h 39"/>
                <a:gd name="T10" fmla="*/ 1 w 8"/>
                <a:gd name="T11" fmla="*/ 17 h 39"/>
                <a:gd name="T12" fmla="*/ 2 w 8"/>
                <a:gd name="T13" fmla="*/ 16 h 39"/>
                <a:gd name="T14" fmla="*/ 7 w 8"/>
                <a:gd name="T15" fmla="*/ 16 h 39"/>
                <a:gd name="T16" fmla="*/ 8 w 8"/>
                <a:gd name="T17" fmla="*/ 17 h 39"/>
                <a:gd name="T18" fmla="*/ 8 w 8"/>
                <a:gd name="T19" fmla="*/ 37 h 39"/>
                <a:gd name="T20" fmla="*/ 7 w 8"/>
                <a:gd name="T21" fmla="*/ 39 h 39"/>
                <a:gd name="T22" fmla="*/ 2 w 8"/>
                <a:gd name="T23" fmla="*/ 39 h 39"/>
                <a:gd name="T24" fmla="*/ 1 w 8"/>
                <a:gd name="T25" fmla="*/ 37 h 39"/>
                <a:gd name="T26" fmla="*/ 1 w 8"/>
                <a:gd name="T27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39">
                  <a:moveTo>
                    <a:pt x="0" y="4"/>
                  </a:move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6"/>
                    <a:pt x="7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lose/>
                  <a:moveTo>
                    <a:pt x="1" y="17"/>
                  </a:moveTo>
                  <a:cubicBezTo>
                    <a:pt x="1" y="16"/>
                    <a:pt x="1" y="16"/>
                    <a:pt x="2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8" y="16"/>
                    <a:pt x="8" y="1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7" y="39"/>
                    <a:pt x="7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1" y="39"/>
                    <a:pt x="1" y="38"/>
                    <a:pt x="1" y="37"/>
                  </a:cubicBezTo>
                  <a:lnTo>
                    <a:pt x="1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37" name="Freeform 94">
              <a:extLst>
                <a:ext uri="{FF2B5EF4-FFF2-40B4-BE49-F238E27FC236}">
                  <a16:creationId xmlns:a16="http://schemas.microsoft.com/office/drawing/2014/main" id="{A2723AAE-A00F-4AB5-A2DE-08A76B9EB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0915" y="4508693"/>
              <a:ext cx="21944" cy="38725"/>
            </a:xfrm>
            <a:custGeom>
              <a:avLst/>
              <a:gdLst>
                <a:gd name="T0" fmla="*/ 3 w 17"/>
                <a:gd name="T1" fmla="*/ 14 h 31"/>
                <a:gd name="T2" fmla="*/ 1 w 17"/>
                <a:gd name="T3" fmla="*/ 14 h 31"/>
                <a:gd name="T4" fmla="*/ 0 w 17"/>
                <a:gd name="T5" fmla="*/ 13 h 31"/>
                <a:gd name="T6" fmla="*/ 0 w 17"/>
                <a:gd name="T7" fmla="*/ 9 h 31"/>
                <a:gd name="T8" fmla="*/ 1 w 17"/>
                <a:gd name="T9" fmla="*/ 8 h 31"/>
                <a:gd name="T10" fmla="*/ 3 w 17"/>
                <a:gd name="T11" fmla="*/ 8 h 31"/>
                <a:gd name="T12" fmla="*/ 3 w 17"/>
                <a:gd name="T13" fmla="*/ 1 h 31"/>
                <a:gd name="T14" fmla="*/ 4 w 17"/>
                <a:gd name="T15" fmla="*/ 0 h 31"/>
                <a:gd name="T16" fmla="*/ 9 w 17"/>
                <a:gd name="T17" fmla="*/ 0 h 31"/>
                <a:gd name="T18" fmla="*/ 10 w 17"/>
                <a:gd name="T19" fmla="*/ 1 h 31"/>
                <a:gd name="T20" fmla="*/ 10 w 17"/>
                <a:gd name="T21" fmla="*/ 8 h 31"/>
                <a:gd name="T22" fmla="*/ 15 w 17"/>
                <a:gd name="T23" fmla="*/ 8 h 31"/>
                <a:gd name="T24" fmla="*/ 16 w 17"/>
                <a:gd name="T25" fmla="*/ 9 h 31"/>
                <a:gd name="T26" fmla="*/ 16 w 17"/>
                <a:gd name="T27" fmla="*/ 13 h 31"/>
                <a:gd name="T28" fmla="*/ 15 w 17"/>
                <a:gd name="T29" fmla="*/ 14 h 31"/>
                <a:gd name="T30" fmla="*/ 10 w 17"/>
                <a:gd name="T31" fmla="*/ 14 h 31"/>
                <a:gd name="T32" fmla="*/ 10 w 17"/>
                <a:gd name="T33" fmla="*/ 23 h 31"/>
                <a:gd name="T34" fmla="*/ 12 w 17"/>
                <a:gd name="T35" fmla="*/ 25 h 31"/>
                <a:gd name="T36" fmla="*/ 14 w 17"/>
                <a:gd name="T37" fmla="*/ 24 h 31"/>
                <a:gd name="T38" fmla="*/ 16 w 17"/>
                <a:gd name="T39" fmla="*/ 25 h 31"/>
                <a:gd name="T40" fmla="*/ 17 w 17"/>
                <a:gd name="T41" fmla="*/ 28 h 31"/>
                <a:gd name="T42" fmla="*/ 16 w 17"/>
                <a:gd name="T43" fmla="*/ 30 h 31"/>
                <a:gd name="T44" fmla="*/ 9 w 17"/>
                <a:gd name="T45" fmla="*/ 31 h 31"/>
                <a:gd name="T46" fmla="*/ 3 w 17"/>
                <a:gd name="T47" fmla="*/ 24 h 31"/>
                <a:gd name="T48" fmla="*/ 3 w 17"/>
                <a:gd name="T4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" h="31">
                  <a:moveTo>
                    <a:pt x="3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0" y="14"/>
                    <a:pt x="0" y="13"/>
                    <a:pt x="0" y="1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1"/>
                    <a:pt x="10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6" y="9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4"/>
                    <a:pt x="11" y="25"/>
                    <a:pt x="12" y="25"/>
                  </a:cubicBezTo>
                  <a:cubicBezTo>
                    <a:pt x="13" y="25"/>
                    <a:pt x="14" y="24"/>
                    <a:pt x="14" y="24"/>
                  </a:cubicBezTo>
                  <a:cubicBezTo>
                    <a:pt x="15" y="24"/>
                    <a:pt x="15" y="24"/>
                    <a:pt x="16" y="2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9"/>
                    <a:pt x="17" y="29"/>
                    <a:pt x="16" y="30"/>
                  </a:cubicBezTo>
                  <a:cubicBezTo>
                    <a:pt x="16" y="30"/>
                    <a:pt x="12" y="31"/>
                    <a:pt x="9" y="31"/>
                  </a:cubicBezTo>
                  <a:cubicBezTo>
                    <a:pt x="5" y="31"/>
                    <a:pt x="3" y="28"/>
                    <a:pt x="3" y="24"/>
                  </a:cubicBezTo>
                  <a:lnTo>
                    <a:pt x="3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38" name="Freeform 95">
              <a:extLst>
                <a:ext uri="{FF2B5EF4-FFF2-40B4-BE49-F238E27FC236}">
                  <a16:creationId xmlns:a16="http://schemas.microsoft.com/office/drawing/2014/main" id="{95548431-DF0B-490D-88FC-92B77F49B4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6732" y="4517729"/>
              <a:ext cx="23235" cy="29689"/>
            </a:xfrm>
            <a:custGeom>
              <a:avLst/>
              <a:gdLst>
                <a:gd name="T0" fmla="*/ 9 w 19"/>
                <a:gd name="T1" fmla="*/ 9 h 24"/>
                <a:gd name="T2" fmla="*/ 13 w 19"/>
                <a:gd name="T3" fmla="*/ 10 h 24"/>
                <a:gd name="T4" fmla="*/ 10 w 19"/>
                <a:gd name="T5" fmla="*/ 6 h 24"/>
                <a:gd name="T6" fmla="*/ 4 w 19"/>
                <a:gd name="T7" fmla="*/ 7 h 24"/>
                <a:gd name="T8" fmla="*/ 2 w 19"/>
                <a:gd name="T9" fmla="*/ 6 h 24"/>
                <a:gd name="T10" fmla="*/ 2 w 19"/>
                <a:gd name="T11" fmla="*/ 3 h 24"/>
                <a:gd name="T12" fmla="*/ 3 w 19"/>
                <a:gd name="T13" fmla="*/ 1 h 24"/>
                <a:gd name="T14" fmla="*/ 11 w 19"/>
                <a:gd name="T15" fmla="*/ 0 h 24"/>
                <a:gd name="T16" fmla="*/ 19 w 19"/>
                <a:gd name="T17" fmla="*/ 10 h 24"/>
                <a:gd name="T18" fmla="*/ 19 w 19"/>
                <a:gd name="T19" fmla="*/ 22 h 24"/>
                <a:gd name="T20" fmla="*/ 18 w 19"/>
                <a:gd name="T21" fmla="*/ 24 h 24"/>
                <a:gd name="T22" fmla="*/ 16 w 19"/>
                <a:gd name="T23" fmla="*/ 24 h 24"/>
                <a:gd name="T24" fmla="*/ 15 w 19"/>
                <a:gd name="T25" fmla="*/ 23 h 24"/>
                <a:gd name="T26" fmla="*/ 15 w 19"/>
                <a:gd name="T27" fmla="*/ 21 h 24"/>
                <a:gd name="T28" fmla="*/ 8 w 19"/>
                <a:gd name="T29" fmla="*/ 24 h 24"/>
                <a:gd name="T30" fmla="*/ 0 w 19"/>
                <a:gd name="T31" fmla="*/ 16 h 24"/>
                <a:gd name="T32" fmla="*/ 9 w 19"/>
                <a:gd name="T33" fmla="*/ 9 h 24"/>
                <a:gd name="T34" fmla="*/ 9 w 19"/>
                <a:gd name="T35" fmla="*/ 19 h 24"/>
                <a:gd name="T36" fmla="*/ 13 w 19"/>
                <a:gd name="T37" fmla="*/ 17 h 24"/>
                <a:gd name="T38" fmla="*/ 13 w 19"/>
                <a:gd name="T39" fmla="*/ 14 h 24"/>
                <a:gd name="T40" fmla="*/ 10 w 19"/>
                <a:gd name="T41" fmla="*/ 13 h 24"/>
                <a:gd name="T42" fmla="*/ 6 w 19"/>
                <a:gd name="T43" fmla="*/ 16 h 24"/>
                <a:gd name="T44" fmla="*/ 9 w 19"/>
                <a:gd name="T4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4">
                  <a:moveTo>
                    <a:pt x="9" y="9"/>
                  </a:moveTo>
                  <a:cubicBezTo>
                    <a:pt x="11" y="9"/>
                    <a:pt x="13" y="10"/>
                    <a:pt x="13" y="10"/>
                  </a:cubicBezTo>
                  <a:cubicBezTo>
                    <a:pt x="13" y="7"/>
                    <a:pt x="12" y="6"/>
                    <a:pt x="10" y="6"/>
                  </a:cubicBezTo>
                  <a:cubicBezTo>
                    <a:pt x="8" y="6"/>
                    <a:pt x="5" y="6"/>
                    <a:pt x="4" y="7"/>
                  </a:cubicBezTo>
                  <a:cubicBezTo>
                    <a:pt x="3" y="7"/>
                    <a:pt x="3" y="6"/>
                    <a:pt x="2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3" y="1"/>
                    <a:pt x="7" y="0"/>
                    <a:pt x="11" y="0"/>
                  </a:cubicBezTo>
                  <a:cubicBezTo>
                    <a:pt x="18" y="0"/>
                    <a:pt x="19" y="4"/>
                    <a:pt x="19" y="1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3"/>
                    <a:pt x="19" y="24"/>
                    <a:pt x="18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5" y="23"/>
                    <a:pt x="15" y="23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3" y="22"/>
                    <a:pt x="11" y="24"/>
                    <a:pt x="8" y="24"/>
                  </a:cubicBezTo>
                  <a:cubicBezTo>
                    <a:pt x="3" y="24"/>
                    <a:pt x="0" y="21"/>
                    <a:pt x="0" y="16"/>
                  </a:cubicBezTo>
                  <a:cubicBezTo>
                    <a:pt x="0" y="12"/>
                    <a:pt x="3" y="9"/>
                    <a:pt x="9" y="9"/>
                  </a:cubicBezTo>
                  <a:close/>
                  <a:moveTo>
                    <a:pt x="9" y="19"/>
                  </a:moveTo>
                  <a:cubicBezTo>
                    <a:pt x="11" y="19"/>
                    <a:pt x="13" y="18"/>
                    <a:pt x="13" y="17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1" y="13"/>
                    <a:pt x="10" y="13"/>
                  </a:cubicBezTo>
                  <a:cubicBezTo>
                    <a:pt x="8" y="13"/>
                    <a:pt x="6" y="14"/>
                    <a:pt x="6" y="16"/>
                  </a:cubicBezTo>
                  <a:cubicBezTo>
                    <a:pt x="6" y="18"/>
                    <a:pt x="7" y="19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39" name="Freeform 96">
              <a:extLst>
                <a:ext uri="{FF2B5EF4-FFF2-40B4-BE49-F238E27FC236}">
                  <a16:creationId xmlns:a16="http://schemas.microsoft.com/office/drawing/2014/main" id="{E579AAD6-351C-49CF-9B62-1153B84D4B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9003" y="4495785"/>
              <a:ext cx="28398" cy="51633"/>
            </a:xfrm>
            <a:custGeom>
              <a:avLst/>
              <a:gdLst>
                <a:gd name="T0" fmla="*/ 0 w 23"/>
                <a:gd name="T1" fmla="*/ 2 h 41"/>
                <a:gd name="T2" fmla="*/ 1 w 23"/>
                <a:gd name="T3" fmla="*/ 0 h 41"/>
                <a:gd name="T4" fmla="*/ 6 w 23"/>
                <a:gd name="T5" fmla="*/ 0 h 41"/>
                <a:gd name="T6" fmla="*/ 7 w 23"/>
                <a:gd name="T7" fmla="*/ 2 h 41"/>
                <a:gd name="T8" fmla="*/ 7 w 23"/>
                <a:gd name="T9" fmla="*/ 18 h 41"/>
                <a:gd name="T10" fmla="*/ 12 w 23"/>
                <a:gd name="T11" fmla="*/ 17 h 41"/>
                <a:gd name="T12" fmla="*/ 23 w 23"/>
                <a:gd name="T13" fmla="*/ 29 h 41"/>
                <a:gd name="T14" fmla="*/ 12 w 23"/>
                <a:gd name="T15" fmla="*/ 41 h 41"/>
                <a:gd name="T16" fmla="*/ 5 w 23"/>
                <a:gd name="T17" fmla="*/ 38 h 41"/>
                <a:gd name="T18" fmla="*/ 4 w 23"/>
                <a:gd name="T19" fmla="*/ 39 h 41"/>
                <a:gd name="T20" fmla="*/ 3 w 23"/>
                <a:gd name="T21" fmla="*/ 41 h 41"/>
                <a:gd name="T22" fmla="*/ 1 w 23"/>
                <a:gd name="T23" fmla="*/ 41 h 41"/>
                <a:gd name="T24" fmla="*/ 0 w 23"/>
                <a:gd name="T25" fmla="*/ 39 h 41"/>
                <a:gd name="T26" fmla="*/ 0 w 23"/>
                <a:gd name="T27" fmla="*/ 2 h 41"/>
                <a:gd name="T28" fmla="*/ 12 w 23"/>
                <a:gd name="T29" fmla="*/ 35 h 41"/>
                <a:gd name="T30" fmla="*/ 17 w 23"/>
                <a:gd name="T31" fmla="*/ 29 h 41"/>
                <a:gd name="T32" fmla="*/ 11 w 23"/>
                <a:gd name="T33" fmla="*/ 23 h 41"/>
                <a:gd name="T34" fmla="*/ 7 w 23"/>
                <a:gd name="T35" fmla="*/ 25 h 41"/>
                <a:gd name="T36" fmla="*/ 7 w 23"/>
                <a:gd name="T37" fmla="*/ 31 h 41"/>
                <a:gd name="T38" fmla="*/ 12 w 23"/>
                <a:gd name="T39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41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10" y="17"/>
                    <a:pt x="12" y="17"/>
                  </a:cubicBezTo>
                  <a:cubicBezTo>
                    <a:pt x="19" y="17"/>
                    <a:pt x="23" y="22"/>
                    <a:pt x="23" y="29"/>
                  </a:cubicBezTo>
                  <a:cubicBezTo>
                    <a:pt x="23" y="36"/>
                    <a:pt x="19" y="41"/>
                    <a:pt x="12" y="41"/>
                  </a:cubicBezTo>
                  <a:cubicBezTo>
                    <a:pt x="8" y="41"/>
                    <a:pt x="5" y="38"/>
                    <a:pt x="5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1"/>
                    <a:pt x="3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1"/>
                    <a:pt x="0" y="40"/>
                    <a:pt x="0" y="39"/>
                  </a:cubicBezTo>
                  <a:lnTo>
                    <a:pt x="0" y="2"/>
                  </a:lnTo>
                  <a:close/>
                  <a:moveTo>
                    <a:pt x="12" y="35"/>
                  </a:moveTo>
                  <a:cubicBezTo>
                    <a:pt x="15" y="35"/>
                    <a:pt x="17" y="32"/>
                    <a:pt x="17" y="29"/>
                  </a:cubicBezTo>
                  <a:cubicBezTo>
                    <a:pt x="17" y="26"/>
                    <a:pt x="14" y="23"/>
                    <a:pt x="11" y="23"/>
                  </a:cubicBezTo>
                  <a:cubicBezTo>
                    <a:pt x="8" y="23"/>
                    <a:pt x="7" y="25"/>
                    <a:pt x="7" y="25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3"/>
                    <a:pt x="8" y="35"/>
                    <a:pt x="12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40" name="Freeform 97">
              <a:extLst>
                <a:ext uri="{FF2B5EF4-FFF2-40B4-BE49-F238E27FC236}">
                  <a16:creationId xmlns:a16="http://schemas.microsoft.com/office/drawing/2014/main" id="{53CEB52D-C732-48BA-B528-170C49CD1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854" y="4495785"/>
              <a:ext cx="9036" cy="51633"/>
            </a:xfrm>
            <a:custGeom>
              <a:avLst/>
              <a:gdLst>
                <a:gd name="T0" fmla="*/ 0 w 7"/>
                <a:gd name="T1" fmla="*/ 2 h 41"/>
                <a:gd name="T2" fmla="*/ 2 w 7"/>
                <a:gd name="T3" fmla="*/ 0 h 41"/>
                <a:gd name="T4" fmla="*/ 6 w 7"/>
                <a:gd name="T5" fmla="*/ 0 h 41"/>
                <a:gd name="T6" fmla="*/ 7 w 7"/>
                <a:gd name="T7" fmla="*/ 2 h 41"/>
                <a:gd name="T8" fmla="*/ 7 w 7"/>
                <a:gd name="T9" fmla="*/ 39 h 41"/>
                <a:gd name="T10" fmla="*/ 6 w 7"/>
                <a:gd name="T11" fmla="*/ 41 h 41"/>
                <a:gd name="T12" fmla="*/ 2 w 7"/>
                <a:gd name="T13" fmla="*/ 41 h 41"/>
                <a:gd name="T14" fmla="*/ 0 w 7"/>
                <a:gd name="T15" fmla="*/ 39 h 41"/>
                <a:gd name="T16" fmla="*/ 0 w 7"/>
                <a:gd name="T17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1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1"/>
                    <a:pt x="7" y="2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1"/>
                    <a:pt x="6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1"/>
                    <a:pt x="0" y="40"/>
                    <a:pt x="0" y="39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41" name="Freeform 98">
              <a:extLst>
                <a:ext uri="{FF2B5EF4-FFF2-40B4-BE49-F238E27FC236}">
                  <a16:creationId xmlns:a16="http://schemas.microsoft.com/office/drawing/2014/main" id="{EE06B9F4-FEF9-43C0-9382-AEC964D4C9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0635" y="4517729"/>
              <a:ext cx="27108" cy="29689"/>
            </a:xfrm>
            <a:custGeom>
              <a:avLst/>
              <a:gdLst>
                <a:gd name="T0" fmla="*/ 11 w 22"/>
                <a:gd name="T1" fmla="*/ 0 h 24"/>
                <a:gd name="T2" fmla="*/ 22 w 22"/>
                <a:gd name="T3" fmla="*/ 11 h 24"/>
                <a:gd name="T4" fmla="*/ 22 w 22"/>
                <a:gd name="T5" fmla="*/ 12 h 24"/>
                <a:gd name="T6" fmla="*/ 21 w 22"/>
                <a:gd name="T7" fmla="*/ 13 h 24"/>
                <a:gd name="T8" fmla="*/ 6 w 22"/>
                <a:gd name="T9" fmla="*/ 13 h 24"/>
                <a:gd name="T10" fmla="*/ 12 w 22"/>
                <a:gd name="T11" fmla="*/ 18 h 24"/>
                <a:gd name="T12" fmla="*/ 16 w 22"/>
                <a:gd name="T13" fmla="*/ 17 h 24"/>
                <a:gd name="T14" fmla="*/ 18 w 22"/>
                <a:gd name="T15" fmla="*/ 17 h 24"/>
                <a:gd name="T16" fmla="*/ 20 w 22"/>
                <a:gd name="T17" fmla="*/ 19 h 24"/>
                <a:gd name="T18" fmla="*/ 20 w 22"/>
                <a:gd name="T19" fmla="*/ 21 h 24"/>
                <a:gd name="T20" fmla="*/ 11 w 22"/>
                <a:gd name="T21" fmla="*/ 24 h 24"/>
                <a:gd name="T22" fmla="*/ 0 w 22"/>
                <a:gd name="T23" fmla="*/ 12 h 24"/>
                <a:gd name="T24" fmla="*/ 11 w 22"/>
                <a:gd name="T25" fmla="*/ 0 h 24"/>
                <a:gd name="T26" fmla="*/ 15 w 22"/>
                <a:gd name="T27" fmla="*/ 9 h 24"/>
                <a:gd name="T28" fmla="*/ 11 w 22"/>
                <a:gd name="T29" fmla="*/ 5 h 24"/>
                <a:gd name="T30" fmla="*/ 7 w 22"/>
                <a:gd name="T31" fmla="*/ 9 h 24"/>
                <a:gd name="T32" fmla="*/ 15 w 22"/>
                <a:gd name="T33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4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1"/>
                    <a:pt x="22" y="12"/>
                    <a:pt x="22" y="12"/>
                  </a:cubicBezTo>
                  <a:cubicBezTo>
                    <a:pt x="22" y="13"/>
                    <a:pt x="21" y="13"/>
                    <a:pt x="21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6"/>
                    <a:pt x="8" y="18"/>
                    <a:pt x="12" y="18"/>
                  </a:cubicBezTo>
                  <a:cubicBezTo>
                    <a:pt x="13" y="18"/>
                    <a:pt x="15" y="18"/>
                    <a:pt x="16" y="17"/>
                  </a:cubicBezTo>
                  <a:cubicBezTo>
                    <a:pt x="17" y="16"/>
                    <a:pt x="17" y="16"/>
                    <a:pt x="18" y="1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20"/>
                    <a:pt x="20" y="20"/>
                    <a:pt x="20" y="21"/>
                  </a:cubicBezTo>
                  <a:cubicBezTo>
                    <a:pt x="18" y="23"/>
                    <a:pt x="15" y="24"/>
                    <a:pt x="11" y="24"/>
                  </a:cubicBezTo>
                  <a:cubicBezTo>
                    <a:pt x="4" y="24"/>
                    <a:pt x="0" y="19"/>
                    <a:pt x="0" y="12"/>
                  </a:cubicBezTo>
                  <a:cubicBezTo>
                    <a:pt x="0" y="6"/>
                    <a:pt x="4" y="0"/>
                    <a:pt x="11" y="0"/>
                  </a:cubicBezTo>
                  <a:close/>
                  <a:moveTo>
                    <a:pt x="15" y="9"/>
                  </a:moveTo>
                  <a:cubicBezTo>
                    <a:pt x="15" y="7"/>
                    <a:pt x="13" y="5"/>
                    <a:pt x="11" y="5"/>
                  </a:cubicBezTo>
                  <a:cubicBezTo>
                    <a:pt x="9" y="5"/>
                    <a:pt x="7" y="7"/>
                    <a:pt x="7" y="9"/>
                  </a:cubicBezTo>
                  <a:lnTo>
                    <a:pt x="15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42" name="Freeform 99">
              <a:extLst>
                <a:ext uri="{FF2B5EF4-FFF2-40B4-BE49-F238E27FC236}">
                  <a16:creationId xmlns:a16="http://schemas.microsoft.com/office/drawing/2014/main" id="{1F4EFC5D-B5D0-4085-95EB-210BFA6F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268" y="4495785"/>
              <a:ext cx="32271" cy="51633"/>
            </a:xfrm>
            <a:custGeom>
              <a:avLst/>
              <a:gdLst>
                <a:gd name="T0" fmla="*/ 0 w 26"/>
                <a:gd name="T1" fmla="*/ 2 h 41"/>
                <a:gd name="T2" fmla="*/ 1 w 26"/>
                <a:gd name="T3" fmla="*/ 0 h 41"/>
                <a:gd name="T4" fmla="*/ 25 w 26"/>
                <a:gd name="T5" fmla="*/ 0 h 41"/>
                <a:gd name="T6" fmla="*/ 26 w 26"/>
                <a:gd name="T7" fmla="*/ 2 h 41"/>
                <a:gd name="T8" fmla="*/ 26 w 26"/>
                <a:gd name="T9" fmla="*/ 6 h 41"/>
                <a:gd name="T10" fmla="*/ 25 w 26"/>
                <a:gd name="T11" fmla="*/ 7 h 41"/>
                <a:gd name="T12" fmla="*/ 8 w 26"/>
                <a:gd name="T13" fmla="*/ 7 h 41"/>
                <a:gd name="T14" fmla="*/ 8 w 26"/>
                <a:gd name="T15" fmla="*/ 17 h 41"/>
                <a:gd name="T16" fmla="*/ 22 w 26"/>
                <a:gd name="T17" fmla="*/ 17 h 41"/>
                <a:gd name="T18" fmla="*/ 23 w 26"/>
                <a:gd name="T19" fmla="*/ 18 h 41"/>
                <a:gd name="T20" fmla="*/ 23 w 26"/>
                <a:gd name="T21" fmla="*/ 23 h 41"/>
                <a:gd name="T22" fmla="*/ 22 w 26"/>
                <a:gd name="T23" fmla="*/ 24 h 41"/>
                <a:gd name="T24" fmla="*/ 8 w 26"/>
                <a:gd name="T25" fmla="*/ 24 h 41"/>
                <a:gd name="T26" fmla="*/ 8 w 26"/>
                <a:gd name="T27" fmla="*/ 34 h 41"/>
                <a:gd name="T28" fmla="*/ 25 w 26"/>
                <a:gd name="T29" fmla="*/ 34 h 41"/>
                <a:gd name="T30" fmla="*/ 26 w 26"/>
                <a:gd name="T31" fmla="*/ 35 h 41"/>
                <a:gd name="T32" fmla="*/ 26 w 26"/>
                <a:gd name="T33" fmla="*/ 39 h 41"/>
                <a:gd name="T34" fmla="*/ 25 w 26"/>
                <a:gd name="T35" fmla="*/ 41 h 41"/>
                <a:gd name="T36" fmla="*/ 1 w 26"/>
                <a:gd name="T37" fmla="*/ 41 h 41"/>
                <a:gd name="T38" fmla="*/ 0 w 26"/>
                <a:gd name="T39" fmla="*/ 39 h 41"/>
                <a:gd name="T40" fmla="*/ 0 w 26"/>
                <a:gd name="T41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41">
                  <a:moveTo>
                    <a:pt x="0" y="2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7"/>
                    <a:pt x="25" y="7"/>
                    <a:pt x="25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3" y="17"/>
                    <a:pt x="23" y="18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2" y="24"/>
                    <a:pt x="22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6" y="34"/>
                    <a:pt x="26" y="35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6" y="40"/>
                    <a:pt x="25" y="41"/>
                    <a:pt x="25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1"/>
                    <a:pt x="0" y="40"/>
                    <a:pt x="0" y="39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43" name="Freeform 100">
              <a:extLst>
                <a:ext uri="{FF2B5EF4-FFF2-40B4-BE49-F238E27FC236}">
                  <a16:creationId xmlns:a16="http://schemas.microsoft.com/office/drawing/2014/main" id="{C825C9F8-52E4-4D8B-9801-6AEBB5EE4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411" y="4517729"/>
              <a:ext cx="27108" cy="29689"/>
            </a:xfrm>
            <a:custGeom>
              <a:avLst/>
              <a:gdLst>
                <a:gd name="T0" fmla="*/ 12 w 22"/>
                <a:gd name="T1" fmla="*/ 0 h 24"/>
                <a:gd name="T2" fmla="*/ 21 w 22"/>
                <a:gd name="T3" fmla="*/ 4 h 24"/>
                <a:gd name="T4" fmla="*/ 20 w 22"/>
                <a:gd name="T5" fmla="*/ 6 h 24"/>
                <a:gd name="T6" fmla="*/ 18 w 22"/>
                <a:gd name="T7" fmla="*/ 8 h 24"/>
                <a:gd name="T8" fmla="*/ 16 w 22"/>
                <a:gd name="T9" fmla="*/ 8 h 24"/>
                <a:gd name="T10" fmla="*/ 12 w 22"/>
                <a:gd name="T11" fmla="*/ 6 h 24"/>
                <a:gd name="T12" fmla="*/ 7 w 22"/>
                <a:gd name="T13" fmla="*/ 12 h 24"/>
                <a:gd name="T14" fmla="*/ 12 w 22"/>
                <a:gd name="T15" fmla="*/ 18 h 24"/>
                <a:gd name="T16" fmla="*/ 17 w 22"/>
                <a:gd name="T17" fmla="*/ 16 h 24"/>
                <a:gd name="T18" fmla="*/ 18 w 22"/>
                <a:gd name="T19" fmla="*/ 16 h 24"/>
                <a:gd name="T20" fmla="*/ 21 w 22"/>
                <a:gd name="T21" fmla="*/ 18 h 24"/>
                <a:gd name="T22" fmla="*/ 21 w 22"/>
                <a:gd name="T23" fmla="*/ 19 h 24"/>
                <a:gd name="T24" fmla="*/ 12 w 22"/>
                <a:gd name="T25" fmla="*/ 24 h 24"/>
                <a:gd name="T26" fmla="*/ 0 w 22"/>
                <a:gd name="T27" fmla="*/ 12 h 24"/>
                <a:gd name="T28" fmla="*/ 12 w 22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4">
                  <a:moveTo>
                    <a:pt x="12" y="0"/>
                  </a:moveTo>
                  <a:cubicBezTo>
                    <a:pt x="16" y="0"/>
                    <a:pt x="19" y="1"/>
                    <a:pt x="21" y="4"/>
                  </a:cubicBezTo>
                  <a:cubicBezTo>
                    <a:pt x="21" y="5"/>
                    <a:pt x="21" y="5"/>
                    <a:pt x="20" y="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9"/>
                    <a:pt x="17" y="8"/>
                    <a:pt x="16" y="8"/>
                  </a:cubicBezTo>
                  <a:cubicBezTo>
                    <a:pt x="15" y="7"/>
                    <a:pt x="14" y="6"/>
                    <a:pt x="12" y="6"/>
                  </a:cubicBezTo>
                  <a:cubicBezTo>
                    <a:pt x="9" y="6"/>
                    <a:pt x="7" y="9"/>
                    <a:pt x="7" y="12"/>
                  </a:cubicBezTo>
                  <a:cubicBezTo>
                    <a:pt x="7" y="15"/>
                    <a:pt x="9" y="18"/>
                    <a:pt x="12" y="18"/>
                  </a:cubicBezTo>
                  <a:cubicBezTo>
                    <a:pt x="15" y="18"/>
                    <a:pt x="16" y="17"/>
                    <a:pt x="17" y="16"/>
                  </a:cubicBezTo>
                  <a:cubicBezTo>
                    <a:pt x="17" y="15"/>
                    <a:pt x="18" y="15"/>
                    <a:pt x="18" y="16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2" y="19"/>
                    <a:pt x="21" y="19"/>
                  </a:cubicBezTo>
                  <a:cubicBezTo>
                    <a:pt x="19" y="22"/>
                    <a:pt x="16" y="24"/>
                    <a:pt x="12" y="24"/>
                  </a:cubicBez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44" name="Freeform 101">
              <a:extLst>
                <a:ext uri="{FF2B5EF4-FFF2-40B4-BE49-F238E27FC236}">
                  <a16:creationId xmlns:a16="http://schemas.microsoft.com/office/drawing/2014/main" id="{7A2C7DEC-B978-42A3-84D9-5FEE903B8D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8099" y="4517729"/>
              <a:ext cx="30980" cy="29689"/>
            </a:xfrm>
            <a:custGeom>
              <a:avLst/>
              <a:gdLst>
                <a:gd name="T0" fmla="*/ 12 w 24"/>
                <a:gd name="T1" fmla="*/ 0 h 24"/>
                <a:gd name="T2" fmla="*/ 24 w 24"/>
                <a:gd name="T3" fmla="*/ 12 h 24"/>
                <a:gd name="T4" fmla="*/ 12 w 24"/>
                <a:gd name="T5" fmla="*/ 24 h 24"/>
                <a:gd name="T6" fmla="*/ 0 w 24"/>
                <a:gd name="T7" fmla="*/ 12 h 24"/>
                <a:gd name="T8" fmla="*/ 12 w 24"/>
                <a:gd name="T9" fmla="*/ 0 h 24"/>
                <a:gd name="T10" fmla="*/ 12 w 24"/>
                <a:gd name="T11" fmla="*/ 18 h 24"/>
                <a:gd name="T12" fmla="*/ 18 w 24"/>
                <a:gd name="T13" fmla="*/ 12 h 24"/>
                <a:gd name="T14" fmla="*/ 12 w 24"/>
                <a:gd name="T15" fmla="*/ 6 h 24"/>
                <a:gd name="T16" fmla="*/ 7 w 24"/>
                <a:gd name="T17" fmla="*/ 12 h 24"/>
                <a:gd name="T18" fmla="*/ 12 w 24"/>
                <a:gd name="T19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2" y="24"/>
                  </a:cubicBezTo>
                  <a:cubicBezTo>
                    <a:pt x="6" y="24"/>
                    <a:pt x="0" y="19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lose/>
                  <a:moveTo>
                    <a:pt x="12" y="18"/>
                  </a:moveTo>
                  <a:cubicBezTo>
                    <a:pt x="15" y="18"/>
                    <a:pt x="18" y="15"/>
                    <a:pt x="18" y="12"/>
                  </a:cubicBezTo>
                  <a:cubicBezTo>
                    <a:pt x="18" y="9"/>
                    <a:pt x="15" y="6"/>
                    <a:pt x="12" y="6"/>
                  </a:cubicBezTo>
                  <a:cubicBezTo>
                    <a:pt x="9" y="6"/>
                    <a:pt x="7" y="9"/>
                    <a:pt x="7" y="12"/>
                  </a:cubicBezTo>
                  <a:cubicBezTo>
                    <a:pt x="7" y="15"/>
                    <a:pt x="9" y="18"/>
                    <a:pt x="1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45" name="Freeform 102">
              <a:extLst>
                <a:ext uri="{FF2B5EF4-FFF2-40B4-BE49-F238E27FC236}">
                  <a16:creationId xmlns:a16="http://schemas.microsoft.com/office/drawing/2014/main" id="{EEE86EED-372D-43AF-A362-8718E9215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242" y="4517729"/>
              <a:ext cx="29689" cy="29689"/>
            </a:xfrm>
            <a:custGeom>
              <a:avLst/>
              <a:gdLst>
                <a:gd name="T0" fmla="*/ 0 w 23"/>
                <a:gd name="T1" fmla="*/ 2 h 24"/>
                <a:gd name="T2" fmla="*/ 1 w 23"/>
                <a:gd name="T3" fmla="*/ 1 h 24"/>
                <a:gd name="T4" fmla="*/ 3 w 23"/>
                <a:gd name="T5" fmla="*/ 1 h 24"/>
                <a:gd name="T6" fmla="*/ 4 w 23"/>
                <a:gd name="T7" fmla="*/ 1 h 24"/>
                <a:gd name="T8" fmla="*/ 5 w 23"/>
                <a:gd name="T9" fmla="*/ 3 h 24"/>
                <a:gd name="T10" fmla="*/ 13 w 23"/>
                <a:gd name="T11" fmla="*/ 0 h 24"/>
                <a:gd name="T12" fmla="*/ 23 w 23"/>
                <a:gd name="T13" fmla="*/ 11 h 24"/>
                <a:gd name="T14" fmla="*/ 23 w 23"/>
                <a:gd name="T15" fmla="*/ 22 h 24"/>
                <a:gd name="T16" fmla="*/ 22 w 23"/>
                <a:gd name="T17" fmla="*/ 24 h 24"/>
                <a:gd name="T18" fmla="*/ 17 w 23"/>
                <a:gd name="T19" fmla="*/ 24 h 24"/>
                <a:gd name="T20" fmla="*/ 16 w 23"/>
                <a:gd name="T21" fmla="*/ 22 h 24"/>
                <a:gd name="T22" fmla="*/ 16 w 23"/>
                <a:gd name="T23" fmla="*/ 11 h 24"/>
                <a:gd name="T24" fmla="*/ 12 w 23"/>
                <a:gd name="T25" fmla="*/ 6 h 24"/>
                <a:gd name="T26" fmla="*/ 7 w 23"/>
                <a:gd name="T27" fmla="*/ 10 h 24"/>
                <a:gd name="T28" fmla="*/ 7 w 23"/>
                <a:gd name="T29" fmla="*/ 22 h 24"/>
                <a:gd name="T30" fmla="*/ 5 w 23"/>
                <a:gd name="T31" fmla="*/ 24 h 24"/>
                <a:gd name="T32" fmla="*/ 1 w 23"/>
                <a:gd name="T33" fmla="*/ 24 h 24"/>
                <a:gd name="T34" fmla="*/ 0 w 23"/>
                <a:gd name="T35" fmla="*/ 22 h 24"/>
                <a:gd name="T36" fmla="*/ 0 w 23"/>
                <a:gd name="T3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4">
                  <a:moveTo>
                    <a:pt x="0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20" y="0"/>
                    <a:pt x="23" y="6"/>
                    <a:pt x="23" y="1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3" y="24"/>
                    <a:pt x="22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8"/>
                    <a:pt x="15" y="6"/>
                    <a:pt x="12" y="6"/>
                  </a:cubicBezTo>
                  <a:cubicBezTo>
                    <a:pt x="9" y="6"/>
                    <a:pt x="7" y="8"/>
                    <a:pt x="7" y="1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6" y="24"/>
                    <a:pt x="5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23"/>
                    <a:pt x="0" y="2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46" name="Freeform 103">
              <a:extLst>
                <a:ext uri="{FF2B5EF4-FFF2-40B4-BE49-F238E27FC236}">
                  <a16:creationId xmlns:a16="http://schemas.microsoft.com/office/drawing/2014/main" id="{8BBDB753-F314-45C4-A871-283F778A47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0385" y="4517729"/>
              <a:ext cx="28398" cy="29689"/>
            </a:xfrm>
            <a:custGeom>
              <a:avLst/>
              <a:gdLst>
                <a:gd name="T0" fmla="*/ 12 w 23"/>
                <a:gd name="T1" fmla="*/ 0 h 24"/>
                <a:gd name="T2" fmla="*/ 23 w 23"/>
                <a:gd name="T3" fmla="*/ 12 h 24"/>
                <a:gd name="T4" fmla="*/ 12 w 23"/>
                <a:gd name="T5" fmla="*/ 24 h 24"/>
                <a:gd name="T6" fmla="*/ 0 w 23"/>
                <a:gd name="T7" fmla="*/ 12 h 24"/>
                <a:gd name="T8" fmla="*/ 12 w 23"/>
                <a:gd name="T9" fmla="*/ 0 h 24"/>
                <a:gd name="T10" fmla="*/ 12 w 23"/>
                <a:gd name="T11" fmla="*/ 18 h 24"/>
                <a:gd name="T12" fmla="*/ 17 w 23"/>
                <a:gd name="T13" fmla="*/ 12 h 24"/>
                <a:gd name="T14" fmla="*/ 12 w 23"/>
                <a:gd name="T15" fmla="*/ 6 h 24"/>
                <a:gd name="T16" fmla="*/ 6 w 23"/>
                <a:gd name="T17" fmla="*/ 12 h 24"/>
                <a:gd name="T18" fmla="*/ 12 w 23"/>
                <a:gd name="T19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4">
                  <a:moveTo>
                    <a:pt x="12" y="0"/>
                  </a:moveTo>
                  <a:cubicBezTo>
                    <a:pt x="18" y="0"/>
                    <a:pt x="23" y="6"/>
                    <a:pt x="23" y="12"/>
                  </a:cubicBezTo>
                  <a:cubicBezTo>
                    <a:pt x="23" y="19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lose/>
                  <a:moveTo>
                    <a:pt x="12" y="18"/>
                  </a:moveTo>
                  <a:cubicBezTo>
                    <a:pt x="15" y="18"/>
                    <a:pt x="17" y="15"/>
                    <a:pt x="17" y="12"/>
                  </a:cubicBezTo>
                  <a:cubicBezTo>
                    <a:pt x="17" y="9"/>
                    <a:pt x="15" y="6"/>
                    <a:pt x="12" y="6"/>
                  </a:cubicBezTo>
                  <a:cubicBezTo>
                    <a:pt x="9" y="6"/>
                    <a:pt x="6" y="9"/>
                    <a:pt x="6" y="12"/>
                  </a:cubicBezTo>
                  <a:cubicBezTo>
                    <a:pt x="6" y="15"/>
                    <a:pt x="9" y="18"/>
                    <a:pt x="1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47" name="Freeform 104">
              <a:extLst>
                <a:ext uri="{FF2B5EF4-FFF2-40B4-BE49-F238E27FC236}">
                  <a16:creationId xmlns:a16="http://schemas.microsoft.com/office/drawing/2014/main" id="{0B001660-3E39-4E7C-8694-BAFE3B6FE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238" y="4517729"/>
              <a:ext cx="49051" cy="29689"/>
            </a:xfrm>
            <a:custGeom>
              <a:avLst/>
              <a:gdLst>
                <a:gd name="T0" fmla="*/ 0 w 39"/>
                <a:gd name="T1" fmla="*/ 2 h 24"/>
                <a:gd name="T2" fmla="*/ 2 w 39"/>
                <a:gd name="T3" fmla="*/ 1 h 24"/>
                <a:gd name="T4" fmla="*/ 4 w 39"/>
                <a:gd name="T5" fmla="*/ 1 h 24"/>
                <a:gd name="T6" fmla="*/ 5 w 39"/>
                <a:gd name="T7" fmla="*/ 1 h 24"/>
                <a:gd name="T8" fmla="*/ 5 w 39"/>
                <a:gd name="T9" fmla="*/ 3 h 24"/>
                <a:gd name="T10" fmla="*/ 13 w 39"/>
                <a:gd name="T11" fmla="*/ 0 h 24"/>
                <a:gd name="T12" fmla="*/ 20 w 39"/>
                <a:gd name="T13" fmla="*/ 4 h 24"/>
                <a:gd name="T14" fmla="*/ 29 w 39"/>
                <a:gd name="T15" fmla="*/ 0 h 24"/>
                <a:gd name="T16" fmla="*/ 39 w 39"/>
                <a:gd name="T17" fmla="*/ 12 h 24"/>
                <a:gd name="T18" fmla="*/ 39 w 39"/>
                <a:gd name="T19" fmla="*/ 22 h 24"/>
                <a:gd name="T20" fmla="*/ 37 w 39"/>
                <a:gd name="T21" fmla="*/ 24 h 24"/>
                <a:gd name="T22" fmla="*/ 33 w 39"/>
                <a:gd name="T23" fmla="*/ 24 h 24"/>
                <a:gd name="T24" fmla="*/ 32 w 39"/>
                <a:gd name="T25" fmla="*/ 22 h 24"/>
                <a:gd name="T26" fmla="*/ 32 w 39"/>
                <a:gd name="T27" fmla="*/ 11 h 24"/>
                <a:gd name="T28" fmla="*/ 27 w 39"/>
                <a:gd name="T29" fmla="*/ 6 h 24"/>
                <a:gd name="T30" fmla="*/ 23 w 39"/>
                <a:gd name="T31" fmla="*/ 9 h 24"/>
                <a:gd name="T32" fmla="*/ 23 w 39"/>
                <a:gd name="T33" fmla="*/ 11 h 24"/>
                <a:gd name="T34" fmla="*/ 23 w 39"/>
                <a:gd name="T35" fmla="*/ 22 h 24"/>
                <a:gd name="T36" fmla="*/ 22 w 39"/>
                <a:gd name="T37" fmla="*/ 24 h 24"/>
                <a:gd name="T38" fmla="*/ 17 w 39"/>
                <a:gd name="T39" fmla="*/ 24 h 24"/>
                <a:gd name="T40" fmla="*/ 16 w 39"/>
                <a:gd name="T41" fmla="*/ 22 h 24"/>
                <a:gd name="T42" fmla="*/ 16 w 39"/>
                <a:gd name="T43" fmla="*/ 11 h 24"/>
                <a:gd name="T44" fmla="*/ 12 w 39"/>
                <a:gd name="T45" fmla="*/ 6 h 24"/>
                <a:gd name="T46" fmla="*/ 7 w 39"/>
                <a:gd name="T47" fmla="*/ 10 h 24"/>
                <a:gd name="T48" fmla="*/ 7 w 39"/>
                <a:gd name="T49" fmla="*/ 22 h 24"/>
                <a:gd name="T50" fmla="*/ 6 w 39"/>
                <a:gd name="T51" fmla="*/ 24 h 24"/>
                <a:gd name="T52" fmla="*/ 2 w 39"/>
                <a:gd name="T53" fmla="*/ 24 h 24"/>
                <a:gd name="T54" fmla="*/ 0 w 39"/>
                <a:gd name="T55" fmla="*/ 22 h 24"/>
                <a:gd name="T56" fmla="*/ 0 w 39"/>
                <a:gd name="T5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" h="24">
                  <a:moveTo>
                    <a:pt x="0" y="2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9" y="1"/>
                    <a:pt x="20" y="4"/>
                  </a:cubicBezTo>
                  <a:cubicBezTo>
                    <a:pt x="21" y="3"/>
                    <a:pt x="24" y="0"/>
                    <a:pt x="29" y="0"/>
                  </a:cubicBezTo>
                  <a:cubicBezTo>
                    <a:pt x="36" y="0"/>
                    <a:pt x="39" y="6"/>
                    <a:pt x="39" y="1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3"/>
                    <a:pt x="38" y="24"/>
                    <a:pt x="37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2" y="24"/>
                    <a:pt x="32" y="23"/>
                    <a:pt x="32" y="22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8"/>
                    <a:pt x="30" y="6"/>
                    <a:pt x="27" y="6"/>
                  </a:cubicBezTo>
                  <a:cubicBezTo>
                    <a:pt x="24" y="6"/>
                    <a:pt x="23" y="9"/>
                    <a:pt x="23" y="9"/>
                  </a:cubicBezTo>
                  <a:cubicBezTo>
                    <a:pt x="23" y="9"/>
                    <a:pt x="23" y="10"/>
                    <a:pt x="23" y="1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2" y="24"/>
                    <a:pt x="22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8"/>
                    <a:pt x="15" y="6"/>
                    <a:pt x="12" y="6"/>
                  </a:cubicBezTo>
                  <a:cubicBezTo>
                    <a:pt x="9" y="6"/>
                    <a:pt x="8" y="8"/>
                    <a:pt x="7" y="1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4"/>
                    <a:pt x="6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0" y="23"/>
                    <a:pt x="0" y="2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48" name="Freeform 105">
              <a:extLst>
                <a:ext uri="{FF2B5EF4-FFF2-40B4-BE49-F238E27FC236}">
                  <a16:creationId xmlns:a16="http://schemas.microsoft.com/office/drawing/2014/main" id="{A05D8A82-BC21-4A9B-A64E-6C23163AE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6870" y="4519020"/>
              <a:ext cx="33561" cy="50342"/>
            </a:xfrm>
            <a:custGeom>
              <a:avLst/>
              <a:gdLst>
                <a:gd name="T0" fmla="*/ 1 w 27"/>
                <a:gd name="T1" fmla="*/ 1 h 40"/>
                <a:gd name="T2" fmla="*/ 2 w 27"/>
                <a:gd name="T3" fmla="*/ 0 h 40"/>
                <a:gd name="T4" fmla="*/ 7 w 27"/>
                <a:gd name="T5" fmla="*/ 0 h 40"/>
                <a:gd name="T6" fmla="*/ 8 w 27"/>
                <a:gd name="T7" fmla="*/ 0 h 40"/>
                <a:gd name="T8" fmla="*/ 14 w 27"/>
                <a:gd name="T9" fmla="*/ 13 h 40"/>
                <a:gd name="T10" fmla="*/ 14 w 27"/>
                <a:gd name="T11" fmla="*/ 13 h 40"/>
                <a:gd name="T12" fmla="*/ 19 w 27"/>
                <a:gd name="T13" fmla="*/ 0 h 40"/>
                <a:gd name="T14" fmla="*/ 21 w 27"/>
                <a:gd name="T15" fmla="*/ 0 h 40"/>
                <a:gd name="T16" fmla="*/ 25 w 27"/>
                <a:gd name="T17" fmla="*/ 0 h 40"/>
                <a:gd name="T18" fmla="*/ 26 w 27"/>
                <a:gd name="T19" fmla="*/ 1 h 40"/>
                <a:gd name="T20" fmla="*/ 9 w 27"/>
                <a:gd name="T21" fmla="*/ 39 h 40"/>
                <a:gd name="T22" fmla="*/ 8 w 27"/>
                <a:gd name="T23" fmla="*/ 40 h 40"/>
                <a:gd name="T24" fmla="*/ 3 w 27"/>
                <a:gd name="T25" fmla="*/ 40 h 40"/>
                <a:gd name="T26" fmla="*/ 2 w 27"/>
                <a:gd name="T27" fmla="*/ 38 h 40"/>
                <a:gd name="T28" fmla="*/ 10 w 27"/>
                <a:gd name="T29" fmla="*/ 21 h 40"/>
                <a:gd name="T30" fmla="*/ 1 w 27"/>
                <a:gd name="T3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0">
                  <a:moveTo>
                    <a:pt x="1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6" y="1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9"/>
                    <a:pt x="8" y="40"/>
                    <a:pt x="8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0"/>
                    <a:pt x="2" y="39"/>
                    <a:pt x="2" y="38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</p:grpSp>
      <p:grpSp>
        <p:nvGrpSpPr>
          <p:cNvPr id="549" name="Group 548">
            <a:extLst>
              <a:ext uri="{FF2B5EF4-FFF2-40B4-BE49-F238E27FC236}">
                <a16:creationId xmlns:a16="http://schemas.microsoft.com/office/drawing/2014/main" id="{8D041069-0801-4CF5-8FC0-7DAA4CAF8069}"/>
              </a:ext>
            </a:extLst>
          </p:cNvPr>
          <p:cNvGrpSpPr/>
          <p:nvPr userDrawn="1"/>
        </p:nvGrpSpPr>
        <p:grpSpPr>
          <a:xfrm>
            <a:off x="1940747" y="5280082"/>
            <a:ext cx="1447006" cy="472439"/>
            <a:chOff x="1940747" y="5280082"/>
            <a:chExt cx="1447006" cy="472439"/>
          </a:xfrm>
        </p:grpSpPr>
        <p:sp>
          <p:nvSpPr>
            <p:cNvPr id="550" name="Freeform 109">
              <a:extLst>
                <a:ext uri="{FF2B5EF4-FFF2-40B4-BE49-F238E27FC236}">
                  <a16:creationId xmlns:a16="http://schemas.microsoft.com/office/drawing/2014/main" id="{978FA3DA-EFAA-42FF-82DB-AD351A928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4834" y="5463378"/>
              <a:ext cx="83904" cy="122628"/>
            </a:xfrm>
            <a:custGeom>
              <a:avLst/>
              <a:gdLst>
                <a:gd name="T0" fmla="*/ 0 w 67"/>
                <a:gd name="T1" fmla="*/ 3 h 98"/>
                <a:gd name="T2" fmla="*/ 3 w 67"/>
                <a:gd name="T3" fmla="*/ 0 h 98"/>
                <a:gd name="T4" fmla="*/ 35 w 67"/>
                <a:gd name="T5" fmla="*/ 0 h 98"/>
                <a:gd name="T6" fmla="*/ 67 w 67"/>
                <a:gd name="T7" fmla="*/ 31 h 98"/>
                <a:gd name="T8" fmla="*/ 36 w 67"/>
                <a:gd name="T9" fmla="*/ 62 h 98"/>
                <a:gd name="T10" fmla="*/ 18 w 67"/>
                <a:gd name="T11" fmla="*/ 62 h 98"/>
                <a:gd name="T12" fmla="*/ 18 w 67"/>
                <a:gd name="T13" fmla="*/ 95 h 98"/>
                <a:gd name="T14" fmla="*/ 16 w 67"/>
                <a:gd name="T15" fmla="*/ 98 h 98"/>
                <a:gd name="T16" fmla="*/ 3 w 67"/>
                <a:gd name="T17" fmla="*/ 98 h 98"/>
                <a:gd name="T18" fmla="*/ 0 w 67"/>
                <a:gd name="T19" fmla="*/ 95 h 98"/>
                <a:gd name="T20" fmla="*/ 0 w 67"/>
                <a:gd name="T21" fmla="*/ 3 h 98"/>
                <a:gd name="T22" fmla="*/ 34 w 67"/>
                <a:gd name="T23" fmla="*/ 45 h 98"/>
                <a:gd name="T24" fmla="*/ 49 w 67"/>
                <a:gd name="T25" fmla="*/ 31 h 98"/>
                <a:gd name="T26" fmla="*/ 34 w 67"/>
                <a:gd name="T27" fmla="*/ 17 h 98"/>
                <a:gd name="T28" fmla="*/ 18 w 67"/>
                <a:gd name="T29" fmla="*/ 17 h 98"/>
                <a:gd name="T30" fmla="*/ 18 w 67"/>
                <a:gd name="T31" fmla="*/ 45 h 98"/>
                <a:gd name="T32" fmla="*/ 34 w 67"/>
                <a:gd name="T3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98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3" y="0"/>
                    <a:pt x="67" y="14"/>
                    <a:pt x="67" y="31"/>
                  </a:cubicBezTo>
                  <a:cubicBezTo>
                    <a:pt x="67" y="48"/>
                    <a:pt x="53" y="62"/>
                    <a:pt x="36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7" y="98"/>
                    <a:pt x="16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34" y="45"/>
                  </a:moveTo>
                  <a:cubicBezTo>
                    <a:pt x="42" y="45"/>
                    <a:pt x="49" y="39"/>
                    <a:pt x="49" y="31"/>
                  </a:cubicBezTo>
                  <a:cubicBezTo>
                    <a:pt x="49" y="23"/>
                    <a:pt x="42" y="17"/>
                    <a:pt x="34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34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51" name="Freeform 110">
              <a:extLst>
                <a:ext uri="{FF2B5EF4-FFF2-40B4-BE49-F238E27FC236}">
                  <a16:creationId xmlns:a16="http://schemas.microsoft.com/office/drawing/2014/main" id="{54E797CD-CEB0-4765-9225-4CE6BC6B06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0044" y="5463378"/>
              <a:ext cx="91648" cy="122628"/>
            </a:xfrm>
            <a:custGeom>
              <a:avLst/>
              <a:gdLst>
                <a:gd name="T0" fmla="*/ 0 w 73"/>
                <a:gd name="T1" fmla="*/ 3 h 98"/>
                <a:gd name="T2" fmla="*/ 3 w 73"/>
                <a:gd name="T3" fmla="*/ 0 h 98"/>
                <a:gd name="T4" fmla="*/ 42 w 73"/>
                <a:gd name="T5" fmla="*/ 0 h 98"/>
                <a:gd name="T6" fmla="*/ 73 w 73"/>
                <a:gd name="T7" fmla="*/ 30 h 98"/>
                <a:gd name="T8" fmla="*/ 52 w 73"/>
                <a:gd name="T9" fmla="*/ 58 h 98"/>
                <a:gd name="T10" fmla="*/ 71 w 73"/>
                <a:gd name="T11" fmla="*/ 94 h 98"/>
                <a:gd name="T12" fmla="*/ 69 w 73"/>
                <a:gd name="T13" fmla="*/ 98 h 98"/>
                <a:gd name="T14" fmla="*/ 54 w 73"/>
                <a:gd name="T15" fmla="*/ 98 h 98"/>
                <a:gd name="T16" fmla="*/ 52 w 73"/>
                <a:gd name="T17" fmla="*/ 96 h 98"/>
                <a:gd name="T18" fmla="*/ 33 w 73"/>
                <a:gd name="T19" fmla="*/ 59 h 98"/>
                <a:gd name="T20" fmla="*/ 18 w 73"/>
                <a:gd name="T21" fmla="*/ 59 h 98"/>
                <a:gd name="T22" fmla="*/ 18 w 73"/>
                <a:gd name="T23" fmla="*/ 95 h 98"/>
                <a:gd name="T24" fmla="*/ 15 w 73"/>
                <a:gd name="T25" fmla="*/ 98 h 98"/>
                <a:gd name="T26" fmla="*/ 3 w 73"/>
                <a:gd name="T27" fmla="*/ 98 h 98"/>
                <a:gd name="T28" fmla="*/ 0 w 73"/>
                <a:gd name="T29" fmla="*/ 95 h 98"/>
                <a:gd name="T30" fmla="*/ 0 w 73"/>
                <a:gd name="T31" fmla="*/ 3 h 98"/>
                <a:gd name="T32" fmla="*/ 41 w 73"/>
                <a:gd name="T33" fmla="*/ 45 h 98"/>
                <a:gd name="T34" fmla="*/ 55 w 73"/>
                <a:gd name="T35" fmla="*/ 30 h 98"/>
                <a:gd name="T36" fmla="*/ 41 w 73"/>
                <a:gd name="T37" fmla="*/ 17 h 98"/>
                <a:gd name="T38" fmla="*/ 18 w 73"/>
                <a:gd name="T39" fmla="*/ 17 h 98"/>
                <a:gd name="T40" fmla="*/ 18 w 73"/>
                <a:gd name="T41" fmla="*/ 45 h 98"/>
                <a:gd name="T42" fmla="*/ 41 w 73"/>
                <a:gd name="T4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98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3" y="14"/>
                    <a:pt x="73" y="30"/>
                  </a:cubicBezTo>
                  <a:cubicBezTo>
                    <a:pt x="73" y="43"/>
                    <a:pt x="64" y="53"/>
                    <a:pt x="52" y="58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2" y="95"/>
                    <a:pt x="71" y="98"/>
                    <a:pt x="69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3" y="98"/>
                    <a:pt x="52" y="97"/>
                    <a:pt x="52" y="9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7" y="98"/>
                    <a:pt x="15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41" y="45"/>
                  </a:moveTo>
                  <a:cubicBezTo>
                    <a:pt x="48" y="45"/>
                    <a:pt x="55" y="38"/>
                    <a:pt x="55" y="30"/>
                  </a:cubicBezTo>
                  <a:cubicBezTo>
                    <a:pt x="55" y="23"/>
                    <a:pt x="48" y="17"/>
                    <a:pt x="41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41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52" name="Freeform 111">
              <a:extLst>
                <a:ext uri="{FF2B5EF4-FFF2-40B4-BE49-F238E27FC236}">
                  <a16:creationId xmlns:a16="http://schemas.microsoft.com/office/drawing/2014/main" id="{65C9F98B-F3F6-407E-8283-A02B2CA734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9125" y="5462087"/>
              <a:ext cx="125210" cy="125210"/>
            </a:xfrm>
            <a:custGeom>
              <a:avLst/>
              <a:gdLst>
                <a:gd name="T0" fmla="*/ 50 w 100"/>
                <a:gd name="T1" fmla="*/ 0 h 100"/>
                <a:gd name="T2" fmla="*/ 100 w 100"/>
                <a:gd name="T3" fmla="*/ 50 h 100"/>
                <a:gd name="T4" fmla="*/ 50 w 100"/>
                <a:gd name="T5" fmla="*/ 100 h 100"/>
                <a:gd name="T6" fmla="*/ 0 w 100"/>
                <a:gd name="T7" fmla="*/ 50 h 100"/>
                <a:gd name="T8" fmla="*/ 50 w 100"/>
                <a:gd name="T9" fmla="*/ 0 h 100"/>
                <a:gd name="T10" fmla="*/ 50 w 100"/>
                <a:gd name="T11" fmla="*/ 82 h 100"/>
                <a:gd name="T12" fmla="*/ 82 w 100"/>
                <a:gd name="T13" fmla="*/ 50 h 100"/>
                <a:gd name="T14" fmla="*/ 50 w 100"/>
                <a:gd name="T15" fmla="*/ 18 h 100"/>
                <a:gd name="T16" fmla="*/ 18 w 100"/>
                <a:gd name="T17" fmla="*/ 50 h 100"/>
                <a:gd name="T18" fmla="*/ 50 w 100"/>
                <a:gd name="T19" fmla="*/ 8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00">
                  <a:moveTo>
                    <a:pt x="50" y="0"/>
                  </a:moveTo>
                  <a:cubicBezTo>
                    <a:pt x="78" y="0"/>
                    <a:pt x="100" y="22"/>
                    <a:pt x="100" y="50"/>
                  </a:cubicBezTo>
                  <a:cubicBezTo>
                    <a:pt x="100" y="78"/>
                    <a:pt x="78" y="100"/>
                    <a:pt x="50" y="100"/>
                  </a:cubicBezTo>
                  <a:cubicBezTo>
                    <a:pt x="22" y="100"/>
                    <a:pt x="0" y="78"/>
                    <a:pt x="0" y="50"/>
                  </a:cubicBezTo>
                  <a:cubicBezTo>
                    <a:pt x="0" y="22"/>
                    <a:pt x="22" y="0"/>
                    <a:pt x="50" y="0"/>
                  </a:cubicBezTo>
                  <a:close/>
                  <a:moveTo>
                    <a:pt x="50" y="82"/>
                  </a:moveTo>
                  <a:cubicBezTo>
                    <a:pt x="68" y="82"/>
                    <a:pt x="82" y="68"/>
                    <a:pt x="82" y="50"/>
                  </a:cubicBezTo>
                  <a:cubicBezTo>
                    <a:pt x="82" y="33"/>
                    <a:pt x="68" y="18"/>
                    <a:pt x="50" y="18"/>
                  </a:cubicBezTo>
                  <a:cubicBezTo>
                    <a:pt x="32" y="18"/>
                    <a:pt x="18" y="33"/>
                    <a:pt x="18" y="50"/>
                  </a:cubicBezTo>
                  <a:cubicBezTo>
                    <a:pt x="18" y="68"/>
                    <a:pt x="32" y="82"/>
                    <a:pt x="50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53" name="Freeform 112">
              <a:extLst>
                <a:ext uri="{FF2B5EF4-FFF2-40B4-BE49-F238E27FC236}">
                  <a16:creationId xmlns:a16="http://schemas.microsoft.com/office/drawing/2014/main" id="{B1EA070B-2752-4D21-909A-6C03B64CE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477" y="5462087"/>
              <a:ext cx="81322" cy="125210"/>
            </a:xfrm>
            <a:custGeom>
              <a:avLst/>
              <a:gdLst>
                <a:gd name="T0" fmla="*/ 1 w 64"/>
                <a:gd name="T1" fmla="*/ 85 h 100"/>
                <a:gd name="T2" fmla="*/ 6 w 64"/>
                <a:gd name="T3" fmla="*/ 76 h 100"/>
                <a:gd name="T4" fmla="*/ 11 w 64"/>
                <a:gd name="T5" fmla="*/ 75 h 100"/>
                <a:gd name="T6" fmla="*/ 32 w 64"/>
                <a:gd name="T7" fmla="*/ 84 h 100"/>
                <a:gd name="T8" fmla="*/ 44 w 64"/>
                <a:gd name="T9" fmla="*/ 73 h 100"/>
                <a:gd name="T10" fmla="*/ 27 w 64"/>
                <a:gd name="T11" fmla="*/ 57 h 100"/>
                <a:gd name="T12" fmla="*/ 1 w 64"/>
                <a:gd name="T13" fmla="*/ 27 h 100"/>
                <a:gd name="T14" fmla="*/ 32 w 64"/>
                <a:gd name="T15" fmla="*/ 0 h 100"/>
                <a:gd name="T16" fmla="*/ 60 w 64"/>
                <a:gd name="T17" fmla="*/ 9 h 100"/>
                <a:gd name="T18" fmla="*/ 61 w 64"/>
                <a:gd name="T19" fmla="*/ 14 h 100"/>
                <a:gd name="T20" fmla="*/ 55 w 64"/>
                <a:gd name="T21" fmla="*/ 22 h 100"/>
                <a:gd name="T22" fmla="*/ 50 w 64"/>
                <a:gd name="T23" fmla="*/ 23 h 100"/>
                <a:gd name="T24" fmla="*/ 31 w 64"/>
                <a:gd name="T25" fmla="*/ 16 h 100"/>
                <a:gd name="T26" fmla="*/ 19 w 64"/>
                <a:gd name="T27" fmla="*/ 25 h 100"/>
                <a:gd name="T28" fmla="*/ 35 w 64"/>
                <a:gd name="T29" fmla="*/ 41 h 100"/>
                <a:gd name="T30" fmla="*/ 64 w 64"/>
                <a:gd name="T31" fmla="*/ 72 h 100"/>
                <a:gd name="T32" fmla="*/ 32 w 64"/>
                <a:gd name="T33" fmla="*/ 100 h 100"/>
                <a:gd name="T34" fmla="*/ 2 w 64"/>
                <a:gd name="T35" fmla="*/ 89 h 100"/>
                <a:gd name="T36" fmla="*/ 1 w 64"/>
                <a:gd name="T37" fmla="*/ 8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00">
                  <a:moveTo>
                    <a:pt x="1" y="85"/>
                  </a:moveTo>
                  <a:cubicBezTo>
                    <a:pt x="6" y="76"/>
                    <a:pt x="6" y="76"/>
                    <a:pt x="6" y="76"/>
                  </a:cubicBezTo>
                  <a:cubicBezTo>
                    <a:pt x="7" y="74"/>
                    <a:pt x="10" y="74"/>
                    <a:pt x="11" y="75"/>
                  </a:cubicBezTo>
                  <a:cubicBezTo>
                    <a:pt x="11" y="76"/>
                    <a:pt x="23" y="84"/>
                    <a:pt x="32" y="84"/>
                  </a:cubicBezTo>
                  <a:cubicBezTo>
                    <a:pt x="39" y="84"/>
                    <a:pt x="44" y="79"/>
                    <a:pt x="44" y="73"/>
                  </a:cubicBezTo>
                  <a:cubicBezTo>
                    <a:pt x="44" y="66"/>
                    <a:pt x="38" y="61"/>
                    <a:pt x="27" y="57"/>
                  </a:cubicBezTo>
                  <a:cubicBezTo>
                    <a:pt x="14" y="51"/>
                    <a:pt x="1" y="43"/>
                    <a:pt x="1" y="27"/>
                  </a:cubicBezTo>
                  <a:cubicBezTo>
                    <a:pt x="1" y="14"/>
                    <a:pt x="10" y="0"/>
                    <a:pt x="32" y="0"/>
                  </a:cubicBezTo>
                  <a:cubicBezTo>
                    <a:pt x="46" y="0"/>
                    <a:pt x="57" y="7"/>
                    <a:pt x="60" y="9"/>
                  </a:cubicBezTo>
                  <a:cubicBezTo>
                    <a:pt x="61" y="10"/>
                    <a:pt x="62" y="12"/>
                    <a:pt x="61" y="14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3"/>
                    <a:pt x="52" y="25"/>
                    <a:pt x="50" y="23"/>
                  </a:cubicBezTo>
                  <a:cubicBezTo>
                    <a:pt x="49" y="23"/>
                    <a:pt x="39" y="16"/>
                    <a:pt x="31" y="16"/>
                  </a:cubicBezTo>
                  <a:cubicBezTo>
                    <a:pt x="23" y="16"/>
                    <a:pt x="19" y="21"/>
                    <a:pt x="19" y="25"/>
                  </a:cubicBezTo>
                  <a:cubicBezTo>
                    <a:pt x="19" y="32"/>
                    <a:pt x="24" y="36"/>
                    <a:pt x="35" y="41"/>
                  </a:cubicBezTo>
                  <a:cubicBezTo>
                    <a:pt x="49" y="46"/>
                    <a:pt x="64" y="55"/>
                    <a:pt x="64" y="72"/>
                  </a:cubicBezTo>
                  <a:cubicBezTo>
                    <a:pt x="64" y="87"/>
                    <a:pt x="52" y="100"/>
                    <a:pt x="32" y="100"/>
                  </a:cubicBezTo>
                  <a:cubicBezTo>
                    <a:pt x="15" y="100"/>
                    <a:pt x="5" y="92"/>
                    <a:pt x="2" y="89"/>
                  </a:cubicBezTo>
                  <a:cubicBezTo>
                    <a:pt x="0" y="88"/>
                    <a:pt x="0" y="87"/>
                    <a:pt x="1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54" name="Freeform 113">
              <a:extLst>
                <a:ext uri="{FF2B5EF4-FFF2-40B4-BE49-F238E27FC236}">
                  <a16:creationId xmlns:a16="http://schemas.microsoft.com/office/drawing/2014/main" id="{664C652E-CB3A-4BE3-8804-D506021C82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6977" y="5463378"/>
              <a:ext cx="82612" cy="122628"/>
            </a:xfrm>
            <a:custGeom>
              <a:avLst/>
              <a:gdLst>
                <a:gd name="T0" fmla="*/ 0 w 66"/>
                <a:gd name="T1" fmla="*/ 3 h 98"/>
                <a:gd name="T2" fmla="*/ 2 w 66"/>
                <a:gd name="T3" fmla="*/ 0 h 98"/>
                <a:gd name="T4" fmla="*/ 35 w 66"/>
                <a:gd name="T5" fmla="*/ 0 h 98"/>
                <a:gd name="T6" fmla="*/ 66 w 66"/>
                <a:gd name="T7" fmla="*/ 31 h 98"/>
                <a:gd name="T8" fmla="*/ 35 w 66"/>
                <a:gd name="T9" fmla="*/ 62 h 98"/>
                <a:gd name="T10" fmla="*/ 18 w 66"/>
                <a:gd name="T11" fmla="*/ 62 h 98"/>
                <a:gd name="T12" fmla="*/ 18 w 66"/>
                <a:gd name="T13" fmla="*/ 95 h 98"/>
                <a:gd name="T14" fmla="*/ 15 w 66"/>
                <a:gd name="T15" fmla="*/ 98 h 98"/>
                <a:gd name="T16" fmla="*/ 2 w 66"/>
                <a:gd name="T17" fmla="*/ 98 h 98"/>
                <a:gd name="T18" fmla="*/ 0 w 66"/>
                <a:gd name="T19" fmla="*/ 95 h 98"/>
                <a:gd name="T20" fmla="*/ 0 w 66"/>
                <a:gd name="T21" fmla="*/ 3 h 98"/>
                <a:gd name="T22" fmla="*/ 34 w 66"/>
                <a:gd name="T23" fmla="*/ 45 h 98"/>
                <a:gd name="T24" fmla="*/ 48 w 66"/>
                <a:gd name="T25" fmla="*/ 31 h 98"/>
                <a:gd name="T26" fmla="*/ 34 w 66"/>
                <a:gd name="T27" fmla="*/ 17 h 98"/>
                <a:gd name="T28" fmla="*/ 18 w 66"/>
                <a:gd name="T29" fmla="*/ 17 h 98"/>
                <a:gd name="T30" fmla="*/ 18 w 66"/>
                <a:gd name="T31" fmla="*/ 45 h 98"/>
                <a:gd name="T32" fmla="*/ 34 w 66"/>
                <a:gd name="T3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98">
                  <a:moveTo>
                    <a:pt x="0" y="3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2" y="0"/>
                    <a:pt x="66" y="14"/>
                    <a:pt x="66" y="31"/>
                  </a:cubicBezTo>
                  <a:cubicBezTo>
                    <a:pt x="66" y="48"/>
                    <a:pt x="52" y="62"/>
                    <a:pt x="35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6" y="98"/>
                    <a:pt x="1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34" y="45"/>
                  </a:moveTo>
                  <a:cubicBezTo>
                    <a:pt x="42" y="45"/>
                    <a:pt x="48" y="39"/>
                    <a:pt x="48" y="31"/>
                  </a:cubicBezTo>
                  <a:cubicBezTo>
                    <a:pt x="48" y="23"/>
                    <a:pt x="42" y="17"/>
                    <a:pt x="34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34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55" name="Freeform 114">
              <a:extLst>
                <a:ext uri="{FF2B5EF4-FFF2-40B4-BE49-F238E27FC236}">
                  <a16:creationId xmlns:a16="http://schemas.microsoft.com/office/drawing/2014/main" id="{CCFDAC70-7C99-4F0A-8E95-E40A6365E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896" y="5463378"/>
              <a:ext cx="77449" cy="122628"/>
            </a:xfrm>
            <a:custGeom>
              <a:avLst/>
              <a:gdLst>
                <a:gd name="T0" fmla="*/ 0 w 62"/>
                <a:gd name="T1" fmla="*/ 3 h 98"/>
                <a:gd name="T2" fmla="*/ 3 w 62"/>
                <a:gd name="T3" fmla="*/ 0 h 98"/>
                <a:gd name="T4" fmla="*/ 60 w 62"/>
                <a:gd name="T5" fmla="*/ 0 h 98"/>
                <a:gd name="T6" fmla="*/ 62 w 62"/>
                <a:gd name="T7" fmla="*/ 3 h 98"/>
                <a:gd name="T8" fmla="*/ 62 w 62"/>
                <a:gd name="T9" fmla="*/ 14 h 98"/>
                <a:gd name="T10" fmla="*/ 60 w 62"/>
                <a:gd name="T11" fmla="*/ 17 h 98"/>
                <a:gd name="T12" fmla="*/ 18 w 62"/>
                <a:gd name="T13" fmla="*/ 17 h 98"/>
                <a:gd name="T14" fmla="*/ 18 w 62"/>
                <a:gd name="T15" fmla="*/ 40 h 98"/>
                <a:gd name="T16" fmla="*/ 53 w 62"/>
                <a:gd name="T17" fmla="*/ 40 h 98"/>
                <a:gd name="T18" fmla="*/ 55 w 62"/>
                <a:gd name="T19" fmla="*/ 42 h 98"/>
                <a:gd name="T20" fmla="*/ 55 w 62"/>
                <a:gd name="T21" fmla="*/ 54 h 98"/>
                <a:gd name="T22" fmla="*/ 53 w 62"/>
                <a:gd name="T23" fmla="*/ 57 h 98"/>
                <a:gd name="T24" fmla="*/ 18 w 62"/>
                <a:gd name="T25" fmla="*/ 57 h 98"/>
                <a:gd name="T26" fmla="*/ 18 w 62"/>
                <a:gd name="T27" fmla="*/ 81 h 98"/>
                <a:gd name="T28" fmla="*/ 60 w 62"/>
                <a:gd name="T29" fmla="*/ 81 h 98"/>
                <a:gd name="T30" fmla="*/ 62 w 62"/>
                <a:gd name="T31" fmla="*/ 84 h 98"/>
                <a:gd name="T32" fmla="*/ 62 w 62"/>
                <a:gd name="T33" fmla="*/ 95 h 98"/>
                <a:gd name="T34" fmla="*/ 60 w 62"/>
                <a:gd name="T35" fmla="*/ 98 h 98"/>
                <a:gd name="T36" fmla="*/ 3 w 62"/>
                <a:gd name="T37" fmla="*/ 98 h 98"/>
                <a:gd name="T38" fmla="*/ 0 w 62"/>
                <a:gd name="T39" fmla="*/ 95 h 98"/>
                <a:gd name="T40" fmla="*/ 0 w 62"/>
                <a:gd name="T41" fmla="*/ 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98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2" y="2"/>
                    <a:pt x="62" y="3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2" y="16"/>
                    <a:pt x="61" y="17"/>
                    <a:pt x="60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4" y="40"/>
                    <a:pt x="55" y="41"/>
                    <a:pt x="55" y="42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5" y="55"/>
                    <a:pt x="54" y="57"/>
                    <a:pt x="53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1" y="81"/>
                    <a:pt x="62" y="82"/>
                    <a:pt x="62" y="84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96"/>
                    <a:pt x="61" y="98"/>
                    <a:pt x="60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56" name="Freeform 115">
              <a:extLst>
                <a:ext uri="{FF2B5EF4-FFF2-40B4-BE49-F238E27FC236}">
                  <a16:creationId xmlns:a16="http://schemas.microsoft.com/office/drawing/2014/main" id="{A6EB285C-62BF-4BA5-8312-4495276752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6105" y="5463378"/>
              <a:ext cx="90357" cy="122628"/>
            </a:xfrm>
            <a:custGeom>
              <a:avLst/>
              <a:gdLst>
                <a:gd name="T0" fmla="*/ 0 w 72"/>
                <a:gd name="T1" fmla="*/ 3 h 98"/>
                <a:gd name="T2" fmla="*/ 2 w 72"/>
                <a:gd name="T3" fmla="*/ 0 h 98"/>
                <a:gd name="T4" fmla="*/ 42 w 72"/>
                <a:gd name="T5" fmla="*/ 0 h 98"/>
                <a:gd name="T6" fmla="*/ 72 w 72"/>
                <a:gd name="T7" fmla="*/ 30 h 98"/>
                <a:gd name="T8" fmla="*/ 52 w 72"/>
                <a:gd name="T9" fmla="*/ 58 h 98"/>
                <a:gd name="T10" fmla="*/ 71 w 72"/>
                <a:gd name="T11" fmla="*/ 94 h 98"/>
                <a:gd name="T12" fmla="*/ 68 w 72"/>
                <a:gd name="T13" fmla="*/ 98 h 98"/>
                <a:gd name="T14" fmla="*/ 54 w 72"/>
                <a:gd name="T15" fmla="*/ 98 h 98"/>
                <a:gd name="T16" fmla="*/ 52 w 72"/>
                <a:gd name="T17" fmla="*/ 96 h 98"/>
                <a:gd name="T18" fmla="*/ 33 w 72"/>
                <a:gd name="T19" fmla="*/ 59 h 98"/>
                <a:gd name="T20" fmla="*/ 18 w 72"/>
                <a:gd name="T21" fmla="*/ 59 h 98"/>
                <a:gd name="T22" fmla="*/ 18 w 72"/>
                <a:gd name="T23" fmla="*/ 95 h 98"/>
                <a:gd name="T24" fmla="*/ 15 w 72"/>
                <a:gd name="T25" fmla="*/ 98 h 98"/>
                <a:gd name="T26" fmla="*/ 2 w 72"/>
                <a:gd name="T27" fmla="*/ 98 h 98"/>
                <a:gd name="T28" fmla="*/ 0 w 72"/>
                <a:gd name="T29" fmla="*/ 95 h 98"/>
                <a:gd name="T30" fmla="*/ 0 w 72"/>
                <a:gd name="T31" fmla="*/ 3 h 98"/>
                <a:gd name="T32" fmla="*/ 40 w 72"/>
                <a:gd name="T33" fmla="*/ 45 h 98"/>
                <a:gd name="T34" fmla="*/ 54 w 72"/>
                <a:gd name="T35" fmla="*/ 30 h 98"/>
                <a:gd name="T36" fmla="*/ 40 w 72"/>
                <a:gd name="T37" fmla="*/ 17 h 98"/>
                <a:gd name="T38" fmla="*/ 18 w 72"/>
                <a:gd name="T39" fmla="*/ 17 h 98"/>
                <a:gd name="T40" fmla="*/ 18 w 72"/>
                <a:gd name="T41" fmla="*/ 45 h 98"/>
                <a:gd name="T42" fmla="*/ 40 w 72"/>
                <a:gd name="T4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98">
                  <a:moveTo>
                    <a:pt x="0" y="3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2" y="14"/>
                    <a:pt x="72" y="30"/>
                  </a:cubicBezTo>
                  <a:cubicBezTo>
                    <a:pt x="72" y="43"/>
                    <a:pt x="64" y="53"/>
                    <a:pt x="52" y="58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2" y="95"/>
                    <a:pt x="71" y="98"/>
                    <a:pt x="68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3" y="98"/>
                    <a:pt x="52" y="97"/>
                    <a:pt x="52" y="9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6" y="98"/>
                    <a:pt x="1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40" y="45"/>
                  </a:moveTo>
                  <a:cubicBezTo>
                    <a:pt x="48" y="45"/>
                    <a:pt x="54" y="38"/>
                    <a:pt x="54" y="30"/>
                  </a:cubicBezTo>
                  <a:cubicBezTo>
                    <a:pt x="54" y="23"/>
                    <a:pt x="48" y="17"/>
                    <a:pt x="40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40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57" name="Freeform 116">
              <a:extLst>
                <a:ext uri="{FF2B5EF4-FFF2-40B4-BE49-F238E27FC236}">
                  <a16:creationId xmlns:a16="http://schemas.microsoft.com/office/drawing/2014/main" id="{11F160A2-04DD-4F2F-AA75-B8CF92BF59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4834" y="5627311"/>
              <a:ext cx="78740" cy="123918"/>
            </a:xfrm>
            <a:custGeom>
              <a:avLst/>
              <a:gdLst>
                <a:gd name="T0" fmla="*/ 0 w 63"/>
                <a:gd name="T1" fmla="*/ 2 h 98"/>
                <a:gd name="T2" fmla="*/ 2 w 63"/>
                <a:gd name="T3" fmla="*/ 0 h 98"/>
                <a:gd name="T4" fmla="*/ 32 w 63"/>
                <a:gd name="T5" fmla="*/ 0 h 98"/>
                <a:gd name="T6" fmla="*/ 63 w 63"/>
                <a:gd name="T7" fmla="*/ 31 h 98"/>
                <a:gd name="T8" fmla="*/ 32 w 63"/>
                <a:gd name="T9" fmla="*/ 63 h 98"/>
                <a:gd name="T10" fmla="*/ 7 w 63"/>
                <a:gd name="T11" fmla="*/ 63 h 98"/>
                <a:gd name="T12" fmla="*/ 7 w 63"/>
                <a:gd name="T13" fmla="*/ 96 h 98"/>
                <a:gd name="T14" fmla="*/ 4 w 63"/>
                <a:gd name="T15" fmla="*/ 98 h 98"/>
                <a:gd name="T16" fmla="*/ 2 w 63"/>
                <a:gd name="T17" fmla="*/ 98 h 98"/>
                <a:gd name="T18" fmla="*/ 0 w 63"/>
                <a:gd name="T19" fmla="*/ 96 h 98"/>
                <a:gd name="T20" fmla="*/ 0 w 63"/>
                <a:gd name="T21" fmla="*/ 2 h 98"/>
                <a:gd name="T22" fmla="*/ 32 w 63"/>
                <a:gd name="T23" fmla="*/ 57 h 98"/>
                <a:gd name="T24" fmla="*/ 57 w 63"/>
                <a:gd name="T25" fmla="*/ 31 h 98"/>
                <a:gd name="T26" fmla="*/ 31 w 63"/>
                <a:gd name="T27" fmla="*/ 7 h 98"/>
                <a:gd name="T28" fmla="*/ 7 w 63"/>
                <a:gd name="T29" fmla="*/ 7 h 98"/>
                <a:gd name="T30" fmla="*/ 7 w 63"/>
                <a:gd name="T31" fmla="*/ 57 h 98"/>
                <a:gd name="T32" fmla="*/ 32 w 63"/>
                <a:gd name="T33" fmla="*/ 5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98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9"/>
                    <a:pt x="49" y="63"/>
                    <a:pt x="32" y="63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7" y="97"/>
                    <a:pt x="6" y="98"/>
                    <a:pt x="4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2" y="57"/>
                  </a:moveTo>
                  <a:cubicBezTo>
                    <a:pt x="45" y="57"/>
                    <a:pt x="57" y="45"/>
                    <a:pt x="57" y="31"/>
                  </a:cubicBezTo>
                  <a:cubicBezTo>
                    <a:pt x="57" y="18"/>
                    <a:pt x="45" y="7"/>
                    <a:pt x="31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57"/>
                    <a:pt x="7" y="57"/>
                    <a:pt x="7" y="57"/>
                  </a:cubicBezTo>
                  <a:lnTo>
                    <a:pt x="3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58" name="Freeform 117">
              <a:extLst>
                <a:ext uri="{FF2B5EF4-FFF2-40B4-BE49-F238E27FC236}">
                  <a16:creationId xmlns:a16="http://schemas.microsoft.com/office/drawing/2014/main" id="{129B07A3-D987-46AC-B71D-A298BE56EC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9064" y="5626021"/>
              <a:ext cx="126500" cy="126500"/>
            </a:xfrm>
            <a:custGeom>
              <a:avLst/>
              <a:gdLst>
                <a:gd name="T0" fmla="*/ 50 w 100"/>
                <a:gd name="T1" fmla="*/ 0 h 100"/>
                <a:gd name="T2" fmla="*/ 100 w 100"/>
                <a:gd name="T3" fmla="*/ 50 h 100"/>
                <a:gd name="T4" fmla="*/ 50 w 100"/>
                <a:gd name="T5" fmla="*/ 100 h 100"/>
                <a:gd name="T6" fmla="*/ 0 w 100"/>
                <a:gd name="T7" fmla="*/ 50 h 100"/>
                <a:gd name="T8" fmla="*/ 50 w 100"/>
                <a:gd name="T9" fmla="*/ 0 h 100"/>
                <a:gd name="T10" fmla="*/ 50 w 100"/>
                <a:gd name="T11" fmla="*/ 94 h 100"/>
                <a:gd name="T12" fmla="*/ 94 w 100"/>
                <a:gd name="T13" fmla="*/ 50 h 100"/>
                <a:gd name="T14" fmla="*/ 50 w 100"/>
                <a:gd name="T15" fmla="*/ 6 h 100"/>
                <a:gd name="T16" fmla="*/ 6 w 100"/>
                <a:gd name="T17" fmla="*/ 50 h 100"/>
                <a:gd name="T18" fmla="*/ 50 w 100"/>
                <a:gd name="T19" fmla="*/ 9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00">
                  <a:moveTo>
                    <a:pt x="50" y="0"/>
                  </a:moveTo>
                  <a:cubicBezTo>
                    <a:pt x="78" y="0"/>
                    <a:pt x="100" y="22"/>
                    <a:pt x="100" y="50"/>
                  </a:cubicBezTo>
                  <a:cubicBezTo>
                    <a:pt x="100" y="78"/>
                    <a:pt x="78" y="100"/>
                    <a:pt x="50" y="100"/>
                  </a:cubicBezTo>
                  <a:cubicBezTo>
                    <a:pt x="22" y="100"/>
                    <a:pt x="0" y="78"/>
                    <a:pt x="0" y="50"/>
                  </a:cubicBezTo>
                  <a:cubicBezTo>
                    <a:pt x="0" y="22"/>
                    <a:pt x="22" y="0"/>
                    <a:pt x="50" y="0"/>
                  </a:cubicBezTo>
                  <a:close/>
                  <a:moveTo>
                    <a:pt x="50" y="94"/>
                  </a:moveTo>
                  <a:cubicBezTo>
                    <a:pt x="74" y="94"/>
                    <a:pt x="94" y="74"/>
                    <a:pt x="94" y="50"/>
                  </a:cubicBezTo>
                  <a:cubicBezTo>
                    <a:pt x="94" y="26"/>
                    <a:pt x="74" y="6"/>
                    <a:pt x="50" y="6"/>
                  </a:cubicBezTo>
                  <a:cubicBezTo>
                    <a:pt x="26" y="6"/>
                    <a:pt x="6" y="26"/>
                    <a:pt x="6" y="50"/>
                  </a:cubicBezTo>
                  <a:cubicBezTo>
                    <a:pt x="6" y="74"/>
                    <a:pt x="26" y="94"/>
                    <a:pt x="50" y="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59" name="Freeform 118">
              <a:extLst>
                <a:ext uri="{FF2B5EF4-FFF2-40B4-BE49-F238E27FC236}">
                  <a16:creationId xmlns:a16="http://schemas.microsoft.com/office/drawing/2014/main" id="{A5D12E99-4D2B-40BB-A50C-396CB70ADC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3962" y="5627311"/>
              <a:ext cx="83904" cy="123918"/>
            </a:xfrm>
            <a:custGeom>
              <a:avLst/>
              <a:gdLst>
                <a:gd name="T0" fmla="*/ 0 w 67"/>
                <a:gd name="T1" fmla="*/ 2 h 98"/>
                <a:gd name="T2" fmla="*/ 1 w 67"/>
                <a:gd name="T3" fmla="*/ 0 h 98"/>
                <a:gd name="T4" fmla="*/ 36 w 67"/>
                <a:gd name="T5" fmla="*/ 0 h 98"/>
                <a:gd name="T6" fmla="*/ 67 w 67"/>
                <a:gd name="T7" fmla="*/ 30 h 98"/>
                <a:gd name="T8" fmla="*/ 44 w 67"/>
                <a:gd name="T9" fmla="*/ 59 h 98"/>
                <a:gd name="T10" fmla="*/ 64 w 67"/>
                <a:gd name="T11" fmla="*/ 95 h 98"/>
                <a:gd name="T12" fmla="*/ 63 w 67"/>
                <a:gd name="T13" fmla="*/ 98 h 98"/>
                <a:gd name="T14" fmla="*/ 59 w 67"/>
                <a:gd name="T15" fmla="*/ 98 h 98"/>
                <a:gd name="T16" fmla="*/ 57 w 67"/>
                <a:gd name="T17" fmla="*/ 96 h 98"/>
                <a:gd name="T18" fmla="*/ 37 w 67"/>
                <a:gd name="T19" fmla="*/ 60 h 98"/>
                <a:gd name="T20" fmla="*/ 32 w 67"/>
                <a:gd name="T21" fmla="*/ 60 h 98"/>
                <a:gd name="T22" fmla="*/ 6 w 67"/>
                <a:gd name="T23" fmla="*/ 60 h 98"/>
                <a:gd name="T24" fmla="*/ 6 w 67"/>
                <a:gd name="T25" fmla="*/ 96 h 98"/>
                <a:gd name="T26" fmla="*/ 4 w 67"/>
                <a:gd name="T27" fmla="*/ 98 h 98"/>
                <a:gd name="T28" fmla="*/ 1 w 67"/>
                <a:gd name="T29" fmla="*/ 98 h 98"/>
                <a:gd name="T30" fmla="*/ 0 w 67"/>
                <a:gd name="T31" fmla="*/ 96 h 98"/>
                <a:gd name="T32" fmla="*/ 0 w 67"/>
                <a:gd name="T33" fmla="*/ 2 h 98"/>
                <a:gd name="T34" fmla="*/ 36 w 67"/>
                <a:gd name="T35" fmla="*/ 54 h 98"/>
                <a:gd name="T36" fmla="*/ 60 w 67"/>
                <a:gd name="T37" fmla="*/ 30 h 98"/>
                <a:gd name="T38" fmla="*/ 35 w 67"/>
                <a:gd name="T39" fmla="*/ 7 h 98"/>
                <a:gd name="T40" fmla="*/ 6 w 67"/>
                <a:gd name="T41" fmla="*/ 7 h 98"/>
                <a:gd name="T42" fmla="*/ 6 w 67"/>
                <a:gd name="T43" fmla="*/ 54 h 98"/>
                <a:gd name="T44" fmla="*/ 36 w 67"/>
                <a:gd name="T45" fmla="*/ 5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7" h="98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3" y="0"/>
                    <a:pt x="67" y="13"/>
                    <a:pt x="67" y="30"/>
                  </a:cubicBezTo>
                  <a:cubicBezTo>
                    <a:pt x="67" y="44"/>
                    <a:pt x="57" y="55"/>
                    <a:pt x="44" y="59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5" y="96"/>
                    <a:pt x="65" y="98"/>
                    <a:pt x="63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8" y="98"/>
                    <a:pt x="57" y="97"/>
                    <a:pt x="57" y="96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5" y="60"/>
                    <a:pt x="33" y="60"/>
                    <a:pt x="32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5" y="98"/>
                    <a:pt x="4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0" y="98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6" y="54"/>
                  </a:moveTo>
                  <a:cubicBezTo>
                    <a:pt x="49" y="54"/>
                    <a:pt x="60" y="44"/>
                    <a:pt x="60" y="30"/>
                  </a:cubicBezTo>
                  <a:cubicBezTo>
                    <a:pt x="60" y="17"/>
                    <a:pt x="49" y="7"/>
                    <a:pt x="3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54"/>
                    <a:pt x="6" y="54"/>
                    <a:pt x="6" y="54"/>
                  </a:cubicBezTo>
                  <a:lnTo>
                    <a:pt x="36" y="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60" name="Freeform 119">
              <a:extLst>
                <a:ext uri="{FF2B5EF4-FFF2-40B4-BE49-F238E27FC236}">
                  <a16:creationId xmlns:a16="http://schemas.microsoft.com/office/drawing/2014/main" id="{60938F2A-033E-4EAB-9FB7-6360C613E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483" y="5627311"/>
              <a:ext cx="78740" cy="123918"/>
            </a:xfrm>
            <a:custGeom>
              <a:avLst/>
              <a:gdLst>
                <a:gd name="T0" fmla="*/ 28 w 63"/>
                <a:gd name="T1" fmla="*/ 6 h 98"/>
                <a:gd name="T2" fmla="*/ 2 w 63"/>
                <a:gd name="T3" fmla="*/ 6 h 98"/>
                <a:gd name="T4" fmla="*/ 0 w 63"/>
                <a:gd name="T5" fmla="*/ 4 h 98"/>
                <a:gd name="T6" fmla="*/ 0 w 63"/>
                <a:gd name="T7" fmla="*/ 2 h 98"/>
                <a:gd name="T8" fmla="*/ 2 w 63"/>
                <a:gd name="T9" fmla="*/ 0 h 98"/>
                <a:gd name="T10" fmla="*/ 61 w 63"/>
                <a:gd name="T11" fmla="*/ 0 h 98"/>
                <a:gd name="T12" fmla="*/ 63 w 63"/>
                <a:gd name="T13" fmla="*/ 2 h 98"/>
                <a:gd name="T14" fmla="*/ 63 w 63"/>
                <a:gd name="T15" fmla="*/ 4 h 98"/>
                <a:gd name="T16" fmla="*/ 61 w 63"/>
                <a:gd name="T17" fmla="*/ 6 h 98"/>
                <a:gd name="T18" fmla="*/ 35 w 63"/>
                <a:gd name="T19" fmla="*/ 6 h 98"/>
                <a:gd name="T20" fmla="*/ 35 w 63"/>
                <a:gd name="T21" fmla="*/ 96 h 98"/>
                <a:gd name="T22" fmla="*/ 32 w 63"/>
                <a:gd name="T23" fmla="*/ 98 h 98"/>
                <a:gd name="T24" fmla="*/ 30 w 63"/>
                <a:gd name="T25" fmla="*/ 98 h 98"/>
                <a:gd name="T26" fmla="*/ 28 w 63"/>
                <a:gd name="T27" fmla="*/ 96 h 98"/>
                <a:gd name="T28" fmla="*/ 28 w 63"/>
                <a:gd name="T29" fmla="*/ 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98">
                  <a:moveTo>
                    <a:pt x="28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3" y="1"/>
                    <a:pt x="63" y="2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5"/>
                    <a:pt x="63" y="6"/>
                    <a:pt x="61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35" y="97"/>
                    <a:pt x="34" y="98"/>
                    <a:pt x="32" y="98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29" y="98"/>
                    <a:pt x="28" y="97"/>
                    <a:pt x="28" y="96"/>
                  </a:cubicBezTo>
                  <a:lnTo>
                    <a:pt x="28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61" name="Freeform 120">
              <a:extLst>
                <a:ext uri="{FF2B5EF4-FFF2-40B4-BE49-F238E27FC236}">
                  <a16:creationId xmlns:a16="http://schemas.microsoft.com/office/drawing/2014/main" id="{4FC29E71-DCF4-415B-9589-5E64C4A26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8875" y="5627311"/>
              <a:ext cx="65832" cy="123918"/>
            </a:xfrm>
            <a:custGeom>
              <a:avLst/>
              <a:gdLst>
                <a:gd name="T0" fmla="*/ 0 w 53"/>
                <a:gd name="T1" fmla="*/ 2 h 98"/>
                <a:gd name="T2" fmla="*/ 2 w 53"/>
                <a:gd name="T3" fmla="*/ 0 h 98"/>
                <a:gd name="T4" fmla="*/ 5 w 53"/>
                <a:gd name="T5" fmla="*/ 0 h 98"/>
                <a:gd name="T6" fmla="*/ 7 w 53"/>
                <a:gd name="T7" fmla="*/ 2 h 98"/>
                <a:gd name="T8" fmla="*/ 7 w 53"/>
                <a:gd name="T9" fmla="*/ 92 h 98"/>
                <a:gd name="T10" fmla="*/ 51 w 53"/>
                <a:gd name="T11" fmla="*/ 92 h 98"/>
                <a:gd name="T12" fmla="*/ 53 w 53"/>
                <a:gd name="T13" fmla="*/ 93 h 98"/>
                <a:gd name="T14" fmla="*/ 53 w 53"/>
                <a:gd name="T15" fmla="*/ 96 h 98"/>
                <a:gd name="T16" fmla="*/ 51 w 53"/>
                <a:gd name="T17" fmla="*/ 98 h 98"/>
                <a:gd name="T18" fmla="*/ 2 w 53"/>
                <a:gd name="T19" fmla="*/ 98 h 98"/>
                <a:gd name="T20" fmla="*/ 0 w 53"/>
                <a:gd name="T21" fmla="*/ 96 h 98"/>
                <a:gd name="T22" fmla="*/ 0 w 53"/>
                <a:gd name="T23" fmla="*/ 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8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3" y="92"/>
                    <a:pt x="53" y="93"/>
                    <a:pt x="53" y="93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7"/>
                    <a:pt x="52" y="98"/>
                    <a:pt x="51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7"/>
                    <a:pt x="0" y="96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62" name="Freeform 121">
              <a:extLst>
                <a:ext uri="{FF2B5EF4-FFF2-40B4-BE49-F238E27FC236}">
                  <a16:creationId xmlns:a16="http://schemas.microsoft.com/office/drawing/2014/main" id="{217873BF-4CBB-4E9C-BDB6-45E442DFD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1161" y="5624730"/>
              <a:ext cx="113592" cy="126500"/>
            </a:xfrm>
            <a:custGeom>
              <a:avLst/>
              <a:gdLst>
                <a:gd name="T0" fmla="*/ 1 w 90"/>
                <a:gd name="T1" fmla="*/ 98 h 100"/>
                <a:gd name="T2" fmla="*/ 43 w 90"/>
                <a:gd name="T3" fmla="*/ 1 h 100"/>
                <a:gd name="T4" fmla="*/ 45 w 90"/>
                <a:gd name="T5" fmla="*/ 0 h 100"/>
                <a:gd name="T6" fmla="*/ 45 w 90"/>
                <a:gd name="T7" fmla="*/ 0 h 100"/>
                <a:gd name="T8" fmla="*/ 47 w 90"/>
                <a:gd name="T9" fmla="*/ 1 h 100"/>
                <a:gd name="T10" fmla="*/ 90 w 90"/>
                <a:gd name="T11" fmla="*/ 98 h 100"/>
                <a:gd name="T12" fmla="*/ 88 w 90"/>
                <a:gd name="T13" fmla="*/ 100 h 100"/>
                <a:gd name="T14" fmla="*/ 85 w 90"/>
                <a:gd name="T15" fmla="*/ 100 h 100"/>
                <a:gd name="T16" fmla="*/ 83 w 90"/>
                <a:gd name="T17" fmla="*/ 98 h 100"/>
                <a:gd name="T18" fmla="*/ 72 w 90"/>
                <a:gd name="T19" fmla="*/ 73 h 100"/>
                <a:gd name="T20" fmla="*/ 18 w 90"/>
                <a:gd name="T21" fmla="*/ 73 h 100"/>
                <a:gd name="T22" fmla="*/ 7 w 90"/>
                <a:gd name="T23" fmla="*/ 98 h 100"/>
                <a:gd name="T24" fmla="*/ 5 w 90"/>
                <a:gd name="T25" fmla="*/ 100 h 100"/>
                <a:gd name="T26" fmla="*/ 2 w 90"/>
                <a:gd name="T27" fmla="*/ 100 h 100"/>
                <a:gd name="T28" fmla="*/ 1 w 90"/>
                <a:gd name="T29" fmla="*/ 98 h 100"/>
                <a:gd name="T30" fmla="*/ 69 w 90"/>
                <a:gd name="T31" fmla="*/ 67 h 100"/>
                <a:gd name="T32" fmla="*/ 45 w 90"/>
                <a:gd name="T33" fmla="*/ 11 h 100"/>
                <a:gd name="T34" fmla="*/ 45 w 90"/>
                <a:gd name="T35" fmla="*/ 11 h 100"/>
                <a:gd name="T36" fmla="*/ 21 w 90"/>
                <a:gd name="T37" fmla="*/ 67 h 100"/>
                <a:gd name="T38" fmla="*/ 69 w 90"/>
                <a:gd name="T39" fmla="*/ 6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100">
                  <a:moveTo>
                    <a:pt x="1" y="98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4" y="1"/>
                    <a:pt x="44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0"/>
                    <a:pt x="47" y="1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99"/>
                    <a:pt x="90" y="100"/>
                    <a:pt x="88" y="100"/>
                  </a:cubicBezTo>
                  <a:cubicBezTo>
                    <a:pt x="85" y="100"/>
                    <a:pt x="85" y="100"/>
                    <a:pt x="85" y="100"/>
                  </a:cubicBezTo>
                  <a:cubicBezTo>
                    <a:pt x="84" y="100"/>
                    <a:pt x="83" y="99"/>
                    <a:pt x="83" y="98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6" y="100"/>
                    <a:pt x="5" y="10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" y="100"/>
                    <a:pt x="0" y="99"/>
                    <a:pt x="1" y="98"/>
                  </a:cubicBezTo>
                  <a:close/>
                  <a:moveTo>
                    <a:pt x="69" y="67"/>
                  </a:move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21" y="67"/>
                    <a:pt x="21" y="67"/>
                    <a:pt x="21" y="67"/>
                  </a:cubicBezTo>
                  <a:lnTo>
                    <a:pt x="69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63" name="Freeform 122">
              <a:extLst>
                <a:ext uri="{FF2B5EF4-FFF2-40B4-BE49-F238E27FC236}">
                  <a16:creationId xmlns:a16="http://schemas.microsoft.com/office/drawing/2014/main" id="{887DBEFB-BFEA-4E7B-8A75-0AE55D58E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824" y="5626021"/>
              <a:ext cx="98102" cy="126500"/>
            </a:xfrm>
            <a:custGeom>
              <a:avLst/>
              <a:gdLst>
                <a:gd name="T0" fmla="*/ 0 w 78"/>
                <a:gd name="T1" fmla="*/ 2 h 100"/>
                <a:gd name="T2" fmla="*/ 2 w 78"/>
                <a:gd name="T3" fmla="*/ 0 h 100"/>
                <a:gd name="T4" fmla="*/ 5 w 78"/>
                <a:gd name="T5" fmla="*/ 0 h 100"/>
                <a:gd name="T6" fmla="*/ 71 w 78"/>
                <a:gd name="T7" fmla="*/ 87 h 100"/>
                <a:gd name="T8" fmla="*/ 72 w 78"/>
                <a:gd name="T9" fmla="*/ 87 h 100"/>
                <a:gd name="T10" fmla="*/ 72 w 78"/>
                <a:gd name="T11" fmla="*/ 3 h 100"/>
                <a:gd name="T12" fmla="*/ 73 w 78"/>
                <a:gd name="T13" fmla="*/ 1 h 100"/>
                <a:gd name="T14" fmla="*/ 76 w 78"/>
                <a:gd name="T15" fmla="*/ 1 h 100"/>
                <a:gd name="T16" fmla="*/ 78 w 78"/>
                <a:gd name="T17" fmla="*/ 3 h 100"/>
                <a:gd name="T18" fmla="*/ 78 w 78"/>
                <a:gd name="T19" fmla="*/ 98 h 100"/>
                <a:gd name="T20" fmla="*/ 76 w 78"/>
                <a:gd name="T21" fmla="*/ 100 h 100"/>
                <a:gd name="T22" fmla="*/ 74 w 78"/>
                <a:gd name="T23" fmla="*/ 100 h 100"/>
                <a:gd name="T24" fmla="*/ 7 w 78"/>
                <a:gd name="T25" fmla="*/ 12 h 100"/>
                <a:gd name="T26" fmla="*/ 6 w 78"/>
                <a:gd name="T27" fmla="*/ 12 h 100"/>
                <a:gd name="T28" fmla="*/ 6 w 78"/>
                <a:gd name="T29" fmla="*/ 97 h 100"/>
                <a:gd name="T30" fmla="*/ 5 w 78"/>
                <a:gd name="T31" fmla="*/ 99 h 100"/>
                <a:gd name="T32" fmla="*/ 2 w 78"/>
                <a:gd name="T33" fmla="*/ 99 h 100"/>
                <a:gd name="T34" fmla="*/ 0 w 78"/>
                <a:gd name="T35" fmla="*/ 97 h 100"/>
                <a:gd name="T36" fmla="*/ 0 w 78"/>
                <a:gd name="T37" fmla="*/ 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100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2"/>
                    <a:pt x="72" y="1"/>
                    <a:pt x="73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7" y="1"/>
                    <a:pt x="78" y="2"/>
                    <a:pt x="78" y="3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8" y="99"/>
                    <a:pt x="77" y="100"/>
                    <a:pt x="76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4" y="100"/>
                    <a:pt x="73" y="99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98"/>
                    <a:pt x="6" y="99"/>
                    <a:pt x="5" y="9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1" y="99"/>
                    <a:pt x="0" y="98"/>
                    <a:pt x="0" y="97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64" name="Freeform 123">
              <a:extLst>
                <a:ext uri="{FF2B5EF4-FFF2-40B4-BE49-F238E27FC236}">
                  <a16:creationId xmlns:a16="http://schemas.microsoft.com/office/drawing/2014/main" id="{2532B920-42D4-49F9-B51B-96C871AF9D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7069" y="5627311"/>
              <a:ext cx="100684" cy="123918"/>
            </a:xfrm>
            <a:custGeom>
              <a:avLst/>
              <a:gdLst>
                <a:gd name="T0" fmla="*/ 0 w 80"/>
                <a:gd name="T1" fmla="*/ 2 h 98"/>
                <a:gd name="T2" fmla="*/ 2 w 80"/>
                <a:gd name="T3" fmla="*/ 0 h 98"/>
                <a:gd name="T4" fmla="*/ 32 w 80"/>
                <a:gd name="T5" fmla="*/ 0 h 98"/>
                <a:gd name="T6" fmla="*/ 80 w 80"/>
                <a:gd name="T7" fmla="*/ 49 h 98"/>
                <a:gd name="T8" fmla="*/ 32 w 80"/>
                <a:gd name="T9" fmla="*/ 98 h 98"/>
                <a:gd name="T10" fmla="*/ 2 w 80"/>
                <a:gd name="T11" fmla="*/ 98 h 98"/>
                <a:gd name="T12" fmla="*/ 0 w 80"/>
                <a:gd name="T13" fmla="*/ 96 h 98"/>
                <a:gd name="T14" fmla="*/ 0 w 80"/>
                <a:gd name="T15" fmla="*/ 2 h 98"/>
                <a:gd name="T16" fmla="*/ 30 w 80"/>
                <a:gd name="T17" fmla="*/ 92 h 98"/>
                <a:gd name="T18" fmla="*/ 73 w 80"/>
                <a:gd name="T19" fmla="*/ 49 h 98"/>
                <a:gd name="T20" fmla="*/ 30 w 80"/>
                <a:gd name="T21" fmla="*/ 6 h 98"/>
                <a:gd name="T22" fmla="*/ 7 w 80"/>
                <a:gd name="T23" fmla="*/ 6 h 98"/>
                <a:gd name="T24" fmla="*/ 7 w 80"/>
                <a:gd name="T25" fmla="*/ 92 h 98"/>
                <a:gd name="T26" fmla="*/ 30 w 80"/>
                <a:gd name="T27" fmla="*/ 9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98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8" y="0"/>
                    <a:pt x="80" y="22"/>
                    <a:pt x="80" y="49"/>
                  </a:cubicBezTo>
                  <a:cubicBezTo>
                    <a:pt x="80" y="76"/>
                    <a:pt x="58" y="98"/>
                    <a:pt x="32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0" y="92"/>
                  </a:moveTo>
                  <a:cubicBezTo>
                    <a:pt x="55" y="92"/>
                    <a:pt x="73" y="73"/>
                    <a:pt x="73" y="49"/>
                  </a:cubicBezTo>
                  <a:cubicBezTo>
                    <a:pt x="73" y="25"/>
                    <a:pt x="55" y="6"/>
                    <a:pt x="30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92"/>
                    <a:pt x="7" y="92"/>
                    <a:pt x="7" y="92"/>
                  </a:cubicBezTo>
                  <a:lnTo>
                    <a:pt x="30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65" name="Freeform 124">
              <a:extLst>
                <a:ext uri="{FF2B5EF4-FFF2-40B4-BE49-F238E27FC236}">
                  <a16:creationId xmlns:a16="http://schemas.microsoft.com/office/drawing/2014/main" id="{95455DF5-545F-4CCF-96E7-61AED0DE95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0747" y="5280082"/>
              <a:ext cx="493092" cy="472439"/>
            </a:xfrm>
            <a:custGeom>
              <a:avLst/>
              <a:gdLst>
                <a:gd name="T0" fmla="*/ 357 w 393"/>
                <a:gd name="T1" fmla="*/ 114 h 375"/>
                <a:gd name="T2" fmla="*/ 305 w 393"/>
                <a:gd name="T3" fmla="*/ 86 h 375"/>
                <a:gd name="T4" fmla="*/ 277 w 393"/>
                <a:gd name="T5" fmla="*/ 70 h 375"/>
                <a:gd name="T6" fmla="*/ 273 w 393"/>
                <a:gd name="T7" fmla="*/ 53 h 375"/>
                <a:gd name="T8" fmla="*/ 202 w 393"/>
                <a:gd name="T9" fmla="*/ 1 h 375"/>
                <a:gd name="T10" fmla="*/ 158 w 393"/>
                <a:gd name="T11" fmla="*/ 24 h 375"/>
                <a:gd name="T12" fmla="*/ 113 w 393"/>
                <a:gd name="T13" fmla="*/ 67 h 375"/>
                <a:gd name="T14" fmla="*/ 90 w 393"/>
                <a:gd name="T15" fmla="*/ 86 h 375"/>
                <a:gd name="T16" fmla="*/ 7 w 393"/>
                <a:gd name="T17" fmla="*/ 134 h 375"/>
                <a:gd name="T18" fmla="*/ 2 w 393"/>
                <a:gd name="T19" fmla="*/ 155 h 375"/>
                <a:gd name="T20" fmla="*/ 35 w 393"/>
                <a:gd name="T21" fmla="*/ 238 h 375"/>
                <a:gd name="T22" fmla="*/ 57 w 393"/>
                <a:gd name="T23" fmla="*/ 263 h 375"/>
                <a:gd name="T24" fmla="*/ 64 w 393"/>
                <a:gd name="T25" fmla="*/ 345 h 375"/>
                <a:gd name="T26" fmla="*/ 84 w 393"/>
                <a:gd name="T27" fmla="*/ 375 h 375"/>
                <a:gd name="T28" fmla="*/ 170 w 393"/>
                <a:gd name="T29" fmla="*/ 373 h 375"/>
                <a:gd name="T30" fmla="*/ 181 w 393"/>
                <a:gd name="T31" fmla="*/ 363 h 375"/>
                <a:gd name="T32" fmla="*/ 212 w 393"/>
                <a:gd name="T33" fmla="*/ 366 h 375"/>
                <a:gd name="T34" fmla="*/ 310 w 393"/>
                <a:gd name="T35" fmla="*/ 375 h 375"/>
                <a:gd name="T36" fmla="*/ 334 w 393"/>
                <a:gd name="T37" fmla="*/ 330 h 375"/>
                <a:gd name="T38" fmla="*/ 344 w 393"/>
                <a:gd name="T39" fmla="*/ 272 h 375"/>
                <a:gd name="T40" fmla="*/ 327 w 393"/>
                <a:gd name="T41" fmla="*/ 242 h 375"/>
                <a:gd name="T42" fmla="*/ 366 w 393"/>
                <a:gd name="T43" fmla="*/ 231 h 375"/>
                <a:gd name="T44" fmla="*/ 237 w 393"/>
                <a:gd name="T45" fmla="*/ 171 h 375"/>
                <a:gd name="T46" fmla="*/ 244 w 393"/>
                <a:gd name="T47" fmla="*/ 139 h 375"/>
                <a:gd name="T48" fmla="*/ 247 w 393"/>
                <a:gd name="T49" fmla="*/ 233 h 375"/>
                <a:gd name="T50" fmla="*/ 186 w 393"/>
                <a:gd name="T51" fmla="*/ 262 h 375"/>
                <a:gd name="T52" fmla="*/ 197 w 393"/>
                <a:gd name="T53" fmla="*/ 287 h 375"/>
                <a:gd name="T54" fmla="*/ 196 w 393"/>
                <a:gd name="T55" fmla="*/ 233 h 375"/>
                <a:gd name="T56" fmla="*/ 158 w 393"/>
                <a:gd name="T57" fmla="*/ 146 h 375"/>
                <a:gd name="T58" fmla="*/ 154 w 393"/>
                <a:gd name="T59" fmla="*/ 174 h 375"/>
                <a:gd name="T60" fmla="*/ 168 w 393"/>
                <a:gd name="T61" fmla="*/ 40 h 375"/>
                <a:gd name="T62" fmla="*/ 254 w 393"/>
                <a:gd name="T63" fmla="*/ 89 h 375"/>
                <a:gd name="T64" fmla="*/ 204 w 393"/>
                <a:gd name="T65" fmla="*/ 155 h 375"/>
                <a:gd name="T66" fmla="*/ 188 w 393"/>
                <a:gd name="T67" fmla="*/ 161 h 375"/>
                <a:gd name="T68" fmla="*/ 187 w 393"/>
                <a:gd name="T69" fmla="*/ 149 h 375"/>
                <a:gd name="T70" fmla="*/ 129 w 393"/>
                <a:gd name="T71" fmla="*/ 66 h 375"/>
                <a:gd name="T72" fmla="*/ 22 w 393"/>
                <a:gd name="T73" fmla="*/ 148 h 375"/>
                <a:gd name="T74" fmla="*/ 134 w 393"/>
                <a:gd name="T75" fmla="*/ 137 h 375"/>
                <a:gd name="T76" fmla="*/ 152 w 393"/>
                <a:gd name="T77" fmla="*/ 183 h 375"/>
                <a:gd name="T78" fmla="*/ 150 w 393"/>
                <a:gd name="T79" fmla="*/ 199 h 375"/>
                <a:gd name="T80" fmla="*/ 138 w 393"/>
                <a:gd name="T81" fmla="*/ 198 h 375"/>
                <a:gd name="T82" fmla="*/ 154 w 393"/>
                <a:gd name="T83" fmla="*/ 234 h 375"/>
                <a:gd name="T84" fmla="*/ 145 w 393"/>
                <a:gd name="T85" fmla="*/ 209 h 375"/>
                <a:gd name="T86" fmla="*/ 169 w 393"/>
                <a:gd name="T87" fmla="*/ 350 h 375"/>
                <a:gd name="T88" fmla="*/ 82 w 393"/>
                <a:gd name="T89" fmla="*/ 339 h 375"/>
                <a:gd name="T90" fmla="*/ 145 w 393"/>
                <a:gd name="T91" fmla="*/ 244 h 375"/>
                <a:gd name="T92" fmla="*/ 163 w 393"/>
                <a:gd name="T93" fmla="*/ 237 h 375"/>
                <a:gd name="T94" fmla="*/ 173 w 393"/>
                <a:gd name="T95" fmla="*/ 249 h 375"/>
                <a:gd name="T96" fmla="*/ 180 w 393"/>
                <a:gd name="T97" fmla="*/ 282 h 375"/>
                <a:gd name="T98" fmla="*/ 333 w 393"/>
                <a:gd name="T99" fmla="*/ 284 h 375"/>
                <a:gd name="T100" fmla="*/ 288 w 393"/>
                <a:gd name="T101" fmla="*/ 355 h 375"/>
                <a:gd name="T102" fmla="*/ 217 w 393"/>
                <a:gd name="T103" fmla="*/ 267 h 375"/>
                <a:gd name="T104" fmla="*/ 218 w 393"/>
                <a:gd name="T105" fmla="*/ 249 h 375"/>
                <a:gd name="T106" fmla="*/ 230 w 393"/>
                <a:gd name="T107" fmla="*/ 238 h 375"/>
                <a:gd name="T108" fmla="*/ 239 w 393"/>
                <a:gd name="T109" fmla="*/ 246 h 375"/>
                <a:gd name="T110" fmla="*/ 367 w 393"/>
                <a:gd name="T111" fmla="*/ 165 h 375"/>
                <a:gd name="T112" fmla="*/ 261 w 393"/>
                <a:gd name="T113" fmla="*/ 205 h 375"/>
                <a:gd name="T114" fmla="*/ 244 w 393"/>
                <a:gd name="T115" fmla="*/ 199 h 375"/>
                <a:gd name="T116" fmla="*/ 239 w 393"/>
                <a:gd name="T117" fmla="*/ 184 h 375"/>
                <a:gd name="T118" fmla="*/ 248 w 393"/>
                <a:gd name="T119" fmla="*/ 177 h 375"/>
                <a:gd name="T120" fmla="*/ 310 w 393"/>
                <a:gd name="T121" fmla="*/ 10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" h="375">
                  <a:moveTo>
                    <a:pt x="392" y="143"/>
                  </a:moveTo>
                  <a:cubicBezTo>
                    <a:pt x="392" y="141"/>
                    <a:pt x="391" y="139"/>
                    <a:pt x="389" y="137"/>
                  </a:cubicBezTo>
                  <a:cubicBezTo>
                    <a:pt x="389" y="136"/>
                    <a:pt x="388" y="136"/>
                    <a:pt x="388" y="135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6" y="135"/>
                    <a:pt x="386" y="135"/>
                    <a:pt x="386" y="135"/>
                  </a:cubicBezTo>
                  <a:cubicBezTo>
                    <a:pt x="383" y="132"/>
                    <a:pt x="383" y="132"/>
                    <a:pt x="383" y="132"/>
                  </a:cubicBezTo>
                  <a:cubicBezTo>
                    <a:pt x="357" y="114"/>
                    <a:pt x="357" y="114"/>
                    <a:pt x="357" y="114"/>
                  </a:cubicBezTo>
                  <a:cubicBezTo>
                    <a:pt x="349" y="108"/>
                    <a:pt x="340" y="102"/>
                    <a:pt x="331" y="96"/>
                  </a:cubicBezTo>
                  <a:cubicBezTo>
                    <a:pt x="318" y="87"/>
                    <a:pt x="318" y="87"/>
                    <a:pt x="318" y="87"/>
                  </a:cubicBezTo>
                  <a:cubicBezTo>
                    <a:pt x="318" y="86"/>
                    <a:pt x="318" y="86"/>
                    <a:pt x="318" y="86"/>
                  </a:cubicBezTo>
                  <a:cubicBezTo>
                    <a:pt x="317" y="86"/>
                    <a:pt x="317" y="86"/>
                    <a:pt x="316" y="85"/>
                  </a:cubicBezTo>
                  <a:cubicBezTo>
                    <a:pt x="315" y="85"/>
                    <a:pt x="314" y="85"/>
                    <a:pt x="313" y="84"/>
                  </a:cubicBezTo>
                  <a:cubicBezTo>
                    <a:pt x="311" y="84"/>
                    <a:pt x="310" y="84"/>
                    <a:pt x="308" y="84"/>
                  </a:cubicBezTo>
                  <a:cubicBezTo>
                    <a:pt x="307" y="85"/>
                    <a:pt x="306" y="85"/>
                    <a:pt x="305" y="86"/>
                  </a:cubicBezTo>
                  <a:cubicBezTo>
                    <a:pt x="304" y="86"/>
                    <a:pt x="304" y="86"/>
                    <a:pt x="304" y="86"/>
                  </a:cubicBezTo>
                  <a:cubicBezTo>
                    <a:pt x="302" y="87"/>
                    <a:pt x="302" y="87"/>
                    <a:pt x="302" y="87"/>
                  </a:cubicBezTo>
                  <a:cubicBezTo>
                    <a:pt x="295" y="92"/>
                    <a:pt x="295" y="92"/>
                    <a:pt x="295" y="92"/>
                  </a:cubicBezTo>
                  <a:cubicBezTo>
                    <a:pt x="286" y="98"/>
                    <a:pt x="276" y="105"/>
                    <a:pt x="266" y="111"/>
                  </a:cubicBezTo>
                  <a:cubicBezTo>
                    <a:pt x="268" y="105"/>
                    <a:pt x="269" y="99"/>
                    <a:pt x="271" y="93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77" y="70"/>
                    <a:pt x="277" y="70"/>
                    <a:pt x="277" y="70"/>
                  </a:cubicBezTo>
                  <a:cubicBezTo>
                    <a:pt x="277" y="68"/>
                    <a:pt x="277" y="68"/>
                    <a:pt x="277" y="68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8" y="65"/>
                    <a:pt x="278" y="65"/>
                    <a:pt x="278" y="64"/>
                  </a:cubicBezTo>
                  <a:cubicBezTo>
                    <a:pt x="278" y="62"/>
                    <a:pt x="278" y="60"/>
                    <a:pt x="277" y="58"/>
                  </a:cubicBezTo>
                  <a:cubicBezTo>
                    <a:pt x="276" y="56"/>
                    <a:pt x="275" y="54"/>
                    <a:pt x="273" y="53"/>
                  </a:cubicBezTo>
                  <a:cubicBezTo>
                    <a:pt x="256" y="40"/>
                    <a:pt x="239" y="27"/>
                    <a:pt x="221" y="15"/>
                  </a:cubicBezTo>
                  <a:cubicBezTo>
                    <a:pt x="209" y="5"/>
                    <a:pt x="209" y="5"/>
                    <a:pt x="209" y="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204" y="3"/>
                    <a:pt x="204" y="3"/>
                    <a:pt x="204" y="3"/>
                  </a:cubicBezTo>
                  <a:cubicBezTo>
                    <a:pt x="204" y="2"/>
                    <a:pt x="204" y="2"/>
                    <a:pt x="204" y="2"/>
                  </a:cubicBezTo>
                  <a:cubicBezTo>
                    <a:pt x="203" y="2"/>
                    <a:pt x="203" y="2"/>
                    <a:pt x="203" y="2"/>
                  </a:cubicBezTo>
                  <a:cubicBezTo>
                    <a:pt x="203" y="1"/>
                    <a:pt x="202" y="1"/>
                    <a:pt x="202" y="1"/>
                  </a:cubicBezTo>
                  <a:cubicBezTo>
                    <a:pt x="199" y="0"/>
                    <a:pt x="197" y="0"/>
                    <a:pt x="195" y="0"/>
                  </a:cubicBezTo>
                  <a:cubicBezTo>
                    <a:pt x="194" y="0"/>
                    <a:pt x="193" y="0"/>
                    <a:pt x="192" y="1"/>
                  </a:cubicBezTo>
                  <a:cubicBezTo>
                    <a:pt x="191" y="1"/>
                    <a:pt x="191" y="1"/>
                    <a:pt x="190" y="1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4" y="6"/>
                    <a:pt x="184" y="6"/>
                    <a:pt x="184" y="6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49" y="30"/>
                    <a:pt x="140" y="37"/>
                    <a:pt x="132" y="43"/>
                  </a:cubicBezTo>
                  <a:cubicBezTo>
                    <a:pt x="119" y="52"/>
                    <a:pt x="119" y="52"/>
                    <a:pt x="119" y="52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15" y="55"/>
                    <a:pt x="114" y="57"/>
                    <a:pt x="113" y="59"/>
                  </a:cubicBezTo>
                  <a:cubicBezTo>
                    <a:pt x="112" y="60"/>
                    <a:pt x="112" y="62"/>
                    <a:pt x="112" y="65"/>
                  </a:cubicBezTo>
                  <a:cubicBezTo>
                    <a:pt x="112" y="65"/>
                    <a:pt x="112" y="66"/>
                    <a:pt x="113" y="66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3" y="68"/>
                    <a:pt x="113" y="68"/>
                    <a:pt x="113" y="68"/>
                  </a:cubicBezTo>
                  <a:cubicBezTo>
                    <a:pt x="115" y="76"/>
                    <a:pt x="115" y="76"/>
                    <a:pt x="115" y="76"/>
                  </a:cubicBezTo>
                  <a:cubicBezTo>
                    <a:pt x="119" y="86"/>
                    <a:pt x="122" y="97"/>
                    <a:pt x="125" y="108"/>
                  </a:cubicBezTo>
                  <a:cubicBezTo>
                    <a:pt x="121" y="105"/>
                    <a:pt x="117" y="103"/>
                    <a:pt x="112" y="100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88" y="84"/>
                    <a:pt x="87" y="84"/>
                  </a:cubicBezTo>
                  <a:cubicBezTo>
                    <a:pt x="85" y="83"/>
                    <a:pt x="83" y="83"/>
                    <a:pt x="81" y="83"/>
                  </a:cubicBezTo>
                  <a:cubicBezTo>
                    <a:pt x="79" y="84"/>
                    <a:pt x="77" y="84"/>
                    <a:pt x="75" y="86"/>
                  </a:cubicBezTo>
                  <a:cubicBezTo>
                    <a:pt x="57" y="98"/>
                    <a:pt x="40" y="110"/>
                    <a:pt x="23" y="123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3" y="137"/>
                    <a:pt x="2" y="139"/>
                    <a:pt x="1" y="141"/>
                  </a:cubicBezTo>
                  <a:cubicBezTo>
                    <a:pt x="0" y="143"/>
                    <a:pt x="0" y="146"/>
                    <a:pt x="0" y="148"/>
                  </a:cubicBezTo>
                  <a:cubicBezTo>
                    <a:pt x="0" y="149"/>
                    <a:pt x="0" y="150"/>
                    <a:pt x="1" y="150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13" y="186"/>
                    <a:pt x="13" y="186"/>
                    <a:pt x="13" y="186"/>
                  </a:cubicBezTo>
                  <a:cubicBezTo>
                    <a:pt x="16" y="196"/>
                    <a:pt x="19" y="206"/>
                    <a:pt x="23" y="216"/>
                  </a:cubicBezTo>
                  <a:cubicBezTo>
                    <a:pt x="28" y="230"/>
                    <a:pt x="28" y="230"/>
                    <a:pt x="28" y="230"/>
                  </a:cubicBezTo>
                  <a:cubicBezTo>
                    <a:pt x="28" y="231"/>
                    <a:pt x="28" y="231"/>
                    <a:pt x="28" y="231"/>
                  </a:cubicBezTo>
                  <a:cubicBezTo>
                    <a:pt x="29" y="232"/>
                    <a:pt x="29" y="232"/>
                    <a:pt x="29" y="233"/>
                  </a:cubicBezTo>
                  <a:cubicBezTo>
                    <a:pt x="30" y="234"/>
                    <a:pt x="30" y="235"/>
                    <a:pt x="31" y="235"/>
                  </a:cubicBezTo>
                  <a:cubicBezTo>
                    <a:pt x="32" y="237"/>
                    <a:pt x="34" y="238"/>
                    <a:pt x="35" y="238"/>
                  </a:cubicBezTo>
                  <a:cubicBezTo>
                    <a:pt x="36" y="239"/>
                    <a:pt x="37" y="239"/>
                    <a:pt x="39" y="239"/>
                  </a:cubicBezTo>
                  <a:cubicBezTo>
                    <a:pt x="40" y="239"/>
                    <a:pt x="40" y="239"/>
                    <a:pt x="40" y="239"/>
                  </a:cubicBezTo>
                  <a:cubicBezTo>
                    <a:pt x="42" y="239"/>
                    <a:pt x="42" y="239"/>
                    <a:pt x="42" y="239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73" y="241"/>
                    <a:pt x="84" y="241"/>
                  </a:cubicBezTo>
                  <a:cubicBezTo>
                    <a:pt x="79" y="245"/>
                    <a:pt x="74" y="249"/>
                    <a:pt x="70" y="253"/>
                  </a:cubicBezTo>
                  <a:cubicBezTo>
                    <a:pt x="57" y="263"/>
                    <a:pt x="57" y="263"/>
                    <a:pt x="57" y="263"/>
                  </a:cubicBezTo>
                  <a:cubicBezTo>
                    <a:pt x="51" y="268"/>
                    <a:pt x="51" y="268"/>
                    <a:pt x="51" y="268"/>
                  </a:cubicBezTo>
                  <a:cubicBezTo>
                    <a:pt x="50" y="270"/>
                    <a:pt x="50" y="270"/>
                    <a:pt x="50" y="270"/>
                  </a:cubicBezTo>
                  <a:cubicBezTo>
                    <a:pt x="49" y="270"/>
                    <a:pt x="49" y="270"/>
                    <a:pt x="49" y="270"/>
                  </a:cubicBezTo>
                  <a:cubicBezTo>
                    <a:pt x="49" y="270"/>
                    <a:pt x="48" y="271"/>
                    <a:pt x="47" y="272"/>
                  </a:cubicBezTo>
                  <a:cubicBezTo>
                    <a:pt x="45" y="274"/>
                    <a:pt x="45" y="276"/>
                    <a:pt x="44" y="278"/>
                  </a:cubicBezTo>
                  <a:cubicBezTo>
                    <a:pt x="44" y="280"/>
                    <a:pt x="44" y="282"/>
                    <a:pt x="45" y="284"/>
                  </a:cubicBezTo>
                  <a:cubicBezTo>
                    <a:pt x="51" y="305"/>
                    <a:pt x="57" y="325"/>
                    <a:pt x="64" y="345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70" y="364"/>
                    <a:pt x="70" y="364"/>
                    <a:pt x="70" y="364"/>
                  </a:cubicBezTo>
                  <a:cubicBezTo>
                    <a:pt x="70" y="366"/>
                    <a:pt x="70" y="366"/>
                    <a:pt x="70" y="366"/>
                  </a:cubicBezTo>
                  <a:cubicBezTo>
                    <a:pt x="71" y="369"/>
                    <a:pt x="73" y="370"/>
                    <a:pt x="75" y="372"/>
                  </a:cubicBezTo>
                  <a:cubicBezTo>
                    <a:pt x="76" y="373"/>
                    <a:pt x="78" y="374"/>
                    <a:pt x="81" y="375"/>
                  </a:cubicBezTo>
                  <a:cubicBezTo>
                    <a:pt x="81" y="375"/>
                    <a:pt x="82" y="375"/>
                    <a:pt x="83" y="375"/>
                  </a:cubicBezTo>
                  <a:cubicBezTo>
                    <a:pt x="84" y="375"/>
                    <a:pt x="84" y="375"/>
                    <a:pt x="84" y="375"/>
                  </a:cubicBezTo>
                  <a:cubicBezTo>
                    <a:pt x="85" y="375"/>
                    <a:pt x="85" y="375"/>
                    <a:pt x="85" y="375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120" y="374"/>
                    <a:pt x="120" y="374"/>
                    <a:pt x="120" y="374"/>
                  </a:cubicBezTo>
                  <a:cubicBezTo>
                    <a:pt x="131" y="374"/>
                    <a:pt x="141" y="374"/>
                    <a:pt x="152" y="374"/>
                  </a:cubicBezTo>
                  <a:cubicBezTo>
                    <a:pt x="168" y="373"/>
                    <a:pt x="168" y="373"/>
                    <a:pt x="168" y="373"/>
                  </a:cubicBezTo>
                  <a:cubicBezTo>
                    <a:pt x="168" y="373"/>
                    <a:pt x="168" y="373"/>
                    <a:pt x="168" y="373"/>
                  </a:cubicBezTo>
                  <a:cubicBezTo>
                    <a:pt x="169" y="373"/>
                    <a:pt x="170" y="373"/>
                    <a:pt x="170" y="373"/>
                  </a:cubicBezTo>
                  <a:cubicBezTo>
                    <a:pt x="171" y="373"/>
                    <a:pt x="172" y="373"/>
                    <a:pt x="173" y="372"/>
                  </a:cubicBezTo>
                  <a:cubicBezTo>
                    <a:pt x="175" y="372"/>
                    <a:pt x="176" y="371"/>
                    <a:pt x="177" y="369"/>
                  </a:cubicBezTo>
                  <a:cubicBezTo>
                    <a:pt x="178" y="368"/>
                    <a:pt x="179" y="368"/>
                    <a:pt x="179" y="367"/>
                  </a:cubicBezTo>
                  <a:cubicBezTo>
                    <a:pt x="180" y="366"/>
                    <a:pt x="180" y="366"/>
                    <a:pt x="180" y="366"/>
                  </a:cubicBezTo>
                  <a:cubicBezTo>
                    <a:pt x="180" y="366"/>
                    <a:pt x="180" y="366"/>
                    <a:pt x="180" y="366"/>
                  </a:cubicBezTo>
                  <a:cubicBezTo>
                    <a:pt x="180" y="365"/>
                    <a:pt x="180" y="365"/>
                    <a:pt x="180" y="365"/>
                  </a:cubicBezTo>
                  <a:cubicBezTo>
                    <a:pt x="181" y="363"/>
                    <a:pt x="181" y="363"/>
                    <a:pt x="181" y="363"/>
                  </a:cubicBezTo>
                  <a:cubicBezTo>
                    <a:pt x="183" y="356"/>
                    <a:pt x="183" y="356"/>
                    <a:pt x="183" y="356"/>
                  </a:cubicBezTo>
                  <a:cubicBezTo>
                    <a:pt x="187" y="345"/>
                    <a:pt x="192" y="334"/>
                    <a:pt x="196" y="323"/>
                  </a:cubicBezTo>
                  <a:cubicBezTo>
                    <a:pt x="198" y="329"/>
                    <a:pt x="200" y="335"/>
                    <a:pt x="203" y="341"/>
                  </a:cubicBezTo>
                  <a:cubicBezTo>
                    <a:pt x="208" y="356"/>
                    <a:pt x="208" y="356"/>
                    <a:pt x="208" y="356"/>
                  </a:cubicBezTo>
                  <a:cubicBezTo>
                    <a:pt x="211" y="363"/>
                    <a:pt x="211" y="363"/>
                    <a:pt x="211" y="363"/>
                  </a:cubicBezTo>
                  <a:cubicBezTo>
                    <a:pt x="212" y="365"/>
                    <a:pt x="212" y="365"/>
                    <a:pt x="212" y="365"/>
                  </a:cubicBezTo>
                  <a:cubicBezTo>
                    <a:pt x="212" y="366"/>
                    <a:pt x="212" y="366"/>
                    <a:pt x="212" y="366"/>
                  </a:cubicBezTo>
                  <a:cubicBezTo>
                    <a:pt x="212" y="366"/>
                    <a:pt x="213" y="367"/>
                    <a:pt x="214" y="368"/>
                  </a:cubicBezTo>
                  <a:cubicBezTo>
                    <a:pt x="215" y="370"/>
                    <a:pt x="216" y="372"/>
                    <a:pt x="218" y="373"/>
                  </a:cubicBezTo>
                  <a:cubicBezTo>
                    <a:pt x="220" y="373"/>
                    <a:pt x="222" y="374"/>
                    <a:pt x="225" y="374"/>
                  </a:cubicBezTo>
                  <a:cubicBezTo>
                    <a:pt x="246" y="375"/>
                    <a:pt x="267" y="375"/>
                    <a:pt x="288" y="375"/>
                  </a:cubicBezTo>
                  <a:cubicBezTo>
                    <a:pt x="304" y="375"/>
                    <a:pt x="304" y="375"/>
                    <a:pt x="304" y="375"/>
                  </a:cubicBezTo>
                  <a:cubicBezTo>
                    <a:pt x="308" y="375"/>
                    <a:pt x="308" y="375"/>
                    <a:pt x="30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13" y="375"/>
                    <a:pt x="315" y="374"/>
                    <a:pt x="317" y="373"/>
                  </a:cubicBezTo>
                  <a:cubicBezTo>
                    <a:pt x="319" y="372"/>
                    <a:pt x="320" y="370"/>
                    <a:pt x="322" y="368"/>
                  </a:cubicBezTo>
                  <a:cubicBezTo>
                    <a:pt x="322" y="367"/>
                    <a:pt x="322" y="367"/>
                    <a:pt x="322" y="366"/>
                  </a:cubicBezTo>
                  <a:cubicBezTo>
                    <a:pt x="323" y="365"/>
                    <a:pt x="323" y="365"/>
                    <a:pt x="323" y="365"/>
                  </a:cubicBezTo>
                  <a:cubicBezTo>
                    <a:pt x="323" y="364"/>
                    <a:pt x="323" y="364"/>
                    <a:pt x="323" y="364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34" y="330"/>
                    <a:pt x="334" y="330"/>
                    <a:pt x="334" y="330"/>
                  </a:cubicBezTo>
                  <a:cubicBezTo>
                    <a:pt x="337" y="320"/>
                    <a:pt x="340" y="310"/>
                    <a:pt x="343" y="300"/>
                  </a:cubicBezTo>
                  <a:cubicBezTo>
                    <a:pt x="347" y="285"/>
                    <a:pt x="347" y="285"/>
                    <a:pt x="347" y="285"/>
                  </a:cubicBezTo>
                  <a:cubicBezTo>
                    <a:pt x="347" y="284"/>
                    <a:pt x="347" y="284"/>
                    <a:pt x="347" y="284"/>
                  </a:cubicBezTo>
                  <a:cubicBezTo>
                    <a:pt x="348" y="284"/>
                    <a:pt x="348" y="283"/>
                    <a:pt x="348" y="283"/>
                  </a:cubicBezTo>
                  <a:cubicBezTo>
                    <a:pt x="348" y="281"/>
                    <a:pt x="348" y="280"/>
                    <a:pt x="348" y="279"/>
                  </a:cubicBezTo>
                  <a:cubicBezTo>
                    <a:pt x="348" y="278"/>
                    <a:pt x="347" y="276"/>
                    <a:pt x="346" y="274"/>
                  </a:cubicBezTo>
                  <a:cubicBezTo>
                    <a:pt x="346" y="273"/>
                    <a:pt x="345" y="272"/>
                    <a:pt x="344" y="272"/>
                  </a:cubicBezTo>
                  <a:cubicBezTo>
                    <a:pt x="344" y="271"/>
                    <a:pt x="344" y="271"/>
                    <a:pt x="344" y="271"/>
                  </a:cubicBezTo>
                  <a:cubicBezTo>
                    <a:pt x="343" y="271"/>
                    <a:pt x="343" y="271"/>
                    <a:pt x="343" y="271"/>
                  </a:cubicBezTo>
                  <a:cubicBezTo>
                    <a:pt x="343" y="271"/>
                    <a:pt x="343" y="271"/>
                    <a:pt x="343" y="271"/>
                  </a:cubicBezTo>
                  <a:cubicBezTo>
                    <a:pt x="342" y="269"/>
                    <a:pt x="342" y="269"/>
                    <a:pt x="342" y="269"/>
                  </a:cubicBezTo>
                  <a:cubicBezTo>
                    <a:pt x="335" y="264"/>
                    <a:pt x="335" y="264"/>
                    <a:pt x="335" y="264"/>
                  </a:cubicBezTo>
                  <a:cubicBezTo>
                    <a:pt x="326" y="257"/>
                    <a:pt x="317" y="250"/>
                    <a:pt x="308" y="243"/>
                  </a:cubicBezTo>
                  <a:cubicBezTo>
                    <a:pt x="314" y="242"/>
                    <a:pt x="321" y="242"/>
                    <a:pt x="327" y="242"/>
                  </a:cubicBezTo>
                  <a:cubicBezTo>
                    <a:pt x="343" y="241"/>
                    <a:pt x="343" y="241"/>
                    <a:pt x="343" y="241"/>
                  </a:cubicBezTo>
                  <a:cubicBezTo>
                    <a:pt x="351" y="240"/>
                    <a:pt x="351" y="240"/>
                    <a:pt x="351" y="240"/>
                  </a:cubicBezTo>
                  <a:cubicBezTo>
                    <a:pt x="353" y="240"/>
                    <a:pt x="353" y="240"/>
                    <a:pt x="353" y="240"/>
                  </a:cubicBezTo>
                  <a:cubicBezTo>
                    <a:pt x="354" y="240"/>
                    <a:pt x="354" y="240"/>
                    <a:pt x="354" y="240"/>
                  </a:cubicBezTo>
                  <a:cubicBezTo>
                    <a:pt x="354" y="240"/>
                    <a:pt x="356" y="240"/>
                    <a:pt x="357" y="240"/>
                  </a:cubicBezTo>
                  <a:cubicBezTo>
                    <a:pt x="359" y="239"/>
                    <a:pt x="360" y="238"/>
                    <a:pt x="362" y="237"/>
                  </a:cubicBezTo>
                  <a:cubicBezTo>
                    <a:pt x="363" y="235"/>
                    <a:pt x="365" y="234"/>
                    <a:pt x="366" y="231"/>
                  </a:cubicBezTo>
                  <a:cubicBezTo>
                    <a:pt x="372" y="211"/>
                    <a:pt x="379" y="191"/>
                    <a:pt x="386" y="171"/>
                  </a:cubicBezTo>
                  <a:cubicBezTo>
                    <a:pt x="391" y="156"/>
                    <a:pt x="391" y="156"/>
                    <a:pt x="391" y="156"/>
                  </a:cubicBezTo>
                  <a:cubicBezTo>
                    <a:pt x="392" y="152"/>
                    <a:pt x="392" y="152"/>
                    <a:pt x="392" y="152"/>
                  </a:cubicBezTo>
                  <a:cubicBezTo>
                    <a:pt x="392" y="150"/>
                    <a:pt x="392" y="150"/>
                    <a:pt x="392" y="150"/>
                  </a:cubicBezTo>
                  <a:cubicBezTo>
                    <a:pt x="393" y="147"/>
                    <a:pt x="393" y="145"/>
                    <a:pt x="392" y="143"/>
                  </a:cubicBezTo>
                  <a:close/>
                  <a:moveTo>
                    <a:pt x="238" y="167"/>
                  </a:moveTo>
                  <a:cubicBezTo>
                    <a:pt x="237" y="171"/>
                    <a:pt x="237" y="171"/>
                    <a:pt x="237" y="171"/>
                  </a:cubicBezTo>
                  <a:cubicBezTo>
                    <a:pt x="237" y="173"/>
                    <a:pt x="237" y="173"/>
                    <a:pt x="237" y="173"/>
                  </a:cubicBezTo>
                  <a:cubicBezTo>
                    <a:pt x="235" y="173"/>
                    <a:pt x="235" y="173"/>
                    <a:pt x="235" y="173"/>
                  </a:cubicBezTo>
                  <a:cubicBezTo>
                    <a:pt x="230" y="173"/>
                    <a:pt x="225" y="173"/>
                    <a:pt x="220" y="173"/>
                  </a:cubicBezTo>
                  <a:cubicBezTo>
                    <a:pt x="215" y="158"/>
                    <a:pt x="215" y="158"/>
                    <a:pt x="215" y="158"/>
                  </a:cubicBezTo>
                  <a:cubicBezTo>
                    <a:pt x="214" y="156"/>
                    <a:pt x="214" y="156"/>
                    <a:pt x="214" y="156"/>
                  </a:cubicBezTo>
                  <a:cubicBezTo>
                    <a:pt x="221" y="152"/>
                    <a:pt x="221" y="152"/>
                    <a:pt x="221" y="152"/>
                  </a:cubicBezTo>
                  <a:cubicBezTo>
                    <a:pt x="244" y="139"/>
                    <a:pt x="244" y="139"/>
                    <a:pt x="244" y="139"/>
                  </a:cubicBezTo>
                  <a:cubicBezTo>
                    <a:pt x="241" y="152"/>
                    <a:pt x="241" y="152"/>
                    <a:pt x="241" y="152"/>
                  </a:cubicBezTo>
                  <a:lnTo>
                    <a:pt x="238" y="167"/>
                  </a:lnTo>
                  <a:close/>
                  <a:moveTo>
                    <a:pt x="249" y="207"/>
                  </a:moveTo>
                  <a:cubicBezTo>
                    <a:pt x="255" y="212"/>
                    <a:pt x="255" y="212"/>
                    <a:pt x="255" y="212"/>
                  </a:cubicBezTo>
                  <a:cubicBezTo>
                    <a:pt x="275" y="230"/>
                    <a:pt x="275" y="230"/>
                    <a:pt x="275" y="230"/>
                  </a:cubicBezTo>
                  <a:cubicBezTo>
                    <a:pt x="263" y="232"/>
                    <a:pt x="263" y="232"/>
                    <a:pt x="263" y="232"/>
                  </a:cubicBezTo>
                  <a:cubicBezTo>
                    <a:pt x="247" y="233"/>
                    <a:pt x="247" y="233"/>
                    <a:pt x="247" y="233"/>
                  </a:cubicBezTo>
                  <a:cubicBezTo>
                    <a:pt x="241" y="234"/>
                    <a:pt x="241" y="234"/>
                    <a:pt x="241" y="234"/>
                  </a:cubicBezTo>
                  <a:cubicBezTo>
                    <a:pt x="240" y="233"/>
                    <a:pt x="240" y="233"/>
                    <a:pt x="240" y="233"/>
                  </a:cubicBezTo>
                  <a:cubicBezTo>
                    <a:pt x="238" y="228"/>
                    <a:pt x="237" y="223"/>
                    <a:pt x="235" y="217"/>
                  </a:cubicBezTo>
                  <a:cubicBezTo>
                    <a:pt x="248" y="208"/>
                    <a:pt x="248" y="208"/>
                    <a:pt x="248" y="208"/>
                  </a:cubicBezTo>
                  <a:lnTo>
                    <a:pt x="249" y="207"/>
                  </a:lnTo>
                  <a:close/>
                  <a:moveTo>
                    <a:pt x="192" y="276"/>
                  </a:moveTo>
                  <a:cubicBezTo>
                    <a:pt x="186" y="262"/>
                    <a:pt x="186" y="262"/>
                    <a:pt x="186" y="262"/>
                  </a:cubicBezTo>
                  <a:cubicBezTo>
                    <a:pt x="183" y="256"/>
                    <a:pt x="183" y="256"/>
                    <a:pt x="183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8" y="252"/>
                    <a:pt x="193" y="249"/>
                    <a:pt x="197" y="246"/>
                  </a:cubicBezTo>
                  <a:cubicBezTo>
                    <a:pt x="210" y="255"/>
                    <a:pt x="210" y="255"/>
                    <a:pt x="210" y="255"/>
                  </a:cubicBezTo>
                  <a:cubicBezTo>
                    <a:pt x="211" y="256"/>
                    <a:pt x="211" y="256"/>
                    <a:pt x="211" y="256"/>
                  </a:cubicBezTo>
                  <a:cubicBezTo>
                    <a:pt x="208" y="263"/>
                    <a:pt x="208" y="263"/>
                    <a:pt x="208" y="263"/>
                  </a:cubicBezTo>
                  <a:cubicBezTo>
                    <a:pt x="197" y="287"/>
                    <a:pt x="197" y="287"/>
                    <a:pt x="197" y="287"/>
                  </a:cubicBezTo>
                  <a:lnTo>
                    <a:pt x="192" y="276"/>
                  </a:lnTo>
                  <a:close/>
                  <a:moveTo>
                    <a:pt x="196" y="233"/>
                  </a:moveTo>
                  <a:cubicBezTo>
                    <a:pt x="187" y="227"/>
                    <a:pt x="179" y="220"/>
                    <a:pt x="170" y="214"/>
                  </a:cubicBezTo>
                  <a:cubicBezTo>
                    <a:pt x="174" y="204"/>
                    <a:pt x="177" y="193"/>
                    <a:pt x="181" y="183"/>
                  </a:cubicBezTo>
                  <a:cubicBezTo>
                    <a:pt x="191" y="183"/>
                    <a:pt x="202" y="184"/>
                    <a:pt x="213" y="184"/>
                  </a:cubicBezTo>
                  <a:cubicBezTo>
                    <a:pt x="216" y="194"/>
                    <a:pt x="219" y="204"/>
                    <a:pt x="223" y="214"/>
                  </a:cubicBezTo>
                  <a:cubicBezTo>
                    <a:pt x="214" y="221"/>
                    <a:pt x="205" y="227"/>
                    <a:pt x="196" y="233"/>
                  </a:cubicBezTo>
                  <a:close/>
                  <a:moveTo>
                    <a:pt x="171" y="174"/>
                  </a:moveTo>
                  <a:cubicBezTo>
                    <a:pt x="155" y="174"/>
                    <a:pt x="155" y="174"/>
                    <a:pt x="155" y="174"/>
                  </a:cubicBezTo>
                  <a:cubicBezTo>
                    <a:pt x="155" y="174"/>
                    <a:pt x="155" y="174"/>
                    <a:pt x="155" y="174"/>
                  </a:cubicBezTo>
                  <a:cubicBezTo>
                    <a:pt x="155" y="173"/>
                    <a:pt x="155" y="173"/>
                    <a:pt x="155" y="173"/>
                  </a:cubicBezTo>
                  <a:cubicBezTo>
                    <a:pt x="153" y="165"/>
                    <a:pt x="153" y="165"/>
                    <a:pt x="153" y="165"/>
                  </a:cubicBezTo>
                  <a:cubicBezTo>
                    <a:pt x="146" y="139"/>
                    <a:pt x="146" y="139"/>
                    <a:pt x="146" y="139"/>
                  </a:cubicBezTo>
                  <a:cubicBezTo>
                    <a:pt x="158" y="146"/>
                    <a:pt x="158" y="146"/>
                    <a:pt x="158" y="146"/>
                  </a:cubicBezTo>
                  <a:cubicBezTo>
                    <a:pt x="172" y="154"/>
                    <a:pt x="172" y="154"/>
                    <a:pt x="172" y="154"/>
                  </a:cubicBezTo>
                  <a:cubicBezTo>
                    <a:pt x="177" y="157"/>
                    <a:pt x="177" y="157"/>
                    <a:pt x="177" y="157"/>
                  </a:cubicBezTo>
                  <a:cubicBezTo>
                    <a:pt x="177" y="158"/>
                    <a:pt x="177" y="158"/>
                    <a:pt x="177" y="158"/>
                  </a:cubicBezTo>
                  <a:cubicBezTo>
                    <a:pt x="176" y="163"/>
                    <a:pt x="174" y="168"/>
                    <a:pt x="172" y="174"/>
                  </a:cubicBezTo>
                  <a:cubicBezTo>
                    <a:pt x="172" y="174"/>
                    <a:pt x="171" y="174"/>
                    <a:pt x="171" y="174"/>
                  </a:cubicBezTo>
                  <a:close/>
                  <a:moveTo>
                    <a:pt x="154" y="174"/>
                  </a:moveTo>
                  <a:cubicBezTo>
                    <a:pt x="154" y="174"/>
                    <a:pt x="154" y="174"/>
                    <a:pt x="154" y="174"/>
                  </a:cubicBezTo>
                  <a:cubicBezTo>
                    <a:pt x="154" y="174"/>
                    <a:pt x="154" y="174"/>
                    <a:pt x="154" y="174"/>
                  </a:cubicBezTo>
                  <a:cubicBezTo>
                    <a:pt x="154" y="174"/>
                    <a:pt x="154" y="174"/>
                    <a:pt x="154" y="174"/>
                  </a:cubicBezTo>
                  <a:close/>
                  <a:moveTo>
                    <a:pt x="214" y="155"/>
                  </a:moveTo>
                  <a:cubicBezTo>
                    <a:pt x="214" y="155"/>
                    <a:pt x="214" y="155"/>
                    <a:pt x="214" y="155"/>
                  </a:cubicBezTo>
                  <a:cubicBezTo>
                    <a:pt x="214" y="155"/>
                    <a:pt x="214" y="155"/>
                    <a:pt x="214" y="155"/>
                  </a:cubicBezTo>
                  <a:close/>
                  <a:moveTo>
                    <a:pt x="142" y="57"/>
                  </a:moveTo>
                  <a:cubicBezTo>
                    <a:pt x="151" y="51"/>
                    <a:pt x="159" y="46"/>
                    <a:pt x="168" y="40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210" y="31"/>
                    <a:pt x="210" y="31"/>
                    <a:pt x="210" y="31"/>
                  </a:cubicBezTo>
                  <a:cubicBezTo>
                    <a:pt x="226" y="42"/>
                    <a:pt x="243" y="54"/>
                    <a:pt x="259" y="66"/>
                  </a:cubicBezTo>
                  <a:cubicBezTo>
                    <a:pt x="258" y="73"/>
                    <a:pt x="258" y="73"/>
                    <a:pt x="258" y="73"/>
                  </a:cubicBezTo>
                  <a:cubicBezTo>
                    <a:pt x="254" y="89"/>
                    <a:pt x="254" y="89"/>
                    <a:pt x="254" y="89"/>
                  </a:cubicBezTo>
                  <a:cubicBezTo>
                    <a:pt x="252" y="99"/>
                    <a:pt x="250" y="110"/>
                    <a:pt x="248" y="120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5" y="125"/>
                    <a:pt x="244" y="126"/>
                    <a:pt x="242" y="127"/>
                  </a:cubicBezTo>
                  <a:cubicBezTo>
                    <a:pt x="216" y="144"/>
                    <a:pt x="216" y="144"/>
                    <a:pt x="216" y="144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48"/>
                    <a:pt x="207" y="150"/>
                    <a:pt x="206" y="151"/>
                  </a:cubicBezTo>
                  <a:cubicBezTo>
                    <a:pt x="205" y="152"/>
                    <a:pt x="204" y="154"/>
                    <a:pt x="204" y="155"/>
                  </a:cubicBezTo>
                  <a:cubicBezTo>
                    <a:pt x="204" y="156"/>
                    <a:pt x="204" y="157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9"/>
                    <a:pt x="205" y="159"/>
                    <a:pt x="205" y="159"/>
                  </a:cubicBezTo>
                  <a:cubicBezTo>
                    <a:pt x="206" y="161"/>
                    <a:pt x="206" y="161"/>
                    <a:pt x="206" y="161"/>
                  </a:cubicBezTo>
                  <a:cubicBezTo>
                    <a:pt x="210" y="173"/>
                    <a:pt x="210" y="173"/>
                    <a:pt x="210" y="173"/>
                  </a:cubicBezTo>
                  <a:cubicBezTo>
                    <a:pt x="201" y="173"/>
                    <a:pt x="193" y="173"/>
                    <a:pt x="184" y="173"/>
                  </a:cubicBezTo>
                  <a:cubicBezTo>
                    <a:pt x="185" y="169"/>
                    <a:pt x="187" y="165"/>
                    <a:pt x="188" y="161"/>
                  </a:cubicBezTo>
                  <a:cubicBezTo>
                    <a:pt x="189" y="160"/>
                    <a:pt x="189" y="160"/>
                    <a:pt x="189" y="160"/>
                  </a:cubicBezTo>
                  <a:cubicBezTo>
                    <a:pt x="189" y="159"/>
                    <a:pt x="189" y="159"/>
                    <a:pt x="189" y="159"/>
                  </a:cubicBezTo>
                  <a:cubicBezTo>
                    <a:pt x="189" y="158"/>
                    <a:pt x="189" y="158"/>
                    <a:pt x="189" y="158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90" y="157"/>
                    <a:pt x="190" y="157"/>
                    <a:pt x="190" y="156"/>
                  </a:cubicBezTo>
                  <a:cubicBezTo>
                    <a:pt x="190" y="154"/>
                    <a:pt x="189" y="153"/>
                    <a:pt x="189" y="151"/>
                  </a:cubicBezTo>
                  <a:cubicBezTo>
                    <a:pt x="188" y="150"/>
                    <a:pt x="188" y="150"/>
                    <a:pt x="187" y="149"/>
                  </a:cubicBezTo>
                  <a:cubicBezTo>
                    <a:pt x="187" y="149"/>
                    <a:pt x="186" y="148"/>
                    <a:pt x="186" y="148"/>
                  </a:cubicBezTo>
                  <a:cubicBezTo>
                    <a:pt x="185" y="147"/>
                    <a:pt x="185" y="147"/>
                    <a:pt x="185" y="147"/>
                  </a:cubicBezTo>
                  <a:cubicBezTo>
                    <a:pt x="179" y="143"/>
                    <a:pt x="179" y="143"/>
                    <a:pt x="179" y="143"/>
                  </a:cubicBezTo>
                  <a:cubicBezTo>
                    <a:pt x="165" y="134"/>
                    <a:pt x="165" y="134"/>
                    <a:pt x="165" y="134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38" y="103"/>
                    <a:pt x="134" y="87"/>
                    <a:pt x="131" y="71"/>
                  </a:cubicBezTo>
                  <a:cubicBezTo>
                    <a:pt x="129" y="66"/>
                    <a:pt x="129" y="66"/>
                    <a:pt x="129" y="66"/>
                  </a:cubicBezTo>
                  <a:lnTo>
                    <a:pt x="142" y="57"/>
                  </a:lnTo>
                  <a:close/>
                  <a:moveTo>
                    <a:pt x="43" y="223"/>
                  </a:moveTo>
                  <a:cubicBezTo>
                    <a:pt x="39" y="210"/>
                    <a:pt x="39" y="210"/>
                    <a:pt x="39" y="210"/>
                  </a:cubicBezTo>
                  <a:cubicBezTo>
                    <a:pt x="36" y="200"/>
                    <a:pt x="33" y="190"/>
                    <a:pt x="30" y="180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20" y="148"/>
                    <a:pt x="20" y="148"/>
                    <a:pt x="20" y="148"/>
                  </a:cubicBezTo>
                  <a:cubicBezTo>
                    <a:pt x="22" y="148"/>
                    <a:pt x="22" y="148"/>
                    <a:pt x="22" y="14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51" y="126"/>
                    <a:pt x="67" y="114"/>
                    <a:pt x="83" y="102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103" y="114"/>
                    <a:pt x="103" y="114"/>
                    <a:pt x="103" y="114"/>
                  </a:cubicBezTo>
                  <a:cubicBezTo>
                    <a:pt x="112" y="120"/>
                    <a:pt x="121" y="125"/>
                    <a:pt x="131" y="130"/>
                  </a:cubicBezTo>
                  <a:cubicBezTo>
                    <a:pt x="132" y="131"/>
                    <a:pt x="132" y="131"/>
                    <a:pt x="132" y="131"/>
                  </a:cubicBezTo>
                  <a:cubicBezTo>
                    <a:pt x="133" y="133"/>
                    <a:pt x="133" y="135"/>
                    <a:pt x="134" y="137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5" y="175"/>
                    <a:pt x="145" y="175"/>
                    <a:pt x="145" y="175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7"/>
                    <a:pt x="146" y="178"/>
                    <a:pt x="146" y="178"/>
                  </a:cubicBezTo>
                  <a:cubicBezTo>
                    <a:pt x="146" y="178"/>
                    <a:pt x="146" y="179"/>
                    <a:pt x="147" y="179"/>
                  </a:cubicBezTo>
                  <a:cubicBezTo>
                    <a:pt x="147" y="180"/>
                    <a:pt x="147" y="180"/>
                    <a:pt x="148" y="181"/>
                  </a:cubicBezTo>
                  <a:cubicBezTo>
                    <a:pt x="149" y="182"/>
                    <a:pt x="150" y="183"/>
                    <a:pt x="152" y="183"/>
                  </a:cubicBezTo>
                  <a:cubicBezTo>
                    <a:pt x="152" y="183"/>
                    <a:pt x="153" y="183"/>
                    <a:pt x="153" y="183"/>
                  </a:cubicBezTo>
                  <a:cubicBezTo>
                    <a:pt x="154" y="183"/>
                    <a:pt x="154" y="183"/>
                    <a:pt x="154" y="183"/>
                  </a:cubicBezTo>
                  <a:cubicBezTo>
                    <a:pt x="155" y="183"/>
                    <a:pt x="155" y="183"/>
                    <a:pt x="155" y="18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167" y="191"/>
                    <a:pt x="164" y="199"/>
                    <a:pt x="162" y="208"/>
                  </a:cubicBezTo>
                  <a:cubicBezTo>
                    <a:pt x="159" y="205"/>
                    <a:pt x="155" y="202"/>
                    <a:pt x="152" y="200"/>
                  </a:cubicBezTo>
                  <a:cubicBezTo>
                    <a:pt x="150" y="199"/>
                    <a:pt x="150" y="199"/>
                    <a:pt x="150" y="199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8" y="197"/>
                    <a:pt x="148" y="197"/>
                    <a:pt x="147" y="197"/>
                  </a:cubicBezTo>
                  <a:cubicBezTo>
                    <a:pt x="146" y="196"/>
                    <a:pt x="144" y="196"/>
                    <a:pt x="142" y="196"/>
                  </a:cubicBezTo>
                  <a:cubicBezTo>
                    <a:pt x="141" y="196"/>
                    <a:pt x="141" y="197"/>
                    <a:pt x="140" y="197"/>
                  </a:cubicBezTo>
                  <a:cubicBezTo>
                    <a:pt x="139" y="197"/>
                    <a:pt x="139" y="197"/>
                    <a:pt x="138" y="198"/>
                  </a:cubicBezTo>
                  <a:cubicBezTo>
                    <a:pt x="138" y="198"/>
                    <a:pt x="138" y="198"/>
                    <a:pt x="138" y="198"/>
                  </a:cubicBezTo>
                  <a:cubicBezTo>
                    <a:pt x="138" y="198"/>
                    <a:pt x="138" y="198"/>
                    <a:pt x="138" y="198"/>
                  </a:cubicBezTo>
                  <a:cubicBezTo>
                    <a:pt x="131" y="203"/>
                    <a:pt x="131" y="203"/>
                    <a:pt x="131" y="203"/>
                  </a:cubicBezTo>
                  <a:cubicBezTo>
                    <a:pt x="119" y="213"/>
                    <a:pt x="119" y="213"/>
                    <a:pt x="119" y="213"/>
                  </a:cubicBezTo>
                  <a:cubicBezTo>
                    <a:pt x="99" y="230"/>
                    <a:pt x="99" y="230"/>
                    <a:pt x="99" y="230"/>
                  </a:cubicBezTo>
                  <a:cubicBezTo>
                    <a:pt x="83" y="228"/>
                    <a:pt x="67" y="226"/>
                    <a:pt x="51" y="224"/>
                  </a:cubicBezTo>
                  <a:lnTo>
                    <a:pt x="43" y="223"/>
                  </a:lnTo>
                  <a:close/>
                  <a:moveTo>
                    <a:pt x="154" y="234"/>
                  </a:moveTo>
                  <a:cubicBezTo>
                    <a:pt x="153" y="235"/>
                    <a:pt x="153" y="235"/>
                    <a:pt x="153" y="235"/>
                  </a:cubicBezTo>
                  <a:cubicBezTo>
                    <a:pt x="146" y="234"/>
                    <a:pt x="146" y="234"/>
                    <a:pt x="146" y="234"/>
                  </a:cubicBezTo>
                  <a:cubicBezTo>
                    <a:pt x="119" y="232"/>
                    <a:pt x="119" y="232"/>
                    <a:pt x="119" y="232"/>
                  </a:cubicBezTo>
                  <a:cubicBezTo>
                    <a:pt x="128" y="224"/>
                    <a:pt x="128" y="224"/>
                    <a:pt x="128" y="224"/>
                  </a:cubicBezTo>
                  <a:cubicBezTo>
                    <a:pt x="139" y="213"/>
                    <a:pt x="139" y="213"/>
                    <a:pt x="139" y="213"/>
                  </a:cubicBezTo>
                  <a:cubicBezTo>
                    <a:pt x="144" y="209"/>
                    <a:pt x="144" y="209"/>
                    <a:pt x="144" y="209"/>
                  </a:cubicBezTo>
                  <a:cubicBezTo>
                    <a:pt x="145" y="209"/>
                    <a:pt x="145" y="209"/>
                    <a:pt x="145" y="209"/>
                  </a:cubicBezTo>
                  <a:cubicBezTo>
                    <a:pt x="150" y="212"/>
                    <a:pt x="154" y="216"/>
                    <a:pt x="158" y="219"/>
                  </a:cubicBezTo>
                  <a:lnTo>
                    <a:pt x="154" y="234"/>
                  </a:lnTo>
                  <a:close/>
                  <a:moveTo>
                    <a:pt x="83" y="356"/>
                  </a:moveTo>
                  <a:cubicBezTo>
                    <a:pt x="83" y="356"/>
                    <a:pt x="83" y="356"/>
                    <a:pt x="83" y="356"/>
                  </a:cubicBezTo>
                  <a:cubicBezTo>
                    <a:pt x="83" y="356"/>
                    <a:pt x="83" y="356"/>
                    <a:pt x="83" y="356"/>
                  </a:cubicBezTo>
                  <a:cubicBezTo>
                    <a:pt x="83" y="356"/>
                    <a:pt x="83" y="356"/>
                    <a:pt x="83" y="356"/>
                  </a:cubicBezTo>
                  <a:close/>
                  <a:moveTo>
                    <a:pt x="169" y="350"/>
                  </a:moveTo>
                  <a:cubicBezTo>
                    <a:pt x="166" y="357"/>
                    <a:pt x="166" y="357"/>
                    <a:pt x="166" y="357"/>
                  </a:cubicBezTo>
                  <a:cubicBezTo>
                    <a:pt x="152" y="356"/>
                    <a:pt x="152" y="356"/>
                    <a:pt x="152" y="356"/>
                  </a:cubicBezTo>
                  <a:cubicBezTo>
                    <a:pt x="141" y="356"/>
                    <a:pt x="131" y="356"/>
                    <a:pt x="120" y="356"/>
                  </a:cubicBezTo>
                  <a:cubicBezTo>
                    <a:pt x="88" y="356"/>
                    <a:pt x="88" y="356"/>
                    <a:pt x="88" y="356"/>
                  </a:cubicBezTo>
                  <a:cubicBezTo>
                    <a:pt x="88" y="356"/>
                    <a:pt x="88" y="356"/>
                    <a:pt x="88" y="356"/>
                  </a:cubicBezTo>
                  <a:cubicBezTo>
                    <a:pt x="87" y="354"/>
                    <a:pt x="87" y="354"/>
                    <a:pt x="87" y="354"/>
                  </a:cubicBezTo>
                  <a:cubicBezTo>
                    <a:pt x="82" y="339"/>
                    <a:pt x="82" y="339"/>
                    <a:pt x="82" y="339"/>
                  </a:cubicBezTo>
                  <a:cubicBezTo>
                    <a:pt x="76" y="320"/>
                    <a:pt x="70" y="301"/>
                    <a:pt x="63" y="282"/>
                  </a:cubicBezTo>
                  <a:cubicBezTo>
                    <a:pt x="69" y="277"/>
                    <a:pt x="69" y="277"/>
                    <a:pt x="69" y="277"/>
                  </a:cubicBezTo>
                  <a:cubicBezTo>
                    <a:pt x="81" y="266"/>
                    <a:pt x="81" y="266"/>
                    <a:pt x="81" y="266"/>
                  </a:cubicBezTo>
                  <a:cubicBezTo>
                    <a:pt x="89" y="259"/>
                    <a:pt x="96" y="252"/>
                    <a:pt x="104" y="245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9" y="242"/>
                    <a:pt x="111" y="243"/>
                    <a:pt x="113" y="243"/>
                  </a:cubicBezTo>
                  <a:cubicBezTo>
                    <a:pt x="145" y="244"/>
                    <a:pt x="145" y="244"/>
                    <a:pt x="145" y="244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3" y="245"/>
                    <a:pt x="155" y="245"/>
                    <a:pt x="157" y="245"/>
                  </a:cubicBezTo>
                  <a:cubicBezTo>
                    <a:pt x="158" y="244"/>
                    <a:pt x="159" y="243"/>
                    <a:pt x="161" y="242"/>
                  </a:cubicBezTo>
                  <a:cubicBezTo>
                    <a:pt x="161" y="241"/>
                    <a:pt x="161" y="241"/>
                    <a:pt x="162" y="240"/>
                  </a:cubicBezTo>
                  <a:cubicBezTo>
                    <a:pt x="162" y="239"/>
                    <a:pt x="162" y="239"/>
                    <a:pt x="162" y="239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3" y="237"/>
                    <a:pt x="163" y="237"/>
                    <a:pt x="163" y="237"/>
                  </a:cubicBezTo>
                  <a:cubicBezTo>
                    <a:pt x="167" y="224"/>
                    <a:pt x="167" y="224"/>
                    <a:pt x="167" y="224"/>
                  </a:cubicBezTo>
                  <a:cubicBezTo>
                    <a:pt x="174" y="229"/>
                    <a:pt x="181" y="234"/>
                    <a:pt x="188" y="239"/>
                  </a:cubicBezTo>
                  <a:cubicBezTo>
                    <a:pt x="184" y="241"/>
                    <a:pt x="181" y="244"/>
                    <a:pt x="177" y="246"/>
                  </a:cubicBezTo>
                  <a:cubicBezTo>
                    <a:pt x="176" y="247"/>
                    <a:pt x="176" y="247"/>
                    <a:pt x="176" y="247"/>
                  </a:cubicBezTo>
                  <a:cubicBezTo>
                    <a:pt x="175" y="248"/>
                    <a:pt x="175" y="248"/>
                    <a:pt x="175" y="248"/>
                  </a:cubicBezTo>
                  <a:cubicBezTo>
                    <a:pt x="175" y="248"/>
                    <a:pt x="175" y="248"/>
                    <a:pt x="174" y="248"/>
                  </a:cubicBezTo>
                  <a:cubicBezTo>
                    <a:pt x="174" y="249"/>
                    <a:pt x="173" y="249"/>
                    <a:pt x="173" y="249"/>
                  </a:cubicBezTo>
                  <a:cubicBezTo>
                    <a:pt x="172" y="251"/>
                    <a:pt x="171" y="252"/>
                    <a:pt x="171" y="254"/>
                  </a:cubicBezTo>
                  <a:cubicBezTo>
                    <a:pt x="171" y="255"/>
                    <a:pt x="171" y="256"/>
                    <a:pt x="171" y="257"/>
                  </a:cubicBezTo>
                  <a:cubicBezTo>
                    <a:pt x="171" y="257"/>
                    <a:pt x="171" y="258"/>
                    <a:pt x="171" y="258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4" y="267"/>
                    <a:pt x="174" y="267"/>
                    <a:pt x="174" y="267"/>
                  </a:cubicBezTo>
                  <a:cubicBezTo>
                    <a:pt x="180" y="282"/>
                    <a:pt x="180" y="282"/>
                    <a:pt x="180" y="282"/>
                  </a:cubicBezTo>
                  <a:cubicBezTo>
                    <a:pt x="189" y="306"/>
                    <a:pt x="189" y="306"/>
                    <a:pt x="189" y="306"/>
                  </a:cubicBezTo>
                  <a:cubicBezTo>
                    <a:pt x="182" y="320"/>
                    <a:pt x="176" y="335"/>
                    <a:pt x="169" y="350"/>
                  </a:cubicBezTo>
                  <a:close/>
                  <a:moveTo>
                    <a:pt x="333" y="284"/>
                  </a:moveTo>
                  <a:cubicBezTo>
                    <a:pt x="333" y="284"/>
                    <a:pt x="333" y="283"/>
                    <a:pt x="333" y="283"/>
                  </a:cubicBezTo>
                  <a:cubicBezTo>
                    <a:pt x="333" y="283"/>
                    <a:pt x="333" y="283"/>
                    <a:pt x="333" y="283"/>
                  </a:cubicBezTo>
                  <a:cubicBezTo>
                    <a:pt x="333" y="283"/>
                    <a:pt x="333" y="283"/>
                    <a:pt x="333" y="283"/>
                  </a:cubicBezTo>
                  <a:lnTo>
                    <a:pt x="333" y="284"/>
                  </a:lnTo>
                  <a:close/>
                  <a:moveTo>
                    <a:pt x="331" y="281"/>
                  </a:moveTo>
                  <a:cubicBezTo>
                    <a:pt x="326" y="294"/>
                    <a:pt x="326" y="294"/>
                    <a:pt x="326" y="294"/>
                  </a:cubicBezTo>
                  <a:cubicBezTo>
                    <a:pt x="323" y="304"/>
                    <a:pt x="319" y="314"/>
                    <a:pt x="316" y="324"/>
                  </a:cubicBezTo>
                  <a:cubicBezTo>
                    <a:pt x="306" y="355"/>
                    <a:pt x="306" y="355"/>
                    <a:pt x="306" y="355"/>
                  </a:cubicBezTo>
                  <a:cubicBezTo>
                    <a:pt x="305" y="355"/>
                    <a:pt x="305" y="355"/>
                    <a:pt x="305" y="355"/>
                  </a:cubicBezTo>
                  <a:cubicBezTo>
                    <a:pt x="304" y="355"/>
                    <a:pt x="304" y="355"/>
                    <a:pt x="304" y="355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68" y="355"/>
                    <a:pt x="248" y="356"/>
                    <a:pt x="228" y="356"/>
                  </a:cubicBezTo>
                  <a:cubicBezTo>
                    <a:pt x="225" y="349"/>
                    <a:pt x="225" y="349"/>
                    <a:pt x="225" y="349"/>
                  </a:cubicBezTo>
                  <a:cubicBezTo>
                    <a:pt x="218" y="334"/>
                    <a:pt x="218" y="334"/>
                    <a:pt x="218" y="334"/>
                  </a:cubicBezTo>
                  <a:cubicBezTo>
                    <a:pt x="214" y="325"/>
                    <a:pt x="210" y="315"/>
                    <a:pt x="205" y="305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04" y="300"/>
                    <a:pt x="205" y="298"/>
                    <a:pt x="206" y="296"/>
                  </a:cubicBezTo>
                  <a:cubicBezTo>
                    <a:pt x="217" y="267"/>
                    <a:pt x="217" y="267"/>
                    <a:pt x="217" y="267"/>
                  </a:cubicBezTo>
                  <a:cubicBezTo>
                    <a:pt x="220" y="259"/>
                    <a:pt x="220" y="259"/>
                    <a:pt x="220" y="259"/>
                  </a:cubicBezTo>
                  <a:cubicBezTo>
                    <a:pt x="220" y="259"/>
                    <a:pt x="220" y="259"/>
                    <a:pt x="220" y="259"/>
                  </a:cubicBezTo>
                  <a:cubicBezTo>
                    <a:pt x="221" y="258"/>
                    <a:pt x="221" y="258"/>
                    <a:pt x="221" y="258"/>
                  </a:cubicBezTo>
                  <a:cubicBezTo>
                    <a:pt x="221" y="257"/>
                    <a:pt x="221" y="256"/>
                    <a:pt x="221" y="256"/>
                  </a:cubicBezTo>
                  <a:cubicBezTo>
                    <a:pt x="221" y="254"/>
                    <a:pt x="221" y="253"/>
                    <a:pt x="220" y="251"/>
                  </a:cubicBezTo>
                  <a:cubicBezTo>
                    <a:pt x="219" y="251"/>
                    <a:pt x="219" y="250"/>
                    <a:pt x="218" y="249"/>
                  </a:cubicBezTo>
                  <a:cubicBezTo>
                    <a:pt x="218" y="249"/>
                    <a:pt x="218" y="249"/>
                    <a:pt x="218" y="249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5" y="247"/>
                    <a:pt x="215" y="247"/>
                    <a:pt x="215" y="247"/>
                  </a:cubicBezTo>
                  <a:cubicBezTo>
                    <a:pt x="205" y="240"/>
                    <a:pt x="205" y="240"/>
                    <a:pt x="205" y="240"/>
                  </a:cubicBezTo>
                  <a:cubicBezTo>
                    <a:pt x="212" y="235"/>
                    <a:pt x="219" y="230"/>
                    <a:pt x="226" y="224"/>
                  </a:cubicBezTo>
                  <a:cubicBezTo>
                    <a:pt x="227" y="228"/>
                    <a:pt x="228" y="232"/>
                    <a:pt x="229" y="237"/>
                  </a:cubicBezTo>
                  <a:cubicBezTo>
                    <a:pt x="230" y="238"/>
                    <a:pt x="230" y="238"/>
                    <a:pt x="230" y="238"/>
                  </a:cubicBezTo>
                  <a:cubicBezTo>
                    <a:pt x="230" y="239"/>
                    <a:pt x="230" y="239"/>
                    <a:pt x="230" y="239"/>
                  </a:cubicBezTo>
                  <a:cubicBezTo>
                    <a:pt x="230" y="240"/>
                    <a:pt x="230" y="240"/>
                    <a:pt x="230" y="240"/>
                  </a:cubicBezTo>
                  <a:cubicBezTo>
                    <a:pt x="230" y="240"/>
                    <a:pt x="230" y="240"/>
                    <a:pt x="230" y="240"/>
                  </a:cubicBezTo>
                  <a:cubicBezTo>
                    <a:pt x="231" y="241"/>
                    <a:pt x="231" y="241"/>
                    <a:pt x="231" y="242"/>
                  </a:cubicBezTo>
                  <a:cubicBezTo>
                    <a:pt x="232" y="243"/>
                    <a:pt x="233" y="244"/>
                    <a:pt x="235" y="245"/>
                  </a:cubicBezTo>
                  <a:cubicBezTo>
                    <a:pt x="236" y="246"/>
                    <a:pt x="237" y="246"/>
                    <a:pt x="237" y="246"/>
                  </a:cubicBezTo>
                  <a:cubicBezTo>
                    <a:pt x="238" y="246"/>
                    <a:pt x="238" y="246"/>
                    <a:pt x="239" y="246"/>
                  </a:cubicBezTo>
                  <a:cubicBezTo>
                    <a:pt x="240" y="246"/>
                    <a:pt x="240" y="246"/>
                    <a:pt x="240" y="246"/>
                  </a:cubicBezTo>
                  <a:cubicBezTo>
                    <a:pt x="248" y="246"/>
                    <a:pt x="248" y="246"/>
                    <a:pt x="248" y="246"/>
                  </a:cubicBezTo>
                  <a:cubicBezTo>
                    <a:pt x="264" y="245"/>
                    <a:pt x="264" y="245"/>
                    <a:pt x="264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301" y="254"/>
                    <a:pt x="313" y="265"/>
                    <a:pt x="325" y="276"/>
                  </a:cubicBezTo>
                  <a:lnTo>
                    <a:pt x="331" y="281"/>
                  </a:lnTo>
                  <a:close/>
                  <a:moveTo>
                    <a:pt x="367" y="165"/>
                  </a:moveTo>
                  <a:cubicBezTo>
                    <a:pt x="361" y="184"/>
                    <a:pt x="355" y="203"/>
                    <a:pt x="349" y="222"/>
                  </a:cubicBezTo>
                  <a:cubicBezTo>
                    <a:pt x="342" y="223"/>
                    <a:pt x="342" y="223"/>
                    <a:pt x="342" y="223"/>
                  </a:cubicBezTo>
                  <a:cubicBezTo>
                    <a:pt x="326" y="225"/>
                    <a:pt x="326" y="225"/>
                    <a:pt x="326" y="225"/>
                  </a:cubicBezTo>
                  <a:cubicBezTo>
                    <a:pt x="315" y="226"/>
                    <a:pt x="305" y="227"/>
                    <a:pt x="294" y="228"/>
                  </a:cubicBezTo>
                  <a:cubicBezTo>
                    <a:pt x="290" y="228"/>
                    <a:pt x="290" y="228"/>
                    <a:pt x="290" y="228"/>
                  </a:cubicBezTo>
                  <a:cubicBezTo>
                    <a:pt x="289" y="227"/>
                    <a:pt x="287" y="226"/>
                    <a:pt x="286" y="225"/>
                  </a:cubicBezTo>
                  <a:cubicBezTo>
                    <a:pt x="261" y="205"/>
                    <a:pt x="261" y="205"/>
                    <a:pt x="261" y="205"/>
                  </a:cubicBezTo>
                  <a:cubicBezTo>
                    <a:pt x="255" y="200"/>
                    <a:pt x="255" y="200"/>
                    <a:pt x="255" y="200"/>
                  </a:cubicBezTo>
                  <a:cubicBezTo>
                    <a:pt x="255" y="199"/>
                    <a:pt x="255" y="199"/>
                    <a:pt x="255" y="199"/>
                  </a:cubicBezTo>
                  <a:cubicBezTo>
                    <a:pt x="254" y="199"/>
                    <a:pt x="254" y="199"/>
                    <a:pt x="254" y="199"/>
                  </a:cubicBezTo>
                  <a:cubicBezTo>
                    <a:pt x="253" y="198"/>
                    <a:pt x="252" y="198"/>
                    <a:pt x="252" y="198"/>
                  </a:cubicBezTo>
                  <a:cubicBezTo>
                    <a:pt x="250" y="197"/>
                    <a:pt x="249" y="197"/>
                    <a:pt x="247" y="197"/>
                  </a:cubicBezTo>
                  <a:cubicBezTo>
                    <a:pt x="246" y="198"/>
                    <a:pt x="246" y="198"/>
                    <a:pt x="245" y="198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2" y="200"/>
                    <a:pt x="242" y="200"/>
                    <a:pt x="242" y="200"/>
                  </a:cubicBezTo>
                  <a:cubicBezTo>
                    <a:pt x="232" y="208"/>
                    <a:pt x="232" y="208"/>
                    <a:pt x="232" y="208"/>
                  </a:cubicBezTo>
                  <a:cubicBezTo>
                    <a:pt x="229" y="200"/>
                    <a:pt x="226" y="192"/>
                    <a:pt x="223" y="184"/>
                  </a:cubicBezTo>
                  <a:cubicBezTo>
                    <a:pt x="227" y="184"/>
                    <a:pt x="231" y="184"/>
                    <a:pt x="235" y="184"/>
                  </a:cubicBezTo>
                  <a:cubicBezTo>
                    <a:pt x="239" y="184"/>
                    <a:pt x="239" y="184"/>
                    <a:pt x="239" y="184"/>
                  </a:cubicBezTo>
                  <a:cubicBezTo>
                    <a:pt x="239" y="184"/>
                    <a:pt x="239" y="184"/>
                    <a:pt x="239" y="184"/>
                  </a:cubicBezTo>
                  <a:cubicBezTo>
                    <a:pt x="240" y="184"/>
                    <a:pt x="240" y="184"/>
                    <a:pt x="240" y="184"/>
                  </a:cubicBezTo>
                  <a:cubicBezTo>
                    <a:pt x="241" y="184"/>
                    <a:pt x="241" y="184"/>
                    <a:pt x="242" y="184"/>
                  </a:cubicBezTo>
                  <a:cubicBezTo>
                    <a:pt x="243" y="184"/>
                    <a:pt x="243" y="183"/>
                    <a:pt x="244" y="183"/>
                  </a:cubicBezTo>
                  <a:cubicBezTo>
                    <a:pt x="246" y="182"/>
                    <a:pt x="247" y="181"/>
                    <a:pt x="248" y="179"/>
                  </a:cubicBezTo>
                  <a:cubicBezTo>
                    <a:pt x="248" y="178"/>
                    <a:pt x="248" y="178"/>
                    <a:pt x="248" y="177"/>
                  </a:cubicBezTo>
                  <a:cubicBezTo>
                    <a:pt x="248" y="177"/>
                    <a:pt x="248" y="177"/>
                    <a:pt x="248" y="177"/>
                  </a:cubicBezTo>
                  <a:cubicBezTo>
                    <a:pt x="249" y="176"/>
                    <a:pt x="249" y="176"/>
                    <a:pt x="249" y="176"/>
                  </a:cubicBezTo>
                  <a:cubicBezTo>
                    <a:pt x="249" y="174"/>
                    <a:pt x="249" y="174"/>
                    <a:pt x="249" y="174"/>
                  </a:cubicBezTo>
                  <a:cubicBezTo>
                    <a:pt x="250" y="170"/>
                    <a:pt x="250" y="170"/>
                    <a:pt x="250" y="170"/>
                  </a:cubicBezTo>
                  <a:cubicBezTo>
                    <a:pt x="254" y="155"/>
                    <a:pt x="254" y="155"/>
                    <a:pt x="254" y="155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75" y="121"/>
                    <a:pt x="289" y="113"/>
                    <a:pt x="303" y="105"/>
                  </a:cubicBezTo>
                  <a:cubicBezTo>
                    <a:pt x="310" y="101"/>
                    <a:pt x="310" y="101"/>
                    <a:pt x="310" y="101"/>
                  </a:cubicBezTo>
                  <a:cubicBezTo>
                    <a:pt x="321" y="110"/>
                    <a:pt x="321" y="110"/>
                    <a:pt x="321" y="110"/>
                  </a:cubicBezTo>
                  <a:cubicBezTo>
                    <a:pt x="329" y="116"/>
                    <a:pt x="338" y="123"/>
                    <a:pt x="346" y="129"/>
                  </a:cubicBezTo>
                  <a:cubicBezTo>
                    <a:pt x="372" y="148"/>
                    <a:pt x="372" y="148"/>
                    <a:pt x="372" y="148"/>
                  </a:cubicBezTo>
                  <a:cubicBezTo>
                    <a:pt x="373" y="148"/>
                    <a:pt x="373" y="148"/>
                    <a:pt x="373" y="148"/>
                  </a:cubicBezTo>
                  <a:cubicBezTo>
                    <a:pt x="372" y="150"/>
                    <a:pt x="372" y="150"/>
                    <a:pt x="372" y="150"/>
                  </a:cubicBezTo>
                  <a:lnTo>
                    <a:pt x="367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</p:grpSp>
      <p:grpSp>
        <p:nvGrpSpPr>
          <p:cNvPr id="566" name="Group 565">
            <a:extLst>
              <a:ext uri="{FF2B5EF4-FFF2-40B4-BE49-F238E27FC236}">
                <a16:creationId xmlns:a16="http://schemas.microsoft.com/office/drawing/2014/main" id="{ADB1018E-BD29-4C1F-89C4-4F13286BD2DD}"/>
              </a:ext>
            </a:extLst>
          </p:cNvPr>
          <p:cNvGrpSpPr/>
          <p:nvPr userDrawn="1"/>
        </p:nvGrpSpPr>
        <p:grpSpPr>
          <a:xfrm>
            <a:off x="1944716" y="4698710"/>
            <a:ext cx="1447006" cy="473730"/>
            <a:chOff x="1944716" y="4698710"/>
            <a:chExt cx="1447006" cy="473730"/>
          </a:xfrm>
        </p:grpSpPr>
        <p:sp>
          <p:nvSpPr>
            <p:cNvPr id="567" name="Freeform 128">
              <a:extLst>
                <a:ext uri="{FF2B5EF4-FFF2-40B4-BE49-F238E27FC236}">
                  <a16:creationId xmlns:a16="http://schemas.microsoft.com/office/drawing/2014/main" id="{3E1CEB25-DC0F-4866-840F-80971C5B2A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8803" y="4882006"/>
              <a:ext cx="83904" cy="123918"/>
            </a:xfrm>
            <a:custGeom>
              <a:avLst/>
              <a:gdLst>
                <a:gd name="T0" fmla="*/ 0 w 67"/>
                <a:gd name="T1" fmla="*/ 3 h 98"/>
                <a:gd name="T2" fmla="*/ 3 w 67"/>
                <a:gd name="T3" fmla="*/ 0 h 98"/>
                <a:gd name="T4" fmla="*/ 35 w 67"/>
                <a:gd name="T5" fmla="*/ 0 h 98"/>
                <a:gd name="T6" fmla="*/ 67 w 67"/>
                <a:gd name="T7" fmla="*/ 31 h 98"/>
                <a:gd name="T8" fmla="*/ 36 w 67"/>
                <a:gd name="T9" fmla="*/ 62 h 98"/>
                <a:gd name="T10" fmla="*/ 18 w 67"/>
                <a:gd name="T11" fmla="*/ 62 h 98"/>
                <a:gd name="T12" fmla="*/ 18 w 67"/>
                <a:gd name="T13" fmla="*/ 95 h 98"/>
                <a:gd name="T14" fmla="*/ 16 w 67"/>
                <a:gd name="T15" fmla="*/ 98 h 98"/>
                <a:gd name="T16" fmla="*/ 3 w 67"/>
                <a:gd name="T17" fmla="*/ 98 h 98"/>
                <a:gd name="T18" fmla="*/ 0 w 67"/>
                <a:gd name="T19" fmla="*/ 95 h 98"/>
                <a:gd name="T20" fmla="*/ 0 w 67"/>
                <a:gd name="T21" fmla="*/ 3 h 98"/>
                <a:gd name="T22" fmla="*/ 34 w 67"/>
                <a:gd name="T23" fmla="*/ 45 h 98"/>
                <a:gd name="T24" fmla="*/ 49 w 67"/>
                <a:gd name="T25" fmla="*/ 31 h 98"/>
                <a:gd name="T26" fmla="*/ 34 w 67"/>
                <a:gd name="T27" fmla="*/ 17 h 98"/>
                <a:gd name="T28" fmla="*/ 18 w 67"/>
                <a:gd name="T29" fmla="*/ 17 h 98"/>
                <a:gd name="T30" fmla="*/ 18 w 67"/>
                <a:gd name="T31" fmla="*/ 45 h 98"/>
                <a:gd name="T32" fmla="*/ 34 w 67"/>
                <a:gd name="T3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98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3" y="0"/>
                    <a:pt x="67" y="14"/>
                    <a:pt x="67" y="31"/>
                  </a:cubicBezTo>
                  <a:cubicBezTo>
                    <a:pt x="67" y="48"/>
                    <a:pt x="53" y="62"/>
                    <a:pt x="36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7" y="98"/>
                    <a:pt x="16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34" y="45"/>
                  </a:moveTo>
                  <a:cubicBezTo>
                    <a:pt x="42" y="45"/>
                    <a:pt x="49" y="39"/>
                    <a:pt x="49" y="31"/>
                  </a:cubicBezTo>
                  <a:cubicBezTo>
                    <a:pt x="49" y="23"/>
                    <a:pt x="42" y="17"/>
                    <a:pt x="34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34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68" name="Freeform 129">
              <a:extLst>
                <a:ext uri="{FF2B5EF4-FFF2-40B4-BE49-F238E27FC236}">
                  <a16:creationId xmlns:a16="http://schemas.microsoft.com/office/drawing/2014/main" id="{F485B4EA-99D9-406A-80A9-F1966B941B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4013" y="4882006"/>
              <a:ext cx="91648" cy="123918"/>
            </a:xfrm>
            <a:custGeom>
              <a:avLst/>
              <a:gdLst>
                <a:gd name="T0" fmla="*/ 0 w 73"/>
                <a:gd name="T1" fmla="*/ 3 h 98"/>
                <a:gd name="T2" fmla="*/ 3 w 73"/>
                <a:gd name="T3" fmla="*/ 0 h 98"/>
                <a:gd name="T4" fmla="*/ 42 w 73"/>
                <a:gd name="T5" fmla="*/ 0 h 98"/>
                <a:gd name="T6" fmla="*/ 73 w 73"/>
                <a:gd name="T7" fmla="*/ 30 h 98"/>
                <a:gd name="T8" fmla="*/ 52 w 73"/>
                <a:gd name="T9" fmla="*/ 58 h 98"/>
                <a:gd name="T10" fmla="*/ 71 w 73"/>
                <a:gd name="T11" fmla="*/ 94 h 98"/>
                <a:gd name="T12" fmla="*/ 69 w 73"/>
                <a:gd name="T13" fmla="*/ 98 h 98"/>
                <a:gd name="T14" fmla="*/ 54 w 73"/>
                <a:gd name="T15" fmla="*/ 98 h 98"/>
                <a:gd name="T16" fmla="*/ 52 w 73"/>
                <a:gd name="T17" fmla="*/ 96 h 98"/>
                <a:gd name="T18" fmla="*/ 33 w 73"/>
                <a:gd name="T19" fmla="*/ 59 h 98"/>
                <a:gd name="T20" fmla="*/ 18 w 73"/>
                <a:gd name="T21" fmla="*/ 59 h 98"/>
                <a:gd name="T22" fmla="*/ 18 w 73"/>
                <a:gd name="T23" fmla="*/ 95 h 98"/>
                <a:gd name="T24" fmla="*/ 15 w 73"/>
                <a:gd name="T25" fmla="*/ 98 h 98"/>
                <a:gd name="T26" fmla="*/ 3 w 73"/>
                <a:gd name="T27" fmla="*/ 98 h 98"/>
                <a:gd name="T28" fmla="*/ 0 w 73"/>
                <a:gd name="T29" fmla="*/ 95 h 98"/>
                <a:gd name="T30" fmla="*/ 0 w 73"/>
                <a:gd name="T31" fmla="*/ 3 h 98"/>
                <a:gd name="T32" fmla="*/ 41 w 73"/>
                <a:gd name="T33" fmla="*/ 45 h 98"/>
                <a:gd name="T34" fmla="*/ 55 w 73"/>
                <a:gd name="T35" fmla="*/ 30 h 98"/>
                <a:gd name="T36" fmla="*/ 41 w 73"/>
                <a:gd name="T37" fmla="*/ 17 h 98"/>
                <a:gd name="T38" fmla="*/ 18 w 73"/>
                <a:gd name="T39" fmla="*/ 17 h 98"/>
                <a:gd name="T40" fmla="*/ 18 w 73"/>
                <a:gd name="T41" fmla="*/ 45 h 98"/>
                <a:gd name="T42" fmla="*/ 41 w 73"/>
                <a:gd name="T4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98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3" y="14"/>
                    <a:pt x="73" y="30"/>
                  </a:cubicBezTo>
                  <a:cubicBezTo>
                    <a:pt x="73" y="43"/>
                    <a:pt x="64" y="53"/>
                    <a:pt x="52" y="58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2" y="95"/>
                    <a:pt x="71" y="98"/>
                    <a:pt x="69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3" y="98"/>
                    <a:pt x="52" y="97"/>
                    <a:pt x="52" y="9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7" y="98"/>
                    <a:pt x="15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41" y="45"/>
                  </a:moveTo>
                  <a:cubicBezTo>
                    <a:pt x="48" y="45"/>
                    <a:pt x="55" y="38"/>
                    <a:pt x="55" y="30"/>
                  </a:cubicBezTo>
                  <a:cubicBezTo>
                    <a:pt x="55" y="23"/>
                    <a:pt x="48" y="17"/>
                    <a:pt x="41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41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69" name="Freeform 130">
              <a:extLst>
                <a:ext uri="{FF2B5EF4-FFF2-40B4-BE49-F238E27FC236}">
                  <a16:creationId xmlns:a16="http://schemas.microsoft.com/office/drawing/2014/main" id="{8DFFEE01-7A55-4F09-BFE5-AEC7475382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3094" y="4880715"/>
              <a:ext cx="125210" cy="126500"/>
            </a:xfrm>
            <a:custGeom>
              <a:avLst/>
              <a:gdLst>
                <a:gd name="T0" fmla="*/ 50 w 100"/>
                <a:gd name="T1" fmla="*/ 0 h 100"/>
                <a:gd name="T2" fmla="*/ 100 w 100"/>
                <a:gd name="T3" fmla="*/ 50 h 100"/>
                <a:gd name="T4" fmla="*/ 50 w 100"/>
                <a:gd name="T5" fmla="*/ 100 h 100"/>
                <a:gd name="T6" fmla="*/ 0 w 100"/>
                <a:gd name="T7" fmla="*/ 50 h 100"/>
                <a:gd name="T8" fmla="*/ 50 w 100"/>
                <a:gd name="T9" fmla="*/ 0 h 100"/>
                <a:gd name="T10" fmla="*/ 50 w 100"/>
                <a:gd name="T11" fmla="*/ 82 h 100"/>
                <a:gd name="T12" fmla="*/ 82 w 100"/>
                <a:gd name="T13" fmla="*/ 50 h 100"/>
                <a:gd name="T14" fmla="*/ 50 w 100"/>
                <a:gd name="T15" fmla="*/ 18 h 100"/>
                <a:gd name="T16" fmla="*/ 18 w 100"/>
                <a:gd name="T17" fmla="*/ 50 h 100"/>
                <a:gd name="T18" fmla="*/ 50 w 100"/>
                <a:gd name="T19" fmla="*/ 8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00">
                  <a:moveTo>
                    <a:pt x="50" y="0"/>
                  </a:moveTo>
                  <a:cubicBezTo>
                    <a:pt x="78" y="0"/>
                    <a:pt x="100" y="22"/>
                    <a:pt x="100" y="50"/>
                  </a:cubicBezTo>
                  <a:cubicBezTo>
                    <a:pt x="100" y="78"/>
                    <a:pt x="78" y="100"/>
                    <a:pt x="50" y="100"/>
                  </a:cubicBezTo>
                  <a:cubicBezTo>
                    <a:pt x="22" y="100"/>
                    <a:pt x="0" y="78"/>
                    <a:pt x="0" y="50"/>
                  </a:cubicBezTo>
                  <a:cubicBezTo>
                    <a:pt x="0" y="22"/>
                    <a:pt x="22" y="0"/>
                    <a:pt x="50" y="0"/>
                  </a:cubicBezTo>
                  <a:close/>
                  <a:moveTo>
                    <a:pt x="50" y="82"/>
                  </a:moveTo>
                  <a:cubicBezTo>
                    <a:pt x="68" y="82"/>
                    <a:pt x="82" y="68"/>
                    <a:pt x="82" y="50"/>
                  </a:cubicBezTo>
                  <a:cubicBezTo>
                    <a:pt x="82" y="33"/>
                    <a:pt x="68" y="18"/>
                    <a:pt x="50" y="18"/>
                  </a:cubicBezTo>
                  <a:cubicBezTo>
                    <a:pt x="32" y="18"/>
                    <a:pt x="18" y="33"/>
                    <a:pt x="18" y="50"/>
                  </a:cubicBezTo>
                  <a:cubicBezTo>
                    <a:pt x="18" y="68"/>
                    <a:pt x="32" y="82"/>
                    <a:pt x="50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70" name="Freeform 131">
              <a:extLst>
                <a:ext uri="{FF2B5EF4-FFF2-40B4-BE49-F238E27FC236}">
                  <a16:creationId xmlns:a16="http://schemas.microsoft.com/office/drawing/2014/main" id="{FB016C6A-03D4-475E-B787-75CF61071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446" y="4880715"/>
              <a:ext cx="81322" cy="126500"/>
            </a:xfrm>
            <a:custGeom>
              <a:avLst/>
              <a:gdLst>
                <a:gd name="T0" fmla="*/ 1 w 64"/>
                <a:gd name="T1" fmla="*/ 85 h 100"/>
                <a:gd name="T2" fmla="*/ 6 w 64"/>
                <a:gd name="T3" fmla="*/ 76 h 100"/>
                <a:gd name="T4" fmla="*/ 11 w 64"/>
                <a:gd name="T5" fmla="*/ 75 h 100"/>
                <a:gd name="T6" fmla="*/ 32 w 64"/>
                <a:gd name="T7" fmla="*/ 84 h 100"/>
                <a:gd name="T8" fmla="*/ 44 w 64"/>
                <a:gd name="T9" fmla="*/ 73 h 100"/>
                <a:gd name="T10" fmla="*/ 27 w 64"/>
                <a:gd name="T11" fmla="*/ 57 h 100"/>
                <a:gd name="T12" fmla="*/ 1 w 64"/>
                <a:gd name="T13" fmla="*/ 27 h 100"/>
                <a:gd name="T14" fmla="*/ 32 w 64"/>
                <a:gd name="T15" fmla="*/ 0 h 100"/>
                <a:gd name="T16" fmla="*/ 60 w 64"/>
                <a:gd name="T17" fmla="*/ 9 h 100"/>
                <a:gd name="T18" fmla="*/ 61 w 64"/>
                <a:gd name="T19" fmla="*/ 14 h 100"/>
                <a:gd name="T20" fmla="*/ 55 w 64"/>
                <a:gd name="T21" fmla="*/ 22 h 100"/>
                <a:gd name="T22" fmla="*/ 50 w 64"/>
                <a:gd name="T23" fmla="*/ 23 h 100"/>
                <a:gd name="T24" fmla="*/ 31 w 64"/>
                <a:gd name="T25" fmla="*/ 16 h 100"/>
                <a:gd name="T26" fmla="*/ 19 w 64"/>
                <a:gd name="T27" fmla="*/ 25 h 100"/>
                <a:gd name="T28" fmla="*/ 35 w 64"/>
                <a:gd name="T29" fmla="*/ 41 h 100"/>
                <a:gd name="T30" fmla="*/ 64 w 64"/>
                <a:gd name="T31" fmla="*/ 72 h 100"/>
                <a:gd name="T32" fmla="*/ 32 w 64"/>
                <a:gd name="T33" fmla="*/ 100 h 100"/>
                <a:gd name="T34" fmla="*/ 2 w 64"/>
                <a:gd name="T35" fmla="*/ 89 h 100"/>
                <a:gd name="T36" fmla="*/ 1 w 64"/>
                <a:gd name="T37" fmla="*/ 8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00">
                  <a:moveTo>
                    <a:pt x="1" y="85"/>
                  </a:moveTo>
                  <a:cubicBezTo>
                    <a:pt x="6" y="76"/>
                    <a:pt x="6" y="76"/>
                    <a:pt x="6" y="76"/>
                  </a:cubicBezTo>
                  <a:cubicBezTo>
                    <a:pt x="7" y="74"/>
                    <a:pt x="10" y="74"/>
                    <a:pt x="11" y="75"/>
                  </a:cubicBezTo>
                  <a:cubicBezTo>
                    <a:pt x="11" y="76"/>
                    <a:pt x="23" y="84"/>
                    <a:pt x="32" y="84"/>
                  </a:cubicBezTo>
                  <a:cubicBezTo>
                    <a:pt x="39" y="84"/>
                    <a:pt x="44" y="79"/>
                    <a:pt x="44" y="73"/>
                  </a:cubicBezTo>
                  <a:cubicBezTo>
                    <a:pt x="44" y="66"/>
                    <a:pt x="38" y="61"/>
                    <a:pt x="27" y="57"/>
                  </a:cubicBezTo>
                  <a:cubicBezTo>
                    <a:pt x="14" y="51"/>
                    <a:pt x="1" y="43"/>
                    <a:pt x="1" y="27"/>
                  </a:cubicBezTo>
                  <a:cubicBezTo>
                    <a:pt x="1" y="14"/>
                    <a:pt x="10" y="0"/>
                    <a:pt x="32" y="0"/>
                  </a:cubicBezTo>
                  <a:cubicBezTo>
                    <a:pt x="46" y="0"/>
                    <a:pt x="57" y="7"/>
                    <a:pt x="60" y="9"/>
                  </a:cubicBezTo>
                  <a:cubicBezTo>
                    <a:pt x="61" y="10"/>
                    <a:pt x="62" y="12"/>
                    <a:pt x="61" y="14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3"/>
                    <a:pt x="52" y="25"/>
                    <a:pt x="50" y="23"/>
                  </a:cubicBezTo>
                  <a:cubicBezTo>
                    <a:pt x="49" y="23"/>
                    <a:pt x="39" y="16"/>
                    <a:pt x="31" y="16"/>
                  </a:cubicBezTo>
                  <a:cubicBezTo>
                    <a:pt x="23" y="16"/>
                    <a:pt x="19" y="21"/>
                    <a:pt x="19" y="25"/>
                  </a:cubicBezTo>
                  <a:cubicBezTo>
                    <a:pt x="19" y="32"/>
                    <a:pt x="24" y="36"/>
                    <a:pt x="35" y="41"/>
                  </a:cubicBezTo>
                  <a:cubicBezTo>
                    <a:pt x="49" y="46"/>
                    <a:pt x="64" y="55"/>
                    <a:pt x="64" y="72"/>
                  </a:cubicBezTo>
                  <a:cubicBezTo>
                    <a:pt x="64" y="87"/>
                    <a:pt x="52" y="100"/>
                    <a:pt x="32" y="100"/>
                  </a:cubicBezTo>
                  <a:cubicBezTo>
                    <a:pt x="15" y="100"/>
                    <a:pt x="5" y="92"/>
                    <a:pt x="2" y="89"/>
                  </a:cubicBezTo>
                  <a:cubicBezTo>
                    <a:pt x="0" y="88"/>
                    <a:pt x="0" y="87"/>
                    <a:pt x="1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71" name="Freeform 132">
              <a:extLst>
                <a:ext uri="{FF2B5EF4-FFF2-40B4-BE49-F238E27FC236}">
                  <a16:creationId xmlns:a16="http://schemas.microsoft.com/office/drawing/2014/main" id="{A76FD945-48F4-4999-88F7-EA423095C6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0946" y="4882006"/>
              <a:ext cx="82612" cy="123918"/>
            </a:xfrm>
            <a:custGeom>
              <a:avLst/>
              <a:gdLst>
                <a:gd name="T0" fmla="*/ 0 w 66"/>
                <a:gd name="T1" fmla="*/ 3 h 98"/>
                <a:gd name="T2" fmla="*/ 2 w 66"/>
                <a:gd name="T3" fmla="*/ 0 h 98"/>
                <a:gd name="T4" fmla="*/ 35 w 66"/>
                <a:gd name="T5" fmla="*/ 0 h 98"/>
                <a:gd name="T6" fmla="*/ 66 w 66"/>
                <a:gd name="T7" fmla="*/ 31 h 98"/>
                <a:gd name="T8" fmla="*/ 35 w 66"/>
                <a:gd name="T9" fmla="*/ 62 h 98"/>
                <a:gd name="T10" fmla="*/ 18 w 66"/>
                <a:gd name="T11" fmla="*/ 62 h 98"/>
                <a:gd name="T12" fmla="*/ 18 w 66"/>
                <a:gd name="T13" fmla="*/ 95 h 98"/>
                <a:gd name="T14" fmla="*/ 15 w 66"/>
                <a:gd name="T15" fmla="*/ 98 h 98"/>
                <a:gd name="T16" fmla="*/ 2 w 66"/>
                <a:gd name="T17" fmla="*/ 98 h 98"/>
                <a:gd name="T18" fmla="*/ 0 w 66"/>
                <a:gd name="T19" fmla="*/ 95 h 98"/>
                <a:gd name="T20" fmla="*/ 0 w 66"/>
                <a:gd name="T21" fmla="*/ 3 h 98"/>
                <a:gd name="T22" fmla="*/ 34 w 66"/>
                <a:gd name="T23" fmla="*/ 45 h 98"/>
                <a:gd name="T24" fmla="*/ 48 w 66"/>
                <a:gd name="T25" fmla="*/ 31 h 98"/>
                <a:gd name="T26" fmla="*/ 34 w 66"/>
                <a:gd name="T27" fmla="*/ 17 h 98"/>
                <a:gd name="T28" fmla="*/ 18 w 66"/>
                <a:gd name="T29" fmla="*/ 17 h 98"/>
                <a:gd name="T30" fmla="*/ 18 w 66"/>
                <a:gd name="T31" fmla="*/ 45 h 98"/>
                <a:gd name="T32" fmla="*/ 34 w 66"/>
                <a:gd name="T3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98">
                  <a:moveTo>
                    <a:pt x="0" y="3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2" y="0"/>
                    <a:pt x="66" y="14"/>
                    <a:pt x="66" y="31"/>
                  </a:cubicBezTo>
                  <a:cubicBezTo>
                    <a:pt x="66" y="48"/>
                    <a:pt x="52" y="62"/>
                    <a:pt x="35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6" y="98"/>
                    <a:pt x="1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34" y="45"/>
                  </a:moveTo>
                  <a:cubicBezTo>
                    <a:pt x="42" y="45"/>
                    <a:pt x="48" y="39"/>
                    <a:pt x="48" y="31"/>
                  </a:cubicBezTo>
                  <a:cubicBezTo>
                    <a:pt x="48" y="23"/>
                    <a:pt x="42" y="17"/>
                    <a:pt x="34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34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72" name="Freeform 133">
              <a:extLst>
                <a:ext uri="{FF2B5EF4-FFF2-40B4-BE49-F238E27FC236}">
                  <a16:creationId xmlns:a16="http://schemas.microsoft.com/office/drawing/2014/main" id="{F2534561-1B82-4EA9-B988-84AB033C6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865" y="4882006"/>
              <a:ext cx="77449" cy="123918"/>
            </a:xfrm>
            <a:custGeom>
              <a:avLst/>
              <a:gdLst>
                <a:gd name="T0" fmla="*/ 0 w 62"/>
                <a:gd name="T1" fmla="*/ 3 h 98"/>
                <a:gd name="T2" fmla="*/ 3 w 62"/>
                <a:gd name="T3" fmla="*/ 0 h 98"/>
                <a:gd name="T4" fmla="*/ 60 w 62"/>
                <a:gd name="T5" fmla="*/ 0 h 98"/>
                <a:gd name="T6" fmla="*/ 62 w 62"/>
                <a:gd name="T7" fmla="*/ 3 h 98"/>
                <a:gd name="T8" fmla="*/ 62 w 62"/>
                <a:gd name="T9" fmla="*/ 14 h 98"/>
                <a:gd name="T10" fmla="*/ 60 w 62"/>
                <a:gd name="T11" fmla="*/ 17 h 98"/>
                <a:gd name="T12" fmla="*/ 18 w 62"/>
                <a:gd name="T13" fmla="*/ 17 h 98"/>
                <a:gd name="T14" fmla="*/ 18 w 62"/>
                <a:gd name="T15" fmla="*/ 40 h 98"/>
                <a:gd name="T16" fmla="*/ 53 w 62"/>
                <a:gd name="T17" fmla="*/ 40 h 98"/>
                <a:gd name="T18" fmla="*/ 55 w 62"/>
                <a:gd name="T19" fmla="*/ 42 h 98"/>
                <a:gd name="T20" fmla="*/ 55 w 62"/>
                <a:gd name="T21" fmla="*/ 54 h 98"/>
                <a:gd name="T22" fmla="*/ 53 w 62"/>
                <a:gd name="T23" fmla="*/ 57 h 98"/>
                <a:gd name="T24" fmla="*/ 18 w 62"/>
                <a:gd name="T25" fmla="*/ 57 h 98"/>
                <a:gd name="T26" fmla="*/ 18 w 62"/>
                <a:gd name="T27" fmla="*/ 81 h 98"/>
                <a:gd name="T28" fmla="*/ 60 w 62"/>
                <a:gd name="T29" fmla="*/ 81 h 98"/>
                <a:gd name="T30" fmla="*/ 62 w 62"/>
                <a:gd name="T31" fmla="*/ 84 h 98"/>
                <a:gd name="T32" fmla="*/ 62 w 62"/>
                <a:gd name="T33" fmla="*/ 95 h 98"/>
                <a:gd name="T34" fmla="*/ 60 w 62"/>
                <a:gd name="T35" fmla="*/ 98 h 98"/>
                <a:gd name="T36" fmla="*/ 3 w 62"/>
                <a:gd name="T37" fmla="*/ 98 h 98"/>
                <a:gd name="T38" fmla="*/ 0 w 62"/>
                <a:gd name="T39" fmla="*/ 95 h 98"/>
                <a:gd name="T40" fmla="*/ 0 w 62"/>
                <a:gd name="T41" fmla="*/ 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98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2" y="2"/>
                    <a:pt x="62" y="3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2" y="16"/>
                    <a:pt x="61" y="17"/>
                    <a:pt x="60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4" y="40"/>
                    <a:pt x="55" y="41"/>
                    <a:pt x="55" y="42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5" y="55"/>
                    <a:pt x="54" y="57"/>
                    <a:pt x="53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1" y="81"/>
                    <a:pt x="62" y="82"/>
                    <a:pt x="62" y="84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96"/>
                    <a:pt x="61" y="98"/>
                    <a:pt x="60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73" name="Freeform 134">
              <a:extLst>
                <a:ext uri="{FF2B5EF4-FFF2-40B4-BE49-F238E27FC236}">
                  <a16:creationId xmlns:a16="http://schemas.microsoft.com/office/drawing/2014/main" id="{37096C55-FC6C-424C-905C-A493BDE3FF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074" y="4882006"/>
              <a:ext cx="90357" cy="123918"/>
            </a:xfrm>
            <a:custGeom>
              <a:avLst/>
              <a:gdLst>
                <a:gd name="T0" fmla="*/ 0 w 72"/>
                <a:gd name="T1" fmla="*/ 3 h 98"/>
                <a:gd name="T2" fmla="*/ 2 w 72"/>
                <a:gd name="T3" fmla="*/ 0 h 98"/>
                <a:gd name="T4" fmla="*/ 42 w 72"/>
                <a:gd name="T5" fmla="*/ 0 h 98"/>
                <a:gd name="T6" fmla="*/ 72 w 72"/>
                <a:gd name="T7" fmla="*/ 30 h 98"/>
                <a:gd name="T8" fmla="*/ 52 w 72"/>
                <a:gd name="T9" fmla="*/ 58 h 98"/>
                <a:gd name="T10" fmla="*/ 71 w 72"/>
                <a:gd name="T11" fmla="*/ 94 h 98"/>
                <a:gd name="T12" fmla="*/ 68 w 72"/>
                <a:gd name="T13" fmla="*/ 98 h 98"/>
                <a:gd name="T14" fmla="*/ 54 w 72"/>
                <a:gd name="T15" fmla="*/ 98 h 98"/>
                <a:gd name="T16" fmla="*/ 52 w 72"/>
                <a:gd name="T17" fmla="*/ 96 h 98"/>
                <a:gd name="T18" fmla="*/ 33 w 72"/>
                <a:gd name="T19" fmla="*/ 59 h 98"/>
                <a:gd name="T20" fmla="*/ 18 w 72"/>
                <a:gd name="T21" fmla="*/ 59 h 98"/>
                <a:gd name="T22" fmla="*/ 18 w 72"/>
                <a:gd name="T23" fmla="*/ 95 h 98"/>
                <a:gd name="T24" fmla="*/ 15 w 72"/>
                <a:gd name="T25" fmla="*/ 98 h 98"/>
                <a:gd name="T26" fmla="*/ 2 w 72"/>
                <a:gd name="T27" fmla="*/ 98 h 98"/>
                <a:gd name="T28" fmla="*/ 0 w 72"/>
                <a:gd name="T29" fmla="*/ 95 h 98"/>
                <a:gd name="T30" fmla="*/ 0 w 72"/>
                <a:gd name="T31" fmla="*/ 3 h 98"/>
                <a:gd name="T32" fmla="*/ 40 w 72"/>
                <a:gd name="T33" fmla="*/ 45 h 98"/>
                <a:gd name="T34" fmla="*/ 54 w 72"/>
                <a:gd name="T35" fmla="*/ 30 h 98"/>
                <a:gd name="T36" fmla="*/ 40 w 72"/>
                <a:gd name="T37" fmla="*/ 17 h 98"/>
                <a:gd name="T38" fmla="*/ 18 w 72"/>
                <a:gd name="T39" fmla="*/ 17 h 98"/>
                <a:gd name="T40" fmla="*/ 18 w 72"/>
                <a:gd name="T41" fmla="*/ 45 h 98"/>
                <a:gd name="T42" fmla="*/ 40 w 72"/>
                <a:gd name="T4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98">
                  <a:moveTo>
                    <a:pt x="0" y="3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2" y="14"/>
                    <a:pt x="72" y="30"/>
                  </a:cubicBezTo>
                  <a:cubicBezTo>
                    <a:pt x="72" y="43"/>
                    <a:pt x="64" y="53"/>
                    <a:pt x="52" y="58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2" y="95"/>
                    <a:pt x="71" y="98"/>
                    <a:pt x="68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3" y="98"/>
                    <a:pt x="52" y="97"/>
                    <a:pt x="52" y="9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6" y="98"/>
                    <a:pt x="1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40" y="45"/>
                  </a:moveTo>
                  <a:cubicBezTo>
                    <a:pt x="48" y="45"/>
                    <a:pt x="54" y="38"/>
                    <a:pt x="54" y="30"/>
                  </a:cubicBezTo>
                  <a:cubicBezTo>
                    <a:pt x="54" y="23"/>
                    <a:pt x="48" y="17"/>
                    <a:pt x="40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40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74" name="Freeform 135">
              <a:extLst>
                <a:ext uri="{FF2B5EF4-FFF2-40B4-BE49-F238E27FC236}">
                  <a16:creationId xmlns:a16="http://schemas.microsoft.com/office/drawing/2014/main" id="{FB33650E-989B-4965-A9C1-84A8766984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8803" y="5047230"/>
              <a:ext cx="78740" cy="123918"/>
            </a:xfrm>
            <a:custGeom>
              <a:avLst/>
              <a:gdLst>
                <a:gd name="T0" fmla="*/ 0 w 63"/>
                <a:gd name="T1" fmla="*/ 2 h 98"/>
                <a:gd name="T2" fmla="*/ 2 w 63"/>
                <a:gd name="T3" fmla="*/ 0 h 98"/>
                <a:gd name="T4" fmla="*/ 32 w 63"/>
                <a:gd name="T5" fmla="*/ 0 h 98"/>
                <a:gd name="T6" fmla="*/ 63 w 63"/>
                <a:gd name="T7" fmla="*/ 31 h 98"/>
                <a:gd name="T8" fmla="*/ 32 w 63"/>
                <a:gd name="T9" fmla="*/ 63 h 98"/>
                <a:gd name="T10" fmla="*/ 7 w 63"/>
                <a:gd name="T11" fmla="*/ 63 h 98"/>
                <a:gd name="T12" fmla="*/ 7 w 63"/>
                <a:gd name="T13" fmla="*/ 96 h 98"/>
                <a:gd name="T14" fmla="*/ 4 w 63"/>
                <a:gd name="T15" fmla="*/ 98 h 98"/>
                <a:gd name="T16" fmla="*/ 2 w 63"/>
                <a:gd name="T17" fmla="*/ 98 h 98"/>
                <a:gd name="T18" fmla="*/ 0 w 63"/>
                <a:gd name="T19" fmla="*/ 96 h 98"/>
                <a:gd name="T20" fmla="*/ 0 w 63"/>
                <a:gd name="T21" fmla="*/ 2 h 98"/>
                <a:gd name="T22" fmla="*/ 32 w 63"/>
                <a:gd name="T23" fmla="*/ 57 h 98"/>
                <a:gd name="T24" fmla="*/ 57 w 63"/>
                <a:gd name="T25" fmla="*/ 31 h 98"/>
                <a:gd name="T26" fmla="*/ 31 w 63"/>
                <a:gd name="T27" fmla="*/ 7 h 98"/>
                <a:gd name="T28" fmla="*/ 7 w 63"/>
                <a:gd name="T29" fmla="*/ 7 h 98"/>
                <a:gd name="T30" fmla="*/ 7 w 63"/>
                <a:gd name="T31" fmla="*/ 57 h 98"/>
                <a:gd name="T32" fmla="*/ 32 w 63"/>
                <a:gd name="T33" fmla="*/ 5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98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9"/>
                    <a:pt x="49" y="63"/>
                    <a:pt x="32" y="63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7" y="97"/>
                    <a:pt x="6" y="98"/>
                    <a:pt x="4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2" y="57"/>
                  </a:moveTo>
                  <a:cubicBezTo>
                    <a:pt x="45" y="57"/>
                    <a:pt x="57" y="45"/>
                    <a:pt x="57" y="31"/>
                  </a:cubicBezTo>
                  <a:cubicBezTo>
                    <a:pt x="57" y="18"/>
                    <a:pt x="45" y="7"/>
                    <a:pt x="31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57"/>
                    <a:pt x="7" y="57"/>
                    <a:pt x="7" y="57"/>
                  </a:cubicBezTo>
                  <a:lnTo>
                    <a:pt x="3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75" name="Freeform 136">
              <a:extLst>
                <a:ext uri="{FF2B5EF4-FFF2-40B4-BE49-F238E27FC236}">
                  <a16:creationId xmlns:a16="http://schemas.microsoft.com/office/drawing/2014/main" id="{38892BA9-A207-4C88-BABD-9A23883D2D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3033" y="5045939"/>
              <a:ext cx="126500" cy="126500"/>
            </a:xfrm>
            <a:custGeom>
              <a:avLst/>
              <a:gdLst>
                <a:gd name="T0" fmla="*/ 50 w 100"/>
                <a:gd name="T1" fmla="*/ 0 h 100"/>
                <a:gd name="T2" fmla="*/ 100 w 100"/>
                <a:gd name="T3" fmla="*/ 50 h 100"/>
                <a:gd name="T4" fmla="*/ 50 w 100"/>
                <a:gd name="T5" fmla="*/ 100 h 100"/>
                <a:gd name="T6" fmla="*/ 0 w 100"/>
                <a:gd name="T7" fmla="*/ 50 h 100"/>
                <a:gd name="T8" fmla="*/ 50 w 100"/>
                <a:gd name="T9" fmla="*/ 0 h 100"/>
                <a:gd name="T10" fmla="*/ 50 w 100"/>
                <a:gd name="T11" fmla="*/ 94 h 100"/>
                <a:gd name="T12" fmla="*/ 94 w 100"/>
                <a:gd name="T13" fmla="*/ 50 h 100"/>
                <a:gd name="T14" fmla="*/ 50 w 100"/>
                <a:gd name="T15" fmla="*/ 6 h 100"/>
                <a:gd name="T16" fmla="*/ 6 w 100"/>
                <a:gd name="T17" fmla="*/ 50 h 100"/>
                <a:gd name="T18" fmla="*/ 50 w 100"/>
                <a:gd name="T19" fmla="*/ 9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00">
                  <a:moveTo>
                    <a:pt x="50" y="0"/>
                  </a:moveTo>
                  <a:cubicBezTo>
                    <a:pt x="78" y="0"/>
                    <a:pt x="100" y="22"/>
                    <a:pt x="100" y="50"/>
                  </a:cubicBezTo>
                  <a:cubicBezTo>
                    <a:pt x="100" y="78"/>
                    <a:pt x="78" y="100"/>
                    <a:pt x="50" y="100"/>
                  </a:cubicBezTo>
                  <a:cubicBezTo>
                    <a:pt x="22" y="100"/>
                    <a:pt x="0" y="78"/>
                    <a:pt x="0" y="50"/>
                  </a:cubicBezTo>
                  <a:cubicBezTo>
                    <a:pt x="0" y="22"/>
                    <a:pt x="22" y="0"/>
                    <a:pt x="50" y="0"/>
                  </a:cubicBezTo>
                  <a:close/>
                  <a:moveTo>
                    <a:pt x="50" y="94"/>
                  </a:moveTo>
                  <a:cubicBezTo>
                    <a:pt x="74" y="94"/>
                    <a:pt x="94" y="74"/>
                    <a:pt x="94" y="50"/>
                  </a:cubicBezTo>
                  <a:cubicBezTo>
                    <a:pt x="94" y="26"/>
                    <a:pt x="74" y="6"/>
                    <a:pt x="50" y="6"/>
                  </a:cubicBezTo>
                  <a:cubicBezTo>
                    <a:pt x="26" y="6"/>
                    <a:pt x="6" y="26"/>
                    <a:pt x="6" y="50"/>
                  </a:cubicBezTo>
                  <a:cubicBezTo>
                    <a:pt x="6" y="74"/>
                    <a:pt x="26" y="94"/>
                    <a:pt x="50" y="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76" name="Freeform 137">
              <a:extLst>
                <a:ext uri="{FF2B5EF4-FFF2-40B4-BE49-F238E27FC236}">
                  <a16:creationId xmlns:a16="http://schemas.microsoft.com/office/drawing/2014/main" id="{FDC01616-D4F2-41EC-8A86-28D7CF031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7931" y="5047230"/>
              <a:ext cx="83904" cy="123918"/>
            </a:xfrm>
            <a:custGeom>
              <a:avLst/>
              <a:gdLst>
                <a:gd name="T0" fmla="*/ 0 w 67"/>
                <a:gd name="T1" fmla="*/ 2 h 98"/>
                <a:gd name="T2" fmla="*/ 1 w 67"/>
                <a:gd name="T3" fmla="*/ 0 h 98"/>
                <a:gd name="T4" fmla="*/ 36 w 67"/>
                <a:gd name="T5" fmla="*/ 0 h 98"/>
                <a:gd name="T6" fmla="*/ 67 w 67"/>
                <a:gd name="T7" fmla="*/ 30 h 98"/>
                <a:gd name="T8" fmla="*/ 44 w 67"/>
                <a:gd name="T9" fmla="*/ 59 h 98"/>
                <a:gd name="T10" fmla="*/ 64 w 67"/>
                <a:gd name="T11" fmla="*/ 95 h 98"/>
                <a:gd name="T12" fmla="*/ 63 w 67"/>
                <a:gd name="T13" fmla="*/ 98 h 98"/>
                <a:gd name="T14" fmla="*/ 59 w 67"/>
                <a:gd name="T15" fmla="*/ 98 h 98"/>
                <a:gd name="T16" fmla="*/ 57 w 67"/>
                <a:gd name="T17" fmla="*/ 96 h 98"/>
                <a:gd name="T18" fmla="*/ 37 w 67"/>
                <a:gd name="T19" fmla="*/ 60 h 98"/>
                <a:gd name="T20" fmla="*/ 32 w 67"/>
                <a:gd name="T21" fmla="*/ 60 h 98"/>
                <a:gd name="T22" fmla="*/ 6 w 67"/>
                <a:gd name="T23" fmla="*/ 60 h 98"/>
                <a:gd name="T24" fmla="*/ 6 w 67"/>
                <a:gd name="T25" fmla="*/ 96 h 98"/>
                <a:gd name="T26" fmla="*/ 4 w 67"/>
                <a:gd name="T27" fmla="*/ 98 h 98"/>
                <a:gd name="T28" fmla="*/ 1 w 67"/>
                <a:gd name="T29" fmla="*/ 98 h 98"/>
                <a:gd name="T30" fmla="*/ 0 w 67"/>
                <a:gd name="T31" fmla="*/ 96 h 98"/>
                <a:gd name="T32" fmla="*/ 0 w 67"/>
                <a:gd name="T33" fmla="*/ 2 h 98"/>
                <a:gd name="T34" fmla="*/ 36 w 67"/>
                <a:gd name="T35" fmla="*/ 54 h 98"/>
                <a:gd name="T36" fmla="*/ 60 w 67"/>
                <a:gd name="T37" fmla="*/ 30 h 98"/>
                <a:gd name="T38" fmla="*/ 35 w 67"/>
                <a:gd name="T39" fmla="*/ 7 h 98"/>
                <a:gd name="T40" fmla="*/ 6 w 67"/>
                <a:gd name="T41" fmla="*/ 7 h 98"/>
                <a:gd name="T42" fmla="*/ 6 w 67"/>
                <a:gd name="T43" fmla="*/ 54 h 98"/>
                <a:gd name="T44" fmla="*/ 36 w 67"/>
                <a:gd name="T45" fmla="*/ 5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7" h="98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3" y="0"/>
                    <a:pt x="67" y="13"/>
                    <a:pt x="67" y="30"/>
                  </a:cubicBezTo>
                  <a:cubicBezTo>
                    <a:pt x="67" y="44"/>
                    <a:pt x="57" y="55"/>
                    <a:pt x="44" y="59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5" y="96"/>
                    <a:pt x="65" y="98"/>
                    <a:pt x="63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8" y="98"/>
                    <a:pt x="57" y="97"/>
                    <a:pt x="57" y="96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5" y="60"/>
                    <a:pt x="33" y="60"/>
                    <a:pt x="32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5" y="98"/>
                    <a:pt x="4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0" y="98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6" y="54"/>
                  </a:moveTo>
                  <a:cubicBezTo>
                    <a:pt x="49" y="54"/>
                    <a:pt x="60" y="44"/>
                    <a:pt x="60" y="30"/>
                  </a:cubicBezTo>
                  <a:cubicBezTo>
                    <a:pt x="60" y="17"/>
                    <a:pt x="49" y="7"/>
                    <a:pt x="3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54"/>
                    <a:pt x="6" y="54"/>
                    <a:pt x="6" y="54"/>
                  </a:cubicBezTo>
                  <a:lnTo>
                    <a:pt x="36" y="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77" name="Freeform 138">
              <a:extLst>
                <a:ext uri="{FF2B5EF4-FFF2-40B4-BE49-F238E27FC236}">
                  <a16:creationId xmlns:a16="http://schemas.microsoft.com/office/drawing/2014/main" id="{B3FB2E5E-8DE1-4330-AC51-885166E78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452" y="5047230"/>
              <a:ext cx="78740" cy="123918"/>
            </a:xfrm>
            <a:custGeom>
              <a:avLst/>
              <a:gdLst>
                <a:gd name="T0" fmla="*/ 28 w 63"/>
                <a:gd name="T1" fmla="*/ 6 h 98"/>
                <a:gd name="T2" fmla="*/ 2 w 63"/>
                <a:gd name="T3" fmla="*/ 6 h 98"/>
                <a:gd name="T4" fmla="*/ 0 w 63"/>
                <a:gd name="T5" fmla="*/ 4 h 98"/>
                <a:gd name="T6" fmla="*/ 0 w 63"/>
                <a:gd name="T7" fmla="*/ 2 h 98"/>
                <a:gd name="T8" fmla="*/ 2 w 63"/>
                <a:gd name="T9" fmla="*/ 0 h 98"/>
                <a:gd name="T10" fmla="*/ 61 w 63"/>
                <a:gd name="T11" fmla="*/ 0 h 98"/>
                <a:gd name="T12" fmla="*/ 63 w 63"/>
                <a:gd name="T13" fmla="*/ 2 h 98"/>
                <a:gd name="T14" fmla="*/ 63 w 63"/>
                <a:gd name="T15" fmla="*/ 4 h 98"/>
                <a:gd name="T16" fmla="*/ 61 w 63"/>
                <a:gd name="T17" fmla="*/ 6 h 98"/>
                <a:gd name="T18" fmla="*/ 35 w 63"/>
                <a:gd name="T19" fmla="*/ 6 h 98"/>
                <a:gd name="T20" fmla="*/ 35 w 63"/>
                <a:gd name="T21" fmla="*/ 96 h 98"/>
                <a:gd name="T22" fmla="*/ 32 w 63"/>
                <a:gd name="T23" fmla="*/ 98 h 98"/>
                <a:gd name="T24" fmla="*/ 30 w 63"/>
                <a:gd name="T25" fmla="*/ 98 h 98"/>
                <a:gd name="T26" fmla="*/ 28 w 63"/>
                <a:gd name="T27" fmla="*/ 96 h 98"/>
                <a:gd name="T28" fmla="*/ 28 w 63"/>
                <a:gd name="T29" fmla="*/ 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98">
                  <a:moveTo>
                    <a:pt x="28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3" y="1"/>
                    <a:pt x="63" y="2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5"/>
                    <a:pt x="63" y="6"/>
                    <a:pt x="61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35" y="97"/>
                    <a:pt x="34" y="98"/>
                    <a:pt x="32" y="98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29" y="98"/>
                    <a:pt x="28" y="97"/>
                    <a:pt x="28" y="96"/>
                  </a:cubicBezTo>
                  <a:lnTo>
                    <a:pt x="28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78" name="Freeform 139">
              <a:extLst>
                <a:ext uri="{FF2B5EF4-FFF2-40B4-BE49-F238E27FC236}">
                  <a16:creationId xmlns:a16="http://schemas.microsoft.com/office/drawing/2014/main" id="{005E10A2-6637-43E6-8F33-9A674AA59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844" y="5047230"/>
              <a:ext cx="65832" cy="123918"/>
            </a:xfrm>
            <a:custGeom>
              <a:avLst/>
              <a:gdLst>
                <a:gd name="T0" fmla="*/ 0 w 53"/>
                <a:gd name="T1" fmla="*/ 2 h 98"/>
                <a:gd name="T2" fmla="*/ 2 w 53"/>
                <a:gd name="T3" fmla="*/ 0 h 98"/>
                <a:gd name="T4" fmla="*/ 5 w 53"/>
                <a:gd name="T5" fmla="*/ 0 h 98"/>
                <a:gd name="T6" fmla="*/ 7 w 53"/>
                <a:gd name="T7" fmla="*/ 2 h 98"/>
                <a:gd name="T8" fmla="*/ 7 w 53"/>
                <a:gd name="T9" fmla="*/ 92 h 98"/>
                <a:gd name="T10" fmla="*/ 51 w 53"/>
                <a:gd name="T11" fmla="*/ 92 h 98"/>
                <a:gd name="T12" fmla="*/ 53 w 53"/>
                <a:gd name="T13" fmla="*/ 93 h 98"/>
                <a:gd name="T14" fmla="*/ 53 w 53"/>
                <a:gd name="T15" fmla="*/ 96 h 98"/>
                <a:gd name="T16" fmla="*/ 51 w 53"/>
                <a:gd name="T17" fmla="*/ 98 h 98"/>
                <a:gd name="T18" fmla="*/ 2 w 53"/>
                <a:gd name="T19" fmla="*/ 98 h 98"/>
                <a:gd name="T20" fmla="*/ 0 w 53"/>
                <a:gd name="T21" fmla="*/ 96 h 98"/>
                <a:gd name="T22" fmla="*/ 0 w 53"/>
                <a:gd name="T23" fmla="*/ 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8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3" y="92"/>
                    <a:pt x="53" y="93"/>
                    <a:pt x="53" y="93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7"/>
                    <a:pt x="52" y="98"/>
                    <a:pt x="51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7"/>
                    <a:pt x="0" y="96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79" name="Freeform 140">
              <a:extLst>
                <a:ext uri="{FF2B5EF4-FFF2-40B4-BE49-F238E27FC236}">
                  <a16:creationId xmlns:a16="http://schemas.microsoft.com/office/drawing/2014/main" id="{2DDD0914-B218-4F04-BC0A-0B1F4B26B4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5130" y="5044649"/>
              <a:ext cx="113592" cy="126500"/>
            </a:xfrm>
            <a:custGeom>
              <a:avLst/>
              <a:gdLst>
                <a:gd name="T0" fmla="*/ 1 w 90"/>
                <a:gd name="T1" fmla="*/ 98 h 100"/>
                <a:gd name="T2" fmla="*/ 43 w 90"/>
                <a:gd name="T3" fmla="*/ 1 h 100"/>
                <a:gd name="T4" fmla="*/ 45 w 90"/>
                <a:gd name="T5" fmla="*/ 0 h 100"/>
                <a:gd name="T6" fmla="*/ 45 w 90"/>
                <a:gd name="T7" fmla="*/ 0 h 100"/>
                <a:gd name="T8" fmla="*/ 47 w 90"/>
                <a:gd name="T9" fmla="*/ 1 h 100"/>
                <a:gd name="T10" fmla="*/ 90 w 90"/>
                <a:gd name="T11" fmla="*/ 98 h 100"/>
                <a:gd name="T12" fmla="*/ 88 w 90"/>
                <a:gd name="T13" fmla="*/ 100 h 100"/>
                <a:gd name="T14" fmla="*/ 85 w 90"/>
                <a:gd name="T15" fmla="*/ 100 h 100"/>
                <a:gd name="T16" fmla="*/ 83 w 90"/>
                <a:gd name="T17" fmla="*/ 98 h 100"/>
                <a:gd name="T18" fmla="*/ 72 w 90"/>
                <a:gd name="T19" fmla="*/ 73 h 100"/>
                <a:gd name="T20" fmla="*/ 18 w 90"/>
                <a:gd name="T21" fmla="*/ 73 h 100"/>
                <a:gd name="T22" fmla="*/ 7 w 90"/>
                <a:gd name="T23" fmla="*/ 98 h 100"/>
                <a:gd name="T24" fmla="*/ 5 w 90"/>
                <a:gd name="T25" fmla="*/ 100 h 100"/>
                <a:gd name="T26" fmla="*/ 2 w 90"/>
                <a:gd name="T27" fmla="*/ 100 h 100"/>
                <a:gd name="T28" fmla="*/ 1 w 90"/>
                <a:gd name="T29" fmla="*/ 98 h 100"/>
                <a:gd name="T30" fmla="*/ 69 w 90"/>
                <a:gd name="T31" fmla="*/ 67 h 100"/>
                <a:gd name="T32" fmla="*/ 45 w 90"/>
                <a:gd name="T33" fmla="*/ 11 h 100"/>
                <a:gd name="T34" fmla="*/ 45 w 90"/>
                <a:gd name="T35" fmla="*/ 11 h 100"/>
                <a:gd name="T36" fmla="*/ 21 w 90"/>
                <a:gd name="T37" fmla="*/ 67 h 100"/>
                <a:gd name="T38" fmla="*/ 69 w 90"/>
                <a:gd name="T39" fmla="*/ 6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100">
                  <a:moveTo>
                    <a:pt x="1" y="98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4" y="1"/>
                    <a:pt x="44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0"/>
                    <a:pt x="47" y="1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99"/>
                    <a:pt x="90" y="100"/>
                    <a:pt x="88" y="100"/>
                  </a:cubicBezTo>
                  <a:cubicBezTo>
                    <a:pt x="85" y="100"/>
                    <a:pt x="85" y="100"/>
                    <a:pt x="85" y="100"/>
                  </a:cubicBezTo>
                  <a:cubicBezTo>
                    <a:pt x="84" y="100"/>
                    <a:pt x="83" y="99"/>
                    <a:pt x="83" y="98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6" y="100"/>
                    <a:pt x="5" y="10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" y="100"/>
                    <a:pt x="0" y="99"/>
                    <a:pt x="1" y="98"/>
                  </a:cubicBezTo>
                  <a:close/>
                  <a:moveTo>
                    <a:pt x="69" y="67"/>
                  </a:move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21" y="67"/>
                    <a:pt x="21" y="67"/>
                    <a:pt x="21" y="67"/>
                  </a:cubicBezTo>
                  <a:lnTo>
                    <a:pt x="69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80" name="Freeform 141">
              <a:extLst>
                <a:ext uri="{FF2B5EF4-FFF2-40B4-BE49-F238E27FC236}">
                  <a16:creationId xmlns:a16="http://schemas.microsoft.com/office/drawing/2014/main" id="{55D99944-C621-4C6B-8F54-FE00F289E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793" y="5045939"/>
              <a:ext cx="98102" cy="126500"/>
            </a:xfrm>
            <a:custGeom>
              <a:avLst/>
              <a:gdLst>
                <a:gd name="T0" fmla="*/ 0 w 78"/>
                <a:gd name="T1" fmla="*/ 2 h 100"/>
                <a:gd name="T2" fmla="*/ 2 w 78"/>
                <a:gd name="T3" fmla="*/ 0 h 100"/>
                <a:gd name="T4" fmla="*/ 5 w 78"/>
                <a:gd name="T5" fmla="*/ 0 h 100"/>
                <a:gd name="T6" fmla="*/ 71 w 78"/>
                <a:gd name="T7" fmla="*/ 87 h 100"/>
                <a:gd name="T8" fmla="*/ 72 w 78"/>
                <a:gd name="T9" fmla="*/ 87 h 100"/>
                <a:gd name="T10" fmla="*/ 72 w 78"/>
                <a:gd name="T11" fmla="*/ 3 h 100"/>
                <a:gd name="T12" fmla="*/ 73 w 78"/>
                <a:gd name="T13" fmla="*/ 1 h 100"/>
                <a:gd name="T14" fmla="*/ 76 w 78"/>
                <a:gd name="T15" fmla="*/ 1 h 100"/>
                <a:gd name="T16" fmla="*/ 78 w 78"/>
                <a:gd name="T17" fmla="*/ 3 h 100"/>
                <a:gd name="T18" fmla="*/ 78 w 78"/>
                <a:gd name="T19" fmla="*/ 98 h 100"/>
                <a:gd name="T20" fmla="*/ 76 w 78"/>
                <a:gd name="T21" fmla="*/ 100 h 100"/>
                <a:gd name="T22" fmla="*/ 74 w 78"/>
                <a:gd name="T23" fmla="*/ 100 h 100"/>
                <a:gd name="T24" fmla="*/ 7 w 78"/>
                <a:gd name="T25" fmla="*/ 12 h 100"/>
                <a:gd name="T26" fmla="*/ 6 w 78"/>
                <a:gd name="T27" fmla="*/ 12 h 100"/>
                <a:gd name="T28" fmla="*/ 6 w 78"/>
                <a:gd name="T29" fmla="*/ 97 h 100"/>
                <a:gd name="T30" fmla="*/ 5 w 78"/>
                <a:gd name="T31" fmla="*/ 99 h 100"/>
                <a:gd name="T32" fmla="*/ 2 w 78"/>
                <a:gd name="T33" fmla="*/ 99 h 100"/>
                <a:gd name="T34" fmla="*/ 0 w 78"/>
                <a:gd name="T35" fmla="*/ 97 h 100"/>
                <a:gd name="T36" fmla="*/ 0 w 78"/>
                <a:gd name="T37" fmla="*/ 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100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2"/>
                    <a:pt x="72" y="1"/>
                    <a:pt x="73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7" y="1"/>
                    <a:pt x="78" y="2"/>
                    <a:pt x="78" y="3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8" y="99"/>
                    <a:pt x="77" y="100"/>
                    <a:pt x="76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4" y="100"/>
                    <a:pt x="73" y="99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98"/>
                    <a:pt x="6" y="99"/>
                    <a:pt x="5" y="9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1" y="99"/>
                    <a:pt x="0" y="98"/>
                    <a:pt x="0" y="97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81" name="Freeform 142">
              <a:extLst>
                <a:ext uri="{FF2B5EF4-FFF2-40B4-BE49-F238E27FC236}">
                  <a16:creationId xmlns:a16="http://schemas.microsoft.com/office/drawing/2014/main" id="{1A127442-EC33-4BF2-A13B-F1E7264E4D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1038" y="5047230"/>
              <a:ext cx="100684" cy="123918"/>
            </a:xfrm>
            <a:custGeom>
              <a:avLst/>
              <a:gdLst>
                <a:gd name="T0" fmla="*/ 0 w 80"/>
                <a:gd name="T1" fmla="*/ 2 h 98"/>
                <a:gd name="T2" fmla="*/ 2 w 80"/>
                <a:gd name="T3" fmla="*/ 0 h 98"/>
                <a:gd name="T4" fmla="*/ 32 w 80"/>
                <a:gd name="T5" fmla="*/ 0 h 98"/>
                <a:gd name="T6" fmla="*/ 80 w 80"/>
                <a:gd name="T7" fmla="*/ 49 h 98"/>
                <a:gd name="T8" fmla="*/ 32 w 80"/>
                <a:gd name="T9" fmla="*/ 98 h 98"/>
                <a:gd name="T10" fmla="*/ 2 w 80"/>
                <a:gd name="T11" fmla="*/ 98 h 98"/>
                <a:gd name="T12" fmla="*/ 0 w 80"/>
                <a:gd name="T13" fmla="*/ 96 h 98"/>
                <a:gd name="T14" fmla="*/ 0 w 80"/>
                <a:gd name="T15" fmla="*/ 2 h 98"/>
                <a:gd name="T16" fmla="*/ 30 w 80"/>
                <a:gd name="T17" fmla="*/ 92 h 98"/>
                <a:gd name="T18" fmla="*/ 73 w 80"/>
                <a:gd name="T19" fmla="*/ 49 h 98"/>
                <a:gd name="T20" fmla="*/ 30 w 80"/>
                <a:gd name="T21" fmla="*/ 6 h 98"/>
                <a:gd name="T22" fmla="*/ 7 w 80"/>
                <a:gd name="T23" fmla="*/ 6 h 98"/>
                <a:gd name="T24" fmla="*/ 7 w 80"/>
                <a:gd name="T25" fmla="*/ 92 h 98"/>
                <a:gd name="T26" fmla="*/ 30 w 80"/>
                <a:gd name="T27" fmla="*/ 9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98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8" y="0"/>
                    <a:pt x="80" y="22"/>
                    <a:pt x="80" y="49"/>
                  </a:cubicBezTo>
                  <a:cubicBezTo>
                    <a:pt x="80" y="76"/>
                    <a:pt x="58" y="98"/>
                    <a:pt x="32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0" y="92"/>
                  </a:moveTo>
                  <a:cubicBezTo>
                    <a:pt x="55" y="92"/>
                    <a:pt x="73" y="73"/>
                    <a:pt x="73" y="49"/>
                  </a:cubicBezTo>
                  <a:cubicBezTo>
                    <a:pt x="73" y="25"/>
                    <a:pt x="55" y="6"/>
                    <a:pt x="30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92"/>
                    <a:pt x="7" y="92"/>
                    <a:pt x="7" y="92"/>
                  </a:cubicBezTo>
                  <a:lnTo>
                    <a:pt x="30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82" name="Freeform 143">
              <a:extLst>
                <a:ext uri="{FF2B5EF4-FFF2-40B4-BE49-F238E27FC236}">
                  <a16:creationId xmlns:a16="http://schemas.microsoft.com/office/drawing/2014/main" id="{FAADD98D-9ED9-4037-BE3C-C90BD06C9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012" y="4874261"/>
              <a:ext cx="38725" cy="43888"/>
            </a:xfrm>
            <a:custGeom>
              <a:avLst/>
              <a:gdLst>
                <a:gd name="T0" fmla="*/ 9 w 31"/>
                <a:gd name="T1" fmla="*/ 35 h 35"/>
                <a:gd name="T2" fmla="*/ 9 w 31"/>
                <a:gd name="T3" fmla="*/ 35 h 35"/>
                <a:gd name="T4" fmla="*/ 25 w 31"/>
                <a:gd name="T5" fmla="*/ 35 h 35"/>
                <a:gd name="T6" fmla="*/ 26 w 31"/>
                <a:gd name="T7" fmla="*/ 35 h 35"/>
                <a:gd name="T8" fmla="*/ 31 w 31"/>
                <a:gd name="T9" fmla="*/ 19 h 35"/>
                <a:gd name="T10" fmla="*/ 31 w 31"/>
                <a:gd name="T11" fmla="*/ 18 h 35"/>
                <a:gd name="T12" fmla="*/ 26 w 31"/>
                <a:gd name="T13" fmla="*/ 15 h 35"/>
                <a:gd name="T14" fmla="*/ 12 w 31"/>
                <a:gd name="T15" fmla="*/ 7 h 35"/>
                <a:gd name="T16" fmla="*/ 0 w 31"/>
                <a:gd name="T17" fmla="*/ 0 h 35"/>
                <a:gd name="T18" fmla="*/ 7 w 31"/>
                <a:gd name="T19" fmla="*/ 26 h 35"/>
                <a:gd name="T20" fmla="*/ 9 w 31"/>
                <a:gd name="T21" fmla="*/ 34 h 35"/>
                <a:gd name="T22" fmla="*/ 9 w 31"/>
                <a:gd name="T2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35">
                  <a:moveTo>
                    <a:pt x="9" y="35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6" y="35"/>
                    <a:pt x="26" y="35"/>
                  </a:cubicBezTo>
                  <a:cubicBezTo>
                    <a:pt x="28" y="29"/>
                    <a:pt x="30" y="24"/>
                    <a:pt x="31" y="19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34"/>
                    <a:pt x="9" y="34"/>
                    <a:pt x="9" y="34"/>
                  </a:cubicBezTo>
                  <a:lnTo>
                    <a:pt x="9" y="35"/>
                  </a:ln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83" name="Freeform 144">
              <a:extLst>
                <a:ext uri="{FF2B5EF4-FFF2-40B4-BE49-F238E27FC236}">
                  <a16:creationId xmlns:a16="http://schemas.microsoft.com/office/drawing/2014/main" id="{D5F5E391-98B0-4785-B234-43F97A0F5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339" y="49181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84" name="Freeform 145">
              <a:extLst>
                <a:ext uri="{FF2B5EF4-FFF2-40B4-BE49-F238E27FC236}">
                  <a16:creationId xmlns:a16="http://schemas.microsoft.com/office/drawing/2014/main" id="{012E9716-8058-44FA-9086-82F689584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206" y="4874261"/>
              <a:ext cx="37434" cy="42597"/>
            </a:xfrm>
            <a:custGeom>
              <a:avLst/>
              <a:gdLst>
                <a:gd name="T0" fmla="*/ 30 w 30"/>
                <a:gd name="T1" fmla="*/ 0 h 34"/>
                <a:gd name="T2" fmla="*/ 7 w 30"/>
                <a:gd name="T3" fmla="*/ 13 h 34"/>
                <a:gd name="T4" fmla="*/ 0 w 30"/>
                <a:gd name="T5" fmla="*/ 17 h 34"/>
                <a:gd name="T6" fmla="*/ 1 w 30"/>
                <a:gd name="T7" fmla="*/ 19 h 34"/>
                <a:gd name="T8" fmla="*/ 6 w 30"/>
                <a:gd name="T9" fmla="*/ 34 h 34"/>
                <a:gd name="T10" fmla="*/ 21 w 30"/>
                <a:gd name="T11" fmla="*/ 34 h 34"/>
                <a:gd name="T12" fmla="*/ 23 w 30"/>
                <a:gd name="T13" fmla="*/ 34 h 34"/>
                <a:gd name="T14" fmla="*/ 23 w 30"/>
                <a:gd name="T15" fmla="*/ 32 h 34"/>
                <a:gd name="T16" fmla="*/ 24 w 30"/>
                <a:gd name="T17" fmla="*/ 28 h 34"/>
                <a:gd name="T18" fmla="*/ 27 w 30"/>
                <a:gd name="T19" fmla="*/ 13 h 34"/>
                <a:gd name="T20" fmla="*/ 30 w 30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34">
                  <a:moveTo>
                    <a:pt x="3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11" y="34"/>
                    <a:pt x="16" y="34"/>
                    <a:pt x="21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B14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85" name="Freeform 146">
              <a:extLst>
                <a:ext uri="{FF2B5EF4-FFF2-40B4-BE49-F238E27FC236}">
                  <a16:creationId xmlns:a16="http://schemas.microsoft.com/office/drawing/2014/main" id="{018A89A2-1FF4-4EA2-9AA4-B3ACBCECC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206" y="48949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14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86" name="Freeform 147">
              <a:extLst>
                <a:ext uri="{FF2B5EF4-FFF2-40B4-BE49-F238E27FC236}">
                  <a16:creationId xmlns:a16="http://schemas.microsoft.com/office/drawing/2014/main" id="{69E21DB3-CDDF-4928-931A-8EE9B0596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022" y="4960745"/>
              <a:ext cx="50342" cy="33561"/>
            </a:xfrm>
            <a:custGeom>
              <a:avLst/>
              <a:gdLst>
                <a:gd name="T0" fmla="*/ 28 w 40"/>
                <a:gd name="T1" fmla="*/ 25 h 27"/>
                <a:gd name="T2" fmla="*/ 40 w 40"/>
                <a:gd name="T3" fmla="*/ 23 h 27"/>
                <a:gd name="T4" fmla="*/ 20 w 40"/>
                <a:gd name="T5" fmla="*/ 5 h 27"/>
                <a:gd name="T6" fmla="*/ 14 w 40"/>
                <a:gd name="T7" fmla="*/ 0 h 27"/>
                <a:gd name="T8" fmla="*/ 13 w 40"/>
                <a:gd name="T9" fmla="*/ 1 h 27"/>
                <a:gd name="T10" fmla="*/ 0 w 40"/>
                <a:gd name="T11" fmla="*/ 10 h 27"/>
                <a:gd name="T12" fmla="*/ 5 w 40"/>
                <a:gd name="T13" fmla="*/ 26 h 27"/>
                <a:gd name="T14" fmla="*/ 6 w 40"/>
                <a:gd name="T15" fmla="*/ 27 h 27"/>
                <a:gd name="T16" fmla="*/ 12 w 40"/>
                <a:gd name="T17" fmla="*/ 26 h 27"/>
                <a:gd name="T18" fmla="*/ 28 w 40"/>
                <a:gd name="T1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27">
                  <a:moveTo>
                    <a:pt x="28" y="25"/>
                  </a:moveTo>
                  <a:cubicBezTo>
                    <a:pt x="40" y="23"/>
                    <a:pt x="40" y="23"/>
                    <a:pt x="40" y="2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6"/>
                    <a:pt x="3" y="21"/>
                    <a:pt x="5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12" y="26"/>
                    <a:pt x="12" y="26"/>
                    <a:pt x="12" y="26"/>
                  </a:cubicBezTo>
                  <a:lnTo>
                    <a:pt x="28" y="25"/>
                  </a:lnTo>
                  <a:close/>
                </a:path>
              </a:pathLst>
            </a:custGeom>
            <a:solidFill>
              <a:srgbClr val="E74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87" name="Freeform 148">
              <a:extLst>
                <a:ext uri="{FF2B5EF4-FFF2-40B4-BE49-F238E27FC236}">
                  <a16:creationId xmlns:a16="http://schemas.microsoft.com/office/drawing/2014/main" id="{5DD58C85-3852-44A8-8DE9-F558EFD3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482" y="5009796"/>
              <a:ext cx="34852" cy="51633"/>
            </a:xfrm>
            <a:custGeom>
              <a:avLst/>
              <a:gdLst>
                <a:gd name="T0" fmla="*/ 25 w 28"/>
                <a:gd name="T1" fmla="*/ 17 h 41"/>
                <a:gd name="T2" fmla="*/ 28 w 28"/>
                <a:gd name="T3" fmla="*/ 10 h 41"/>
                <a:gd name="T4" fmla="*/ 27 w 28"/>
                <a:gd name="T5" fmla="*/ 9 h 41"/>
                <a:gd name="T6" fmla="*/ 14 w 28"/>
                <a:gd name="T7" fmla="*/ 0 h 41"/>
                <a:gd name="T8" fmla="*/ 1 w 28"/>
                <a:gd name="T9" fmla="*/ 10 h 41"/>
                <a:gd name="T10" fmla="*/ 0 w 28"/>
                <a:gd name="T11" fmla="*/ 10 h 41"/>
                <a:gd name="T12" fmla="*/ 3 w 28"/>
                <a:gd name="T13" fmla="*/ 16 h 41"/>
                <a:gd name="T14" fmla="*/ 9 w 28"/>
                <a:gd name="T15" fmla="*/ 30 h 41"/>
                <a:gd name="T16" fmla="*/ 14 w 28"/>
                <a:gd name="T17" fmla="*/ 41 h 41"/>
                <a:gd name="T18" fmla="*/ 25 w 28"/>
                <a:gd name="T1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1">
                  <a:moveTo>
                    <a:pt x="25" y="17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3"/>
                    <a:pt x="5" y="6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14" y="41"/>
                    <a:pt x="14" y="41"/>
                    <a:pt x="14" y="41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rgbClr val="6ABF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88" name="Freeform 149">
              <a:extLst>
                <a:ext uri="{FF2B5EF4-FFF2-40B4-BE49-F238E27FC236}">
                  <a16:creationId xmlns:a16="http://schemas.microsoft.com/office/drawing/2014/main" id="{B8093358-C98D-4886-889B-92149F36F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451" y="4963327"/>
              <a:ext cx="49051" cy="32271"/>
            </a:xfrm>
            <a:custGeom>
              <a:avLst/>
              <a:gdLst>
                <a:gd name="T0" fmla="*/ 35 w 39"/>
                <a:gd name="T1" fmla="*/ 25 h 26"/>
                <a:gd name="T2" fmla="*/ 39 w 39"/>
                <a:gd name="T3" fmla="*/ 10 h 26"/>
                <a:gd name="T4" fmla="*/ 26 w 39"/>
                <a:gd name="T5" fmla="*/ 0 h 26"/>
                <a:gd name="T6" fmla="*/ 25 w 39"/>
                <a:gd name="T7" fmla="*/ 0 h 26"/>
                <a:gd name="T8" fmla="*/ 20 w 39"/>
                <a:gd name="T9" fmla="*/ 4 h 26"/>
                <a:gd name="T10" fmla="*/ 9 w 39"/>
                <a:gd name="T11" fmla="*/ 15 h 26"/>
                <a:gd name="T12" fmla="*/ 0 w 39"/>
                <a:gd name="T13" fmla="*/ 23 h 26"/>
                <a:gd name="T14" fmla="*/ 27 w 39"/>
                <a:gd name="T15" fmla="*/ 25 h 26"/>
                <a:gd name="T16" fmla="*/ 34 w 39"/>
                <a:gd name="T17" fmla="*/ 26 h 26"/>
                <a:gd name="T18" fmla="*/ 35 w 39"/>
                <a:gd name="T1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26">
                  <a:moveTo>
                    <a:pt x="35" y="25"/>
                  </a:moveTo>
                  <a:cubicBezTo>
                    <a:pt x="39" y="10"/>
                    <a:pt x="39" y="10"/>
                    <a:pt x="39" y="10"/>
                  </a:cubicBezTo>
                  <a:cubicBezTo>
                    <a:pt x="35" y="7"/>
                    <a:pt x="31" y="3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4" y="26"/>
                    <a:pt x="34" y="26"/>
                    <a:pt x="34" y="26"/>
                  </a:cubicBezTo>
                  <a:lnTo>
                    <a:pt x="35" y="25"/>
                  </a:lnTo>
                  <a:close/>
                </a:path>
              </a:pathLst>
            </a:custGeom>
            <a:solidFill>
              <a:srgbClr val="EBA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89" name="Freeform 150">
              <a:extLst>
                <a:ext uri="{FF2B5EF4-FFF2-40B4-BE49-F238E27FC236}">
                  <a16:creationId xmlns:a16="http://schemas.microsoft.com/office/drawing/2014/main" id="{C14AAEEC-8E37-4324-BDCD-A1FB7445F7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4716" y="4698710"/>
              <a:ext cx="493092" cy="473730"/>
            </a:xfrm>
            <a:custGeom>
              <a:avLst/>
              <a:gdLst>
                <a:gd name="T0" fmla="*/ 357 w 393"/>
                <a:gd name="T1" fmla="*/ 114 h 375"/>
                <a:gd name="T2" fmla="*/ 305 w 393"/>
                <a:gd name="T3" fmla="*/ 86 h 375"/>
                <a:gd name="T4" fmla="*/ 277 w 393"/>
                <a:gd name="T5" fmla="*/ 70 h 375"/>
                <a:gd name="T6" fmla="*/ 273 w 393"/>
                <a:gd name="T7" fmla="*/ 53 h 375"/>
                <a:gd name="T8" fmla="*/ 202 w 393"/>
                <a:gd name="T9" fmla="*/ 1 h 375"/>
                <a:gd name="T10" fmla="*/ 158 w 393"/>
                <a:gd name="T11" fmla="*/ 24 h 375"/>
                <a:gd name="T12" fmla="*/ 113 w 393"/>
                <a:gd name="T13" fmla="*/ 67 h 375"/>
                <a:gd name="T14" fmla="*/ 90 w 393"/>
                <a:gd name="T15" fmla="*/ 86 h 375"/>
                <a:gd name="T16" fmla="*/ 7 w 393"/>
                <a:gd name="T17" fmla="*/ 134 h 375"/>
                <a:gd name="T18" fmla="*/ 2 w 393"/>
                <a:gd name="T19" fmla="*/ 155 h 375"/>
                <a:gd name="T20" fmla="*/ 35 w 393"/>
                <a:gd name="T21" fmla="*/ 238 h 375"/>
                <a:gd name="T22" fmla="*/ 57 w 393"/>
                <a:gd name="T23" fmla="*/ 263 h 375"/>
                <a:gd name="T24" fmla="*/ 64 w 393"/>
                <a:gd name="T25" fmla="*/ 345 h 375"/>
                <a:gd name="T26" fmla="*/ 84 w 393"/>
                <a:gd name="T27" fmla="*/ 375 h 375"/>
                <a:gd name="T28" fmla="*/ 170 w 393"/>
                <a:gd name="T29" fmla="*/ 373 h 375"/>
                <a:gd name="T30" fmla="*/ 181 w 393"/>
                <a:gd name="T31" fmla="*/ 363 h 375"/>
                <a:gd name="T32" fmla="*/ 212 w 393"/>
                <a:gd name="T33" fmla="*/ 366 h 375"/>
                <a:gd name="T34" fmla="*/ 310 w 393"/>
                <a:gd name="T35" fmla="*/ 375 h 375"/>
                <a:gd name="T36" fmla="*/ 334 w 393"/>
                <a:gd name="T37" fmla="*/ 330 h 375"/>
                <a:gd name="T38" fmla="*/ 344 w 393"/>
                <a:gd name="T39" fmla="*/ 272 h 375"/>
                <a:gd name="T40" fmla="*/ 327 w 393"/>
                <a:gd name="T41" fmla="*/ 242 h 375"/>
                <a:gd name="T42" fmla="*/ 366 w 393"/>
                <a:gd name="T43" fmla="*/ 231 h 375"/>
                <a:gd name="T44" fmla="*/ 237 w 393"/>
                <a:gd name="T45" fmla="*/ 171 h 375"/>
                <a:gd name="T46" fmla="*/ 244 w 393"/>
                <a:gd name="T47" fmla="*/ 139 h 375"/>
                <a:gd name="T48" fmla="*/ 247 w 393"/>
                <a:gd name="T49" fmla="*/ 233 h 375"/>
                <a:gd name="T50" fmla="*/ 186 w 393"/>
                <a:gd name="T51" fmla="*/ 262 h 375"/>
                <a:gd name="T52" fmla="*/ 197 w 393"/>
                <a:gd name="T53" fmla="*/ 287 h 375"/>
                <a:gd name="T54" fmla="*/ 196 w 393"/>
                <a:gd name="T55" fmla="*/ 233 h 375"/>
                <a:gd name="T56" fmla="*/ 158 w 393"/>
                <a:gd name="T57" fmla="*/ 146 h 375"/>
                <a:gd name="T58" fmla="*/ 154 w 393"/>
                <a:gd name="T59" fmla="*/ 174 h 375"/>
                <a:gd name="T60" fmla="*/ 168 w 393"/>
                <a:gd name="T61" fmla="*/ 40 h 375"/>
                <a:gd name="T62" fmla="*/ 254 w 393"/>
                <a:gd name="T63" fmla="*/ 89 h 375"/>
                <a:gd name="T64" fmla="*/ 204 w 393"/>
                <a:gd name="T65" fmla="*/ 155 h 375"/>
                <a:gd name="T66" fmla="*/ 188 w 393"/>
                <a:gd name="T67" fmla="*/ 161 h 375"/>
                <a:gd name="T68" fmla="*/ 187 w 393"/>
                <a:gd name="T69" fmla="*/ 149 h 375"/>
                <a:gd name="T70" fmla="*/ 129 w 393"/>
                <a:gd name="T71" fmla="*/ 66 h 375"/>
                <a:gd name="T72" fmla="*/ 22 w 393"/>
                <a:gd name="T73" fmla="*/ 148 h 375"/>
                <a:gd name="T74" fmla="*/ 134 w 393"/>
                <a:gd name="T75" fmla="*/ 137 h 375"/>
                <a:gd name="T76" fmla="*/ 152 w 393"/>
                <a:gd name="T77" fmla="*/ 183 h 375"/>
                <a:gd name="T78" fmla="*/ 150 w 393"/>
                <a:gd name="T79" fmla="*/ 199 h 375"/>
                <a:gd name="T80" fmla="*/ 138 w 393"/>
                <a:gd name="T81" fmla="*/ 198 h 375"/>
                <a:gd name="T82" fmla="*/ 154 w 393"/>
                <a:gd name="T83" fmla="*/ 234 h 375"/>
                <a:gd name="T84" fmla="*/ 145 w 393"/>
                <a:gd name="T85" fmla="*/ 209 h 375"/>
                <a:gd name="T86" fmla="*/ 169 w 393"/>
                <a:gd name="T87" fmla="*/ 350 h 375"/>
                <a:gd name="T88" fmla="*/ 82 w 393"/>
                <a:gd name="T89" fmla="*/ 339 h 375"/>
                <a:gd name="T90" fmla="*/ 145 w 393"/>
                <a:gd name="T91" fmla="*/ 244 h 375"/>
                <a:gd name="T92" fmla="*/ 163 w 393"/>
                <a:gd name="T93" fmla="*/ 237 h 375"/>
                <a:gd name="T94" fmla="*/ 173 w 393"/>
                <a:gd name="T95" fmla="*/ 249 h 375"/>
                <a:gd name="T96" fmla="*/ 180 w 393"/>
                <a:gd name="T97" fmla="*/ 282 h 375"/>
                <a:gd name="T98" fmla="*/ 333 w 393"/>
                <a:gd name="T99" fmla="*/ 284 h 375"/>
                <a:gd name="T100" fmla="*/ 288 w 393"/>
                <a:gd name="T101" fmla="*/ 355 h 375"/>
                <a:gd name="T102" fmla="*/ 217 w 393"/>
                <a:gd name="T103" fmla="*/ 267 h 375"/>
                <a:gd name="T104" fmla="*/ 218 w 393"/>
                <a:gd name="T105" fmla="*/ 249 h 375"/>
                <a:gd name="T106" fmla="*/ 230 w 393"/>
                <a:gd name="T107" fmla="*/ 238 h 375"/>
                <a:gd name="T108" fmla="*/ 239 w 393"/>
                <a:gd name="T109" fmla="*/ 246 h 375"/>
                <a:gd name="T110" fmla="*/ 367 w 393"/>
                <a:gd name="T111" fmla="*/ 165 h 375"/>
                <a:gd name="T112" fmla="*/ 261 w 393"/>
                <a:gd name="T113" fmla="*/ 205 h 375"/>
                <a:gd name="T114" fmla="*/ 244 w 393"/>
                <a:gd name="T115" fmla="*/ 199 h 375"/>
                <a:gd name="T116" fmla="*/ 239 w 393"/>
                <a:gd name="T117" fmla="*/ 184 h 375"/>
                <a:gd name="T118" fmla="*/ 248 w 393"/>
                <a:gd name="T119" fmla="*/ 177 h 375"/>
                <a:gd name="T120" fmla="*/ 310 w 393"/>
                <a:gd name="T121" fmla="*/ 10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" h="375">
                  <a:moveTo>
                    <a:pt x="392" y="143"/>
                  </a:moveTo>
                  <a:cubicBezTo>
                    <a:pt x="392" y="141"/>
                    <a:pt x="391" y="139"/>
                    <a:pt x="389" y="137"/>
                  </a:cubicBezTo>
                  <a:cubicBezTo>
                    <a:pt x="389" y="136"/>
                    <a:pt x="388" y="136"/>
                    <a:pt x="388" y="135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6" y="135"/>
                    <a:pt x="386" y="135"/>
                    <a:pt x="386" y="135"/>
                  </a:cubicBezTo>
                  <a:cubicBezTo>
                    <a:pt x="383" y="132"/>
                    <a:pt x="383" y="132"/>
                    <a:pt x="383" y="132"/>
                  </a:cubicBezTo>
                  <a:cubicBezTo>
                    <a:pt x="357" y="114"/>
                    <a:pt x="357" y="114"/>
                    <a:pt x="357" y="114"/>
                  </a:cubicBezTo>
                  <a:cubicBezTo>
                    <a:pt x="349" y="108"/>
                    <a:pt x="340" y="102"/>
                    <a:pt x="331" y="96"/>
                  </a:cubicBezTo>
                  <a:cubicBezTo>
                    <a:pt x="318" y="87"/>
                    <a:pt x="318" y="87"/>
                    <a:pt x="318" y="87"/>
                  </a:cubicBezTo>
                  <a:cubicBezTo>
                    <a:pt x="318" y="86"/>
                    <a:pt x="318" y="86"/>
                    <a:pt x="318" y="86"/>
                  </a:cubicBezTo>
                  <a:cubicBezTo>
                    <a:pt x="317" y="86"/>
                    <a:pt x="317" y="86"/>
                    <a:pt x="316" y="85"/>
                  </a:cubicBezTo>
                  <a:cubicBezTo>
                    <a:pt x="315" y="85"/>
                    <a:pt x="314" y="85"/>
                    <a:pt x="313" y="84"/>
                  </a:cubicBezTo>
                  <a:cubicBezTo>
                    <a:pt x="311" y="84"/>
                    <a:pt x="310" y="84"/>
                    <a:pt x="308" y="84"/>
                  </a:cubicBezTo>
                  <a:cubicBezTo>
                    <a:pt x="307" y="85"/>
                    <a:pt x="306" y="85"/>
                    <a:pt x="305" y="86"/>
                  </a:cubicBezTo>
                  <a:cubicBezTo>
                    <a:pt x="304" y="86"/>
                    <a:pt x="304" y="86"/>
                    <a:pt x="304" y="86"/>
                  </a:cubicBezTo>
                  <a:cubicBezTo>
                    <a:pt x="302" y="87"/>
                    <a:pt x="302" y="87"/>
                    <a:pt x="302" y="87"/>
                  </a:cubicBezTo>
                  <a:cubicBezTo>
                    <a:pt x="295" y="92"/>
                    <a:pt x="295" y="92"/>
                    <a:pt x="295" y="92"/>
                  </a:cubicBezTo>
                  <a:cubicBezTo>
                    <a:pt x="286" y="98"/>
                    <a:pt x="276" y="105"/>
                    <a:pt x="266" y="111"/>
                  </a:cubicBezTo>
                  <a:cubicBezTo>
                    <a:pt x="268" y="105"/>
                    <a:pt x="269" y="99"/>
                    <a:pt x="271" y="93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77" y="70"/>
                    <a:pt x="277" y="70"/>
                    <a:pt x="277" y="70"/>
                  </a:cubicBezTo>
                  <a:cubicBezTo>
                    <a:pt x="277" y="68"/>
                    <a:pt x="277" y="68"/>
                    <a:pt x="277" y="68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8" y="65"/>
                    <a:pt x="278" y="65"/>
                    <a:pt x="278" y="64"/>
                  </a:cubicBezTo>
                  <a:cubicBezTo>
                    <a:pt x="278" y="62"/>
                    <a:pt x="278" y="60"/>
                    <a:pt x="277" y="58"/>
                  </a:cubicBezTo>
                  <a:cubicBezTo>
                    <a:pt x="276" y="56"/>
                    <a:pt x="275" y="54"/>
                    <a:pt x="273" y="53"/>
                  </a:cubicBezTo>
                  <a:cubicBezTo>
                    <a:pt x="256" y="40"/>
                    <a:pt x="239" y="27"/>
                    <a:pt x="221" y="15"/>
                  </a:cubicBezTo>
                  <a:cubicBezTo>
                    <a:pt x="209" y="5"/>
                    <a:pt x="209" y="5"/>
                    <a:pt x="209" y="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204" y="3"/>
                    <a:pt x="204" y="3"/>
                    <a:pt x="204" y="3"/>
                  </a:cubicBezTo>
                  <a:cubicBezTo>
                    <a:pt x="204" y="2"/>
                    <a:pt x="204" y="2"/>
                    <a:pt x="204" y="2"/>
                  </a:cubicBezTo>
                  <a:cubicBezTo>
                    <a:pt x="203" y="2"/>
                    <a:pt x="203" y="2"/>
                    <a:pt x="203" y="2"/>
                  </a:cubicBezTo>
                  <a:cubicBezTo>
                    <a:pt x="203" y="1"/>
                    <a:pt x="202" y="1"/>
                    <a:pt x="202" y="1"/>
                  </a:cubicBezTo>
                  <a:cubicBezTo>
                    <a:pt x="199" y="0"/>
                    <a:pt x="197" y="0"/>
                    <a:pt x="195" y="0"/>
                  </a:cubicBezTo>
                  <a:cubicBezTo>
                    <a:pt x="194" y="0"/>
                    <a:pt x="193" y="0"/>
                    <a:pt x="192" y="1"/>
                  </a:cubicBezTo>
                  <a:cubicBezTo>
                    <a:pt x="191" y="1"/>
                    <a:pt x="191" y="1"/>
                    <a:pt x="190" y="1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4" y="6"/>
                    <a:pt x="184" y="6"/>
                    <a:pt x="184" y="6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49" y="30"/>
                    <a:pt x="140" y="37"/>
                    <a:pt x="132" y="43"/>
                  </a:cubicBezTo>
                  <a:cubicBezTo>
                    <a:pt x="119" y="52"/>
                    <a:pt x="119" y="52"/>
                    <a:pt x="119" y="52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15" y="55"/>
                    <a:pt x="114" y="57"/>
                    <a:pt x="113" y="59"/>
                  </a:cubicBezTo>
                  <a:cubicBezTo>
                    <a:pt x="112" y="60"/>
                    <a:pt x="112" y="62"/>
                    <a:pt x="112" y="65"/>
                  </a:cubicBezTo>
                  <a:cubicBezTo>
                    <a:pt x="112" y="65"/>
                    <a:pt x="112" y="66"/>
                    <a:pt x="113" y="66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3" y="68"/>
                    <a:pt x="113" y="68"/>
                    <a:pt x="113" y="68"/>
                  </a:cubicBezTo>
                  <a:cubicBezTo>
                    <a:pt x="115" y="76"/>
                    <a:pt x="115" y="76"/>
                    <a:pt x="115" y="76"/>
                  </a:cubicBezTo>
                  <a:cubicBezTo>
                    <a:pt x="119" y="86"/>
                    <a:pt x="122" y="97"/>
                    <a:pt x="125" y="108"/>
                  </a:cubicBezTo>
                  <a:cubicBezTo>
                    <a:pt x="121" y="105"/>
                    <a:pt x="117" y="103"/>
                    <a:pt x="112" y="100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88" y="84"/>
                    <a:pt x="87" y="84"/>
                  </a:cubicBezTo>
                  <a:cubicBezTo>
                    <a:pt x="85" y="83"/>
                    <a:pt x="83" y="83"/>
                    <a:pt x="81" y="83"/>
                  </a:cubicBezTo>
                  <a:cubicBezTo>
                    <a:pt x="79" y="84"/>
                    <a:pt x="77" y="84"/>
                    <a:pt x="75" y="86"/>
                  </a:cubicBezTo>
                  <a:cubicBezTo>
                    <a:pt x="57" y="98"/>
                    <a:pt x="40" y="110"/>
                    <a:pt x="23" y="123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3" y="137"/>
                    <a:pt x="2" y="139"/>
                    <a:pt x="1" y="141"/>
                  </a:cubicBezTo>
                  <a:cubicBezTo>
                    <a:pt x="0" y="143"/>
                    <a:pt x="0" y="146"/>
                    <a:pt x="0" y="148"/>
                  </a:cubicBezTo>
                  <a:cubicBezTo>
                    <a:pt x="0" y="149"/>
                    <a:pt x="0" y="150"/>
                    <a:pt x="1" y="150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13" y="186"/>
                    <a:pt x="13" y="186"/>
                    <a:pt x="13" y="186"/>
                  </a:cubicBezTo>
                  <a:cubicBezTo>
                    <a:pt x="16" y="196"/>
                    <a:pt x="19" y="206"/>
                    <a:pt x="23" y="216"/>
                  </a:cubicBezTo>
                  <a:cubicBezTo>
                    <a:pt x="28" y="230"/>
                    <a:pt x="28" y="230"/>
                    <a:pt x="28" y="230"/>
                  </a:cubicBezTo>
                  <a:cubicBezTo>
                    <a:pt x="28" y="231"/>
                    <a:pt x="28" y="231"/>
                    <a:pt x="28" y="231"/>
                  </a:cubicBezTo>
                  <a:cubicBezTo>
                    <a:pt x="29" y="232"/>
                    <a:pt x="29" y="232"/>
                    <a:pt x="29" y="233"/>
                  </a:cubicBezTo>
                  <a:cubicBezTo>
                    <a:pt x="30" y="234"/>
                    <a:pt x="30" y="235"/>
                    <a:pt x="31" y="235"/>
                  </a:cubicBezTo>
                  <a:cubicBezTo>
                    <a:pt x="32" y="237"/>
                    <a:pt x="34" y="238"/>
                    <a:pt x="35" y="238"/>
                  </a:cubicBezTo>
                  <a:cubicBezTo>
                    <a:pt x="36" y="239"/>
                    <a:pt x="37" y="239"/>
                    <a:pt x="39" y="239"/>
                  </a:cubicBezTo>
                  <a:cubicBezTo>
                    <a:pt x="40" y="239"/>
                    <a:pt x="40" y="239"/>
                    <a:pt x="40" y="239"/>
                  </a:cubicBezTo>
                  <a:cubicBezTo>
                    <a:pt x="42" y="239"/>
                    <a:pt x="42" y="239"/>
                    <a:pt x="42" y="239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73" y="241"/>
                    <a:pt x="84" y="241"/>
                  </a:cubicBezTo>
                  <a:cubicBezTo>
                    <a:pt x="79" y="245"/>
                    <a:pt x="74" y="249"/>
                    <a:pt x="70" y="253"/>
                  </a:cubicBezTo>
                  <a:cubicBezTo>
                    <a:pt x="57" y="263"/>
                    <a:pt x="57" y="263"/>
                    <a:pt x="57" y="263"/>
                  </a:cubicBezTo>
                  <a:cubicBezTo>
                    <a:pt x="51" y="268"/>
                    <a:pt x="51" y="268"/>
                    <a:pt x="51" y="268"/>
                  </a:cubicBezTo>
                  <a:cubicBezTo>
                    <a:pt x="50" y="270"/>
                    <a:pt x="50" y="270"/>
                    <a:pt x="50" y="270"/>
                  </a:cubicBezTo>
                  <a:cubicBezTo>
                    <a:pt x="49" y="270"/>
                    <a:pt x="49" y="270"/>
                    <a:pt x="49" y="270"/>
                  </a:cubicBezTo>
                  <a:cubicBezTo>
                    <a:pt x="49" y="270"/>
                    <a:pt x="48" y="271"/>
                    <a:pt x="47" y="272"/>
                  </a:cubicBezTo>
                  <a:cubicBezTo>
                    <a:pt x="45" y="274"/>
                    <a:pt x="45" y="276"/>
                    <a:pt x="44" y="278"/>
                  </a:cubicBezTo>
                  <a:cubicBezTo>
                    <a:pt x="44" y="280"/>
                    <a:pt x="44" y="282"/>
                    <a:pt x="45" y="284"/>
                  </a:cubicBezTo>
                  <a:cubicBezTo>
                    <a:pt x="51" y="305"/>
                    <a:pt x="57" y="325"/>
                    <a:pt x="64" y="345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70" y="364"/>
                    <a:pt x="70" y="364"/>
                    <a:pt x="70" y="364"/>
                  </a:cubicBezTo>
                  <a:cubicBezTo>
                    <a:pt x="70" y="366"/>
                    <a:pt x="70" y="366"/>
                    <a:pt x="70" y="366"/>
                  </a:cubicBezTo>
                  <a:cubicBezTo>
                    <a:pt x="71" y="369"/>
                    <a:pt x="73" y="370"/>
                    <a:pt x="75" y="372"/>
                  </a:cubicBezTo>
                  <a:cubicBezTo>
                    <a:pt x="76" y="373"/>
                    <a:pt x="78" y="374"/>
                    <a:pt x="81" y="375"/>
                  </a:cubicBezTo>
                  <a:cubicBezTo>
                    <a:pt x="81" y="375"/>
                    <a:pt x="82" y="375"/>
                    <a:pt x="83" y="375"/>
                  </a:cubicBezTo>
                  <a:cubicBezTo>
                    <a:pt x="84" y="375"/>
                    <a:pt x="84" y="375"/>
                    <a:pt x="84" y="375"/>
                  </a:cubicBezTo>
                  <a:cubicBezTo>
                    <a:pt x="85" y="375"/>
                    <a:pt x="85" y="375"/>
                    <a:pt x="85" y="375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120" y="374"/>
                    <a:pt x="120" y="374"/>
                    <a:pt x="120" y="374"/>
                  </a:cubicBezTo>
                  <a:cubicBezTo>
                    <a:pt x="131" y="374"/>
                    <a:pt x="141" y="374"/>
                    <a:pt x="152" y="374"/>
                  </a:cubicBezTo>
                  <a:cubicBezTo>
                    <a:pt x="168" y="373"/>
                    <a:pt x="168" y="373"/>
                    <a:pt x="168" y="373"/>
                  </a:cubicBezTo>
                  <a:cubicBezTo>
                    <a:pt x="168" y="373"/>
                    <a:pt x="168" y="373"/>
                    <a:pt x="168" y="373"/>
                  </a:cubicBezTo>
                  <a:cubicBezTo>
                    <a:pt x="169" y="373"/>
                    <a:pt x="170" y="373"/>
                    <a:pt x="170" y="373"/>
                  </a:cubicBezTo>
                  <a:cubicBezTo>
                    <a:pt x="171" y="373"/>
                    <a:pt x="172" y="373"/>
                    <a:pt x="173" y="372"/>
                  </a:cubicBezTo>
                  <a:cubicBezTo>
                    <a:pt x="175" y="372"/>
                    <a:pt x="176" y="371"/>
                    <a:pt x="177" y="369"/>
                  </a:cubicBezTo>
                  <a:cubicBezTo>
                    <a:pt x="178" y="368"/>
                    <a:pt x="179" y="368"/>
                    <a:pt x="179" y="367"/>
                  </a:cubicBezTo>
                  <a:cubicBezTo>
                    <a:pt x="180" y="366"/>
                    <a:pt x="180" y="366"/>
                    <a:pt x="180" y="366"/>
                  </a:cubicBezTo>
                  <a:cubicBezTo>
                    <a:pt x="180" y="366"/>
                    <a:pt x="180" y="366"/>
                    <a:pt x="180" y="366"/>
                  </a:cubicBezTo>
                  <a:cubicBezTo>
                    <a:pt x="180" y="365"/>
                    <a:pt x="180" y="365"/>
                    <a:pt x="180" y="365"/>
                  </a:cubicBezTo>
                  <a:cubicBezTo>
                    <a:pt x="181" y="363"/>
                    <a:pt x="181" y="363"/>
                    <a:pt x="181" y="363"/>
                  </a:cubicBezTo>
                  <a:cubicBezTo>
                    <a:pt x="183" y="356"/>
                    <a:pt x="183" y="356"/>
                    <a:pt x="183" y="356"/>
                  </a:cubicBezTo>
                  <a:cubicBezTo>
                    <a:pt x="187" y="345"/>
                    <a:pt x="192" y="334"/>
                    <a:pt x="196" y="323"/>
                  </a:cubicBezTo>
                  <a:cubicBezTo>
                    <a:pt x="198" y="329"/>
                    <a:pt x="200" y="335"/>
                    <a:pt x="203" y="341"/>
                  </a:cubicBezTo>
                  <a:cubicBezTo>
                    <a:pt x="208" y="356"/>
                    <a:pt x="208" y="356"/>
                    <a:pt x="208" y="356"/>
                  </a:cubicBezTo>
                  <a:cubicBezTo>
                    <a:pt x="211" y="363"/>
                    <a:pt x="211" y="363"/>
                    <a:pt x="211" y="363"/>
                  </a:cubicBezTo>
                  <a:cubicBezTo>
                    <a:pt x="212" y="365"/>
                    <a:pt x="212" y="365"/>
                    <a:pt x="212" y="365"/>
                  </a:cubicBezTo>
                  <a:cubicBezTo>
                    <a:pt x="212" y="366"/>
                    <a:pt x="212" y="366"/>
                    <a:pt x="212" y="366"/>
                  </a:cubicBezTo>
                  <a:cubicBezTo>
                    <a:pt x="212" y="366"/>
                    <a:pt x="213" y="367"/>
                    <a:pt x="214" y="368"/>
                  </a:cubicBezTo>
                  <a:cubicBezTo>
                    <a:pt x="215" y="370"/>
                    <a:pt x="216" y="372"/>
                    <a:pt x="218" y="373"/>
                  </a:cubicBezTo>
                  <a:cubicBezTo>
                    <a:pt x="220" y="373"/>
                    <a:pt x="222" y="374"/>
                    <a:pt x="225" y="374"/>
                  </a:cubicBezTo>
                  <a:cubicBezTo>
                    <a:pt x="246" y="375"/>
                    <a:pt x="267" y="375"/>
                    <a:pt x="288" y="375"/>
                  </a:cubicBezTo>
                  <a:cubicBezTo>
                    <a:pt x="304" y="375"/>
                    <a:pt x="304" y="375"/>
                    <a:pt x="304" y="375"/>
                  </a:cubicBezTo>
                  <a:cubicBezTo>
                    <a:pt x="308" y="375"/>
                    <a:pt x="308" y="375"/>
                    <a:pt x="30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13" y="375"/>
                    <a:pt x="315" y="374"/>
                    <a:pt x="317" y="373"/>
                  </a:cubicBezTo>
                  <a:cubicBezTo>
                    <a:pt x="319" y="372"/>
                    <a:pt x="320" y="370"/>
                    <a:pt x="322" y="368"/>
                  </a:cubicBezTo>
                  <a:cubicBezTo>
                    <a:pt x="322" y="367"/>
                    <a:pt x="322" y="367"/>
                    <a:pt x="322" y="366"/>
                  </a:cubicBezTo>
                  <a:cubicBezTo>
                    <a:pt x="323" y="365"/>
                    <a:pt x="323" y="365"/>
                    <a:pt x="323" y="365"/>
                  </a:cubicBezTo>
                  <a:cubicBezTo>
                    <a:pt x="323" y="364"/>
                    <a:pt x="323" y="364"/>
                    <a:pt x="323" y="364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34" y="330"/>
                    <a:pt x="334" y="330"/>
                    <a:pt x="334" y="330"/>
                  </a:cubicBezTo>
                  <a:cubicBezTo>
                    <a:pt x="337" y="320"/>
                    <a:pt x="340" y="310"/>
                    <a:pt x="343" y="300"/>
                  </a:cubicBezTo>
                  <a:cubicBezTo>
                    <a:pt x="347" y="285"/>
                    <a:pt x="347" y="285"/>
                    <a:pt x="347" y="285"/>
                  </a:cubicBezTo>
                  <a:cubicBezTo>
                    <a:pt x="347" y="284"/>
                    <a:pt x="347" y="284"/>
                    <a:pt x="347" y="284"/>
                  </a:cubicBezTo>
                  <a:cubicBezTo>
                    <a:pt x="348" y="284"/>
                    <a:pt x="348" y="283"/>
                    <a:pt x="348" y="283"/>
                  </a:cubicBezTo>
                  <a:cubicBezTo>
                    <a:pt x="348" y="281"/>
                    <a:pt x="348" y="280"/>
                    <a:pt x="348" y="279"/>
                  </a:cubicBezTo>
                  <a:cubicBezTo>
                    <a:pt x="348" y="278"/>
                    <a:pt x="347" y="276"/>
                    <a:pt x="346" y="274"/>
                  </a:cubicBezTo>
                  <a:cubicBezTo>
                    <a:pt x="346" y="273"/>
                    <a:pt x="345" y="272"/>
                    <a:pt x="344" y="272"/>
                  </a:cubicBezTo>
                  <a:cubicBezTo>
                    <a:pt x="344" y="271"/>
                    <a:pt x="344" y="271"/>
                    <a:pt x="344" y="271"/>
                  </a:cubicBezTo>
                  <a:cubicBezTo>
                    <a:pt x="343" y="271"/>
                    <a:pt x="343" y="271"/>
                    <a:pt x="343" y="271"/>
                  </a:cubicBezTo>
                  <a:cubicBezTo>
                    <a:pt x="343" y="271"/>
                    <a:pt x="343" y="271"/>
                    <a:pt x="343" y="271"/>
                  </a:cubicBezTo>
                  <a:cubicBezTo>
                    <a:pt x="342" y="269"/>
                    <a:pt x="342" y="269"/>
                    <a:pt x="342" y="269"/>
                  </a:cubicBezTo>
                  <a:cubicBezTo>
                    <a:pt x="335" y="264"/>
                    <a:pt x="335" y="264"/>
                    <a:pt x="335" y="264"/>
                  </a:cubicBezTo>
                  <a:cubicBezTo>
                    <a:pt x="326" y="257"/>
                    <a:pt x="317" y="250"/>
                    <a:pt x="308" y="243"/>
                  </a:cubicBezTo>
                  <a:cubicBezTo>
                    <a:pt x="314" y="242"/>
                    <a:pt x="321" y="242"/>
                    <a:pt x="327" y="242"/>
                  </a:cubicBezTo>
                  <a:cubicBezTo>
                    <a:pt x="343" y="241"/>
                    <a:pt x="343" y="241"/>
                    <a:pt x="343" y="241"/>
                  </a:cubicBezTo>
                  <a:cubicBezTo>
                    <a:pt x="351" y="240"/>
                    <a:pt x="351" y="240"/>
                    <a:pt x="351" y="240"/>
                  </a:cubicBezTo>
                  <a:cubicBezTo>
                    <a:pt x="353" y="240"/>
                    <a:pt x="353" y="240"/>
                    <a:pt x="353" y="240"/>
                  </a:cubicBezTo>
                  <a:cubicBezTo>
                    <a:pt x="354" y="240"/>
                    <a:pt x="354" y="240"/>
                    <a:pt x="354" y="240"/>
                  </a:cubicBezTo>
                  <a:cubicBezTo>
                    <a:pt x="354" y="240"/>
                    <a:pt x="356" y="240"/>
                    <a:pt x="357" y="240"/>
                  </a:cubicBezTo>
                  <a:cubicBezTo>
                    <a:pt x="359" y="239"/>
                    <a:pt x="360" y="238"/>
                    <a:pt x="362" y="237"/>
                  </a:cubicBezTo>
                  <a:cubicBezTo>
                    <a:pt x="363" y="235"/>
                    <a:pt x="365" y="234"/>
                    <a:pt x="366" y="231"/>
                  </a:cubicBezTo>
                  <a:cubicBezTo>
                    <a:pt x="372" y="211"/>
                    <a:pt x="379" y="191"/>
                    <a:pt x="386" y="171"/>
                  </a:cubicBezTo>
                  <a:cubicBezTo>
                    <a:pt x="391" y="156"/>
                    <a:pt x="391" y="156"/>
                    <a:pt x="391" y="156"/>
                  </a:cubicBezTo>
                  <a:cubicBezTo>
                    <a:pt x="392" y="152"/>
                    <a:pt x="392" y="152"/>
                    <a:pt x="392" y="152"/>
                  </a:cubicBezTo>
                  <a:cubicBezTo>
                    <a:pt x="392" y="150"/>
                    <a:pt x="392" y="150"/>
                    <a:pt x="392" y="150"/>
                  </a:cubicBezTo>
                  <a:cubicBezTo>
                    <a:pt x="393" y="147"/>
                    <a:pt x="393" y="145"/>
                    <a:pt x="392" y="143"/>
                  </a:cubicBezTo>
                  <a:close/>
                  <a:moveTo>
                    <a:pt x="238" y="167"/>
                  </a:moveTo>
                  <a:cubicBezTo>
                    <a:pt x="237" y="171"/>
                    <a:pt x="237" y="171"/>
                    <a:pt x="237" y="171"/>
                  </a:cubicBezTo>
                  <a:cubicBezTo>
                    <a:pt x="237" y="173"/>
                    <a:pt x="237" y="173"/>
                    <a:pt x="237" y="173"/>
                  </a:cubicBezTo>
                  <a:cubicBezTo>
                    <a:pt x="235" y="173"/>
                    <a:pt x="235" y="173"/>
                    <a:pt x="235" y="173"/>
                  </a:cubicBezTo>
                  <a:cubicBezTo>
                    <a:pt x="230" y="173"/>
                    <a:pt x="225" y="173"/>
                    <a:pt x="220" y="173"/>
                  </a:cubicBezTo>
                  <a:cubicBezTo>
                    <a:pt x="215" y="158"/>
                    <a:pt x="215" y="158"/>
                    <a:pt x="215" y="158"/>
                  </a:cubicBezTo>
                  <a:cubicBezTo>
                    <a:pt x="214" y="156"/>
                    <a:pt x="214" y="156"/>
                    <a:pt x="214" y="156"/>
                  </a:cubicBezTo>
                  <a:cubicBezTo>
                    <a:pt x="221" y="152"/>
                    <a:pt x="221" y="152"/>
                    <a:pt x="221" y="152"/>
                  </a:cubicBezTo>
                  <a:cubicBezTo>
                    <a:pt x="244" y="139"/>
                    <a:pt x="244" y="139"/>
                    <a:pt x="244" y="139"/>
                  </a:cubicBezTo>
                  <a:cubicBezTo>
                    <a:pt x="241" y="152"/>
                    <a:pt x="241" y="152"/>
                    <a:pt x="241" y="152"/>
                  </a:cubicBezTo>
                  <a:lnTo>
                    <a:pt x="238" y="167"/>
                  </a:lnTo>
                  <a:close/>
                  <a:moveTo>
                    <a:pt x="249" y="207"/>
                  </a:moveTo>
                  <a:cubicBezTo>
                    <a:pt x="255" y="212"/>
                    <a:pt x="255" y="212"/>
                    <a:pt x="255" y="212"/>
                  </a:cubicBezTo>
                  <a:cubicBezTo>
                    <a:pt x="275" y="230"/>
                    <a:pt x="275" y="230"/>
                    <a:pt x="275" y="230"/>
                  </a:cubicBezTo>
                  <a:cubicBezTo>
                    <a:pt x="263" y="232"/>
                    <a:pt x="263" y="232"/>
                    <a:pt x="263" y="232"/>
                  </a:cubicBezTo>
                  <a:cubicBezTo>
                    <a:pt x="247" y="233"/>
                    <a:pt x="247" y="233"/>
                    <a:pt x="247" y="233"/>
                  </a:cubicBezTo>
                  <a:cubicBezTo>
                    <a:pt x="241" y="234"/>
                    <a:pt x="241" y="234"/>
                    <a:pt x="241" y="234"/>
                  </a:cubicBezTo>
                  <a:cubicBezTo>
                    <a:pt x="240" y="233"/>
                    <a:pt x="240" y="233"/>
                    <a:pt x="240" y="233"/>
                  </a:cubicBezTo>
                  <a:cubicBezTo>
                    <a:pt x="238" y="228"/>
                    <a:pt x="237" y="223"/>
                    <a:pt x="235" y="217"/>
                  </a:cubicBezTo>
                  <a:cubicBezTo>
                    <a:pt x="248" y="208"/>
                    <a:pt x="248" y="208"/>
                    <a:pt x="248" y="208"/>
                  </a:cubicBezTo>
                  <a:lnTo>
                    <a:pt x="249" y="207"/>
                  </a:lnTo>
                  <a:close/>
                  <a:moveTo>
                    <a:pt x="192" y="276"/>
                  </a:moveTo>
                  <a:cubicBezTo>
                    <a:pt x="186" y="262"/>
                    <a:pt x="186" y="262"/>
                    <a:pt x="186" y="262"/>
                  </a:cubicBezTo>
                  <a:cubicBezTo>
                    <a:pt x="183" y="256"/>
                    <a:pt x="183" y="256"/>
                    <a:pt x="183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8" y="252"/>
                    <a:pt x="193" y="249"/>
                    <a:pt x="197" y="246"/>
                  </a:cubicBezTo>
                  <a:cubicBezTo>
                    <a:pt x="210" y="255"/>
                    <a:pt x="210" y="255"/>
                    <a:pt x="210" y="255"/>
                  </a:cubicBezTo>
                  <a:cubicBezTo>
                    <a:pt x="211" y="256"/>
                    <a:pt x="211" y="256"/>
                    <a:pt x="211" y="256"/>
                  </a:cubicBezTo>
                  <a:cubicBezTo>
                    <a:pt x="208" y="263"/>
                    <a:pt x="208" y="263"/>
                    <a:pt x="208" y="263"/>
                  </a:cubicBezTo>
                  <a:cubicBezTo>
                    <a:pt x="197" y="287"/>
                    <a:pt x="197" y="287"/>
                    <a:pt x="197" y="287"/>
                  </a:cubicBezTo>
                  <a:lnTo>
                    <a:pt x="192" y="276"/>
                  </a:lnTo>
                  <a:close/>
                  <a:moveTo>
                    <a:pt x="196" y="233"/>
                  </a:moveTo>
                  <a:cubicBezTo>
                    <a:pt x="187" y="227"/>
                    <a:pt x="179" y="220"/>
                    <a:pt x="170" y="214"/>
                  </a:cubicBezTo>
                  <a:cubicBezTo>
                    <a:pt x="174" y="204"/>
                    <a:pt x="177" y="193"/>
                    <a:pt x="181" y="183"/>
                  </a:cubicBezTo>
                  <a:cubicBezTo>
                    <a:pt x="191" y="183"/>
                    <a:pt x="202" y="184"/>
                    <a:pt x="213" y="184"/>
                  </a:cubicBezTo>
                  <a:cubicBezTo>
                    <a:pt x="216" y="194"/>
                    <a:pt x="219" y="204"/>
                    <a:pt x="223" y="214"/>
                  </a:cubicBezTo>
                  <a:cubicBezTo>
                    <a:pt x="214" y="221"/>
                    <a:pt x="205" y="227"/>
                    <a:pt x="196" y="233"/>
                  </a:cubicBezTo>
                  <a:close/>
                  <a:moveTo>
                    <a:pt x="171" y="174"/>
                  </a:moveTo>
                  <a:cubicBezTo>
                    <a:pt x="155" y="174"/>
                    <a:pt x="155" y="174"/>
                    <a:pt x="155" y="174"/>
                  </a:cubicBezTo>
                  <a:cubicBezTo>
                    <a:pt x="155" y="174"/>
                    <a:pt x="155" y="174"/>
                    <a:pt x="155" y="174"/>
                  </a:cubicBezTo>
                  <a:cubicBezTo>
                    <a:pt x="155" y="173"/>
                    <a:pt x="155" y="173"/>
                    <a:pt x="155" y="173"/>
                  </a:cubicBezTo>
                  <a:cubicBezTo>
                    <a:pt x="153" y="165"/>
                    <a:pt x="153" y="165"/>
                    <a:pt x="153" y="165"/>
                  </a:cubicBezTo>
                  <a:cubicBezTo>
                    <a:pt x="146" y="139"/>
                    <a:pt x="146" y="139"/>
                    <a:pt x="146" y="139"/>
                  </a:cubicBezTo>
                  <a:cubicBezTo>
                    <a:pt x="158" y="146"/>
                    <a:pt x="158" y="146"/>
                    <a:pt x="158" y="146"/>
                  </a:cubicBezTo>
                  <a:cubicBezTo>
                    <a:pt x="172" y="154"/>
                    <a:pt x="172" y="154"/>
                    <a:pt x="172" y="154"/>
                  </a:cubicBezTo>
                  <a:cubicBezTo>
                    <a:pt x="177" y="157"/>
                    <a:pt x="177" y="157"/>
                    <a:pt x="177" y="157"/>
                  </a:cubicBezTo>
                  <a:cubicBezTo>
                    <a:pt x="177" y="158"/>
                    <a:pt x="177" y="158"/>
                    <a:pt x="177" y="158"/>
                  </a:cubicBezTo>
                  <a:cubicBezTo>
                    <a:pt x="176" y="163"/>
                    <a:pt x="174" y="168"/>
                    <a:pt x="172" y="174"/>
                  </a:cubicBezTo>
                  <a:cubicBezTo>
                    <a:pt x="172" y="174"/>
                    <a:pt x="171" y="174"/>
                    <a:pt x="171" y="174"/>
                  </a:cubicBezTo>
                  <a:close/>
                  <a:moveTo>
                    <a:pt x="154" y="174"/>
                  </a:moveTo>
                  <a:cubicBezTo>
                    <a:pt x="154" y="174"/>
                    <a:pt x="154" y="174"/>
                    <a:pt x="154" y="174"/>
                  </a:cubicBezTo>
                  <a:cubicBezTo>
                    <a:pt x="154" y="174"/>
                    <a:pt x="154" y="174"/>
                    <a:pt x="154" y="174"/>
                  </a:cubicBezTo>
                  <a:cubicBezTo>
                    <a:pt x="154" y="174"/>
                    <a:pt x="154" y="174"/>
                    <a:pt x="154" y="174"/>
                  </a:cubicBezTo>
                  <a:close/>
                  <a:moveTo>
                    <a:pt x="214" y="155"/>
                  </a:moveTo>
                  <a:cubicBezTo>
                    <a:pt x="214" y="155"/>
                    <a:pt x="214" y="155"/>
                    <a:pt x="214" y="155"/>
                  </a:cubicBezTo>
                  <a:cubicBezTo>
                    <a:pt x="214" y="155"/>
                    <a:pt x="214" y="155"/>
                    <a:pt x="214" y="155"/>
                  </a:cubicBezTo>
                  <a:close/>
                  <a:moveTo>
                    <a:pt x="142" y="57"/>
                  </a:moveTo>
                  <a:cubicBezTo>
                    <a:pt x="151" y="51"/>
                    <a:pt x="159" y="46"/>
                    <a:pt x="168" y="40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210" y="31"/>
                    <a:pt x="210" y="31"/>
                    <a:pt x="210" y="31"/>
                  </a:cubicBezTo>
                  <a:cubicBezTo>
                    <a:pt x="226" y="42"/>
                    <a:pt x="243" y="54"/>
                    <a:pt x="259" y="66"/>
                  </a:cubicBezTo>
                  <a:cubicBezTo>
                    <a:pt x="258" y="73"/>
                    <a:pt x="258" y="73"/>
                    <a:pt x="258" y="73"/>
                  </a:cubicBezTo>
                  <a:cubicBezTo>
                    <a:pt x="254" y="89"/>
                    <a:pt x="254" y="89"/>
                    <a:pt x="254" y="89"/>
                  </a:cubicBezTo>
                  <a:cubicBezTo>
                    <a:pt x="252" y="99"/>
                    <a:pt x="250" y="110"/>
                    <a:pt x="248" y="120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5" y="125"/>
                    <a:pt x="244" y="126"/>
                    <a:pt x="242" y="127"/>
                  </a:cubicBezTo>
                  <a:cubicBezTo>
                    <a:pt x="216" y="144"/>
                    <a:pt x="216" y="144"/>
                    <a:pt x="216" y="144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48"/>
                    <a:pt x="207" y="150"/>
                    <a:pt x="206" y="151"/>
                  </a:cubicBezTo>
                  <a:cubicBezTo>
                    <a:pt x="205" y="152"/>
                    <a:pt x="204" y="154"/>
                    <a:pt x="204" y="155"/>
                  </a:cubicBezTo>
                  <a:cubicBezTo>
                    <a:pt x="204" y="156"/>
                    <a:pt x="204" y="157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9"/>
                    <a:pt x="205" y="159"/>
                    <a:pt x="205" y="159"/>
                  </a:cubicBezTo>
                  <a:cubicBezTo>
                    <a:pt x="206" y="161"/>
                    <a:pt x="206" y="161"/>
                    <a:pt x="206" y="161"/>
                  </a:cubicBezTo>
                  <a:cubicBezTo>
                    <a:pt x="210" y="173"/>
                    <a:pt x="210" y="173"/>
                    <a:pt x="210" y="173"/>
                  </a:cubicBezTo>
                  <a:cubicBezTo>
                    <a:pt x="201" y="173"/>
                    <a:pt x="193" y="173"/>
                    <a:pt x="184" y="173"/>
                  </a:cubicBezTo>
                  <a:cubicBezTo>
                    <a:pt x="185" y="169"/>
                    <a:pt x="187" y="165"/>
                    <a:pt x="188" y="161"/>
                  </a:cubicBezTo>
                  <a:cubicBezTo>
                    <a:pt x="189" y="160"/>
                    <a:pt x="189" y="160"/>
                    <a:pt x="189" y="160"/>
                  </a:cubicBezTo>
                  <a:cubicBezTo>
                    <a:pt x="189" y="159"/>
                    <a:pt x="189" y="159"/>
                    <a:pt x="189" y="159"/>
                  </a:cubicBezTo>
                  <a:cubicBezTo>
                    <a:pt x="189" y="158"/>
                    <a:pt x="189" y="158"/>
                    <a:pt x="189" y="158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90" y="157"/>
                    <a:pt x="190" y="157"/>
                    <a:pt x="190" y="156"/>
                  </a:cubicBezTo>
                  <a:cubicBezTo>
                    <a:pt x="190" y="154"/>
                    <a:pt x="189" y="153"/>
                    <a:pt x="189" y="151"/>
                  </a:cubicBezTo>
                  <a:cubicBezTo>
                    <a:pt x="188" y="150"/>
                    <a:pt x="188" y="150"/>
                    <a:pt x="187" y="149"/>
                  </a:cubicBezTo>
                  <a:cubicBezTo>
                    <a:pt x="187" y="149"/>
                    <a:pt x="186" y="148"/>
                    <a:pt x="186" y="148"/>
                  </a:cubicBezTo>
                  <a:cubicBezTo>
                    <a:pt x="185" y="147"/>
                    <a:pt x="185" y="147"/>
                    <a:pt x="185" y="147"/>
                  </a:cubicBezTo>
                  <a:cubicBezTo>
                    <a:pt x="179" y="143"/>
                    <a:pt x="179" y="143"/>
                    <a:pt x="179" y="143"/>
                  </a:cubicBezTo>
                  <a:cubicBezTo>
                    <a:pt x="165" y="134"/>
                    <a:pt x="165" y="134"/>
                    <a:pt x="165" y="134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38" y="103"/>
                    <a:pt x="134" y="87"/>
                    <a:pt x="131" y="71"/>
                  </a:cubicBezTo>
                  <a:cubicBezTo>
                    <a:pt x="129" y="66"/>
                    <a:pt x="129" y="66"/>
                    <a:pt x="129" y="66"/>
                  </a:cubicBezTo>
                  <a:lnTo>
                    <a:pt x="142" y="57"/>
                  </a:lnTo>
                  <a:close/>
                  <a:moveTo>
                    <a:pt x="43" y="223"/>
                  </a:moveTo>
                  <a:cubicBezTo>
                    <a:pt x="39" y="210"/>
                    <a:pt x="39" y="210"/>
                    <a:pt x="39" y="210"/>
                  </a:cubicBezTo>
                  <a:cubicBezTo>
                    <a:pt x="36" y="200"/>
                    <a:pt x="33" y="190"/>
                    <a:pt x="30" y="180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20" y="148"/>
                    <a:pt x="20" y="148"/>
                    <a:pt x="20" y="148"/>
                  </a:cubicBezTo>
                  <a:cubicBezTo>
                    <a:pt x="22" y="148"/>
                    <a:pt x="22" y="148"/>
                    <a:pt x="22" y="14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51" y="126"/>
                    <a:pt x="67" y="114"/>
                    <a:pt x="83" y="102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103" y="114"/>
                    <a:pt x="103" y="114"/>
                    <a:pt x="103" y="114"/>
                  </a:cubicBezTo>
                  <a:cubicBezTo>
                    <a:pt x="112" y="120"/>
                    <a:pt x="121" y="125"/>
                    <a:pt x="131" y="130"/>
                  </a:cubicBezTo>
                  <a:cubicBezTo>
                    <a:pt x="132" y="131"/>
                    <a:pt x="132" y="131"/>
                    <a:pt x="132" y="131"/>
                  </a:cubicBezTo>
                  <a:cubicBezTo>
                    <a:pt x="133" y="133"/>
                    <a:pt x="133" y="135"/>
                    <a:pt x="134" y="137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5" y="175"/>
                    <a:pt x="145" y="175"/>
                    <a:pt x="145" y="175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7"/>
                    <a:pt x="146" y="178"/>
                    <a:pt x="146" y="178"/>
                  </a:cubicBezTo>
                  <a:cubicBezTo>
                    <a:pt x="146" y="178"/>
                    <a:pt x="146" y="179"/>
                    <a:pt x="147" y="179"/>
                  </a:cubicBezTo>
                  <a:cubicBezTo>
                    <a:pt x="147" y="180"/>
                    <a:pt x="147" y="180"/>
                    <a:pt x="148" y="181"/>
                  </a:cubicBezTo>
                  <a:cubicBezTo>
                    <a:pt x="149" y="182"/>
                    <a:pt x="150" y="183"/>
                    <a:pt x="152" y="183"/>
                  </a:cubicBezTo>
                  <a:cubicBezTo>
                    <a:pt x="152" y="183"/>
                    <a:pt x="153" y="183"/>
                    <a:pt x="153" y="183"/>
                  </a:cubicBezTo>
                  <a:cubicBezTo>
                    <a:pt x="154" y="183"/>
                    <a:pt x="154" y="183"/>
                    <a:pt x="154" y="183"/>
                  </a:cubicBezTo>
                  <a:cubicBezTo>
                    <a:pt x="155" y="183"/>
                    <a:pt x="155" y="183"/>
                    <a:pt x="155" y="18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167" y="191"/>
                    <a:pt x="164" y="199"/>
                    <a:pt x="162" y="208"/>
                  </a:cubicBezTo>
                  <a:cubicBezTo>
                    <a:pt x="159" y="205"/>
                    <a:pt x="155" y="202"/>
                    <a:pt x="152" y="200"/>
                  </a:cubicBezTo>
                  <a:cubicBezTo>
                    <a:pt x="150" y="199"/>
                    <a:pt x="150" y="199"/>
                    <a:pt x="150" y="199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8" y="197"/>
                    <a:pt x="148" y="197"/>
                    <a:pt x="147" y="197"/>
                  </a:cubicBezTo>
                  <a:cubicBezTo>
                    <a:pt x="146" y="196"/>
                    <a:pt x="144" y="196"/>
                    <a:pt x="142" y="196"/>
                  </a:cubicBezTo>
                  <a:cubicBezTo>
                    <a:pt x="141" y="196"/>
                    <a:pt x="141" y="197"/>
                    <a:pt x="140" y="197"/>
                  </a:cubicBezTo>
                  <a:cubicBezTo>
                    <a:pt x="139" y="197"/>
                    <a:pt x="139" y="197"/>
                    <a:pt x="138" y="198"/>
                  </a:cubicBezTo>
                  <a:cubicBezTo>
                    <a:pt x="138" y="198"/>
                    <a:pt x="138" y="198"/>
                    <a:pt x="138" y="198"/>
                  </a:cubicBezTo>
                  <a:cubicBezTo>
                    <a:pt x="138" y="198"/>
                    <a:pt x="138" y="198"/>
                    <a:pt x="138" y="198"/>
                  </a:cubicBezTo>
                  <a:cubicBezTo>
                    <a:pt x="131" y="203"/>
                    <a:pt x="131" y="203"/>
                    <a:pt x="131" y="203"/>
                  </a:cubicBezTo>
                  <a:cubicBezTo>
                    <a:pt x="119" y="213"/>
                    <a:pt x="119" y="213"/>
                    <a:pt x="119" y="213"/>
                  </a:cubicBezTo>
                  <a:cubicBezTo>
                    <a:pt x="99" y="230"/>
                    <a:pt x="99" y="230"/>
                    <a:pt x="99" y="230"/>
                  </a:cubicBezTo>
                  <a:cubicBezTo>
                    <a:pt x="83" y="228"/>
                    <a:pt x="67" y="226"/>
                    <a:pt x="51" y="224"/>
                  </a:cubicBezTo>
                  <a:lnTo>
                    <a:pt x="43" y="223"/>
                  </a:lnTo>
                  <a:close/>
                  <a:moveTo>
                    <a:pt x="154" y="234"/>
                  </a:moveTo>
                  <a:cubicBezTo>
                    <a:pt x="153" y="235"/>
                    <a:pt x="153" y="235"/>
                    <a:pt x="153" y="235"/>
                  </a:cubicBezTo>
                  <a:cubicBezTo>
                    <a:pt x="146" y="234"/>
                    <a:pt x="146" y="234"/>
                    <a:pt x="146" y="234"/>
                  </a:cubicBezTo>
                  <a:cubicBezTo>
                    <a:pt x="119" y="232"/>
                    <a:pt x="119" y="232"/>
                    <a:pt x="119" y="232"/>
                  </a:cubicBezTo>
                  <a:cubicBezTo>
                    <a:pt x="128" y="224"/>
                    <a:pt x="128" y="224"/>
                    <a:pt x="128" y="224"/>
                  </a:cubicBezTo>
                  <a:cubicBezTo>
                    <a:pt x="139" y="213"/>
                    <a:pt x="139" y="213"/>
                    <a:pt x="139" y="213"/>
                  </a:cubicBezTo>
                  <a:cubicBezTo>
                    <a:pt x="144" y="209"/>
                    <a:pt x="144" y="209"/>
                    <a:pt x="144" y="209"/>
                  </a:cubicBezTo>
                  <a:cubicBezTo>
                    <a:pt x="145" y="209"/>
                    <a:pt x="145" y="209"/>
                    <a:pt x="145" y="209"/>
                  </a:cubicBezTo>
                  <a:cubicBezTo>
                    <a:pt x="150" y="212"/>
                    <a:pt x="154" y="216"/>
                    <a:pt x="158" y="219"/>
                  </a:cubicBezTo>
                  <a:lnTo>
                    <a:pt x="154" y="234"/>
                  </a:lnTo>
                  <a:close/>
                  <a:moveTo>
                    <a:pt x="83" y="356"/>
                  </a:moveTo>
                  <a:cubicBezTo>
                    <a:pt x="83" y="356"/>
                    <a:pt x="83" y="356"/>
                    <a:pt x="83" y="356"/>
                  </a:cubicBezTo>
                  <a:cubicBezTo>
                    <a:pt x="83" y="356"/>
                    <a:pt x="83" y="356"/>
                    <a:pt x="83" y="356"/>
                  </a:cubicBezTo>
                  <a:cubicBezTo>
                    <a:pt x="83" y="356"/>
                    <a:pt x="83" y="356"/>
                    <a:pt x="83" y="356"/>
                  </a:cubicBezTo>
                  <a:close/>
                  <a:moveTo>
                    <a:pt x="169" y="350"/>
                  </a:moveTo>
                  <a:cubicBezTo>
                    <a:pt x="166" y="357"/>
                    <a:pt x="166" y="357"/>
                    <a:pt x="166" y="357"/>
                  </a:cubicBezTo>
                  <a:cubicBezTo>
                    <a:pt x="152" y="356"/>
                    <a:pt x="152" y="356"/>
                    <a:pt x="152" y="356"/>
                  </a:cubicBezTo>
                  <a:cubicBezTo>
                    <a:pt x="141" y="356"/>
                    <a:pt x="131" y="356"/>
                    <a:pt x="120" y="356"/>
                  </a:cubicBezTo>
                  <a:cubicBezTo>
                    <a:pt x="88" y="356"/>
                    <a:pt x="88" y="356"/>
                    <a:pt x="88" y="356"/>
                  </a:cubicBezTo>
                  <a:cubicBezTo>
                    <a:pt x="88" y="356"/>
                    <a:pt x="88" y="356"/>
                    <a:pt x="88" y="356"/>
                  </a:cubicBezTo>
                  <a:cubicBezTo>
                    <a:pt x="87" y="354"/>
                    <a:pt x="87" y="354"/>
                    <a:pt x="87" y="354"/>
                  </a:cubicBezTo>
                  <a:cubicBezTo>
                    <a:pt x="82" y="339"/>
                    <a:pt x="82" y="339"/>
                    <a:pt x="82" y="339"/>
                  </a:cubicBezTo>
                  <a:cubicBezTo>
                    <a:pt x="76" y="320"/>
                    <a:pt x="70" y="301"/>
                    <a:pt x="63" y="282"/>
                  </a:cubicBezTo>
                  <a:cubicBezTo>
                    <a:pt x="69" y="277"/>
                    <a:pt x="69" y="277"/>
                    <a:pt x="69" y="277"/>
                  </a:cubicBezTo>
                  <a:cubicBezTo>
                    <a:pt x="81" y="266"/>
                    <a:pt x="81" y="266"/>
                    <a:pt x="81" y="266"/>
                  </a:cubicBezTo>
                  <a:cubicBezTo>
                    <a:pt x="89" y="259"/>
                    <a:pt x="96" y="252"/>
                    <a:pt x="104" y="245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9" y="242"/>
                    <a:pt x="111" y="243"/>
                    <a:pt x="113" y="243"/>
                  </a:cubicBezTo>
                  <a:cubicBezTo>
                    <a:pt x="145" y="244"/>
                    <a:pt x="145" y="244"/>
                    <a:pt x="145" y="244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3" y="245"/>
                    <a:pt x="155" y="245"/>
                    <a:pt x="157" y="245"/>
                  </a:cubicBezTo>
                  <a:cubicBezTo>
                    <a:pt x="158" y="244"/>
                    <a:pt x="159" y="243"/>
                    <a:pt x="161" y="242"/>
                  </a:cubicBezTo>
                  <a:cubicBezTo>
                    <a:pt x="161" y="241"/>
                    <a:pt x="161" y="241"/>
                    <a:pt x="162" y="240"/>
                  </a:cubicBezTo>
                  <a:cubicBezTo>
                    <a:pt x="162" y="239"/>
                    <a:pt x="162" y="239"/>
                    <a:pt x="162" y="239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3" y="237"/>
                    <a:pt x="163" y="237"/>
                    <a:pt x="163" y="237"/>
                  </a:cubicBezTo>
                  <a:cubicBezTo>
                    <a:pt x="167" y="224"/>
                    <a:pt x="167" y="224"/>
                    <a:pt x="167" y="224"/>
                  </a:cubicBezTo>
                  <a:cubicBezTo>
                    <a:pt x="174" y="229"/>
                    <a:pt x="181" y="234"/>
                    <a:pt x="188" y="239"/>
                  </a:cubicBezTo>
                  <a:cubicBezTo>
                    <a:pt x="184" y="241"/>
                    <a:pt x="181" y="244"/>
                    <a:pt x="177" y="246"/>
                  </a:cubicBezTo>
                  <a:cubicBezTo>
                    <a:pt x="176" y="247"/>
                    <a:pt x="176" y="247"/>
                    <a:pt x="176" y="247"/>
                  </a:cubicBezTo>
                  <a:cubicBezTo>
                    <a:pt x="175" y="248"/>
                    <a:pt x="175" y="248"/>
                    <a:pt x="175" y="248"/>
                  </a:cubicBezTo>
                  <a:cubicBezTo>
                    <a:pt x="175" y="248"/>
                    <a:pt x="175" y="248"/>
                    <a:pt x="174" y="248"/>
                  </a:cubicBezTo>
                  <a:cubicBezTo>
                    <a:pt x="174" y="249"/>
                    <a:pt x="173" y="249"/>
                    <a:pt x="173" y="249"/>
                  </a:cubicBezTo>
                  <a:cubicBezTo>
                    <a:pt x="172" y="251"/>
                    <a:pt x="171" y="252"/>
                    <a:pt x="171" y="254"/>
                  </a:cubicBezTo>
                  <a:cubicBezTo>
                    <a:pt x="171" y="255"/>
                    <a:pt x="171" y="256"/>
                    <a:pt x="171" y="257"/>
                  </a:cubicBezTo>
                  <a:cubicBezTo>
                    <a:pt x="171" y="257"/>
                    <a:pt x="171" y="258"/>
                    <a:pt x="171" y="258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4" y="267"/>
                    <a:pt x="174" y="267"/>
                    <a:pt x="174" y="267"/>
                  </a:cubicBezTo>
                  <a:cubicBezTo>
                    <a:pt x="180" y="282"/>
                    <a:pt x="180" y="282"/>
                    <a:pt x="180" y="282"/>
                  </a:cubicBezTo>
                  <a:cubicBezTo>
                    <a:pt x="189" y="306"/>
                    <a:pt x="189" y="306"/>
                    <a:pt x="189" y="306"/>
                  </a:cubicBezTo>
                  <a:cubicBezTo>
                    <a:pt x="182" y="320"/>
                    <a:pt x="176" y="335"/>
                    <a:pt x="169" y="350"/>
                  </a:cubicBezTo>
                  <a:close/>
                  <a:moveTo>
                    <a:pt x="333" y="284"/>
                  </a:moveTo>
                  <a:cubicBezTo>
                    <a:pt x="333" y="284"/>
                    <a:pt x="333" y="283"/>
                    <a:pt x="333" y="283"/>
                  </a:cubicBezTo>
                  <a:cubicBezTo>
                    <a:pt x="333" y="283"/>
                    <a:pt x="333" y="283"/>
                    <a:pt x="333" y="283"/>
                  </a:cubicBezTo>
                  <a:cubicBezTo>
                    <a:pt x="333" y="283"/>
                    <a:pt x="333" y="283"/>
                    <a:pt x="333" y="283"/>
                  </a:cubicBezTo>
                  <a:lnTo>
                    <a:pt x="333" y="284"/>
                  </a:lnTo>
                  <a:close/>
                  <a:moveTo>
                    <a:pt x="331" y="281"/>
                  </a:moveTo>
                  <a:cubicBezTo>
                    <a:pt x="326" y="294"/>
                    <a:pt x="326" y="294"/>
                    <a:pt x="326" y="294"/>
                  </a:cubicBezTo>
                  <a:cubicBezTo>
                    <a:pt x="323" y="304"/>
                    <a:pt x="319" y="314"/>
                    <a:pt x="316" y="324"/>
                  </a:cubicBezTo>
                  <a:cubicBezTo>
                    <a:pt x="306" y="355"/>
                    <a:pt x="306" y="355"/>
                    <a:pt x="306" y="355"/>
                  </a:cubicBezTo>
                  <a:cubicBezTo>
                    <a:pt x="305" y="355"/>
                    <a:pt x="305" y="355"/>
                    <a:pt x="305" y="355"/>
                  </a:cubicBezTo>
                  <a:cubicBezTo>
                    <a:pt x="304" y="355"/>
                    <a:pt x="304" y="355"/>
                    <a:pt x="304" y="355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68" y="355"/>
                    <a:pt x="248" y="356"/>
                    <a:pt x="228" y="356"/>
                  </a:cubicBezTo>
                  <a:cubicBezTo>
                    <a:pt x="225" y="349"/>
                    <a:pt x="225" y="349"/>
                    <a:pt x="225" y="349"/>
                  </a:cubicBezTo>
                  <a:cubicBezTo>
                    <a:pt x="218" y="334"/>
                    <a:pt x="218" y="334"/>
                    <a:pt x="218" y="334"/>
                  </a:cubicBezTo>
                  <a:cubicBezTo>
                    <a:pt x="214" y="325"/>
                    <a:pt x="210" y="315"/>
                    <a:pt x="205" y="305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04" y="300"/>
                    <a:pt x="205" y="298"/>
                    <a:pt x="206" y="296"/>
                  </a:cubicBezTo>
                  <a:cubicBezTo>
                    <a:pt x="217" y="267"/>
                    <a:pt x="217" y="267"/>
                    <a:pt x="217" y="267"/>
                  </a:cubicBezTo>
                  <a:cubicBezTo>
                    <a:pt x="220" y="259"/>
                    <a:pt x="220" y="259"/>
                    <a:pt x="220" y="259"/>
                  </a:cubicBezTo>
                  <a:cubicBezTo>
                    <a:pt x="220" y="259"/>
                    <a:pt x="220" y="259"/>
                    <a:pt x="220" y="259"/>
                  </a:cubicBezTo>
                  <a:cubicBezTo>
                    <a:pt x="221" y="258"/>
                    <a:pt x="221" y="258"/>
                    <a:pt x="221" y="258"/>
                  </a:cubicBezTo>
                  <a:cubicBezTo>
                    <a:pt x="221" y="257"/>
                    <a:pt x="221" y="256"/>
                    <a:pt x="221" y="256"/>
                  </a:cubicBezTo>
                  <a:cubicBezTo>
                    <a:pt x="221" y="254"/>
                    <a:pt x="221" y="253"/>
                    <a:pt x="220" y="251"/>
                  </a:cubicBezTo>
                  <a:cubicBezTo>
                    <a:pt x="219" y="251"/>
                    <a:pt x="219" y="250"/>
                    <a:pt x="218" y="249"/>
                  </a:cubicBezTo>
                  <a:cubicBezTo>
                    <a:pt x="218" y="249"/>
                    <a:pt x="218" y="249"/>
                    <a:pt x="218" y="249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5" y="247"/>
                    <a:pt x="215" y="247"/>
                    <a:pt x="215" y="247"/>
                  </a:cubicBezTo>
                  <a:cubicBezTo>
                    <a:pt x="205" y="240"/>
                    <a:pt x="205" y="240"/>
                    <a:pt x="205" y="240"/>
                  </a:cubicBezTo>
                  <a:cubicBezTo>
                    <a:pt x="212" y="235"/>
                    <a:pt x="219" y="230"/>
                    <a:pt x="226" y="224"/>
                  </a:cubicBezTo>
                  <a:cubicBezTo>
                    <a:pt x="227" y="228"/>
                    <a:pt x="228" y="232"/>
                    <a:pt x="229" y="237"/>
                  </a:cubicBezTo>
                  <a:cubicBezTo>
                    <a:pt x="230" y="238"/>
                    <a:pt x="230" y="238"/>
                    <a:pt x="230" y="238"/>
                  </a:cubicBezTo>
                  <a:cubicBezTo>
                    <a:pt x="230" y="239"/>
                    <a:pt x="230" y="239"/>
                    <a:pt x="230" y="239"/>
                  </a:cubicBezTo>
                  <a:cubicBezTo>
                    <a:pt x="230" y="240"/>
                    <a:pt x="230" y="240"/>
                    <a:pt x="230" y="240"/>
                  </a:cubicBezTo>
                  <a:cubicBezTo>
                    <a:pt x="230" y="240"/>
                    <a:pt x="230" y="240"/>
                    <a:pt x="230" y="240"/>
                  </a:cubicBezTo>
                  <a:cubicBezTo>
                    <a:pt x="231" y="241"/>
                    <a:pt x="231" y="241"/>
                    <a:pt x="231" y="242"/>
                  </a:cubicBezTo>
                  <a:cubicBezTo>
                    <a:pt x="232" y="243"/>
                    <a:pt x="233" y="244"/>
                    <a:pt x="235" y="245"/>
                  </a:cubicBezTo>
                  <a:cubicBezTo>
                    <a:pt x="236" y="246"/>
                    <a:pt x="237" y="246"/>
                    <a:pt x="237" y="246"/>
                  </a:cubicBezTo>
                  <a:cubicBezTo>
                    <a:pt x="238" y="246"/>
                    <a:pt x="238" y="246"/>
                    <a:pt x="239" y="246"/>
                  </a:cubicBezTo>
                  <a:cubicBezTo>
                    <a:pt x="240" y="246"/>
                    <a:pt x="240" y="246"/>
                    <a:pt x="240" y="246"/>
                  </a:cubicBezTo>
                  <a:cubicBezTo>
                    <a:pt x="248" y="246"/>
                    <a:pt x="248" y="246"/>
                    <a:pt x="248" y="246"/>
                  </a:cubicBezTo>
                  <a:cubicBezTo>
                    <a:pt x="264" y="245"/>
                    <a:pt x="264" y="245"/>
                    <a:pt x="264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301" y="254"/>
                    <a:pt x="313" y="265"/>
                    <a:pt x="325" y="276"/>
                  </a:cubicBezTo>
                  <a:lnTo>
                    <a:pt x="331" y="281"/>
                  </a:lnTo>
                  <a:close/>
                  <a:moveTo>
                    <a:pt x="367" y="165"/>
                  </a:moveTo>
                  <a:cubicBezTo>
                    <a:pt x="361" y="184"/>
                    <a:pt x="355" y="203"/>
                    <a:pt x="349" y="222"/>
                  </a:cubicBezTo>
                  <a:cubicBezTo>
                    <a:pt x="342" y="223"/>
                    <a:pt x="342" y="223"/>
                    <a:pt x="342" y="223"/>
                  </a:cubicBezTo>
                  <a:cubicBezTo>
                    <a:pt x="326" y="225"/>
                    <a:pt x="326" y="225"/>
                    <a:pt x="326" y="225"/>
                  </a:cubicBezTo>
                  <a:cubicBezTo>
                    <a:pt x="315" y="226"/>
                    <a:pt x="305" y="227"/>
                    <a:pt x="294" y="228"/>
                  </a:cubicBezTo>
                  <a:cubicBezTo>
                    <a:pt x="290" y="228"/>
                    <a:pt x="290" y="228"/>
                    <a:pt x="290" y="228"/>
                  </a:cubicBezTo>
                  <a:cubicBezTo>
                    <a:pt x="289" y="227"/>
                    <a:pt x="287" y="226"/>
                    <a:pt x="286" y="225"/>
                  </a:cubicBezTo>
                  <a:cubicBezTo>
                    <a:pt x="261" y="205"/>
                    <a:pt x="261" y="205"/>
                    <a:pt x="261" y="205"/>
                  </a:cubicBezTo>
                  <a:cubicBezTo>
                    <a:pt x="255" y="200"/>
                    <a:pt x="255" y="200"/>
                    <a:pt x="255" y="200"/>
                  </a:cubicBezTo>
                  <a:cubicBezTo>
                    <a:pt x="255" y="199"/>
                    <a:pt x="255" y="199"/>
                    <a:pt x="255" y="199"/>
                  </a:cubicBezTo>
                  <a:cubicBezTo>
                    <a:pt x="254" y="199"/>
                    <a:pt x="254" y="199"/>
                    <a:pt x="254" y="199"/>
                  </a:cubicBezTo>
                  <a:cubicBezTo>
                    <a:pt x="253" y="198"/>
                    <a:pt x="252" y="198"/>
                    <a:pt x="252" y="198"/>
                  </a:cubicBezTo>
                  <a:cubicBezTo>
                    <a:pt x="250" y="197"/>
                    <a:pt x="249" y="197"/>
                    <a:pt x="247" y="197"/>
                  </a:cubicBezTo>
                  <a:cubicBezTo>
                    <a:pt x="246" y="198"/>
                    <a:pt x="246" y="198"/>
                    <a:pt x="245" y="198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2" y="200"/>
                    <a:pt x="242" y="200"/>
                    <a:pt x="242" y="200"/>
                  </a:cubicBezTo>
                  <a:cubicBezTo>
                    <a:pt x="232" y="208"/>
                    <a:pt x="232" y="208"/>
                    <a:pt x="232" y="208"/>
                  </a:cubicBezTo>
                  <a:cubicBezTo>
                    <a:pt x="229" y="200"/>
                    <a:pt x="226" y="192"/>
                    <a:pt x="223" y="184"/>
                  </a:cubicBezTo>
                  <a:cubicBezTo>
                    <a:pt x="227" y="184"/>
                    <a:pt x="231" y="184"/>
                    <a:pt x="235" y="184"/>
                  </a:cubicBezTo>
                  <a:cubicBezTo>
                    <a:pt x="239" y="184"/>
                    <a:pt x="239" y="184"/>
                    <a:pt x="239" y="184"/>
                  </a:cubicBezTo>
                  <a:cubicBezTo>
                    <a:pt x="239" y="184"/>
                    <a:pt x="239" y="184"/>
                    <a:pt x="239" y="184"/>
                  </a:cubicBezTo>
                  <a:cubicBezTo>
                    <a:pt x="240" y="184"/>
                    <a:pt x="240" y="184"/>
                    <a:pt x="240" y="184"/>
                  </a:cubicBezTo>
                  <a:cubicBezTo>
                    <a:pt x="241" y="184"/>
                    <a:pt x="241" y="184"/>
                    <a:pt x="242" y="184"/>
                  </a:cubicBezTo>
                  <a:cubicBezTo>
                    <a:pt x="243" y="184"/>
                    <a:pt x="243" y="183"/>
                    <a:pt x="244" y="183"/>
                  </a:cubicBezTo>
                  <a:cubicBezTo>
                    <a:pt x="246" y="182"/>
                    <a:pt x="247" y="181"/>
                    <a:pt x="248" y="179"/>
                  </a:cubicBezTo>
                  <a:cubicBezTo>
                    <a:pt x="248" y="178"/>
                    <a:pt x="248" y="178"/>
                    <a:pt x="248" y="177"/>
                  </a:cubicBezTo>
                  <a:cubicBezTo>
                    <a:pt x="248" y="177"/>
                    <a:pt x="248" y="177"/>
                    <a:pt x="248" y="177"/>
                  </a:cubicBezTo>
                  <a:cubicBezTo>
                    <a:pt x="249" y="176"/>
                    <a:pt x="249" y="176"/>
                    <a:pt x="249" y="176"/>
                  </a:cubicBezTo>
                  <a:cubicBezTo>
                    <a:pt x="249" y="174"/>
                    <a:pt x="249" y="174"/>
                    <a:pt x="249" y="174"/>
                  </a:cubicBezTo>
                  <a:cubicBezTo>
                    <a:pt x="250" y="170"/>
                    <a:pt x="250" y="170"/>
                    <a:pt x="250" y="170"/>
                  </a:cubicBezTo>
                  <a:cubicBezTo>
                    <a:pt x="254" y="155"/>
                    <a:pt x="254" y="155"/>
                    <a:pt x="254" y="155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75" y="121"/>
                    <a:pt x="289" y="113"/>
                    <a:pt x="303" y="105"/>
                  </a:cubicBezTo>
                  <a:cubicBezTo>
                    <a:pt x="310" y="101"/>
                    <a:pt x="310" y="101"/>
                    <a:pt x="310" y="101"/>
                  </a:cubicBezTo>
                  <a:cubicBezTo>
                    <a:pt x="321" y="110"/>
                    <a:pt x="321" y="110"/>
                    <a:pt x="321" y="110"/>
                  </a:cubicBezTo>
                  <a:cubicBezTo>
                    <a:pt x="329" y="116"/>
                    <a:pt x="338" y="123"/>
                    <a:pt x="346" y="129"/>
                  </a:cubicBezTo>
                  <a:cubicBezTo>
                    <a:pt x="372" y="148"/>
                    <a:pt x="372" y="148"/>
                    <a:pt x="372" y="148"/>
                  </a:cubicBezTo>
                  <a:cubicBezTo>
                    <a:pt x="373" y="148"/>
                    <a:pt x="373" y="148"/>
                    <a:pt x="373" y="148"/>
                  </a:cubicBezTo>
                  <a:cubicBezTo>
                    <a:pt x="372" y="150"/>
                    <a:pt x="372" y="150"/>
                    <a:pt x="372" y="150"/>
                  </a:cubicBezTo>
                  <a:lnTo>
                    <a:pt x="367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</p:grp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32E0DEC4-5D45-41DF-83D6-AF95B1B28D8D}"/>
              </a:ext>
            </a:extLst>
          </p:cNvPr>
          <p:cNvGrpSpPr/>
          <p:nvPr userDrawn="1"/>
        </p:nvGrpSpPr>
        <p:grpSpPr>
          <a:xfrm>
            <a:off x="3970321" y="2603905"/>
            <a:ext cx="985838" cy="984250"/>
            <a:chOff x="4094163" y="2624138"/>
            <a:chExt cx="985838" cy="984250"/>
          </a:xfrm>
        </p:grpSpPr>
        <p:sp>
          <p:nvSpPr>
            <p:cNvPr id="591" name="Freeform 211">
              <a:extLst>
                <a:ext uri="{FF2B5EF4-FFF2-40B4-BE49-F238E27FC236}">
                  <a16:creationId xmlns:a16="http://schemas.microsoft.com/office/drawing/2014/main" id="{5825866D-78E0-4799-A428-B55900AB4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2624138"/>
              <a:ext cx="985838" cy="984250"/>
            </a:xfrm>
            <a:custGeom>
              <a:avLst/>
              <a:gdLst>
                <a:gd name="T0" fmla="*/ 831 w 831"/>
                <a:gd name="T1" fmla="*/ 416 h 831"/>
                <a:gd name="T2" fmla="*/ 817 w 831"/>
                <a:gd name="T3" fmla="*/ 522 h 831"/>
                <a:gd name="T4" fmla="*/ 415 w 831"/>
                <a:gd name="T5" fmla="*/ 831 h 831"/>
                <a:gd name="T6" fmla="*/ 14 w 831"/>
                <a:gd name="T7" fmla="*/ 522 h 831"/>
                <a:gd name="T8" fmla="*/ 0 w 831"/>
                <a:gd name="T9" fmla="*/ 416 h 831"/>
                <a:gd name="T10" fmla="*/ 415 w 831"/>
                <a:gd name="T11" fmla="*/ 0 h 831"/>
                <a:gd name="T12" fmla="*/ 831 w 831"/>
                <a:gd name="T13" fmla="*/ 41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1" h="831">
                  <a:moveTo>
                    <a:pt x="831" y="416"/>
                  </a:moveTo>
                  <a:cubicBezTo>
                    <a:pt x="831" y="452"/>
                    <a:pt x="826" y="488"/>
                    <a:pt x="817" y="522"/>
                  </a:cubicBezTo>
                  <a:cubicBezTo>
                    <a:pt x="770" y="700"/>
                    <a:pt x="608" y="831"/>
                    <a:pt x="415" y="831"/>
                  </a:cubicBezTo>
                  <a:cubicBezTo>
                    <a:pt x="223" y="831"/>
                    <a:pt x="61" y="700"/>
                    <a:pt x="14" y="522"/>
                  </a:cubicBezTo>
                  <a:cubicBezTo>
                    <a:pt x="5" y="488"/>
                    <a:pt x="0" y="452"/>
                    <a:pt x="0" y="416"/>
                  </a:cubicBezTo>
                  <a:cubicBezTo>
                    <a:pt x="0" y="186"/>
                    <a:pt x="186" y="0"/>
                    <a:pt x="415" y="0"/>
                  </a:cubicBezTo>
                  <a:cubicBezTo>
                    <a:pt x="645" y="0"/>
                    <a:pt x="831" y="186"/>
                    <a:pt x="831" y="416"/>
                  </a:cubicBezTo>
                  <a:close/>
                </a:path>
              </a:pathLst>
            </a:custGeom>
            <a:solidFill>
              <a:srgbClr val="144B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592" name="Freeform 212">
              <a:extLst>
                <a:ext uri="{FF2B5EF4-FFF2-40B4-BE49-F238E27FC236}">
                  <a16:creationId xmlns:a16="http://schemas.microsoft.com/office/drawing/2014/main" id="{518E46E2-3A00-4559-9D9A-18AE53546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450" y="3236913"/>
              <a:ext cx="955675" cy="371475"/>
            </a:xfrm>
            <a:custGeom>
              <a:avLst/>
              <a:gdLst>
                <a:gd name="T0" fmla="*/ 0 w 805"/>
                <a:gd name="T1" fmla="*/ 0 h 313"/>
                <a:gd name="T2" fmla="*/ 805 w 805"/>
                <a:gd name="T3" fmla="*/ 0 h 313"/>
                <a:gd name="T4" fmla="*/ 804 w 805"/>
                <a:gd name="T5" fmla="*/ 4 h 313"/>
                <a:gd name="T6" fmla="*/ 402 w 805"/>
                <a:gd name="T7" fmla="*/ 313 h 313"/>
                <a:gd name="T8" fmla="*/ 1 w 805"/>
                <a:gd name="T9" fmla="*/ 4 h 313"/>
                <a:gd name="T10" fmla="*/ 0 w 805"/>
                <a:gd name="T11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5" h="313">
                  <a:moveTo>
                    <a:pt x="0" y="0"/>
                  </a:moveTo>
                  <a:cubicBezTo>
                    <a:pt x="805" y="0"/>
                    <a:pt x="805" y="0"/>
                    <a:pt x="805" y="0"/>
                  </a:cubicBezTo>
                  <a:cubicBezTo>
                    <a:pt x="805" y="2"/>
                    <a:pt x="804" y="3"/>
                    <a:pt x="804" y="4"/>
                  </a:cubicBezTo>
                  <a:cubicBezTo>
                    <a:pt x="757" y="182"/>
                    <a:pt x="595" y="313"/>
                    <a:pt x="402" y="313"/>
                  </a:cubicBezTo>
                  <a:cubicBezTo>
                    <a:pt x="210" y="313"/>
                    <a:pt x="48" y="182"/>
                    <a:pt x="1" y="4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E633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593" name="Freeform 213">
              <a:extLst>
                <a:ext uri="{FF2B5EF4-FFF2-40B4-BE49-F238E27FC236}">
                  <a16:creationId xmlns:a16="http://schemas.microsoft.com/office/drawing/2014/main" id="{582E7FCD-8A90-4A9B-B21F-AB18B0F23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8625" y="2805113"/>
              <a:ext cx="344488" cy="384175"/>
            </a:xfrm>
            <a:custGeom>
              <a:avLst/>
              <a:gdLst>
                <a:gd name="T0" fmla="*/ 203 w 290"/>
                <a:gd name="T1" fmla="*/ 151 h 325"/>
                <a:gd name="T2" fmla="*/ 116 w 290"/>
                <a:gd name="T3" fmla="*/ 238 h 325"/>
                <a:gd name="T4" fmla="*/ 127 w 290"/>
                <a:gd name="T5" fmla="*/ 281 h 325"/>
                <a:gd name="T6" fmla="*/ 87 w 290"/>
                <a:gd name="T7" fmla="*/ 281 h 325"/>
                <a:gd name="T8" fmla="*/ 44 w 290"/>
                <a:gd name="T9" fmla="*/ 238 h 325"/>
                <a:gd name="T10" fmla="*/ 44 w 290"/>
                <a:gd name="T11" fmla="*/ 238 h 325"/>
                <a:gd name="T12" fmla="*/ 44 w 290"/>
                <a:gd name="T13" fmla="*/ 238 h 325"/>
                <a:gd name="T14" fmla="*/ 44 w 290"/>
                <a:gd name="T15" fmla="*/ 7 h 325"/>
                <a:gd name="T16" fmla="*/ 37 w 290"/>
                <a:gd name="T17" fmla="*/ 0 h 325"/>
                <a:gd name="T18" fmla="*/ 7 w 290"/>
                <a:gd name="T19" fmla="*/ 0 h 325"/>
                <a:gd name="T20" fmla="*/ 0 w 290"/>
                <a:gd name="T21" fmla="*/ 7 h 325"/>
                <a:gd name="T22" fmla="*/ 0 w 290"/>
                <a:gd name="T23" fmla="*/ 238 h 325"/>
                <a:gd name="T24" fmla="*/ 87 w 290"/>
                <a:gd name="T25" fmla="*/ 325 h 325"/>
                <a:gd name="T26" fmla="*/ 203 w 290"/>
                <a:gd name="T27" fmla="*/ 325 h 325"/>
                <a:gd name="T28" fmla="*/ 246 w 290"/>
                <a:gd name="T29" fmla="*/ 314 h 325"/>
                <a:gd name="T30" fmla="*/ 246 w 290"/>
                <a:gd name="T31" fmla="*/ 318 h 325"/>
                <a:gd name="T32" fmla="*/ 254 w 290"/>
                <a:gd name="T33" fmla="*/ 325 h 325"/>
                <a:gd name="T34" fmla="*/ 283 w 290"/>
                <a:gd name="T35" fmla="*/ 325 h 325"/>
                <a:gd name="T36" fmla="*/ 290 w 290"/>
                <a:gd name="T37" fmla="*/ 318 h 325"/>
                <a:gd name="T38" fmla="*/ 290 w 290"/>
                <a:gd name="T39" fmla="*/ 238 h 325"/>
                <a:gd name="T40" fmla="*/ 290 w 290"/>
                <a:gd name="T41" fmla="*/ 238 h 325"/>
                <a:gd name="T42" fmla="*/ 203 w 290"/>
                <a:gd name="T43" fmla="*/ 151 h 325"/>
                <a:gd name="T44" fmla="*/ 203 w 290"/>
                <a:gd name="T45" fmla="*/ 281 h 325"/>
                <a:gd name="T46" fmla="*/ 160 w 290"/>
                <a:gd name="T47" fmla="*/ 238 h 325"/>
                <a:gd name="T48" fmla="*/ 203 w 290"/>
                <a:gd name="T49" fmla="*/ 195 h 325"/>
                <a:gd name="T50" fmla="*/ 246 w 290"/>
                <a:gd name="T51" fmla="*/ 238 h 325"/>
                <a:gd name="T52" fmla="*/ 203 w 290"/>
                <a:gd name="T53" fmla="*/ 28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0" h="325">
                  <a:moveTo>
                    <a:pt x="203" y="151"/>
                  </a:moveTo>
                  <a:cubicBezTo>
                    <a:pt x="155" y="151"/>
                    <a:pt x="116" y="190"/>
                    <a:pt x="116" y="238"/>
                  </a:cubicBezTo>
                  <a:cubicBezTo>
                    <a:pt x="116" y="254"/>
                    <a:pt x="120" y="269"/>
                    <a:pt x="127" y="281"/>
                  </a:cubicBezTo>
                  <a:cubicBezTo>
                    <a:pt x="87" y="281"/>
                    <a:pt x="87" y="281"/>
                    <a:pt x="87" y="281"/>
                  </a:cubicBezTo>
                  <a:cubicBezTo>
                    <a:pt x="63" y="281"/>
                    <a:pt x="44" y="262"/>
                    <a:pt x="44" y="238"/>
                  </a:cubicBezTo>
                  <a:cubicBezTo>
                    <a:pt x="44" y="238"/>
                    <a:pt x="44" y="238"/>
                    <a:pt x="44" y="238"/>
                  </a:cubicBezTo>
                  <a:cubicBezTo>
                    <a:pt x="44" y="238"/>
                    <a:pt x="44" y="238"/>
                    <a:pt x="44" y="23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4"/>
                    <a:pt x="41" y="0"/>
                    <a:pt x="3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86"/>
                    <a:pt x="39" y="325"/>
                    <a:pt x="87" y="325"/>
                  </a:cubicBezTo>
                  <a:cubicBezTo>
                    <a:pt x="203" y="325"/>
                    <a:pt x="203" y="325"/>
                    <a:pt x="203" y="325"/>
                  </a:cubicBezTo>
                  <a:cubicBezTo>
                    <a:pt x="219" y="325"/>
                    <a:pt x="234" y="321"/>
                    <a:pt x="246" y="314"/>
                  </a:cubicBezTo>
                  <a:cubicBezTo>
                    <a:pt x="246" y="318"/>
                    <a:pt x="246" y="318"/>
                    <a:pt x="246" y="318"/>
                  </a:cubicBezTo>
                  <a:cubicBezTo>
                    <a:pt x="246" y="322"/>
                    <a:pt x="250" y="325"/>
                    <a:pt x="254" y="325"/>
                  </a:cubicBezTo>
                  <a:cubicBezTo>
                    <a:pt x="283" y="325"/>
                    <a:pt x="283" y="325"/>
                    <a:pt x="283" y="325"/>
                  </a:cubicBezTo>
                  <a:cubicBezTo>
                    <a:pt x="287" y="325"/>
                    <a:pt x="290" y="322"/>
                    <a:pt x="290" y="318"/>
                  </a:cubicBezTo>
                  <a:cubicBezTo>
                    <a:pt x="290" y="238"/>
                    <a:pt x="290" y="238"/>
                    <a:pt x="290" y="238"/>
                  </a:cubicBezTo>
                  <a:cubicBezTo>
                    <a:pt x="290" y="238"/>
                    <a:pt x="290" y="238"/>
                    <a:pt x="290" y="238"/>
                  </a:cubicBezTo>
                  <a:cubicBezTo>
                    <a:pt x="290" y="190"/>
                    <a:pt x="251" y="151"/>
                    <a:pt x="203" y="151"/>
                  </a:cubicBezTo>
                  <a:moveTo>
                    <a:pt x="203" y="281"/>
                  </a:moveTo>
                  <a:cubicBezTo>
                    <a:pt x="179" y="281"/>
                    <a:pt x="160" y="262"/>
                    <a:pt x="160" y="238"/>
                  </a:cubicBezTo>
                  <a:cubicBezTo>
                    <a:pt x="160" y="214"/>
                    <a:pt x="179" y="195"/>
                    <a:pt x="203" y="195"/>
                  </a:cubicBezTo>
                  <a:cubicBezTo>
                    <a:pt x="227" y="195"/>
                    <a:pt x="246" y="214"/>
                    <a:pt x="246" y="238"/>
                  </a:cubicBezTo>
                  <a:cubicBezTo>
                    <a:pt x="246" y="262"/>
                    <a:pt x="227" y="281"/>
                    <a:pt x="203" y="28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594" name="Freeform 214">
              <a:extLst>
                <a:ext uri="{FF2B5EF4-FFF2-40B4-BE49-F238E27FC236}">
                  <a16:creationId xmlns:a16="http://schemas.microsoft.com/office/drawing/2014/main" id="{B79F85DD-F7A9-486F-A8C7-A4BAE791B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4225" y="2984500"/>
              <a:ext cx="346075" cy="206375"/>
            </a:xfrm>
            <a:custGeom>
              <a:avLst/>
              <a:gdLst>
                <a:gd name="T0" fmla="*/ 203 w 291"/>
                <a:gd name="T1" fmla="*/ 1 h 175"/>
                <a:gd name="T2" fmla="*/ 87 w 291"/>
                <a:gd name="T3" fmla="*/ 1 h 175"/>
                <a:gd name="T4" fmla="*/ 87 w 291"/>
                <a:gd name="T5" fmla="*/ 1 h 175"/>
                <a:gd name="T6" fmla="*/ 87 w 291"/>
                <a:gd name="T7" fmla="*/ 1 h 175"/>
                <a:gd name="T8" fmla="*/ 44 w 291"/>
                <a:gd name="T9" fmla="*/ 12 h 175"/>
                <a:gd name="T10" fmla="*/ 44 w 291"/>
                <a:gd name="T11" fmla="*/ 12 h 175"/>
                <a:gd name="T12" fmla="*/ 44 w 291"/>
                <a:gd name="T13" fmla="*/ 7 h 175"/>
                <a:gd name="T14" fmla="*/ 36 w 291"/>
                <a:gd name="T15" fmla="*/ 0 h 175"/>
                <a:gd name="T16" fmla="*/ 7 w 291"/>
                <a:gd name="T17" fmla="*/ 0 h 175"/>
                <a:gd name="T18" fmla="*/ 0 w 291"/>
                <a:gd name="T19" fmla="*/ 7 h 175"/>
                <a:gd name="T20" fmla="*/ 0 w 291"/>
                <a:gd name="T21" fmla="*/ 168 h 175"/>
                <a:gd name="T22" fmla="*/ 7 w 291"/>
                <a:gd name="T23" fmla="*/ 175 h 175"/>
                <a:gd name="T24" fmla="*/ 36 w 291"/>
                <a:gd name="T25" fmla="*/ 175 h 175"/>
                <a:gd name="T26" fmla="*/ 44 w 291"/>
                <a:gd name="T27" fmla="*/ 168 h 175"/>
                <a:gd name="T28" fmla="*/ 44 w 291"/>
                <a:gd name="T29" fmla="*/ 88 h 175"/>
                <a:gd name="T30" fmla="*/ 43 w 291"/>
                <a:gd name="T31" fmla="*/ 88 h 175"/>
                <a:gd name="T32" fmla="*/ 44 w 291"/>
                <a:gd name="T33" fmla="*/ 88 h 175"/>
                <a:gd name="T34" fmla="*/ 44 w 291"/>
                <a:gd name="T35" fmla="*/ 88 h 175"/>
                <a:gd name="T36" fmla="*/ 87 w 291"/>
                <a:gd name="T37" fmla="*/ 45 h 175"/>
                <a:gd name="T38" fmla="*/ 128 w 291"/>
                <a:gd name="T39" fmla="*/ 45 h 175"/>
                <a:gd name="T40" fmla="*/ 116 w 291"/>
                <a:gd name="T41" fmla="*/ 88 h 175"/>
                <a:gd name="T42" fmla="*/ 203 w 291"/>
                <a:gd name="T43" fmla="*/ 175 h 175"/>
                <a:gd name="T44" fmla="*/ 247 w 291"/>
                <a:gd name="T45" fmla="*/ 164 h 175"/>
                <a:gd name="T46" fmla="*/ 247 w 291"/>
                <a:gd name="T47" fmla="*/ 168 h 175"/>
                <a:gd name="T48" fmla="*/ 252 w 291"/>
                <a:gd name="T49" fmla="*/ 175 h 175"/>
                <a:gd name="T50" fmla="*/ 285 w 291"/>
                <a:gd name="T51" fmla="*/ 175 h 175"/>
                <a:gd name="T52" fmla="*/ 291 w 291"/>
                <a:gd name="T53" fmla="*/ 168 h 175"/>
                <a:gd name="T54" fmla="*/ 291 w 291"/>
                <a:gd name="T55" fmla="*/ 88 h 175"/>
                <a:gd name="T56" fmla="*/ 203 w 291"/>
                <a:gd name="T57" fmla="*/ 1 h 175"/>
                <a:gd name="T58" fmla="*/ 203 w 291"/>
                <a:gd name="T59" fmla="*/ 131 h 175"/>
                <a:gd name="T60" fmla="*/ 160 w 291"/>
                <a:gd name="T61" fmla="*/ 88 h 175"/>
                <a:gd name="T62" fmla="*/ 203 w 291"/>
                <a:gd name="T63" fmla="*/ 45 h 175"/>
                <a:gd name="T64" fmla="*/ 247 w 291"/>
                <a:gd name="T65" fmla="*/ 88 h 175"/>
                <a:gd name="T66" fmla="*/ 203 w 291"/>
                <a:gd name="T67" fmla="*/ 13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1" h="175">
                  <a:moveTo>
                    <a:pt x="203" y="1"/>
                  </a:moveTo>
                  <a:cubicBezTo>
                    <a:pt x="202" y="1"/>
                    <a:pt x="87" y="1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71" y="1"/>
                    <a:pt x="56" y="5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3" y="3"/>
                    <a:pt x="40" y="0"/>
                    <a:pt x="3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72"/>
                    <a:pt x="3" y="175"/>
                    <a:pt x="7" y="175"/>
                  </a:cubicBezTo>
                  <a:cubicBezTo>
                    <a:pt x="36" y="175"/>
                    <a:pt x="36" y="175"/>
                    <a:pt x="36" y="175"/>
                  </a:cubicBezTo>
                  <a:cubicBezTo>
                    <a:pt x="40" y="175"/>
                    <a:pt x="44" y="172"/>
                    <a:pt x="44" y="168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4" y="64"/>
                    <a:pt x="63" y="45"/>
                    <a:pt x="87" y="45"/>
                  </a:cubicBezTo>
                  <a:cubicBezTo>
                    <a:pt x="128" y="45"/>
                    <a:pt x="128" y="45"/>
                    <a:pt x="128" y="45"/>
                  </a:cubicBezTo>
                  <a:cubicBezTo>
                    <a:pt x="120" y="58"/>
                    <a:pt x="116" y="72"/>
                    <a:pt x="116" y="88"/>
                  </a:cubicBezTo>
                  <a:cubicBezTo>
                    <a:pt x="116" y="136"/>
                    <a:pt x="155" y="175"/>
                    <a:pt x="203" y="175"/>
                  </a:cubicBezTo>
                  <a:cubicBezTo>
                    <a:pt x="219" y="175"/>
                    <a:pt x="234" y="171"/>
                    <a:pt x="247" y="164"/>
                  </a:cubicBezTo>
                  <a:cubicBezTo>
                    <a:pt x="247" y="168"/>
                    <a:pt x="247" y="168"/>
                    <a:pt x="247" y="168"/>
                  </a:cubicBezTo>
                  <a:cubicBezTo>
                    <a:pt x="247" y="172"/>
                    <a:pt x="249" y="175"/>
                    <a:pt x="252" y="175"/>
                  </a:cubicBezTo>
                  <a:cubicBezTo>
                    <a:pt x="285" y="175"/>
                    <a:pt x="285" y="175"/>
                    <a:pt x="285" y="175"/>
                  </a:cubicBezTo>
                  <a:cubicBezTo>
                    <a:pt x="288" y="175"/>
                    <a:pt x="291" y="172"/>
                    <a:pt x="291" y="168"/>
                  </a:cubicBezTo>
                  <a:cubicBezTo>
                    <a:pt x="291" y="88"/>
                    <a:pt x="291" y="88"/>
                    <a:pt x="291" y="88"/>
                  </a:cubicBezTo>
                  <a:cubicBezTo>
                    <a:pt x="291" y="40"/>
                    <a:pt x="252" y="1"/>
                    <a:pt x="203" y="1"/>
                  </a:cubicBezTo>
                  <a:moveTo>
                    <a:pt x="203" y="131"/>
                  </a:moveTo>
                  <a:cubicBezTo>
                    <a:pt x="180" y="131"/>
                    <a:pt x="160" y="112"/>
                    <a:pt x="160" y="88"/>
                  </a:cubicBezTo>
                  <a:cubicBezTo>
                    <a:pt x="160" y="64"/>
                    <a:pt x="180" y="45"/>
                    <a:pt x="203" y="45"/>
                  </a:cubicBezTo>
                  <a:cubicBezTo>
                    <a:pt x="227" y="45"/>
                    <a:pt x="247" y="64"/>
                    <a:pt x="247" y="88"/>
                  </a:cubicBezTo>
                  <a:cubicBezTo>
                    <a:pt x="247" y="112"/>
                    <a:pt x="227" y="131"/>
                    <a:pt x="203" y="1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595" name="Freeform 215">
              <a:extLst>
                <a:ext uri="{FF2B5EF4-FFF2-40B4-BE49-F238E27FC236}">
                  <a16:creationId xmlns:a16="http://schemas.microsoft.com/office/drawing/2014/main" id="{B1C4D3AA-8531-44CE-BEF6-0AFD6B6D67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7425" y="3284538"/>
              <a:ext cx="139700" cy="146050"/>
            </a:xfrm>
            <a:custGeom>
              <a:avLst/>
              <a:gdLst>
                <a:gd name="T0" fmla="*/ 64 w 88"/>
                <a:gd name="T1" fmla="*/ 74 h 92"/>
                <a:gd name="T2" fmla="*/ 25 w 88"/>
                <a:gd name="T3" fmla="*/ 74 h 92"/>
                <a:gd name="T4" fmla="*/ 19 w 88"/>
                <a:gd name="T5" fmla="*/ 92 h 92"/>
                <a:gd name="T6" fmla="*/ 0 w 88"/>
                <a:gd name="T7" fmla="*/ 92 h 92"/>
                <a:gd name="T8" fmla="*/ 31 w 88"/>
                <a:gd name="T9" fmla="*/ 0 h 92"/>
                <a:gd name="T10" fmla="*/ 57 w 88"/>
                <a:gd name="T11" fmla="*/ 0 h 92"/>
                <a:gd name="T12" fmla="*/ 88 w 88"/>
                <a:gd name="T13" fmla="*/ 92 h 92"/>
                <a:gd name="T14" fmla="*/ 69 w 88"/>
                <a:gd name="T15" fmla="*/ 92 h 92"/>
                <a:gd name="T16" fmla="*/ 64 w 88"/>
                <a:gd name="T17" fmla="*/ 74 h 92"/>
                <a:gd name="T18" fmla="*/ 60 w 88"/>
                <a:gd name="T19" fmla="*/ 61 h 92"/>
                <a:gd name="T20" fmla="*/ 44 w 88"/>
                <a:gd name="T21" fmla="*/ 13 h 92"/>
                <a:gd name="T22" fmla="*/ 28 w 88"/>
                <a:gd name="T23" fmla="*/ 61 h 92"/>
                <a:gd name="T24" fmla="*/ 60 w 88"/>
                <a:gd name="T25" fmla="*/ 6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92">
                  <a:moveTo>
                    <a:pt x="64" y="74"/>
                  </a:moveTo>
                  <a:lnTo>
                    <a:pt x="25" y="74"/>
                  </a:lnTo>
                  <a:lnTo>
                    <a:pt x="19" y="92"/>
                  </a:lnTo>
                  <a:lnTo>
                    <a:pt x="0" y="92"/>
                  </a:lnTo>
                  <a:lnTo>
                    <a:pt x="31" y="0"/>
                  </a:lnTo>
                  <a:lnTo>
                    <a:pt x="57" y="0"/>
                  </a:lnTo>
                  <a:lnTo>
                    <a:pt x="88" y="92"/>
                  </a:lnTo>
                  <a:lnTo>
                    <a:pt x="69" y="92"/>
                  </a:lnTo>
                  <a:lnTo>
                    <a:pt x="64" y="74"/>
                  </a:lnTo>
                  <a:close/>
                  <a:moveTo>
                    <a:pt x="60" y="61"/>
                  </a:moveTo>
                  <a:lnTo>
                    <a:pt x="44" y="13"/>
                  </a:lnTo>
                  <a:lnTo>
                    <a:pt x="28" y="61"/>
                  </a:lnTo>
                  <a:lnTo>
                    <a:pt x="60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596" name="Rectangle 216">
              <a:extLst>
                <a:ext uri="{FF2B5EF4-FFF2-40B4-BE49-F238E27FC236}">
                  <a16:creationId xmlns:a16="http://schemas.microsoft.com/office/drawing/2014/main" id="{82BAA5A0-4340-4863-8BDB-6BFCD7004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450" y="3284538"/>
              <a:ext cx="26988" cy="146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597" name="Freeform 217">
              <a:extLst>
                <a:ext uri="{FF2B5EF4-FFF2-40B4-BE49-F238E27FC236}">
                  <a16:creationId xmlns:a16="http://schemas.microsoft.com/office/drawing/2014/main" id="{EDC5ABD2-C7BC-4348-BF5A-3E05D0678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113" y="3284538"/>
              <a:ext cx="125413" cy="146050"/>
            </a:xfrm>
            <a:custGeom>
              <a:avLst/>
              <a:gdLst>
                <a:gd name="T0" fmla="*/ 0 w 106"/>
                <a:gd name="T1" fmla="*/ 123 h 123"/>
                <a:gd name="T2" fmla="*/ 0 w 106"/>
                <a:gd name="T3" fmla="*/ 0 h 123"/>
                <a:gd name="T4" fmla="*/ 60 w 106"/>
                <a:gd name="T5" fmla="*/ 0 h 123"/>
                <a:gd name="T6" fmla="*/ 96 w 106"/>
                <a:gd name="T7" fmla="*/ 12 h 123"/>
                <a:gd name="T8" fmla="*/ 106 w 106"/>
                <a:gd name="T9" fmla="*/ 51 h 123"/>
                <a:gd name="T10" fmla="*/ 98 w 106"/>
                <a:gd name="T11" fmla="*/ 110 h 123"/>
                <a:gd name="T12" fmla="*/ 61 w 106"/>
                <a:gd name="T13" fmla="*/ 123 h 123"/>
                <a:gd name="T14" fmla="*/ 0 w 106"/>
                <a:gd name="T15" fmla="*/ 123 h 123"/>
                <a:gd name="T16" fmla="*/ 23 w 106"/>
                <a:gd name="T17" fmla="*/ 103 h 123"/>
                <a:gd name="T18" fmla="*/ 56 w 106"/>
                <a:gd name="T19" fmla="*/ 103 h 123"/>
                <a:gd name="T20" fmla="*/ 78 w 106"/>
                <a:gd name="T21" fmla="*/ 96 h 123"/>
                <a:gd name="T22" fmla="*/ 83 w 106"/>
                <a:gd name="T23" fmla="*/ 62 h 123"/>
                <a:gd name="T24" fmla="*/ 78 w 106"/>
                <a:gd name="T25" fmla="*/ 27 h 123"/>
                <a:gd name="T26" fmla="*/ 58 w 106"/>
                <a:gd name="T27" fmla="*/ 20 h 123"/>
                <a:gd name="T28" fmla="*/ 23 w 106"/>
                <a:gd name="T29" fmla="*/ 20 h 123"/>
                <a:gd name="T30" fmla="*/ 23 w 106"/>
                <a:gd name="T3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123">
                  <a:moveTo>
                    <a:pt x="0" y="12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77" y="0"/>
                    <a:pt x="89" y="4"/>
                    <a:pt x="96" y="12"/>
                  </a:cubicBezTo>
                  <a:cubicBezTo>
                    <a:pt x="103" y="19"/>
                    <a:pt x="106" y="32"/>
                    <a:pt x="106" y="51"/>
                  </a:cubicBezTo>
                  <a:cubicBezTo>
                    <a:pt x="106" y="82"/>
                    <a:pt x="104" y="101"/>
                    <a:pt x="98" y="110"/>
                  </a:cubicBezTo>
                  <a:cubicBezTo>
                    <a:pt x="93" y="119"/>
                    <a:pt x="80" y="123"/>
                    <a:pt x="61" y="123"/>
                  </a:cubicBezTo>
                  <a:lnTo>
                    <a:pt x="0" y="123"/>
                  </a:lnTo>
                  <a:close/>
                  <a:moveTo>
                    <a:pt x="23" y="103"/>
                  </a:moveTo>
                  <a:cubicBezTo>
                    <a:pt x="56" y="103"/>
                    <a:pt x="56" y="103"/>
                    <a:pt x="56" y="103"/>
                  </a:cubicBezTo>
                  <a:cubicBezTo>
                    <a:pt x="67" y="103"/>
                    <a:pt x="75" y="101"/>
                    <a:pt x="78" y="96"/>
                  </a:cubicBezTo>
                  <a:cubicBezTo>
                    <a:pt x="81" y="91"/>
                    <a:pt x="83" y="79"/>
                    <a:pt x="83" y="62"/>
                  </a:cubicBezTo>
                  <a:cubicBezTo>
                    <a:pt x="83" y="44"/>
                    <a:pt x="81" y="32"/>
                    <a:pt x="78" y="27"/>
                  </a:cubicBezTo>
                  <a:cubicBezTo>
                    <a:pt x="75" y="22"/>
                    <a:pt x="69" y="20"/>
                    <a:pt x="58" y="20"/>
                  </a:cubicBezTo>
                  <a:cubicBezTo>
                    <a:pt x="23" y="20"/>
                    <a:pt x="23" y="20"/>
                    <a:pt x="23" y="20"/>
                  </a:cubicBezTo>
                  <a:lnTo>
                    <a:pt x="23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598" name="Freeform 218">
              <a:extLst>
                <a:ext uri="{FF2B5EF4-FFF2-40B4-BE49-F238E27FC236}">
                  <a16:creationId xmlns:a16="http://schemas.microsoft.com/office/drawing/2014/main" id="{E9B850CD-A60E-484B-92D9-20F5627D5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588" y="3284538"/>
              <a:ext cx="100013" cy="146050"/>
            </a:xfrm>
            <a:custGeom>
              <a:avLst/>
              <a:gdLst>
                <a:gd name="T0" fmla="*/ 17 w 63"/>
                <a:gd name="T1" fmla="*/ 15 h 92"/>
                <a:gd name="T2" fmla="*/ 17 w 63"/>
                <a:gd name="T3" fmla="*/ 39 h 92"/>
                <a:gd name="T4" fmla="*/ 60 w 63"/>
                <a:gd name="T5" fmla="*/ 39 h 92"/>
                <a:gd name="T6" fmla="*/ 60 w 63"/>
                <a:gd name="T7" fmla="*/ 52 h 92"/>
                <a:gd name="T8" fmla="*/ 17 w 63"/>
                <a:gd name="T9" fmla="*/ 52 h 92"/>
                <a:gd name="T10" fmla="*/ 17 w 63"/>
                <a:gd name="T11" fmla="*/ 77 h 92"/>
                <a:gd name="T12" fmla="*/ 63 w 63"/>
                <a:gd name="T13" fmla="*/ 77 h 92"/>
                <a:gd name="T14" fmla="*/ 63 w 63"/>
                <a:gd name="T15" fmla="*/ 92 h 92"/>
                <a:gd name="T16" fmla="*/ 0 w 63"/>
                <a:gd name="T17" fmla="*/ 92 h 92"/>
                <a:gd name="T18" fmla="*/ 0 w 63"/>
                <a:gd name="T19" fmla="*/ 0 h 92"/>
                <a:gd name="T20" fmla="*/ 62 w 63"/>
                <a:gd name="T21" fmla="*/ 0 h 92"/>
                <a:gd name="T22" fmla="*/ 62 w 63"/>
                <a:gd name="T23" fmla="*/ 15 h 92"/>
                <a:gd name="T24" fmla="*/ 17 w 63"/>
                <a:gd name="T25" fmla="*/ 1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92">
                  <a:moveTo>
                    <a:pt x="17" y="15"/>
                  </a:moveTo>
                  <a:lnTo>
                    <a:pt x="17" y="39"/>
                  </a:lnTo>
                  <a:lnTo>
                    <a:pt x="60" y="39"/>
                  </a:lnTo>
                  <a:lnTo>
                    <a:pt x="60" y="52"/>
                  </a:lnTo>
                  <a:lnTo>
                    <a:pt x="17" y="52"/>
                  </a:lnTo>
                  <a:lnTo>
                    <a:pt x="17" y="77"/>
                  </a:lnTo>
                  <a:lnTo>
                    <a:pt x="63" y="77"/>
                  </a:lnTo>
                  <a:lnTo>
                    <a:pt x="63" y="92"/>
                  </a:lnTo>
                  <a:lnTo>
                    <a:pt x="0" y="92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599" name="Freeform 219">
              <a:extLst>
                <a:ext uri="{FF2B5EF4-FFF2-40B4-BE49-F238E27FC236}">
                  <a16:creationId xmlns:a16="http://schemas.microsoft.com/office/drawing/2014/main" id="{0CD427DD-3761-409C-AFF0-E3AD77FD0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625" y="3284538"/>
              <a:ext cx="169863" cy="146050"/>
            </a:xfrm>
            <a:custGeom>
              <a:avLst/>
              <a:gdLst>
                <a:gd name="T0" fmla="*/ 143 w 143"/>
                <a:gd name="T1" fmla="*/ 0 h 123"/>
                <a:gd name="T2" fmla="*/ 143 w 143"/>
                <a:gd name="T3" fmla="*/ 123 h 123"/>
                <a:gd name="T4" fmla="*/ 120 w 143"/>
                <a:gd name="T5" fmla="*/ 123 h 123"/>
                <a:gd name="T6" fmla="*/ 120 w 143"/>
                <a:gd name="T7" fmla="*/ 56 h 123"/>
                <a:gd name="T8" fmla="*/ 120 w 143"/>
                <a:gd name="T9" fmla="*/ 38 h 123"/>
                <a:gd name="T10" fmla="*/ 121 w 143"/>
                <a:gd name="T11" fmla="*/ 29 h 123"/>
                <a:gd name="T12" fmla="*/ 121 w 143"/>
                <a:gd name="T13" fmla="*/ 20 h 123"/>
                <a:gd name="T14" fmla="*/ 121 w 143"/>
                <a:gd name="T15" fmla="*/ 20 h 123"/>
                <a:gd name="T16" fmla="*/ 118 w 143"/>
                <a:gd name="T17" fmla="*/ 28 h 123"/>
                <a:gd name="T18" fmla="*/ 115 w 143"/>
                <a:gd name="T19" fmla="*/ 37 h 123"/>
                <a:gd name="T20" fmla="*/ 109 w 143"/>
                <a:gd name="T21" fmla="*/ 54 h 123"/>
                <a:gd name="T22" fmla="*/ 82 w 143"/>
                <a:gd name="T23" fmla="*/ 123 h 123"/>
                <a:gd name="T24" fmla="*/ 61 w 143"/>
                <a:gd name="T25" fmla="*/ 123 h 123"/>
                <a:gd name="T26" fmla="*/ 34 w 143"/>
                <a:gd name="T27" fmla="*/ 54 h 123"/>
                <a:gd name="T28" fmla="*/ 28 w 143"/>
                <a:gd name="T29" fmla="*/ 37 h 123"/>
                <a:gd name="T30" fmla="*/ 25 w 143"/>
                <a:gd name="T31" fmla="*/ 29 h 123"/>
                <a:gd name="T32" fmla="*/ 22 w 143"/>
                <a:gd name="T33" fmla="*/ 20 h 123"/>
                <a:gd name="T34" fmla="*/ 22 w 143"/>
                <a:gd name="T35" fmla="*/ 20 h 123"/>
                <a:gd name="T36" fmla="*/ 22 w 143"/>
                <a:gd name="T37" fmla="*/ 29 h 123"/>
                <a:gd name="T38" fmla="*/ 23 w 143"/>
                <a:gd name="T39" fmla="*/ 38 h 123"/>
                <a:gd name="T40" fmla="*/ 23 w 143"/>
                <a:gd name="T41" fmla="*/ 56 h 123"/>
                <a:gd name="T42" fmla="*/ 23 w 143"/>
                <a:gd name="T43" fmla="*/ 123 h 123"/>
                <a:gd name="T44" fmla="*/ 0 w 143"/>
                <a:gd name="T45" fmla="*/ 123 h 123"/>
                <a:gd name="T46" fmla="*/ 0 w 143"/>
                <a:gd name="T47" fmla="*/ 0 h 123"/>
                <a:gd name="T48" fmla="*/ 38 w 143"/>
                <a:gd name="T49" fmla="*/ 0 h 123"/>
                <a:gd name="T50" fmla="*/ 60 w 143"/>
                <a:gd name="T51" fmla="*/ 57 h 123"/>
                <a:gd name="T52" fmla="*/ 66 w 143"/>
                <a:gd name="T53" fmla="*/ 74 h 123"/>
                <a:gd name="T54" fmla="*/ 68 w 143"/>
                <a:gd name="T55" fmla="*/ 83 h 123"/>
                <a:gd name="T56" fmla="*/ 71 w 143"/>
                <a:gd name="T57" fmla="*/ 91 h 123"/>
                <a:gd name="T58" fmla="*/ 72 w 143"/>
                <a:gd name="T59" fmla="*/ 91 h 123"/>
                <a:gd name="T60" fmla="*/ 74 w 143"/>
                <a:gd name="T61" fmla="*/ 83 h 123"/>
                <a:gd name="T62" fmla="*/ 77 w 143"/>
                <a:gd name="T63" fmla="*/ 74 h 123"/>
                <a:gd name="T64" fmla="*/ 83 w 143"/>
                <a:gd name="T65" fmla="*/ 57 h 123"/>
                <a:gd name="T66" fmla="*/ 104 w 143"/>
                <a:gd name="T67" fmla="*/ 0 h 123"/>
                <a:gd name="T68" fmla="*/ 143 w 143"/>
                <a:gd name="T6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" h="123">
                  <a:moveTo>
                    <a:pt x="143" y="0"/>
                  </a:moveTo>
                  <a:cubicBezTo>
                    <a:pt x="143" y="123"/>
                    <a:pt x="143" y="123"/>
                    <a:pt x="143" y="123"/>
                  </a:cubicBezTo>
                  <a:cubicBezTo>
                    <a:pt x="120" y="123"/>
                    <a:pt x="120" y="123"/>
                    <a:pt x="120" y="123"/>
                  </a:cubicBezTo>
                  <a:cubicBezTo>
                    <a:pt x="120" y="56"/>
                    <a:pt x="120" y="56"/>
                    <a:pt x="120" y="56"/>
                  </a:cubicBezTo>
                  <a:cubicBezTo>
                    <a:pt x="120" y="51"/>
                    <a:pt x="120" y="45"/>
                    <a:pt x="120" y="38"/>
                  </a:cubicBezTo>
                  <a:cubicBezTo>
                    <a:pt x="121" y="29"/>
                    <a:pt x="121" y="29"/>
                    <a:pt x="121" y="29"/>
                  </a:cubicBezTo>
                  <a:cubicBezTo>
                    <a:pt x="121" y="20"/>
                    <a:pt x="121" y="20"/>
                    <a:pt x="121" y="20"/>
                  </a:cubicBezTo>
                  <a:cubicBezTo>
                    <a:pt x="121" y="20"/>
                    <a:pt x="121" y="20"/>
                    <a:pt x="121" y="20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3" y="45"/>
                    <a:pt x="111" y="50"/>
                    <a:pt x="109" y="54"/>
                  </a:cubicBezTo>
                  <a:cubicBezTo>
                    <a:pt x="82" y="123"/>
                    <a:pt x="82" y="123"/>
                    <a:pt x="82" y="123"/>
                  </a:cubicBezTo>
                  <a:cubicBezTo>
                    <a:pt x="61" y="123"/>
                    <a:pt x="61" y="123"/>
                    <a:pt x="61" y="123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2" y="51"/>
                    <a:pt x="30" y="45"/>
                    <a:pt x="28" y="37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45"/>
                    <a:pt x="23" y="51"/>
                    <a:pt x="23" y="56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1"/>
                    <a:pt x="63" y="67"/>
                    <a:pt x="66" y="74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9" y="67"/>
                    <a:pt x="81" y="61"/>
                    <a:pt x="83" y="57"/>
                  </a:cubicBezTo>
                  <a:cubicBezTo>
                    <a:pt x="104" y="0"/>
                    <a:pt x="104" y="0"/>
                    <a:pt x="104" y="0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</p:grp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836DE151-5785-4034-A3E9-8C627A91C379}"/>
              </a:ext>
            </a:extLst>
          </p:cNvPr>
          <p:cNvGrpSpPr/>
          <p:nvPr userDrawn="1"/>
        </p:nvGrpSpPr>
        <p:grpSpPr>
          <a:xfrm>
            <a:off x="3970321" y="4016118"/>
            <a:ext cx="985838" cy="985838"/>
            <a:chOff x="4094163" y="3833813"/>
            <a:chExt cx="985838" cy="985838"/>
          </a:xfrm>
        </p:grpSpPr>
        <p:sp>
          <p:nvSpPr>
            <p:cNvPr id="601" name="Freeform 223">
              <a:extLst>
                <a:ext uri="{FF2B5EF4-FFF2-40B4-BE49-F238E27FC236}">
                  <a16:creationId xmlns:a16="http://schemas.microsoft.com/office/drawing/2014/main" id="{423211D3-7A00-40DD-A4FF-2DB3A8F03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3833813"/>
              <a:ext cx="985838" cy="985838"/>
            </a:xfrm>
            <a:custGeom>
              <a:avLst/>
              <a:gdLst>
                <a:gd name="T0" fmla="*/ 831 w 831"/>
                <a:gd name="T1" fmla="*/ 416 h 831"/>
                <a:gd name="T2" fmla="*/ 817 w 831"/>
                <a:gd name="T3" fmla="*/ 522 h 831"/>
                <a:gd name="T4" fmla="*/ 415 w 831"/>
                <a:gd name="T5" fmla="*/ 831 h 831"/>
                <a:gd name="T6" fmla="*/ 14 w 831"/>
                <a:gd name="T7" fmla="*/ 522 h 831"/>
                <a:gd name="T8" fmla="*/ 0 w 831"/>
                <a:gd name="T9" fmla="*/ 416 h 831"/>
                <a:gd name="T10" fmla="*/ 415 w 831"/>
                <a:gd name="T11" fmla="*/ 0 h 831"/>
                <a:gd name="T12" fmla="*/ 831 w 831"/>
                <a:gd name="T13" fmla="*/ 41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1" h="831">
                  <a:moveTo>
                    <a:pt x="831" y="416"/>
                  </a:moveTo>
                  <a:cubicBezTo>
                    <a:pt x="831" y="452"/>
                    <a:pt x="826" y="488"/>
                    <a:pt x="817" y="522"/>
                  </a:cubicBezTo>
                  <a:cubicBezTo>
                    <a:pt x="770" y="700"/>
                    <a:pt x="608" y="831"/>
                    <a:pt x="415" y="831"/>
                  </a:cubicBezTo>
                  <a:cubicBezTo>
                    <a:pt x="223" y="831"/>
                    <a:pt x="61" y="700"/>
                    <a:pt x="14" y="522"/>
                  </a:cubicBezTo>
                  <a:cubicBezTo>
                    <a:pt x="5" y="488"/>
                    <a:pt x="0" y="452"/>
                    <a:pt x="0" y="416"/>
                  </a:cubicBezTo>
                  <a:cubicBezTo>
                    <a:pt x="0" y="186"/>
                    <a:pt x="186" y="0"/>
                    <a:pt x="415" y="0"/>
                  </a:cubicBezTo>
                  <a:cubicBezTo>
                    <a:pt x="645" y="0"/>
                    <a:pt x="831" y="186"/>
                    <a:pt x="831" y="416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602" name="Freeform 224">
              <a:extLst>
                <a:ext uri="{FF2B5EF4-FFF2-40B4-BE49-F238E27FC236}">
                  <a16:creationId xmlns:a16="http://schemas.microsoft.com/office/drawing/2014/main" id="{9AD769CC-67E9-4608-A39D-C384836E4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450" y="4448175"/>
              <a:ext cx="955675" cy="371475"/>
            </a:xfrm>
            <a:custGeom>
              <a:avLst/>
              <a:gdLst>
                <a:gd name="T0" fmla="*/ 0 w 805"/>
                <a:gd name="T1" fmla="*/ 0 h 313"/>
                <a:gd name="T2" fmla="*/ 805 w 805"/>
                <a:gd name="T3" fmla="*/ 0 h 313"/>
                <a:gd name="T4" fmla="*/ 804 w 805"/>
                <a:gd name="T5" fmla="*/ 4 h 313"/>
                <a:gd name="T6" fmla="*/ 402 w 805"/>
                <a:gd name="T7" fmla="*/ 313 h 313"/>
                <a:gd name="T8" fmla="*/ 1 w 805"/>
                <a:gd name="T9" fmla="*/ 4 h 313"/>
                <a:gd name="T10" fmla="*/ 0 w 805"/>
                <a:gd name="T11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5" h="313">
                  <a:moveTo>
                    <a:pt x="0" y="0"/>
                  </a:moveTo>
                  <a:cubicBezTo>
                    <a:pt x="805" y="0"/>
                    <a:pt x="805" y="0"/>
                    <a:pt x="805" y="0"/>
                  </a:cubicBezTo>
                  <a:cubicBezTo>
                    <a:pt x="805" y="2"/>
                    <a:pt x="804" y="3"/>
                    <a:pt x="804" y="4"/>
                  </a:cubicBezTo>
                  <a:cubicBezTo>
                    <a:pt x="757" y="182"/>
                    <a:pt x="595" y="313"/>
                    <a:pt x="402" y="313"/>
                  </a:cubicBezTo>
                  <a:cubicBezTo>
                    <a:pt x="210" y="313"/>
                    <a:pt x="48" y="182"/>
                    <a:pt x="1" y="4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5C5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603" name="Freeform 225">
              <a:extLst>
                <a:ext uri="{FF2B5EF4-FFF2-40B4-BE49-F238E27FC236}">
                  <a16:creationId xmlns:a16="http://schemas.microsoft.com/office/drawing/2014/main" id="{5F293CE6-9636-44C2-81DA-CD3A9C1260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8625" y="4014788"/>
              <a:ext cx="344488" cy="385763"/>
            </a:xfrm>
            <a:custGeom>
              <a:avLst/>
              <a:gdLst>
                <a:gd name="T0" fmla="*/ 203 w 290"/>
                <a:gd name="T1" fmla="*/ 151 h 325"/>
                <a:gd name="T2" fmla="*/ 116 w 290"/>
                <a:gd name="T3" fmla="*/ 238 h 325"/>
                <a:gd name="T4" fmla="*/ 127 w 290"/>
                <a:gd name="T5" fmla="*/ 281 h 325"/>
                <a:gd name="T6" fmla="*/ 87 w 290"/>
                <a:gd name="T7" fmla="*/ 281 h 325"/>
                <a:gd name="T8" fmla="*/ 44 w 290"/>
                <a:gd name="T9" fmla="*/ 238 h 325"/>
                <a:gd name="T10" fmla="*/ 44 w 290"/>
                <a:gd name="T11" fmla="*/ 238 h 325"/>
                <a:gd name="T12" fmla="*/ 44 w 290"/>
                <a:gd name="T13" fmla="*/ 238 h 325"/>
                <a:gd name="T14" fmla="*/ 44 w 290"/>
                <a:gd name="T15" fmla="*/ 7 h 325"/>
                <a:gd name="T16" fmla="*/ 37 w 290"/>
                <a:gd name="T17" fmla="*/ 0 h 325"/>
                <a:gd name="T18" fmla="*/ 7 w 290"/>
                <a:gd name="T19" fmla="*/ 0 h 325"/>
                <a:gd name="T20" fmla="*/ 0 w 290"/>
                <a:gd name="T21" fmla="*/ 7 h 325"/>
                <a:gd name="T22" fmla="*/ 0 w 290"/>
                <a:gd name="T23" fmla="*/ 238 h 325"/>
                <a:gd name="T24" fmla="*/ 87 w 290"/>
                <a:gd name="T25" fmla="*/ 325 h 325"/>
                <a:gd name="T26" fmla="*/ 203 w 290"/>
                <a:gd name="T27" fmla="*/ 325 h 325"/>
                <a:gd name="T28" fmla="*/ 246 w 290"/>
                <a:gd name="T29" fmla="*/ 314 h 325"/>
                <a:gd name="T30" fmla="*/ 246 w 290"/>
                <a:gd name="T31" fmla="*/ 318 h 325"/>
                <a:gd name="T32" fmla="*/ 254 w 290"/>
                <a:gd name="T33" fmla="*/ 325 h 325"/>
                <a:gd name="T34" fmla="*/ 283 w 290"/>
                <a:gd name="T35" fmla="*/ 325 h 325"/>
                <a:gd name="T36" fmla="*/ 290 w 290"/>
                <a:gd name="T37" fmla="*/ 318 h 325"/>
                <a:gd name="T38" fmla="*/ 290 w 290"/>
                <a:gd name="T39" fmla="*/ 238 h 325"/>
                <a:gd name="T40" fmla="*/ 290 w 290"/>
                <a:gd name="T41" fmla="*/ 238 h 325"/>
                <a:gd name="T42" fmla="*/ 203 w 290"/>
                <a:gd name="T43" fmla="*/ 151 h 325"/>
                <a:gd name="T44" fmla="*/ 203 w 290"/>
                <a:gd name="T45" fmla="*/ 281 h 325"/>
                <a:gd name="T46" fmla="*/ 160 w 290"/>
                <a:gd name="T47" fmla="*/ 238 h 325"/>
                <a:gd name="T48" fmla="*/ 203 w 290"/>
                <a:gd name="T49" fmla="*/ 195 h 325"/>
                <a:gd name="T50" fmla="*/ 246 w 290"/>
                <a:gd name="T51" fmla="*/ 238 h 325"/>
                <a:gd name="T52" fmla="*/ 203 w 290"/>
                <a:gd name="T53" fmla="*/ 28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0" h="325">
                  <a:moveTo>
                    <a:pt x="203" y="151"/>
                  </a:moveTo>
                  <a:cubicBezTo>
                    <a:pt x="155" y="151"/>
                    <a:pt x="116" y="190"/>
                    <a:pt x="116" y="238"/>
                  </a:cubicBezTo>
                  <a:cubicBezTo>
                    <a:pt x="116" y="254"/>
                    <a:pt x="120" y="269"/>
                    <a:pt x="127" y="281"/>
                  </a:cubicBezTo>
                  <a:cubicBezTo>
                    <a:pt x="87" y="281"/>
                    <a:pt x="87" y="281"/>
                    <a:pt x="87" y="281"/>
                  </a:cubicBezTo>
                  <a:cubicBezTo>
                    <a:pt x="63" y="281"/>
                    <a:pt x="44" y="262"/>
                    <a:pt x="44" y="238"/>
                  </a:cubicBezTo>
                  <a:cubicBezTo>
                    <a:pt x="44" y="238"/>
                    <a:pt x="44" y="238"/>
                    <a:pt x="44" y="238"/>
                  </a:cubicBezTo>
                  <a:cubicBezTo>
                    <a:pt x="44" y="238"/>
                    <a:pt x="44" y="238"/>
                    <a:pt x="44" y="23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4"/>
                    <a:pt x="41" y="0"/>
                    <a:pt x="3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86"/>
                    <a:pt x="39" y="325"/>
                    <a:pt x="87" y="325"/>
                  </a:cubicBezTo>
                  <a:cubicBezTo>
                    <a:pt x="203" y="325"/>
                    <a:pt x="203" y="325"/>
                    <a:pt x="203" y="325"/>
                  </a:cubicBezTo>
                  <a:cubicBezTo>
                    <a:pt x="219" y="325"/>
                    <a:pt x="234" y="321"/>
                    <a:pt x="246" y="314"/>
                  </a:cubicBezTo>
                  <a:cubicBezTo>
                    <a:pt x="246" y="318"/>
                    <a:pt x="246" y="318"/>
                    <a:pt x="246" y="318"/>
                  </a:cubicBezTo>
                  <a:cubicBezTo>
                    <a:pt x="246" y="322"/>
                    <a:pt x="250" y="325"/>
                    <a:pt x="254" y="325"/>
                  </a:cubicBezTo>
                  <a:cubicBezTo>
                    <a:pt x="283" y="325"/>
                    <a:pt x="283" y="325"/>
                    <a:pt x="283" y="325"/>
                  </a:cubicBezTo>
                  <a:cubicBezTo>
                    <a:pt x="287" y="325"/>
                    <a:pt x="290" y="322"/>
                    <a:pt x="290" y="318"/>
                  </a:cubicBezTo>
                  <a:cubicBezTo>
                    <a:pt x="290" y="238"/>
                    <a:pt x="290" y="238"/>
                    <a:pt x="290" y="238"/>
                  </a:cubicBezTo>
                  <a:cubicBezTo>
                    <a:pt x="290" y="238"/>
                    <a:pt x="290" y="238"/>
                    <a:pt x="290" y="238"/>
                  </a:cubicBezTo>
                  <a:cubicBezTo>
                    <a:pt x="290" y="190"/>
                    <a:pt x="251" y="151"/>
                    <a:pt x="203" y="151"/>
                  </a:cubicBezTo>
                  <a:moveTo>
                    <a:pt x="203" y="281"/>
                  </a:moveTo>
                  <a:cubicBezTo>
                    <a:pt x="179" y="281"/>
                    <a:pt x="160" y="262"/>
                    <a:pt x="160" y="238"/>
                  </a:cubicBezTo>
                  <a:cubicBezTo>
                    <a:pt x="160" y="214"/>
                    <a:pt x="179" y="195"/>
                    <a:pt x="203" y="195"/>
                  </a:cubicBezTo>
                  <a:cubicBezTo>
                    <a:pt x="227" y="195"/>
                    <a:pt x="246" y="214"/>
                    <a:pt x="246" y="238"/>
                  </a:cubicBezTo>
                  <a:cubicBezTo>
                    <a:pt x="246" y="262"/>
                    <a:pt x="227" y="281"/>
                    <a:pt x="203" y="28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604" name="Freeform 226">
              <a:extLst>
                <a:ext uri="{FF2B5EF4-FFF2-40B4-BE49-F238E27FC236}">
                  <a16:creationId xmlns:a16="http://schemas.microsoft.com/office/drawing/2014/main" id="{C7B830AE-238D-4A5B-B61C-E8592F598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4225" y="4194175"/>
              <a:ext cx="346075" cy="207963"/>
            </a:xfrm>
            <a:custGeom>
              <a:avLst/>
              <a:gdLst>
                <a:gd name="T0" fmla="*/ 203 w 291"/>
                <a:gd name="T1" fmla="*/ 1 h 175"/>
                <a:gd name="T2" fmla="*/ 87 w 291"/>
                <a:gd name="T3" fmla="*/ 1 h 175"/>
                <a:gd name="T4" fmla="*/ 87 w 291"/>
                <a:gd name="T5" fmla="*/ 1 h 175"/>
                <a:gd name="T6" fmla="*/ 87 w 291"/>
                <a:gd name="T7" fmla="*/ 1 h 175"/>
                <a:gd name="T8" fmla="*/ 44 w 291"/>
                <a:gd name="T9" fmla="*/ 12 h 175"/>
                <a:gd name="T10" fmla="*/ 44 w 291"/>
                <a:gd name="T11" fmla="*/ 12 h 175"/>
                <a:gd name="T12" fmla="*/ 44 w 291"/>
                <a:gd name="T13" fmla="*/ 7 h 175"/>
                <a:gd name="T14" fmla="*/ 36 w 291"/>
                <a:gd name="T15" fmla="*/ 0 h 175"/>
                <a:gd name="T16" fmla="*/ 7 w 291"/>
                <a:gd name="T17" fmla="*/ 0 h 175"/>
                <a:gd name="T18" fmla="*/ 0 w 291"/>
                <a:gd name="T19" fmla="*/ 7 h 175"/>
                <a:gd name="T20" fmla="*/ 0 w 291"/>
                <a:gd name="T21" fmla="*/ 168 h 175"/>
                <a:gd name="T22" fmla="*/ 7 w 291"/>
                <a:gd name="T23" fmla="*/ 175 h 175"/>
                <a:gd name="T24" fmla="*/ 36 w 291"/>
                <a:gd name="T25" fmla="*/ 175 h 175"/>
                <a:gd name="T26" fmla="*/ 44 w 291"/>
                <a:gd name="T27" fmla="*/ 168 h 175"/>
                <a:gd name="T28" fmla="*/ 44 w 291"/>
                <a:gd name="T29" fmla="*/ 88 h 175"/>
                <a:gd name="T30" fmla="*/ 43 w 291"/>
                <a:gd name="T31" fmla="*/ 88 h 175"/>
                <a:gd name="T32" fmla="*/ 44 w 291"/>
                <a:gd name="T33" fmla="*/ 88 h 175"/>
                <a:gd name="T34" fmla="*/ 44 w 291"/>
                <a:gd name="T35" fmla="*/ 88 h 175"/>
                <a:gd name="T36" fmla="*/ 87 w 291"/>
                <a:gd name="T37" fmla="*/ 45 h 175"/>
                <a:gd name="T38" fmla="*/ 128 w 291"/>
                <a:gd name="T39" fmla="*/ 45 h 175"/>
                <a:gd name="T40" fmla="*/ 116 w 291"/>
                <a:gd name="T41" fmla="*/ 88 h 175"/>
                <a:gd name="T42" fmla="*/ 203 w 291"/>
                <a:gd name="T43" fmla="*/ 175 h 175"/>
                <a:gd name="T44" fmla="*/ 247 w 291"/>
                <a:gd name="T45" fmla="*/ 164 h 175"/>
                <a:gd name="T46" fmla="*/ 247 w 291"/>
                <a:gd name="T47" fmla="*/ 168 h 175"/>
                <a:gd name="T48" fmla="*/ 252 w 291"/>
                <a:gd name="T49" fmla="*/ 175 h 175"/>
                <a:gd name="T50" fmla="*/ 285 w 291"/>
                <a:gd name="T51" fmla="*/ 175 h 175"/>
                <a:gd name="T52" fmla="*/ 291 w 291"/>
                <a:gd name="T53" fmla="*/ 168 h 175"/>
                <a:gd name="T54" fmla="*/ 291 w 291"/>
                <a:gd name="T55" fmla="*/ 88 h 175"/>
                <a:gd name="T56" fmla="*/ 203 w 291"/>
                <a:gd name="T57" fmla="*/ 1 h 175"/>
                <a:gd name="T58" fmla="*/ 203 w 291"/>
                <a:gd name="T59" fmla="*/ 131 h 175"/>
                <a:gd name="T60" fmla="*/ 160 w 291"/>
                <a:gd name="T61" fmla="*/ 88 h 175"/>
                <a:gd name="T62" fmla="*/ 203 w 291"/>
                <a:gd name="T63" fmla="*/ 45 h 175"/>
                <a:gd name="T64" fmla="*/ 247 w 291"/>
                <a:gd name="T65" fmla="*/ 88 h 175"/>
                <a:gd name="T66" fmla="*/ 203 w 291"/>
                <a:gd name="T67" fmla="*/ 13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1" h="175">
                  <a:moveTo>
                    <a:pt x="203" y="1"/>
                  </a:moveTo>
                  <a:cubicBezTo>
                    <a:pt x="202" y="1"/>
                    <a:pt x="87" y="1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71" y="1"/>
                    <a:pt x="56" y="5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3" y="3"/>
                    <a:pt x="40" y="0"/>
                    <a:pt x="3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72"/>
                    <a:pt x="3" y="175"/>
                    <a:pt x="7" y="175"/>
                  </a:cubicBezTo>
                  <a:cubicBezTo>
                    <a:pt x="36" y="175"/>
                    <a:pt x="36" y="175"/>
                    <a:pt x="36" y="175"/>
                  </a:cubicBezTo>
                  <a:cubicBezTo>
                    <a:pt x="40" y="175"/>
                    <a:pt x="44" y="172"/>
                    <a:pt x="44" y="168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4" y="64"/>
                    <a:pt x="63" y="45"/>
                    <a:pt x="87" y="45"/>
                  </a:cubicBezTo>
                  <a:cubicBezTo>
                    <a:pt x="128" y="45"/>
                    <a:pt x="128" y="45"/>
                    <a:pt x="128" y="45"/>
                  </a:cubicBezTo>
                  <a:cubicBezTo>
                    <a:pt x="120" y="58"/>
                    <a:pt x="116" y="72"/>
                    <a:pt x="116" y="88"/>
                  </a:cubicBezTo>
                  <a:cubicBezTo>
                    <a:pt x="116" y="136"/>
                    <a:pt x="155" y="175"/>
                    <a:pt x="203" y="175"/>
                  </a:cubicBezTo>
                  <a:cubicBezTo>
                    <a:pt x="219" y="175"/>
                    <a:pt x="234" y="171"/>
                    <a:pt x="247" y="164"/>
                  </a:cubicBezTo>
                  <a:cubicBezTo>
                    <a:pt x="247" y="168"/>
                    <a:pt x="247" y="168"/>
                    <a:pt x="247" y="168"/>
                  </a:cubicBezTo>
                  <a:cubicBezTo>
                    <a:pt x="247" y="172"/>
                    <a:pt x="249" y="175"/>
                    <a:pt x="252" y="175"/>
                  </a:cubicBezTo>
                  <a:cubicBezTo>
                    <a:pt x="285" y="175"/>
                    <a:pt x="285" y="175"/>
                    <a:pt x="285" y="175"/>
                  </a:cubicBezTo>
                  <a:cubicBezTo>
                    <a:pt x="288" y="175"/>
                    <a:pt x="291" y="172"/>
                    <a:pt x="291" y="168"/>
                  </a:cubicBezTo>
                  <a:cubicBezTo>
                    <a:pt x="291" y="88"/>
                    <a:pt x="291" y="88"/>
                    <a:pt x="291" y="88"/>
                  </a:cubicBezTo>
                  <a:cubicBezTo>
                    <a:pt x="291" y="40"/>
                    <a:pt x="252" y="1"/>
                    <a:pt x="203" y="1"/>
                  </a:cubicBezTo>
                  <a:moveTo>
                    <a:pt x="203" y="131"/>
                  </a:moveTo>
                  <a:cubicBezTo>
                    <a:pt x="180" y="131"/>
                    <a:pt x="160" y="112"/>
                    <a:pt x="160" y="88"/>
                  </a:cubicBezTo>
                  <a:cubicBezTo>
                    <a:pt x="160" y="64"/>
                    <a:pt x="180" y="45"/>
                    <a:pt x="203" y="45"/>
                  </a:cubicBezTo>
                  <a:cubicBezTo>
                    <a:pt x="227" y="45"/>
                    <a:pt x="247" y="64"/>
                    <a:pt x="247" y="88"/>
                  </a:cubicBezTo>
                  <a:cubicBezTo>
                    <a:pt x="247" y="112"/>
                    <a:pt x="227" y="131"/>
                    <a:pt x="203" y="1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605" name="Freeform 227">
              <a:extLst>
                <a:ext uri="{FF2B5EF4-FFF2-40B4-BE49-F238E27FC236}">
                  <a16:creationId xmlns:a16="http://schemas.microsoft.com/office/drawing/2014/main" id="{871CDB51-3255-4416-93E1-C71422D377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7425" y="4495800"/>
              <a:ext cx="139700" cy="146050"/>
            </a:xfrm>
            <a:custGeom>
              <a:avLst/>
              <a:gdLst>
                <a:gd name="T0" fmla="*/ 64 w 88"/>
                <a:gd name="T1" fmla="*/ 74 h 92"/>
                <a:gd name="T2" fmla="*/ 25 w 88"/>
                <a:gd name="T3" fmla="*/ 74 h 92"/>
                <a:gd name="T4" fmla="*/ 19 w 88"/>
                <a:gd name="T5" fmla="*/ 92 h 92"/>
                <a:gd name="T6" fmla="*/ 0 w 88"/>
                <a:gd name="T7" fmla="*/ 92 h 92"/>
                <a:gd name="T8" fmla="*/ 31 w 88"/>
                <a:gd name="T9" fmla="*/ 0 h 92"/>
                <a:gd name="T10" fmla="*/ 57 w 88"/>
                <a:gd name="T11" fmla="*/ 0 h 92"/>
                <a:gd name="T12" fmla="*/ 88 w 88"/>
                <a:gd name="T13" fmla="*/ 92 h 92"/>
                <a:gd name="T14" fmla="*/ 69 w 88"/>
                <a:gd name="T15" fmla="*/ 92 h 92"/>
                <a:gd name="T16" fmla="*/ 64 w 88"/>
                <a:gd name="T17" fmla="*/ 74 h 92"/>
                <a:gd name="T18" fmla="*/ 60 w 88"/>
                <a:gd name="T19" fmla="*/ 61 h 92"/>
                <a:gd name="T20" fmla="*/ 44 w 88"/>
                <a:gd name="T21" fmla="*/ 13 h 92"/>
                <a:gd name="T22" fmla="*/ 28 w 88"/>
                <a:gd name="T23" fmla="*/ 61 h 92"/>
                <a:gd name="T24" fmla="*/ 60 w 88"/>
                <a:gd name="T25" fmla="*/ 6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92">
                  <a:moveTo>
                    <a:pt x="64" y="74"/>
                  </a:moveTo>
                  <a:lnTo>
                    <a:pt x="25" y="74"/>
                  </a:lnTo>
                  <a:lnTo>
                    <a:pt x="19" y="92"/>
                  </a:lnTo>
                  <a:lnTo>
                    <a:pt x="0" y="92"/>
                  </a:lnTo>
                  <a:lnTo>
                    <a:pt x="31" y="0"/>
                  </a:lnTo>
                  <a:lnTo>
                    <a:pt x="57" y="0"/>
                  </a:lnTo>
                  <a:lnTo>
                    <a:pt x="88" y="92"/>
                  </a:lnTo>
                  <a:lnTo>
                    <a:pt x="69" y="92"/>
                  </a:lnTo>
                  <a:lnTo>
                    <a:pt x="64" y="74"/>
                  </a:lnTo>
                  <a:close/>
                  <a:moveTo>
                    <a:pt x="60" y="61"/>
                  </a:moveTo>
                  <a:lnTo>
                    <a:pt x="44" y="13"/>
                  </a:lnTo>
                  <a:lnTo>
                    <a:pt x="28" y="61"/>
                  </a:lnTo>
                  <a:lnTo>
                    <a:pt x="60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606" name="Rectangle 228">
              <a:extLst>
                <a:ext uri="{FF2B5EF4-FFF2-40B4-BE49-F238E27FC236}">
                  <a16:creationId xmlns:a16="http://schemas.microsoft.com/office/drawing/2014/main" id="{46163297-2A93-4F87-81BA-1320B721C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450" y="4495800"/>
              <a:ext cx="26988" cy="146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607" name="Freeform 229">
              <a:extLst>
                <a:ext uri="{FF2B5EF4-FFF2-40B4-BE49-F238E27FC236}">
                  <a16:creationId xmlns:a16="http://schemas.microsoft.com/office/drawing/2014/main" id="{A2288016-CA72-49AE-8409-38E9BDF1D9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113" y="4495800"/>
              <a:ext cx="125413" cy="146050"/>
            </a:xfrm>
            <a:custGeom>
              <a:avLst/>
              <a:gdLst>
                <a:gd name="T0" fmla="*/ 0 w 106"/>
                <a:gd name="T1" fmla="*/ 123 h 123"/>
                <a:gd name="T2" fmla="*/ 0 w 106"/>
                <a:gd name="T3" fmla="*/ 0 h 123"/>
                <a:gd name="T4" fmla="*/ 60 w 106"/>
                <a:gd name="T5" fmla="*/ 0 h 123"/>
                <a:gd name="T6" fmla="*/ 96 w 106"/>
                <a:gd name="T7" fmla="*/ 12 h 123"/>
                <a:gd name="T8" fmla="*/ 106 w 106"/>
                <a:gd name="T9" fmla="*/ 51 h 123"/>
                <a:gd name="T10" fmla="*/ 98 w 106"/>
                <a:gd name="T11" fmla="*/ 110 h 123"/>
                <a:gd name="T12" fmla="*/ 61 w 106"/>
                <a:gd name="T13" fmla="*/ 123 h 123"/>
                <a:gd name="T14" fmla="*/ 0 w 106"/>
                <a:gd name="T15" fmla="*/ 123 h 123"/>
                <a:gd name="T16" fmla="*/ 23 w 106"/>
                <a:gd name="T17" fmla="*/ 103 h 123"/>
                <a:gd name="T18" fmla="*/ 56 w 106"/>
                <a:gd name="T19" fmla="*/ 103 h 123"/>
                <a:gd name="T20" fmla="*/ 78 w 106"/>
                <a:gd name="T21" fmla="*/ 96 h 123"/>
                <a:gd name="T22" fmla="*/ 83 w 106"/>
                <a:gd name="T23" fmla="*/ 62 h 123"/>
                <a:gd name="T24" fmla="*/ 78 w 106"/>
                <a:gd name="T25" fmla="*/ 27 h 123"/>
                <a:gd name="T26" fmla="*/ 58 w 106"/>
                <a:gd name="T27" fmla="*/ 20 h 123"/>
                <a:gd name="T28" fmla="*/ 23 w 106"/>
                <a:gd name="T29" fmla="*/ 20 h 123"/>
                <a:gd name="T30" fmla="*/ 23 w 106"/>
                <a:gd name="T3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123">
                  <a:moveTo>
                    <a:pt x="0" y="12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77" y="0"/>
                    <a:pt x="89" y="4"/>
                    <a:pt x="96" y="12"/>
                  </a:cubicBezTo>
                  <a:cubicBezTo>
                    <a:pt x="103" y="19"/>
                    <a:pt x="106" y="32"/>
                    <a:pt x="106" y="51"/>
                  </a:cubicBezTo>
                  <a:cubicBezTo>
                    <a:pt x="106" y="82"/>
                    <a:pt x="104" y="101"/>
                    <a:pt x="98" y="110"/>
                  </a:cubicBezTo>
                  <a:cubicBezTo>
                    <a:pt x="93" y="119"/>
                    <a:pt x="80" y="123"/>
                    <a:pt x="61" y="123"/>
                  </a:cubicBezTo>
                  <a:lnTo>
                    <a:pt x="0" y="123"/>
                  </a:lnTo>
                  <a:close/>
                  <a:moveTo>
                    <a:pt x="23" y="103"/>
                  </a:moveTo>
                  <a:cubicBezTo>
                    <a:pt x="56" y="103"/>
                    <a:pt x="56" y="103"/>
                    <a:pt x="56" y="103"/>
                  </a:cubicBezTo>
                  <a:cubicBezTo>
                    <a:pt x="67" y="103"/>
                    <a:pt x="75" y="101"/>
                    <a:pt x="78" y="96"/>
                  </a:cubicBezTo>
                  <a:cubicBezTo>
                    <a:pt x="81" y="91"/>
                    <a:pt x="83" y="79"/>
                    <a:pt x="83" y="62"/>
                  </a:cubicBezTo>
                  <a:cubicBezTo>
                    <a:pt x="83" y="44"/>
                    <a:pt x="81" y="32"/>
                    <a:pt x="78" y="27"/>
                  </a:cubicBezTo>
                  <a:cubicBezTo>
                    <a:pt x="75" y="22"/>
                    <a:pt x="69" y="20"/>
                    <a:pt x="58" y="20"/>
                  </a:cubicBezTo>
                  <a:cubicBezTo>
                    <a:pt x="23" y="20"/>
                    <a:pt x="23" y="20"/>
                    <a:pt x="23" y="20"/>
                  </a:cubicBezTo>
                  <a:lnTo>
                    <a:pt x="23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608" name="Freeform 230">
              <a:extLst>
                <a:ext uri="{FF2B5EF4-FFF2-40B4-BE49-F238E27FC236}">
                  <a16:creationId xmlns:a16="http://schemas.microsoft.com/office/drawing/2014/main" id="{55AF21A3-CC0C-4C21-940B-A4C5DDB43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588" y="4495800"/>
              <a:ext cx="100013" cy="146050"/>
            </a:xfrm>
            <a:custGeom>
              <a:avLst/>
              <a:gdLst>
                <a:gd name="T0" fmla="*/ 17 w 63"/>
                <a:gd name="T1" fmla="*/ 15 h 92"/>
                <a:gd name="T2" fmla="*/ 17 w 63"/>
                <a:gd name="T3" fmla="*/ 39 h 92"/>
                <a:gd name="T4" fmla="*/ 60 w 63"/>
                <a:gd name="T5" fmla="*/ 39 h 92"/>
                <a:gd name="T6" fmla="*/ 60 w 63"/>
                <a:gd name="T7" fmla="*/ 51 h 92"/>
                <a:gd name="T8" fmla="*/ 17 w 63"/>
                <a:gd name="T9" fmla="*/ 51 h 92"/>
                <a:gd name="T10" fmla="*/ 17 w 63"/>
                <a:gd name="T11" fmla="*/ 77 h 92"/>
                <a:gd name="T12" fmla="*/ 63 w 63"/>
                <a:gd name="T13" fmla="*/ 77 h 92"/>
                <a:gd name="T14" fmla="*/ 63 w 63"/>
                <a:gd name="T15" fmla="*/ 92 h 92"/>
                <a:gd name="T16" fmla="*/ 0 w 63"/>
                <a:gd name="T17" fmla="*/ 92 h 92"/>
                <a:gd name="T18" fmla="*/ 0 w 63"/>
                <a:gd name="T19" fmla="*/ 0 h 92"/>
                <a:gd name="T20" fmla="*/ 62 w 63"/>
                <a:gd name="T21" fmla="*/ 0 h 92"/>
                <a:gd name="T22" fmla="*/ 62 w 63"/>
                <a:gd name="T23" fmla="*/ 15 h 92"/>
                <a:gd name="T24" fmla="*/ 17 w 63"/>
                <a:gd name="T25" fmla="*/ 1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92">
                  <a:moveTo>
                    <a:pt x="17" y="15"/>
                  </a:moveTo>
                  <a:lnTo>
                    <a:pt x="17" y="39"/>
                  </a:lnTo>
                  <a:lnTo>
                    <a:pt x="60" y="39"/>
                  </a:lnTo>
                  <a:lnTo>
                    <a:pt x="60" y="51"/>
                  </a:lnTo>
                  <a:lnTo>
                    <a:pt x="17" y="51"/>
                  </a:lnTo>
                  <a:lnTo>
                    <a:pt x="17" y="77"/>
                  </a:lnTo>
                  <a:lnTo>
                    <a:pt x="63" y="77"/>
                  </a:lnTo>
                  <a:lnTo>
                    <a:pt x="63" y="92"/>
                  </a:lnTo>
                  <a:lnTo>
                    <a:pt x="0" y="92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609" name="Freeform 231">
              <a:extLst>
                <a:ext uri="{FF2B5EF4-FFF2-40B4-BE49-F238E27FC236}">
                  <a16:creationId xmlns:a16="http://schemas.microsoft.com/office/drawing/2014/main" id="{6932D82D-4BE0-44CC-989B-9A8ADE12D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625" y="4495800"/>
              <a:ext cx="169863" cy="146050"/>
            </a:xfrm>
            <a:custGeom>
              <a:avLst/>
              <a:gdLst>
                <a:gd name="T0" fmla="*/ 143 w 143"/>
                <a:gd name="T1" fmla="*/ 0 h 123"/>
                <a:gd name="T2" fmla="*/ 143 w 143"/>
                <a:gd name="T3" fmla="*/ 123 h 123"/>
                <a:gd name="T4" fmla="*/ 120 w 143"/>
                <a:gd name="T5" fmla="*/ 123 h 123"/>
                <a:gd name="T6" fmla="*/ 120 w 143"/>
                <a:gd name="T7" fmla="*/ 56 h 123"/>
                <a:gd name="T8" fmla="*/ 120 w 143"/>
                <a:gd name="T9" fmla="*/ 38 h 123"/>
                <a:gd name="T10" fmla="*/ 121 w 143"/>
                <a:gd name="T11" fmla="*/ 29 h 123"/>
                <a:gd name="T12" fmla="*/ 121 w 143"/>
                <a:gd name="T13" fmla="*/ 20 h 123"/>
                <a:gd name="T14" fmla="*/ 121 w 143"/>
                <a:gd name="T15" fmla="*/ 20 h 123"/>
                <a:gd name="T16" fmla="*/ 118 w 143"/>
                <a:gd name="T17" fmla="*/ 28 h 123"/>
                <a:gd name="T18" fmla="*/ 115 w 143"/>
                <a:gd name="T19" fmla="*/ 37 h 123"/>
                <a:gd name="T20" fmla="*/ 109 w 143"/>
                <a:gd name="T21" fmla="*/ 54 h 123"/>
                <a:gd name="T22" fmla="*/ 82 w 143"/>
                <a:gd name="T23" fmla="*/ 123 h 123"/>
                <a:gd name="T24" fmla="*/ 61 w 143"/>
                <a:gd name="T25" fmla="*/ 123 h 123"/>
                <a:gd name="T26" fmla="*/ 34 w 143"/>
                <a:gd name="T27" fmla="*/ 54 h 123"/>
                <a:gd name="T28" fmla="*/ 28 w 143"/>
                <a:gd name="T29" fmla="*/ 37 h 123"/>
                <a:gd name="T30" fmla="*/ 25 w 143"/>
                <a:gd name="T31" fmla="*/ 29 h 123"/>
                <a:gd name="T32" fmla="*/ 22 w 143"/>
                <a:gd name="T33" fmla="*/ 20 h 123"/>
                <a:gd name="T34" fmla="*/ 22 w 143"/>
                <a:gd name="T35" fmla="*/ 20 h 123"/>
                <a:gd name="T36" fmla="*/ 22 w 143"/>
                <a:gd name="T37" fmla="*/ 29 h 123"/>
                <a:gd name="T38" fmla="*/ 23 w 143"/>
                <a:gd name="T39" fmla="*/ 38 h 123"/>
                <a:gd name="T40" fmla="*/ 23 w 143"/>
                <a:gd name="T41" fmla="*/ 56 h 123"/>
                <a:gd name="T42" fmla="*/ 23 w 143"/>
                <a:gd name="T43" fmla="*/ 123 h 123"/>
                <a:gd name="T44" fmla="*/ 0 w 143"/>
                <a:gd name="T45" fmla="*/ 123 h 123"/>
                <a:gd name="T46" fmla="*/ 0 w 143"/>
                <a:gd name="T47" fmla="*/ 0 h 123"/>
                <a:gd name="T48" fmla="*/ 38 w 143"/>
                <a:gd name="T49" fmla="*/ 0 h 123"/>
                <a:gd name="T50" fmla="*/ 60 w 143"/>
                <a:gd name="T51" fmla="*/ 57 h 123"/>
                <a:gd name="T52" fmla="*/ 66 w 143"/>
                <a:gd name="T53" fmla="*/ 74 h 123"/>
                <a:gd name="T54" fmla="*/ 68 w 143"/>
                <a:gd name="T55" fmla="*/ 83 h 123"/>
                <a:gd name="T56" fmla="*/ 71 w 143"/>
                <a:gd name="T57" fmla="*/ 91 h 123"/>
                <a:gd name="T58" fmla="*/ 72 w 143"/>
                <a:gd name="T59" fmla="*/ 91 h 123"/>
                <a:gd name="T60" fmla="*/ 74 w 143"/>
                <a:gd name="T61" fmla="*/ 83 h 123"/>
                <a:gd name="T62" fmla="*/ 77 w 143"/>
                <a:gd name="T63" fmla="*/ 74 h 123"/>
                <a:gd name="T64" fmla="*/ 83 w 143"/>
                <a:gd name="T65" fmla="*/ 57 h 123"/>
                <a:gd name="T66" fmla="*/ 104 w 143"/>
                <a:gd name="T67" fmla="*/ 0 h 123"/>
                <a:gd name="T68" fmla="*/ 143 w 143"/>
                <a:gd name="T6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" h="123">
                  <a:moveTo>
                    <a:pt x="143" y="0"/>
                  </a:moveTo>
                  <a:cubicBezTo>
                    <a:pt x="143" y="123"/>
                    <a:pt x="143" y="123"/>
                    <a:pt x="143" y="123"/>
                  </a:cubicBezTo>
                  <a:cubicBezTo>
                    <a:pt x="120" y="123"/>
                    <a:pt x="120" y="123"/>
                    <a:pt x="120" y="123"/>
                  </a:cubicBezTo>
                  <a:cubicBezTo>
                    <a:pt x="120" y="56"/>
                    <a:pt x="120" y="56"/>
                    <a:pt x="120" y="56"/>
                  </a:cubicBezTo>
                  <a:cubicBezTo>
                    <a:pt x="120" y="51"/>
                    <a:pt x="120" y="45"/>
                    <a:pt x="120" y="38"/>
                  </a:cubicBezTo>
                  <a:cubicBezTo>
                    <a:pt x="121" y="29"/>
                    <a:pt x="121" y="29"/>
                    <a:pt x="121" y="29"/>
                  </a:cubicBezTo>
                  <a:cubicBezTo>
                    <a:pt x="121" y="20"/>
                    <a:pt x="121" y="20"/>
                    <a:pt x="121" y="20"/>
                  </a:cubicBezTo>
                  <a:cubicBezTo>
                    <a:pt x="121" y="20"/>
                    <a:pt x="121" y="20"/>
                    <a:pt x="121" y="20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3" y="45"/>
                    <a:pt x="111" y="50"/>
                    <a:pt x="109" y="54"/>
                  </a:cubicBezTo>
                  <a:cubicBezTo>
                    <a:pt x="82" y="123"/>
                    <a:pt x="82" y="123"/>
                    <a:pt x="82" y="123"/>
                  </a:cubicBezTo>
                  <a:cubicBezTo>
                    <a:pt x="61" y="123"/>
                    <a:pt x="61" y="123"/>
                    <a:pt x="61" y="123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2" y="51"/>
                    <a:pt x="30" y="45"/>
                    <a:pt x="28" y="37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45"/>
                    <a:pt x="23" y="51"/>
                    <a:pt x="23" y="56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1"/>
                    <a:pt x="63" y="67"/>
                    <a:pt x="66" y="74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9" y="67"/>
                    <a:pt x="81" y="61"/>
                    <a:pt x="83" y="57"/>
                  </a:cubicBezTo>
                  <a:cubicBezTo>
                    <a:pt x="104" y="0"/>
                    <a:pt x="104" y="0"/>
                    <a:pt x="104" y="0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</p:grpSp>
      <p:grpSp>
        <p:nvGrpSpPr>
          <p:cNvPr id="610" name="Group 609">
            <a:extLst>
              <a:ext uri="{FF2B5EF4-FFF2-40B4-BE49-F238E27FC236}">
                <a16:creationId xmlns:a16="http://schemas.microsoft.com/office/drawing/2014/main" id="{7D3E34C1-E6FA-43B3-AEA5-500E53FF5FCC}"/>
              </a:ext>
            </a:extLst>
          </p:cNvPr>
          <p:cNvGrpSpPr/>
          <p:nvPr userDrawn="1"/>
        </p:nvGrpSpPr>
        <p:grpSpPr>
          <a:xfrm>
            <a:off x="5509451" y="2737489"/>
            <a:ext cx="1506537" cy="625775"/>
            <a:chOff x="6113463" y="1316038"/>
            <a:chExt cx="2044700" cy="849313"/>
          </a:xfrm>
        </p:grpSpPr>
        <p:sp>
          <p:nvSpPr>
            <p:cNvPr id="611" name="Freeform 235">
              <a:extLst>
                <a:ext uri="{FF2B5EF4-FFF2-40B4-BE49-F238E27FC236}">
                  <a16:creationId xmlns:a16="http://schemas.microsoft.com/office/drawing/2014/main" id="{76BC3F0F-7CAB-4354-B27B-6B9884182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1344613"/>
              <a:ext cx="585788" cy="784225"/>
            </a:xfrm>
            <a:custGeom>
              <a:avLst/>
              <a:gdLst>
                <a:gd name="T0" fmla="*/ 323 w 369"/>
                <a:gd name="T1" fmla="*/ 53 h 494"/>
                <a:gd name="T2" fmla="*/ 338 w 369"/>
                <a:gd name="T3" fmla="*/ 30 h 494"/>
                <a:gd name="T4" fmla="*/ 338 w 369"/>
                <a:gd name="T5" fmla="*/ 30 h 494"/>
                <a:gd name="T6" fmla="*/ 358 w 369"/>
                <a:gd name="T7" fmla="*/ 0 h 494"/>
                <a:gd name="T8" fmla="*/ 9 w 369"/>
                <a:gd name="T9" fmla="*/ 0 h 494"/>
                <a:gd name="T10" fmla="*/ 9 w 369"/>
                <a:gd name="T11" fmla="*/ 30 h 494"/>
                <a:gd name="T12" fmla="*/ 302 w 369"/>
                <a:gd name="T13" fmla="*/ 30 h 494"/>
                <a:gd name="T14" fmla="*/ 35 w 369"/>
                <a:gd name="T15" fmla="*/ 442 h 494"/>
                <a:gd name="T16" fmla="*/ 0 w 369"/>
                <a:gd name="T17" fmla="*/ 494 h 494"/>
                <a:gd name="T18" fmla="*/ 369 w 369"/>
                <a:gd name="T19" fmla="*/ 494 h 494"/>
                <a:gd name="T20" fmla="*/ 369 w 369"/>
                <a:gd name="T21" fmla="*/ 465 h 494"/>
                <a:gd name="T22" fmla="*/ 56 w 369"/>
                <a:gd name="T23" fmla="*/ 465 h 494"/>
                <a:gd name="T24" fmla="*/ 323 w 369"/>
                <a:gd name="T25" fmla="*/ 53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9" h="494">
                  <a:moveTo>
                    <a:pt x="323" y="53"/>
                  </a:moveTo>
                  <a:lnTo>
                    <a:pt x="338" y="30"/>
                  </a:lnTo>
                  <a:lnTo>
                    <a:pt x="338" y="30"/>
                  </a:lnTo>
                  <a:lnTo>
                    <a:pt x="358" y="0"/>
                  </a:lnTo>
                  <a:lnTo>
                    <a:pt x="9" y="0"/>
                  </a:lnTo>
                  <a:lnTo>
                    <a:pt x="9" y="30"/>
                  </a:lnTo>
                  <a:lnTo>
                    <a:pt x="302" y="30"/>
                  </a:lnTo>
                  <a:lnTo>
                    <a:pt x="35" y="442"/>
                  </a:lnTo>
                  <a:lnTo>
                    <a:pt x="0" y="494"/>
                  </a:lnTo>
                  <a:lnTo>
                    <a:pt x="369" y="494"/>
                  </a:lnTo>
                  <a:lnTo>
                    <a:pt x="369" y="465"/>
                  </a:lnTo>
                  <a:lnTo>
                    <a:pt x="56" y="465"/>
                  </a:lnTo>
                  <a:lnTo>
                    <a:pt x="323" y="53"/>
                  </a:lnTo>
                  <a:close/>
                </a:path>
              </a:pathLst>
            </a:custGeom>
            <a:solidFill>
              <a:srgbClr val="E33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612" name="Freeform 236">
              <a:extLst>
                <a:ext uri="{FF2B5EF4-FFF2-40B4-BE49-F238E27FC236}">
                  <a16:creationId xmlns:a16="http://schemas.microsoft.com/office/drawing/2014/main" id="{74206DBE-6FCC-432C-9BC2-562047D26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138" y="1344613"/>
              <a:ext cx="454025" cy="787400"/>
            </a:xfrm>
            <a:custGeom>
              <a:avLst/>
              <a:gdLst>
                <a:gd name="T0" fmla="*/ 286 w 286"/>
                <a:gd name="T1" fmla="*/ 0 h 496"/>
                <a:gd name="T2" fmla="*/ 0 w 286"/>
                <a:gd name="T3" fmla="*/ 0 h 496"/>
                <a:gd name="T4" fmla="*/ 0 w 286"/>
                <a:gd name="T5" fmla="*/ 0 h 496"/>
                <a:gd name="T6" fmla="*/ 0 w 286"/>
                <a:gd name="T7" fmla="*/ 0 h 496"/>
                <a:gd name="T8" fmla="*/ 0 w 286"/>
                <a:gd name="T9" fmla="*/ 0 h 496"/>
                <a:gd name="T10" fmla="*/ 0 w 286"/>
                <a:gd name="T11" fmla="*/ 494 h 496"/>
                <a:gd name="T12" fmla="*/ 0 w 286"/>
                <a:gd name="T13" fmla="*/ 496 h 496"/>
                <a:gd name="T14" fmla="*/ 29 w 286"/>
                <a:gd name="T15" fmla="*/ 496 h 496"/>
                <a:gd name="T16" fmla="*/ 29 w 286"/>
                <a:gd name="T17" fmla="*/ 494 h 496"/>
                <a:gd name="T18" fmla="*/ 29 w 286"/>
                <a:gd name="T19" fmla="*/ 290 h 496"/>
                <a:gd name="T20" fmla="*/ 257 w 286"/>
                <a:gd name="T21" fmla="*/ 290 h 496"/>
                <a:gd name="T22" fmla="*/ 257 w 286"/>
                <a:gd name="T23" fmla="*/ 260 h 496"/>
                <a:gd name="T24" fmla="*/ 29 w 286"/>
                <a:gd name="T25" fmla="*/ 260 h 496"/>
                <a:gd name="T26" fmla="*/ 29 w 286"/>
                <a:gd name="T27" fmla="*/ 30 h 496"/>
                <a:gd name="T28" fmla="*/ 285 w 286"/>
                <a:gd name="T29" fmla="*/ 30 h 496"/>
                <a:gd name="T30" fmla="*/ 285 w 286"/>
                <a:gd name="T31" fmla="*/ 30 h 496"/>
                <a:gd name="T32" fmla="*/ 286 w 286"/>
                <a:gd name="T33" fmla="*/ 30 h 496"/>
                <a:gd name="T34" fmla="*/ 286 w 286"/>
                <a:gd name="T35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6" h="496">
                  <a:moveTo>
                    <a:pt x="28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94"/>
                  </a:lnTo>
                  <a:lnTo>
                    <a:pt x="0" y="496"/>
                  </a:lnTo>
                  <a:lnTo>
                    <a:pt x="29" y="496"/>
                  </a:lnTo>
                  <a:lnTo>
                    <a:pt x="29" y="494"/>
                  </a:lnTo>
                  <a:lnTo>
                    <a:pt x="29" y="290"/>
                  </a:lnTo>
                  <a:lnTo>
                    <a:pt x="257" y="290"/>
                  </a:lnTo>
                  <a:lnTo>
                    <a:pt x="257" y="260"/>
                  </a:lnTo>
                  <a:lnTo>
                    <a:pt x="29" y="260"/>
                  </a:lnTo>
                  <a:lnTo>
                    <a:pt x="29" y="30"/>
                  </a:lnTo>
                  <a:lnTo>
                    <a:pt x="285" y="30"/>
                  </a:lnTo>
                  <a:lnTo>
                    <a:pt x="285" y="30"/>
                  </a:lnTo>
                  <a:lnTo>
                    <a:pt x="286" y="30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33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613" name="Freeform 237">
              <a:extLst>
                <a:ext uri="{FF2B5EF4-FFF2-40B4-BE49-F238E27FC236}">
                  <a16:creationId xmlns:a16="http://schemas.microsoft.com/office/drawing/2014/main" id="{BC3E0366-0082-44B8-A607-C764E3B5D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1344613"/>
              <a:ext cx="585788" cy="784225"/>
            </a:xfrm>
            <a:custGeom>
              <a:avLst/>
              <a:gdLst>
                <a:gd name="T0" fmla="*/ 369 w 369"/>
                <a:gd name="T1" fmla="*/ 465 h 494"/>
                <a:gd name="T2" fmla="*/ 369 w 369"/>
                <a:gd name="T3" fmla="*/ 494 h 494"/>
                <a:gd name="T4" fmla="*/ 0 w 369"/>
                <a:gd name="T5" fmla="*/ 494 h 494"/>
                <a:gd name="T6" fmla="*/ 302 w 369"/>
                <a:gd name="T7" fmla="*/ 30 h 494"/>
                <a:gd name="T8" fmla="*/ 9 w 369"/>
                <a:gd name="T9" fmla="*/ 30 h 494"/>
                <a:gd name="T10" fmla="*/ 9 w 369"/>
                <a:gd name="T11" fmla="*/ 0 h 494"/>
                <a:gd name="T12" fmla="*/ 358 w 369"/>
                <a:gd name="T13" fmla="*/ 0 h 494"/>
                <a:gd name="T14" fmla="*/ 56 w 369"/>
                <a:gd name="T15" fmla="*/ 465 h 494"/>
                <a:gd name="T16" fmla="*/ 369 w 369"/>
                <a:gd name="T17" fmla="*/ 465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9" h="494">
                  <a:moveTo>
                    <a:pt x="369" y="465"/>
                  </a:moveTo>
                  <a:lnTo>
                    <a:pt x="369" y="494"/>
                  </a:lnTo>
                  <a:lnTo>
                    <a:pt x="0" y="494"/>
                  </a:lnTo>
                  <a:lnTo>
                    <a:pt x="302" y="30"/>
                  </a:lnTo>
                  <a:lnTo>
                    <a:pt x="9" y="30"/>
                  </a:lnTo>
                  <a:lnTo>
                    <a:pt x="9" y="0"/>
                  </a:lnTo>
                  <a:lnTo>
                    <a:pt x="358" y="0"/>
                  </a:lnTo>
                  <a:lnTo>
                    <a:pt x="56" y="465"/>
                  </a:lnTo>
                  <a:lnTo>
                    <a:pt x="369" y="465"/>
                  </a:lnTo>
                  <a:close/>
                </a:path>
              </a:pathLst>
            </a:custGeom>
            <a:solidFill>
              <a:srgbClr val="E33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  <p:sp>
          <p:nvSpPr>
            <p:cNvPr id="614" name="Freeform 238">
              <a:extLst>
                <a:ext uri="{FF2B5EF4-FFF2-40B4-BE49-F238E27FC236}">
                  <a16:creationId xmlns:a16="http://schemas.microsoft.com/office/drawing/2014/main" id="{DB620A05-C35F-416C-B6DA-21EFD7EB6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6" y="1316038"/>
              <a:ext cx="863600" cy="849313"/>
            </a:xfrm>
            <a:custGeom>
              <a:avLst/>
              <a:gdLst>
                <a:gd name="T0" fmla="*/ 332 w 332"/>
                <a:gd name="T1" fmla="*/ 170 h 325"/>
                <a:gd name="T2" fmla="*/ 199 w 332"/>
                <a:gd name="T3" fmla="*/ 170 h 325"/>
                <a:gd name="T4" fmla="*/ 199 w 332"/>
                <a:gd name="T5" fmla="*/ 188 h 325"/>
                <a:gd name="T6" fmla="*/ 311 w 332"/>
                <a:gd name="T7" fmla="*/ 188 h 325"/>
                <a:gd name="T8" fmla="*/ 312 w 332"/>
                <a:gd name="T9" fmla="*/ 188 h 325"/>
                <a:gd name="T10" fmla="*/ 304 w 332"/>
                <a:gd name="T11" fmla="*/ 216 h 325"/>
                <a:gd name="T12" fmla="*/ 288 w 332"/>
                <a:gd name="T13" fmla="*/ 245 h 325"/>
                <a:gd name="T14" fmla="*/ 243 w 332"/>
                <a:gd name="T15" fmla="*/ 287 h 325"/>
                <a:gd name="T16" fmla="*/ 113 w 332"/>
                <a:gd name="T17" fmla="*/ 295 h 325"/>
                <a:gd name="T18" fmla="*/ 30 w 332"/>
                <a:gd name="T19" fmla="*/ 200 h 325"/>
                <a:gd name="T20" fmla="*/ 46 w 332"/>
                <a:gd name="T21" fmla="*/ 89 h 325"/>
                <a:gd name="T22" fmla="*/ 127 w 332"/>
                <a:gd name="T23" fmla="*/ 25 h 325"/>
                <a:gd name="T24" fmla="*/ 241 w 332"/>
                <a:gd name="T25" fmla="*/ 38 h 325"/>
                <a:gd name="T26" fmla="*/ 279 w 332"/>
                <a:gd name="T27" fmla="*/ 69 h 325"/>
                <a:gd name="T28" fmla="*/ 302 w 332"/>
                <a:gd name="T29" fmla="*/ 69 h 325"/>
                <a:gd name="T30" fmla="*/ 171 w 332"/>
                <a:gd name="T31" fmla="*/ 1 h 325"/>
                <a:gd name="T32" fmla="*/ 14 w 332"/>
                <a:gd name="T33" fmla="*/ 119 h 325"/>
                <a:gd name="T34" fmla="*/ 38 w 332"/>
                <a:gd name="T35" fmla="*/ 257 h 325"/>
                <a:gd name="T36" fmla="*/ 50 w 332"/>
                <a:gd name="T37" fmla="*/ 272 h 325"/>
                <a:gd name="T38" fmla="*/ 67 w 332"/>
                <a:gd name="T39" fmla="*/ 288 h 325"/>
                <a:gd name="T40" fmla="*/ 169 w 332"/>
                <a:gd name="T41" fmla="*/ 325 h 325"/>
                <a:gd name="T42" fmla="*/ 281 w 332"/>
                <a:gd name="T43" fmla="*/ 281 h 325"/>
                <a:gd name="T44" fmla="*/ 331 w 332"/>
                <a:gd name="T45" fmla="*/ 182 h 325"/>
                <a:gd name="T46" fmla="*/ 332 w 332"/>
                <a:gd name="T47" fmla="*/ 17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2" h="325">
                  <a:moveTo>
                    <a:pt x="332" y="170"/>
                  </a:moveTo>
                  <a:cubicBezTo>
                    <a:pt x="199" y="170"/>
                    <a:pt x="199" y="170"/>
                    <a:pt x="199" y="170"/>
                  </a:cubicBezTo>
                  <a:cubicBezTo>
                    <a:pt x="199" y="188"/>
                    <a:pt x="199" y="188"/>
                    <a:pt x="199" y="188"/>
                  </a:cubicBezTo>
                  <a:cubicBezTo>
                    <a:pt x="236" y="188"/>
                    <a:pt x="273" y="188"/>
                    <a:pt x="311" y="188"/>
                  </a:cubicBezTo>
                  <a:cubicBezTo>
                    <a:pt x="311" y="188"/>
                    <a:pt x="312" y="188"/>
                    <a:pt x="312" y="188"/>
                  </a:cubicBezTo>
                  <a:cubicBezTo>
                    <a:pt x="310" y="198"/>
                    <a:pt x="308" y="207"/>
                    <a:pt x="304" y="216"/>
                  </a:cubicBezTo>
                  <a:cubicBezTo>
                    <a:pt x="299" y="226"/>
                    <a:pt x="295" y="236"/>
                    <a:pt x="288" y="245"/>
                  </a:cubicBezTo>
                  <a:cubicBezTo>
                    <a:pt x="276" y="262"/>
                    <a:pt x="261" y="277"/>
                    <a:pt x="243" y="287"/>
                  </a:cubicBezTo>
                  <a:cubicBezTo>
                    <a:pt x="204" y="310"/>
                    <a:pt x="154" y="314"/>
                    <a:pt x="113" y="295"/>
                  </a:cubicBezTo>
                  <a:cubicBezTo>
                    <a:pt x="72" y="278"/>
                    <a:pt x="42" y="242"/>
                    <a:pt x="30" y="200"/>
                  </a:cubicBezTo>
                  <a:cubicBezTo>
                    <a:pt x="21" y="162"/>
                    <a:pt x="26" y="122"/>
                    <a:pt x="46" y="89"/>
                  </a:cubicBezTo>
                  <a:cubicBezTo>
                    <a:pt x="64" y="59"/>
                    <a:pt x="93" y="36"/>
                    <a:pt x="127" y="25"/>
                  </a:cubicBezTo>
                  <a:cubicBezTo>
                    <a:pt x="165" y="13"/>
                    <a:pt x="207" y="18"/>
                    <a:pt x="241" y="38"/>
                  </a:cubicBezTo>
                  <a:cubicBezTo>
                    <a:pt x="256" y="46"/>
                    <a:pt x="269" y="56"/>
                    <a:pt x="279" y="69"/>
                  </a:cubicBezTo>
                  <a:cubicBezTo>
                    <a:pt x="287" y="69"/>
                    <a:pt x="295" y="69"/>
                    <a:pt x="302" y="69"/>
                  </a:cubicBezTo>
                  <a:cubicBezTo>
                    <a:pt x="272" y="27"/>
                    <a:pt x="223" y="1"/>
                    <a:pt x="171" y="1"/>
                  </a:cubicBezTo>
                  <a:cubicBezTo>
                    <a:pt x="99" y="0"/>
                    <a:pt x="33" y="49"/>
                    <a:pt x="14" y="119"/>
                  </a:cubicBezTo>
                  <a:cubicBezTo>
                    <a:pt x="0" y="166"/>
                    <a:pt x="10" y="217"/>
                    <a:pt x="38" y="257"/>
                  </a:cubicBezTo>
                  <a:cubicBezTo>
                    <a:pt x="41" y="262"/>
                    <a:pt x="46" y="267"/>
                    <a:pt x="50" y="272"/>
                  </a:cubicBezTo>
                  <a:cubicBezTo>
                    <a:pt x="55" y="278"/>
                    <a:pt x="61" y="283"/>
                    <a:pt x="67" y="288"/>
                  </a:cubicBezTo>
                  <a:cubicBezTo>
                    <a:pt x="95" y="312"/>
                    <a:pt x="132" y="325"/>
                    <a:pt x="169" y="325"/>
                  </a:cubicBezTo>
                  <a:cubicBezTo>
                    <a:pt x="210" y="325"/>
                    <a:pt x="251" y="310"/>
                    <a:pt x="281" y="281"/>
                  </a:cubicBezTo>
                  <a:cubicBezTo>
                    <a:pt x="309" y="255"/>
                    <a:pt x="327" y="220"/>
                    <a:pt x="331" y="182"/>
                  </a:cubicBezTo>
                  <a:cubicBezTo>
                    <a:pt x="332" y="178"/>
                    <a:pt x="332" y="174"/>
                    <a:pt x="332" y="170"/>
                  </a:cubicBezTo>
                </a:path>
              </a:pathLst>
            </a:custGeom>
            <a:solidFill>
              <a:srgbClr val="E33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83A35"/>
                </a:solidFill>
                <a:latin typeface="Rubik"/>
              </a:endParaRPr>
            </a:p>
          </p:txBody>
        </p:sp>
      </p:grpSp>
      <p:grpSp>
        <p:nvGrpSpPr>
          <p:cNvPr id="615" name="Group 614">
            <a:extLst>
              <a:ext uri="{FF2B5EF4-FFF2-40B4-BE49-F238E27FC236}">
                <a16:creationId xmlns:a16="http://schemas.microsoft.com/office/drawing/2014/main" id="{FA28159E-AA03-403D-B52F-D96D5FDBDA85}"/>
              </a:ext>
            </a:extLst>
          </p:cNvPr>
          <p:cNvGrpSpPr/>
          <p:nvPr userDrawn="1"/>
        </p:nvGrpSpPr>
        <p:grpSpPr>
          <a:xfrm>
            <a:off x="5516336" y="3723945"/>
            <a:ext cx="1506537" cy="625775"/>
            <a:chOff x="6113463" y="1316038"/>
            <a:chExt cx="2044700" cy="849313"/>
          </a:xfrm>
          <a:solidFill>
            <a:srgbClr val="383A35"/>
          </a:solidFill>
        </p:grpSpPr>
        <p:sp>
          <p:nvSpPr>
            <p:cNvPr id="616" name="Freeform 235">
              <a:extLst>
                <a:ext uri="{FF2B5EF4-FFF2-40B4-BE49-F238E27FC236}">
                  <a16:creationId xmlns:a16="http://schemas.microsoft.com/office/drawing/2014/main" id="{7A4124D8-4422-4B89-9277-52CD36D79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1344613"/>
              <a:ext cx="585788" cy="784225"/>
            </a:xfrm>
            <a:custGeom>
              <a:avLst/>
              <a:gdLst>
                <a:gd name="T0" fmla="*/ 323 w 369"/>
                <a:gd name="T1" fmla="*/ 53 h 494"/>
                <a:gd name="T2" fmla="*/ 338 w 369"/>
                <a:gd name="T3" fmla="*/ 30 h 494"/>
                <a:gd name="T4" fmla="*/ 338 w 369"/>
                <a:gd name="T5" fmla="*/ 30 h 494"/>
                <a:gd name="T6" fmla="*/ 358 w 369"/>
                <a:gd name="T7" fmla="*/ 0 h 494"/>
                <a:gd name="T8" fmla="*/ 9 w 369"/>
                <a:gd name="T9" fmla="*/ 0 h 494"/>
                <a:gd name="T10" fmla="*/ 9 w 369"/>
                <a:gd name="T11" fmla="*/ 30 h 494"/>
                <a:gd name="T12" fmla="*/ 302 w 369"/>
                <a:gd name="T13" fmla="*/ 30 h 494"/>
                <a:gd name="T14" fmla="*/ 35 w 369"/>
                <a:gd name="T15" fmla="*/ 442 h 494"/>
                <a:gd name="T16" fmla="*/ 0 w 369"/>
                <a:gd name="T17" fmla="*/ 494 h 494"/>
                <a:gd name="T18" fmla="*/ 369 w 369"/>
                <a:gd name="T19" fmla="*/ 494 h 494"/>
                <a:gd name="T20" fmla="*/ 369 w 369"/>
                <a:gd name="T21" fmla="*/ 465 h 494"/>
                <a:gd name="T22" fmla="*/ 56 w 369"/>
                <a:gd name="T23" fmla="*/ 465 h 494"/>
                <a:gd name="T24" fmla="*/ 323 w 369"/>
                <a:gd name="T25" fmla="*/ 53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9" h="494">
                  <a:moveTo>
                    <a:pt x="323" y="53"/>
                  </a:moveTo>
                  <a:lnTo>
                    <a:pt x="338" y="30"/>
                  </a:lnTo>
                  <a:lnTo>
                    <a:pt x="338" y="30"/>
                  </a:lnTo>
                  <a:lnTo>
                    <a:pt x="358" y="0"/>
                  </a:lnTo>
                  <a:lnTo>
                    <a:pt x="9" y="0"/>
                  </a:lnTo>
                  <a:lnTo>
                    <a:pt x="9" y="30"/>
                  </a:lnTo>
                  <a:lnTo>
                    <a:pt x="302" y="30"/>
                  </a:lnTo>
                  <a:lnTo>
                    <a:pt x="35" y="442"/>
                  </a:lnTo>
                  <a:lnTo>
                    <a:pt x="0" y="494"/>
                  </a:lnTo>
                  <a:lnTo>
                    <a:pt x="369" y="494"/>
                  </a:lnTo>
                  <a:lnTo>
                    <a:pt x="369" y="465"/>
                  </a:lnTo>
                  <a:lnTo>
                    <a:pt x="56" y="465"/>
                  </a:lnTo>
                  <a:lnTo>
                    <a:pt x="323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617" name="Freeform 236">
              <a:extLst>
                <a:ext uri="{FF2B5EF4-FFF2-40B4-BE49-F238E27FC236}">
                  <a16:creationId xmlns:a16="http://schemas.microsoft.com/office/drawing/2014/main" id="{BC0F5B33-1EAF-4DF2-8FD4-FFF5DA83D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138" y="1344613"/>
              <a:ext cx="454025" cy="787400"/>
            </a:xfrm>
            <a:custGeom>
              <a:avLst/>
              <a:gdLst>
                <a:gd name="T0" fmla="*/ 286 w 286"/>
                <a:gd name="T1" fmla="*/ 0 h 496"/>
                <a:gd name="T2" fmla="*/ 0 w 286"/>
                <a:gd name="T3" fmla="*/ 0 h 496"/>
                <a:gd name="T4" fmla="*/ 0 w 286"/>
                <a:gd name="T5" fmla="*/ 0 h 496"/>
                <a:gd name="T6" fmla="*/ 0 w 286"/>
                <a:gd name="T7" fmla="*/ 0 h 496"/>
                <a:gd name="T8" fmla="*/ 0 w 286"/>
                <a:gd name="T9" fmla="*/ 0 h 496"/>
                <a:gd name="T10" fmla="*/ 0 w 286"/>
                <a:gd name="T11" fmla="*/ 494 h 496"/>
                <a:gd name="T12" fmla="*/ 0 w 286"/>
                <a:gd name="T13" fmla="*/ 496 h 496"/>
                <a:gd name="T14" fmla="*/ 29 w 286"/>
                <a:gd name="T15" fmla="*/ 496 h 496"/>
                <a:gd name="T16" fmla="*/ 29 w 286"/>
                <a:gd name="T17" fmla="*/ 494 h 496"/>
                <a:gd name="T18" fmla="*/ 29 w 286"/>
                <a:gd name="T19" fmla="*/ 290 h 496"/>
                <a:gd name="T20" fmla="*/ 257 w 286"/>
                <a:gd name="T21" fmla="*/ 290 h 496"/>
                <a:gd name="T22" fmla="*/ 257 w 286"/>
                <a:gd name="T23" fmla="*/ 260 h 496"/>
                <a:gd name="T24" fmla="*/ 29 w 286"/>
                <a:gd name="T25" fmla="*/ 260 h 496"/>
                <a:gd name="T26" fmla="*/ 29 w 286"/>
                <a:gd name="T27" fmla="*/ 30 h 496"/>
                <a:gd name="T28" fmla="*/ 285 w 286"/>
                <a:gd name="T29" fmla="*/ 30 h 496"/>
                <a:gd name="T30" fmla="*/ 285 w 286"/>
                <a:gd name="T31" fmla="*/ 30 h 496"/>
                <a:gd name="T32" fmla="*/ 286 w 286"/>
                <a:gd name="T33" fmla="*/ 30 h 496"/>
                <a:gd name="T34" fmla="*/ 286 w 286"/>
                <a:gd name="T35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6" h="496">
                  <a:moveTo>
                    <a:pt x="28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94"/>
                  </a:lnTo>
                  <a:lnTo>
                    <a:pt x="0" y="496"/>
                  </a:lnTo>
                  <a:lnTo>
                    <a:pt x="29" y="496"/>
                  </a:lnTo>
                  <a:lnTo>
                    <a:pt x="29" y="494"/>
                  </a:lnTo>
                  <a:lnTo>
                    <a:pt x="29" y="290"/>
                  </a:lnTo>
                  <a:lnTo>
                    <a:pt x="257" y="290"/>
                  </a:lnTo>
                  <a:lnTo>
                    <a:pt x="257" y="260"/>
                  </a:lnTo>
                  <a:lnTo>
                    <a:pt x="29" y="260"/>
                  </a:lnTo>
                  <a:lnTo>
                    <a:pt x="29" y="30"/>
                  </a:lnTo>
                  <a:lnTo>
                    <a:pt x="285" y="30"/>
                  </a:lnTo>
                  <a:lnTo>
                    <a:pt x="285" y="30"/>
                  </a:lnTo>
                  <a:lnTo>
                    <a:pt x="286" y="30"/>
                  </a:lnTo>
                  <a:lnTo>
                    <a:pt x="2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618" name="Freeform 237">
              <a:extLst>
                <a:ext uri="{FF2B5EF4-FFF2-40B4-BE49-F238E27FC236}">
                  <a16:creationId xmlns:a16="http://schemas.microsoft.com/office/drawing/2014/main" id="{51102196-D23E-4ED7-9B15-43BA41589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1344613"/>
              <a:ext cx="585788" cy="784225"/>
            </a:xfrm>
            <a:custGeom>
              <a:avLst/>
              <a:gdLst>
                <a:gd name="T0" fmla="*/ 369 w 369"/>
                <a:gd name="T1" fmla="*/ 465 h 494"/>
                <a:gd name="T2" fmla="*/ 369 w 369"/>
                <a:gd name="T3" fmla="*/ 494 h 494"/>
                <a:gd name="T4" fmla="*/ 0 w 369"/>
                <a:gd name="T5" fmla="*/ 494 h 494"/>
                <a:gd name="T6" fmla="*/ 302 w 369"/>
                <a:gd name="T7" fmla="*/ 30 h 494"/>
                <a:gd name="T8" fmla="*/ 9 w 369"/>
                <a:gd name="T9" fmla="*/ 30 h 494"/>
                <a:gd name="T10" fmla="*/ 9 w 369"/>
                <a:gd name="T11" fmla="*/ 0 h 494"/>
                <a:gd name="T12" fmla="*/ 358 w 369"/>
                <a:gd name="T13" fmla="*/ 0 h 494"/>
                <a:gd name="T14" fmla="*/ 56 w 369"/>
                <a:gd name="T15" fmla="*/ 465 h 494"/>
                <a:gd name="T16" fmla="*/ 369 w 369"/>
                <a:gd name="T17" fmla="*/ 465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9" h="494">
                  <a:moveTo>
                    <a:pt x="369" y="465"/>
                  </a:moveTo>
                  <a:lnTo>
                    <a:pt x="369" y="494"/>
                  </a:lnTo>
                  <a:lnTo>
                    <a:pt x="0" y="494"/>
                  </a:lnTo>
                  <a:lnTo>
                    <a:pt x="302" y="30"/>
                  </a:lnTo>
                  <a:lnTo>
                    <a:pt x="9" y="30"/>
                  </a:lnTo>
                  <a:lnTo>
                    <a:pt x="9" y="0"/>
                  </a:lnTo>
                  <a:lnTo>
                    <a:pt x="358" y="0"/>
                  </a:lnTo>
                  <a:lnTo>
                    <a:pt x="56" y="465"/>
                  </a:lnTo>
                  <a:lnTo>
                    <a:pt x="369" y="4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619" name="Freeform 238">
              <a:extLst>
                <a:ext uri="{FF2B5EF4-FFF2-40B4-BE49-F238E27FC236}">
                  <a16:creationId xmlns:a16="http://schemas.microsoft.com/office/drawing/2014/main" id="{9DA3CDA2-0143-4685-930A-644344777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6" y="1316038"/>
              <a:ext cx="863600" cy="849313"/>
            </a:xfrm>
            <a:custGeom>
              <a:avLst/>
              <a:gdLst>
                <a:gd name="T0" fmla="*/ 332 w 332"/>
                <a:gd name="T1" fmla="*/ 170 h 325"/>
                <a:gd name="T2" fmla="*/ 199 w 332"/>
                <a:gd name="T3" fmla="*/ 170 h 325"/>
                <a:gd name="T4" fmla="*/ 199 w 332"/>
                <a:gd name="T5" fmla="*/ 188 h 325"/>
                <a:gd name="T6" fmla="*/ 311 w 332"/>
                <a:gd name="T7" fmla="*/ 188 h 325"/>
                <a:gd name="T8" fmla="*/ 312 w 332"/>
                <a:gd name="T9" fmla="*/ 188 h 325"/>
                <a:gd name="T10" fmla="*/ 304 w 332"/>
                <a:gd name="T11" fmla="*/ 216 h 325"/>
                <a:gd name="T12" fmla="*/ 288 w 332"/>
                <a:gd name="T13" fmla="*/ 245 h 325"/>
                <a:gd name="T14" fmla="*/ 243 w 332"/>
                <a:gd name="T15" fmla="*/ 287 h 325"/>
                <a:gd name="T16" fmla="*/ 113 w 332"/>
                <a:gd name="T17" fmla="*/ 295 h 325"/>
                <a:gd name="T18" fmla="*/ 30 w 332"/>
                <a:gd name="T19" fmla="*/ 200 h 325"/>
                <a:gd name="T20" fmla="*/ 46 w 332"/>
                <a:gd name="T21" fmla="*/ 89 h 325"/>
                <a:gd name="T22" fmla="*/ 127 w 332"/>
                <a:gd name="T23" fmla="*/ 25 h 325"/>
                <a:gd name="T24" fmla="*/ 241 w 332"/>
                <a:gd name="T25" fmla="*/ 38 h 325"/>
                <a:gd name="T26" fmla="*/ 279 w 332"/>
                <a:gd name="T27" fmla="*/ 69 h 325"/>
                <a:gd name="T28" fmla="*/ 302 w 332"/>
                <a:gd name="T29" fmla="*/ 69 h 325"/>
                <a:gd name="T30" fmla="*/ 171 w 332"/>
                <a:gd name="T31" fmla="*/ 1 h 325"/>
                <a:gd name="T32" fmla="*/ 14 w 332"/>
                <a:gd name="T33" fmla="*/ 119 h 325"/>
                <a:gd name="T34" fmla="*/ 38 w 332"/>
                <a:gd name="T35" fmla="*/ 257 h 325"/>
                <a:gd name="T36" fmla="*/ 50 w 332"/>
                <a:gd name="T37" fmla="*/ 272 h 325"/>
                <a:gd name="T38" fmla="*/ 67 w 332"/>
                <a:gd name="T39" fmla="*/ 288 h 325"/>
                <a:gd name="T40" fmla="*/ 169 w 332"/>
                <a:gd name="T41" fmla="*/ 325 h 325"/>
                <a:gd name="T42" fmla="*/ 281 w 332"/>
                <a:gd name="T43" fmla="*/ 281 h 325"/>
                <a:gd name="T44" fmla="*/ 331 w 332"/>
                <a:gd name="T45" fmla="*/ 182 h 325"/>
                <a:gd name="T46" fmla="*/ 332 w 332"/>
                <a:gd name="T47" fmla="*/ 17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2" h="325">
                  <a:moveTo>
                    <a:pt x="332" y="170"/>
                  </a:moveTo>
                  <a:cubicBezTo>
                    <a:pt x="199" y="170"/>
                    <a:pt x="199" y="170"/>
                    <a:pt x="199" y="170"/>
                  </a:cubicBezTo>
                  <a:cubicBezTo>
                    <a:pt x="199" y="188"/>
                    <a:pt x="199" y="188"/>
                    <a:pt x="199" y="188"/>
                  </a:cubicBezTo>
                  <a:cubicBezTo>
                    <a:pt x="236" y="188"/>
                    <a:pt x="273" y="188"/>
                    <a:pt x="311" y="188"/>
                  </a:cubicBezTo>
                  <a:cubicBezTo>
                    <a:pt x="311" y="188"/>
                    <a:pt x="312" y="188"/>
                    <a:pt x="312" y="188"/>
                  </a:cubicBezTo>
                  <a:cubicBezTo>
                    <a:pt x="310" y="198"/>
                    <a:pt x="308" y="207"/>
                    <a:pt x="304" y="216"/>
                  </a:cubicBezTo>
                  <a:cubicBezTo>
                    <a:pt x="299" y="226"/>
                    <a:pt x="295" y="236"/>
                    <a:pt x="288" y="245"/>
                  </a:cubicBezTo>
                  <a:cubicBezTo>
                    <a:pt x="276" y="262"/>
                    <a:pt x="261" y="277"/>
                    <a:pt x="243" y="287"/>
                  </a:cubicBezTo>
                  <a:cubicBezTo>
                    <a:pt x="204" y="310"/>
                    <a:pt x="154" y="314"/>
                    <a:pt x="113" y="295"/>
                  </a:cubicBezTo>
                  <a:cubicBezTo>
                    <a:pt x="72" y="278"/>
                    <a:pt x="42" y="242"/>
                    <a:pt x="30" y="200"/>
                  </a:cubicBezTo>
                  <a:cubicBezTo>
                    <a:pt x="21" y="162"/>
                    <a:pt x="26" y="122"/>
                    <a:pt x="46" y="89"/>
                  </a:cubicBezTo>
                  <a:cubicBezTo>
                    <a:pt x="64" y="59"/>
                    <a:pt x="93" y="36"/>
                    <a:pt x="127" y="25"/>
                  </a:cubicBezTo>
                  <a:cubicBezTo>
                    <a:pt x="165" y="13"/>
                    <a:pt x="207" y="18"/>
                    <a:pt x="241" y="38"/>
                  </a:cubicBezTo>
                  <a:cubicBezTo>
                    <a:pt x="256" y="46"/>
                    <a:pt x="269" y="56"/>
                    <a:pt x="279" y="69"/>
                  </a:cubicBezTo>
                  <a:cubicBezTo>
                    <a:pt x="287" y="69"/>
                    <a:pt x="295" y="69"/>
                    <a:pt x="302" y="69"/>
                  </a:cubicBezTo>
                  <a:cubicBezTo>
                    <a:pt x="272" y="27"/>
                    <a:pt x="223" y="1"/>
                    <a:pt x="171" y="1"/>
                  </a:cubicBezTo>
                  <a:cubicBezTo>
                    <a:pt x="99" y="0"/>
                    <a:pt x="33" y="49"/>
                    <a:pt x="14" y="119"/>
                  </a:cubicBezTo>
                  <a:cubicBezTo>
                    <a:pt x="0" y="166"/>
                    <a:pt x="10" y="217"/>
                    <a:pt x="38" y="257"/>
                  </a:cubicBezTo>
                  <a:cubicBezTo>
                    <a:pt x="41" y="262"/>
                    <a:pt x="46" y="267"/>
                    <a:pt x="50" y="272"/>
                  </a:cubicBezTo>
                  <a:cubicBezTo>
                    <a:pt x="55" y="278"/>
                    <a:pt x="61" y="283"/>
                    <a:pt x="67" y="288"/>
                  </a:cubicBezTo>
                  <a:cubicBezTo>
                    <a:pt x="95" y="312"/>
                    <a:pt x="132" y="325"/>
                    <a:pt x="169" y="325"/>
                  </a:cubicBezTo>
                  <a:cubicBezTo>
                    <a:pt x="210" y="325"/>
                    <a:pt x="251" y="310"/>
                    <a:pt x="281" y="281"/>
                  </a:cubicBezTo>
                  <a:cubicBezTo>
                    <a:pt x="309" y="255"/>
                    <a:pt x="327" y="220"/>
                    <a:pt x="331" y="182"/>
                  </a:cubicBezTo>
                  <a:cubicBezTo>
                    <a:pt x="332" y="178"/>
                    <a:pt x="332" y="174"/>
                    <a:pt x="33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</p:grpSp>
      <p:sp>
        <p:nvSpPr>
          <p:cNvPr id="620" name="Rectangle 619">
            <a:extLst>
              <a:ext uri="{FF2B5EF4-FFF2-40B4-BE49-F238E27FC236}">
                <a16:creationId xmlns:a16="http://schemas.microsoft.com/office/drawing/2014/main" id="{BF160F31-8042-42EA-808F-911FB58022AB}"/>
              </a:ext>
            </a:extLst>
          </p:cNvPr>
          <p:cNvSpPr/>
          <p:nvPr userDrawn="1"/>
        </p:nvSpPr>
        <p:spPr>
          <a:xfrm>
            <a:off x="5424521" y="4673549"/>
            <a:ext cx="1687880" cy="935941"/>
          </a:xfrm>
          <a:prstGeom prst="rect">
            <a:avLst/>
          </a:prstGeom>
          <a:solidFill>
            <a:srgbClr val="FFFFFF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/>
              <a:ea typeface="+mn-ea"/>
              <a:cs typeface="+mn-cs"/>
            </a:endParaRPr>
          </a:p>
        </p:txBody>
      </p:sp>
      <p:grpSp>
        <p:nvGrpSpPr>
          <p:cNvPr id="621" name="Group 620">
            <a:extLst>
              <a:ext uri="{FF2B5EF4-FFF2-40B4-BE49-F238E27FC236}">
                <a16:creationId xmlns:a16="http://schemas.microsoft.com/office/drawing/2014/main" id="{DF0DEAE4-3107-484E-85CD-A3E2C2515335}"/>
              </a:ext>
            </a:extLst>
          </p:cNvPr>
          <p:cNvGrpSpPr/>
          <p:nvPr userDrawn="1"/>
        </p:nvGrpSpPr>
        <p:grpSpPr>
          <a:xfrm>
            <a:off x="5502206" y="4858016"/>
            <a:ext cx="1506537" cy="625775"/>
            <a:chOff x="6113463" y="1316038"/>
            <a:chExt cx="2044700" cy="849313"/>
          </a:xfrm>
          <a:solidFill>
            <a:srgbClr val="FFFFFF"/>
          </a:solidFill>
        </p:grpSpPr>
        <p:sp>
          <p:nvSpPr>
            <p:cNvPr id="622" name="Freeform 235">
              <a:extLst>
                <a:ext uri="{FF2B5EF4-FFF2-40B4-BE49-F238E27FC236}">
                  <a16:creationId xmlns:a16="http://schemas.microsoft.com/office/drawing/2014/main" id="{4AE5BCF3-0C3A-4A24-BF16-27C01DF0C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1344613"/>
              <a:ext cx="585788" cy="784225"/>
            </a:xfrm>
            <a:custGeom>
              <a:avLst/>
              <a:gdLst>
                <a:gd name="T0" fmla="*/ 323 w 369"/>
                <a:gd name="T1" fmla="*/ 53 h 494"/>
                <a:gd name="T2" fmla="*/ 338 w 369"/>
                <a:gd name="T3" fmla="*/ 30 h 494"/>
                <a:gd name="T4" fmla="*/ 338 w 369"/>
                <a:gd name="T5" fmla="*/ 30 h 494"/>
                <a:gd name="T6" fmla="*/ 358 w 369"/>
                <a:gd name="T7" fmla="*/ 0 h 494"/>
                <a:gd name="T8" fmla="*/ 9 w 369"/>
                <a:gd name="T9" fmla="*/ 0 h 494"/>
                <a:gd name="T10" fmla="*/ 9 w 369"/>
                <a:gd name="T11" fmla="*/ 30 h 494"/>
                <a:gd name="T12" fmla="*/ 302 w 369"/>
                <a:gd name="T13" fmla="*/ 30 h 494"/>
                <a:gd name="T14" fmla="*/ 35 w 369"/>
                <a:gd name="T15" fmla="*/ 442 h 494"/>
                <a:gd name="T16" fmla="*/ 0 w 369"/>
                <a:gd name="T17" fmla="*/ 494 h 494"/>
                <a:gd name="T18" fmla="*/ 369 w 369"/>
                <a:gd name="T19" fmla="*/ 494 h 494"/>
                <a:gd name="T20" fmla="*/ 369 w 369"/>
                <a:gd name="T21" fmla="*/ 465 h 494"/>
                <a:gd name="T22" fmla="*/ 56 w 369"/>
                <a:gd name="T23" fmla="*/ 465 h 494"/>
                <a:gd name="T24" fmla="*/ 323 w 369"/>
                <a:gd name="T25" fmla="*/ 53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9" h="494">
                  <a:moveTo>
                    <a:pt x="323" y="53"/>
                  </a:moveTo>
                  <a:lnTo>
                    <a:pt x="338" y="30"/>
                  </a:lnTo>
                  <a:lnTo>
                    <a:pt x="338" y="30"/>
                  </a:lnTo>
                  <a:lnTo>
                    <a:pt x="358" y="0"/>
                  </a:lnTo>
                  <a:lnTo>
                    <a:pt x="9" y="0"/>
                  </a:lnTo>
                  <a:lnTo>
                    <a:pt x="9" y="30"/>
                  </a:lnTo>
                  <a:lnTo>
                    <a:pt x="302" y="30"/>
                  </a:lnTo>
                  <a:lnTo>
                    <a:pt x="35" y="442"/>
                  </a:lnTo>
                  <a:lnTo>
                    <a:pt x="0" y="494"/>
                  </a:lnTo>
                  <a:lnTo>
                    <a:pt x="369" y="494"/>
                  </a:lnTo>
                  <a:lnTo>
                    <a:pt x="369" y="465"/>
                  </a:lnTo>
                  <a:lnTo>
                    <a:pt x="56" y="465"/>
                  </a:lnTo>
                  <a:lnTo>
                    <a:pt x="323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623" name="Freeform 236">
              <a:extLst>
                <a:ext uri="{FF2B5EF4-FFF2-40B4-BE49-F238E27FC236}">
                  <a16:creationId xmlns:a16="http://schemas.microsoft.com/office/drawing/2014/main" id="{AAE630B7-49AE-4723-AE6C-ADCC97709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138" y="1344613"/>
              <a:ext cx="454025" cy="787400"/>
            </a:xfrm>
            <a:custGeom>
              <a:avLst/>
              <a:gdLst>
                <a:gd name="T0" fmla="*/ 286 w 286"/>
                <a:gd name="T1" fmla="*/ 0 h 496"/>
                <a:gd name="T2" fmla="*/ 0 w 286"/>
                <a:gd name="T3" fmla="*/ 0 h 496"/>
                <a:gd name="T4" fmla="*/ 0 w 286"/>
                <a:gd name="T5" fmla="*/ 0 h 496"/>
                <a:gd name="T6" fmla="*/ 0 w 286"/>
                <a:gd name="T7" fmla="*/ 0 h 496"/>
                <a:gd name="T8" fmla="*/ 0 w 286"/>
                <a:gd name="T9" fmla="*/ 0 h 496"/>
                <a:gd name="T10" fmla="*/ 0 w 286"/>
                <a:gd name="T11" fmla="*/ 494 h 496"/>
                <a:gd name="T12" fmla="*/ 0 w 286"/>
                <a:gd name="T13" fmla="*/ 496 h 496"/>
                <a:gd name="T14" fmla="*/ 29 w 286"/>
                <a:gd name="T15" fmla="*/ 496 h 496"/>
                <a:gd name="T16" fmla="*/ 29 w 286"/>
                <a:gd name="T17" fmla="*/ 494 h 496"/>
                <a:gd name="T18" fmla="*/ 29 w 286"/>
                <a:gd name="T19" fmla="*/ 290 h 496"/>
                <a:gd name="T20" fmla="*/ 257 w 286"/>
                <a:gd name="T21" fmla="*/ 290 h 496"/>
                <a:gd name="T22" fmla="*/ 257 w 286"/>
                <a:gd name="T23" fmla="*/ 260 h 496"/>
                <a:gd name="T24" fmla="*/ 29 w 286"/>
                <a:gd name="T25" fmla="*/ 260 h 496"/>
                <a:gd name="T26" fmla="*/ 29 w 286"/>
                <a:gd name="T27" fmla="*/ 30 h 496"/>
                <a:gd name="T28" fmla="*/ 285 w 286"/>
                <a:gd name="T29" fmla="*/ 30 h 496"/>
                <a:gd name="T30" fmla="*/ 285 w 286"/>
                <a:gd name="T31" fmla="*/ 30 h 496"/>
                <a:gd name="T32" fmla="*/ 286 w 286"/>
                <a:gd name="T33" fmla="*/ 30 h 496"/>
                <a:gd name="T34" fmla="*/ 286 w 286"/>
                <a:gd name="T35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6" h="496">
                  <a:moveTo>
                    <a:pt x="28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94"/>
                  </a:lnTo>
                  <a:lnTo>
                    <a:pt x="0" y="496"/>
                  </a:lnTo>
                  <a:lnTo>
                    <a:pt x="29" y="496"/>
                  </a:lnTo>
                  <a:lnTo>
                    <a:pt x="29" y="494"/>
                  </a:lnTo>
                  <a:lnTo>
                    <a:pt x="29" y="290"/>
                  </a:lnTo>
                  <a:lnTo>
                    <a:pt x="257" y="290"/>
                  </a:lnTo>
                  <a:lnTo>
                    <a:pt x="257" y="260"/>
                  </a:lnTo>
                  <a:lnTo>
                    <a:pt x="29" y="260"/>
                  </a:lnTo>
                  <a:lnTo>
                    <a:pt x="29" y="30"/>
                  </a:lnTo>
                  <a:lnTo>
                    <a:pt x="285" y="30"/>
                  </a:lnTo>
                  <a:lnTo>
                    <a:pt x="285" y="30"/>
                  </a:lnTo>
                  <a:lnTo>
                    <a:pt x="286" y="30"/>
                  </a:lnTo>
                  <a:lnTo>
                    <a:pt x="2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624" name="Freeform 237">
              <a:extLst>
                <a:ext uri="{FF2B5EF4-FFF2-40B4-BE49-F238E27FC236}">
                  <a16:creationId xmlns:a16="http://schemas.microsoft.com/office/drawing/2014/main" id="{2CCB0488-9295-475A-A48D-7BB98F8EA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1344613"/>
              <a:ext cx="585788" cy="784225"/>
            </a:xfrm>
            <a:custGeom>
              <a:avLst/>
              <a:gdLst>
                <a:gd name="T0" fmla="*/ 369 w 369"/>
                <a:gd name="T1" fmla="*/ 465 h 494"/>
                <a:gd name="T2" fmla="*/ 369 w 369"/>
                <a:gd name="T3" fmla="*/ 494 h 494"/>
                <a:gd name="T4" fmla="*/ 0 w 369"/>
                <a:gd name="T5" fmla="*/ 494 h 494"/>
                <a:gd name="T6" fmla="*/ 302 w 369"/>
                <a:gd name="T7" fmla="*/ 30 h 494"/>
                <a:gd name="T8" fmla="*/ 9 w 369"/>
                <a:gd name="T9" fmla="*/ 30 h 494"/>
                <a:gd name="T10" fmla="*/ 9 w 369"/>
                <a:gd name="T11" fmla="*/ 0 h 494"/>
                <a:gd name="T12" fmla="*/ 358 w 369"/>
                <a:gd name="T13" fmla="*/ 0 h 494"/>
                <a:gd name="T14" fmla="*/ 56 w 369"/>
                <a:gd name="T15" fmla="*/ 465 h 494"/>
                <a:gd name="T16" fmla="*/ 369 w 369"/>
                <a:gd name="T17" fmla="*/ 465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9" h="494">
                  <a:moveTo>
                    <a:pt x="369" y="465"/>
                  </a:moveTo>
                  <a:lnTo>
                    <a:pt x="369" y="494"/>
                  </a:lnTo>
                  <a:lnTo>
                    <a:pt x="0" y="494"/>
                  </a:lnTo>
                  <a:lnTo>
                    <a:pt x="302" y="30"/>
                  </a:lnTo>
                  <a:lnTo>
                    <a:pt x="9" y="30"/>
                  </a:lnTo>
                  <a:lnTo>
                    <a:pt x="9" y="0"/>
                  </a:lnTo>
                  <a:lnTo>
                    <a:pt x="358" y="0"/>
                  </a:lnTo>
                  <a:lnTo>
                    <a:pt x="56" y="465"/>
                  </a:lnTo>
                  <a:lnTo>
                    <a:pt x="369" y="4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625" name="Freeform 238">
              <a:extLst>
                <a:ext uri="{FF2B5EF4-FFF2-40B4-BE49-F238E27FC236}">
                  <a16:creationId xmlns:a16="http://schemas.microsoft.com/office/drawing/2014/main" id="{7145CD19-3737-4463-8500-F15EE92D7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6" y="1316038"/>
              <a:ext cx="863600" cy="849313"/>
            </a:xfrm>
            <a:custGeom>
              <a:avLst/>
              <a:gdLst>
                <a:gd name="T0" fmla="*/ 332 w 332"/>
                <a:gd name="T1" fmla="*/ 170 h 325"/>
                <a:gd name="T2" fmla="*/ 199 w 332"/>
                <a:gd name="T3" fmla="*/ 170 h 325"/>
                <a:gd name="T4" fmla="*/ 199 w 332"/>
                <a:gd name="T5" fmla="*/ 188 h 325"/>
                <a:gd name="T6" fmla="*/ 311 w 332"/>
                <a:gd name="T7" fmla="*/ 188 h 325"/>
                <a:gd name="T8" fmla="*/ 312 w 332"/>
                <a:gd name="T9" fmla="*/ 188 h 325"/>
                <a:gd name="T10" fmla="*/ 304 w 332"/>
                <a:gd name="T11" fmla="*/ 216 h 325"/>
                <a:gd name="T12" fmla="*/ 288 w 332"/>
                <a:gd name="T13" fmla="*/ 245 h 325"/>
                <a:gd name="T14" fmla="*/ 243 w 332"/>
                <a:gd name="T15" fmla="*/ 287 h 325"/>
                <a:gd name="T16" fmla="*/ 113 w 332"/>
                <a:gd name="T17" fmla="*/ 295 h 325"/>
                <a:gd name="T18" fmla="*/ 30 w 332"/>
                <a:gd name="T19" fmla="*/ 200 h 325"/>
                <a:gd name="T20" fmla="*/ 46 w 332"/>
                <a:gd name="T21" fmla="*/ 89 h 325"/>
                <a:gd name="T22" fmla="*/ 127 w 332"/>
                <a:gd name="T23" fmla="*/ 25 h 325"/>
                <a:gd name="T24" fmla="*/ 241 w 332"/>
                <a:gd name="T25" fmla="*/ 38 h 325"/>
                <a:gd name="T26" fmla="*/ 279 w 332"/>
                <a:gd name="T27" fmla="*/ 69 h 325"/>
                <a:gd name="T28" fmla="*/ 302 w 332"/>
                <a:gd name="T29" fmla="*/ 69 h 325"/>
                <a:gd name="T30" fmla="*/ 171 w 332"/>
                <a:gd name="T31" fmla="*/ 1 h 325"/>
                <a:gd name="T32" fmla="*/ 14 w 332"/>
                <a:gd name="T33" fmla="*/ 119 h 325"/>
                <a:gd name="T34" fmla="*/ 38 w 332"/>
                <a:gd name="T35" fmla="*/ 257 h 325"/>
                <a:gd name="T36" fmla="*/ 50 w 332"/>
                <a:gd name="T37" fmla="*/ 272 h 325"/>
                <a:gd name="T38" fmla="*/ 67 w 332"/>
                <a:gd name="T39" fmla="*/ 288 h 325"/>
                <a:gd name="T40" fmla="*/ 169 w 332"/>
                <a:gd name="T41" fmla="*/ 325 h 325"/>
                <a:gd name="T42" fmla="*/ 281 w 332"/>
                <a:gd name="T43" fmla="*/ 281 h 325"/>
                <a:gd name="T44" fmla="*/ 331 w 332"/>
                <a:gd name="T45" fmla="*/ 182 h 325"/>
                <a:gd name="T46" fmla="*/ 332 w 332"/>
                <a:gd name="T47" fmla="*/ 17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2" h="325">
                  <a:moveTo>
                    <a:pt x="332" y="170"/>
                  </a:moveTo>
                  <a:cubicBezTo>
                    <a:pt x="199" y="170"/>
                    <a:pt x="199" y="170"/>
                    <a:pt x="199" y="170"/>
                  </a:cubicBezTo>
                  <a:cubicBezTo>
                    <a:pt x="199" y="188"/>
                    <a:pt x="199" y="188"/>
                    <a:pt x="199" y="188"/>
                  </a:cubicBezTo>
                  <a:cubicBezTo>
                    <a:pt x="236" y="188"/>
                    <a:pt x="273" y="188"/>
                    <a:pt x="311" y="188"/>
                  </a:cubicBezTo>
                  <a:cubicBezTo>
                    <a:pt x="311" y="188"/>
                    <a:pt x="312" y="188"/>
                    <a:pt x="312" y="188"/>
                  </a:cubicBezTo>
                  <a:cubicBezTo>
                    <a:pt x="310" y="198"/>
                    <a:pt x="308" y="207"/>
                    <a:pt x="304" y="216"/>
                  </a:cubicBezTo>
                  <a:cubicBezTo>
                    <a:pt x="299" y="226"/>
                    <a:pt x="295" y="236"/>
                    <a:pt x="288" y="245"/>
                  </a:cubicBezTo>
                  <a:cubicBezTo>
                    <a:pt x="276" y="262"/>
                    <a:pt x="261" y="277"/>
                    <a:pt x="243" y="287"/>
                  </a:cubicBezTo>
                  <a:cubicBezTo>
                    <a:pt x="204" y="310"/>
                    <a:pt x="154" y="314"/>
                    <a:pt x="113" y="295"/>
                  </a:cubicBezTo>
                  <a:cubicBezTo>
                    <a:pt x="72" y="278"/>
                    <a:pt x="42" y="242"/>
                    <a:pt x="30" y="200"/>
                  </a:cubicBezTo>
                  <a:cubicBezTo>
                    <a:pt x="21" y="162"/>
                    <a:pt x="26" y="122"/>
                    <a:pt x="46" y="89"/>
                  </a:cubicBezTo>
                  <a:cubicBezTo>
                    <a:pt x="64" y="59"/>
                    <a:pt x="93" y="36"/>
                    <a:pt x="127" y="25"/>
                  </a:cubicBezTo>
                  <a:cubicBezTo>
                    <a:pt x="165" y="13"/>
                    <a:pt x="207" y="18"/>
                    <a:pt x="241" y="38"/>
                  </a:cubicBezTo>
                  <a:cubicBezTo>
                    <a:pt x="256" y="46"/>
                    <a:pt x="269" y="56"/>
                    <a:pt x="279" y="69"/>
                  </a:cubicBezTo>
                  <a:cubicBezTo>
                    <a:pt x="287" y="69"/>
                    <a:pt x="295" y="69"/>
                    <a:pt x="302" y="69"/>
                  </a:cubicBezTo>
                  <a:cubicBezTo>
                    <a:pt x="272" y="27"/>
                    <a:pt x="223" y="1"/>
                    <a:pt x="171" y="1"/>
                  </a:cubicBezTo>
                  <a:cubicBezTo>
                    <a:pt x="99" y="0"/>
                    <a:pt x="33" y="49"/>
                    <a:pt x="14" y="119"/>
                  </a:cubicBezTo>
                  <a:cubicBezTo>
                    <a:pt x="0" y="166"/>
                    <a:pt x="10" y="217"/>
                    <a:pt x="38" y="257"/>
                  </a:cubicBezTo>
                  <a:cubicBezTo>
                    <a:pt x="41" y="262"/>
                    <a:pt x="46" y="267"/>
                    <a:pt x="50" y="272"/>
                  </a:cubicBezTo>
                  <a:cubicBezTo>
                    <a:pt x="55" y="278"/>
                    <a:pt x="61" y="283"/>
                    <a:pt x="67" y="288"/>
                  </a:cubicBezTo>
                  <a:cubicBezTo>
                    <a:pt x="95" y="312"/>
                    <a:pt x="132" y="325"/>
                    <a:pt x="169" y="325"/>
                  </a:cubicBezTo>
                  <a:cubicBezTo>
                    <a:pt x="210" y="325"/>
                    <a:pt x="251" y="310"/>
                    <a:pt x="281" y="281"/>
                  </a:cubicBezTo>
                  <a:cubicBezTo>
                    <a:pt x="309" y="255"/>
                    <a:pt x="327" y="220"/>
                    <a:pt x="331" y="182"/>
                  </a:cubicBezTo>
                  <a:cubicBezTo>
                    <a:pt x="332" y="178"/>
                    <a:pt x="332" y="174"/>
                    <a:pt x="33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</p:grpSp>
      <p:sp>
        <p:nvSpPr>
          <p:cNvPr id="626" name="TextBox 625">
            <a:extLst>
              <a:ext uri="{FF2B5EF4-FFF2-40B4-BE49-F238E27FC236}">
                <a16:creationId xmlns:a16="http://schemas.microsoft.com/office/drawing/2014/main" id="{878770BB-705D-409C-8309-D99C57726C29}"/>
              </a:ext>
            </a:extLst>
          </p:cNvPr>
          <p:cNvSpPr txBox="1"/>
          <p:nvPr userDrawn="1"/>
        </p:nvSpPr>
        <p:spPr>
          <a:xfrm>
            <a:off x="3875987" y="900790"/>
            <a:ext cx="4703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FFFF">
                    <a:lumMod val="50000"/>
                  </a:srgbClr>
                </a:solidFill>
                <a:latin typeface="Rubik"/>
              </a:rPr>
              <a:t>The below logos are in a native vector format. They may be resized without loss of quality.</a:t>
            </a:r>
          </a:p>
        </p:txBody>
      </p:sp>
      <p:sp>
        <p:nvSpPr>
          <p:cNvPr id="627" name="TextBox 626">
            <a:extLst>
              <a:ext uri="{FF2B5EF4-FFF2-40B4-BE49-F238E27FC236}">
                <a16:creationId xmlns:a16="http://schemas.microsoft.com/office/drawing/2014/main" id="{49EC7626-EC73-4958-84F4-E28E5A00A8FE}"/>
              </a:ext>
            </a:extLst>
          </p:cNvPr>
          <p:cNvSpPr txBox="1"/>
          <p:nvPr userDrawn="1"/>
        </p:nvSpPr>
        <p:spPr>
          <a:xfrm>
            <a:off x="3860747" y="364093"/>
            <a:ext cx="4703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FFFF">
                    <a:lumMod val="50000"/>
                  </a:srgbClr>
                </a:solidFill>
                <a:latin typeface="Rubik"/>
              </a:rPr>
              <a:t>To access, select View &gt; Slide Master. </a:t>
            </a:r>
          </a:p>
        </p:txBody>
      </p:sp>
    </p:spTree>
    <p:extLst>
      <p:ext uri="{BB962C8B-B14F-4D97-AF65-F5344CB8AC3E}">
        <p14:creationId xmlns:p14="http://schemas.microsoft.com/office/powerpoint/2010/main" val="1543660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s :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itle 3">
            <a:extLst>
              <a:ext uri="{FF2B5EF4-FFF2-40B4-BE49-F238E27FC236}">
                <a16:creationId xmlns:a16="http://schemas.microsoft.com/office/drawing/2014/main" id="{D4E2FC3A-B76B-40EA-B825-FBD5B51C50CF}"/>
              </a:ext>
            </a:extLst>
          </p:cNvPr>
          <p:cNvSpPr txBox="1">
            <a:spLocks/>
          </p:cNvSpPr>
          <p:nvPr userDrawn="1"/>
        </p:nvSpPr>
        <p:spPr>
          <a:xfrm>
            <a:off x="304800" y="304800"/>
            <a:ext cx="8534400" cy="685800"/>
          </a:xfrm>
          <a:prstGeom prst="rect">
            <a:avLst/>
          </a:prstGeom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None/>
              <a:defRPr lang="en-US" sz="4400" b="1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60" normalizeH="0" baseline="0" noProof="0" dirty="0">
                <a:ln>
                  <a:noFill/>
                </a:ln>
                <a:solidFill>
                  <a:srgbClr val="F56600"/>
                </a:solidFill>
                <a:effectLst/>
                <a:uLnTx/>
                <a:uFillTx/>
                <a:latin typeface="Rubik" panose="00000500000000000000" pitchFamily="2" charset="-79"/>
                <a:ea typeface="+mj-ea"/>
                <a:cs typeface="Rubik" panose="00000500000000000000" pitchFamily="2" charset="-79"/>
              </a:rPr>
              <a:t>ICONS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4E0430B2-5AB5-4DEA-A703-74315278049F}"/>
              </a:ext>
            </a:extLst>
          </p:cNvPr>
          <p:cNvSpPr txBox="1"/>
          <p:nvPr userDrawn="1"/>
        </p:nvSpPr>
        <p:spPr>
          <a:xfrm>
            <a:off x="3875987" y="900790"/>
            <a:ext cx="4789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FFFF">
                    <a:lumMod val="50000"/>
                  </a:srgbClr>
                </a:solidFill>
                <a:latin typeface="Rubik"/>
              </a:rPr>
              <a:t>The below logos are in a native vector format. They may be resized without loss of quality.</a:t>
            </a:r>
          </a:p>
          <a:p>
            <a:endParaRPr lang="en-US" sz="1600" i="1" dirty="0">
              <a:solidFill>
                <a:srgbClr val="FFFFFF">
                  <a:lumMod val="50000"/>
                </a:srgbClr>
              </a:solidFill>
              <a:latin typeface="Rubik"/>
            </a:endParaRPr>
          </a:p>
          <a:p>
            <a:r>
              <a:rPr lang="en-US" sz="1600" i="1" dirty="0">
                <a:solidFill>
                  <a:srgbClr val="FFFFFF">
                    <a:lumMod val="50000"/>
                  </a:srgbClr>
                </a:solidFill>
                <a:latin typeface="Rubik"/>
              </a:rPr>
              <a:t>Change an icon's color with Format &gt; Shape Fill.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9E47D141-8140-425D-BD12-66B2280454D1}"/>
              </a:ext>
            </a:extLst>
          </p:cNvPr>
          <p:cNvSpPr txBox="1"/>
          <p:nvPr userDrawn="1"/>
        </p:nvSpPr>
        <p:spPr>
          <a:xfrm>
            <a:off x="3860747" y="364093"/>
            <a:ext cx="4703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FFFF">
                    <a:lumMod val="50000"/>
                  </a:srgbClr>
                </a:solidFill>
                <a:latin typeface="Rubik"/>
              </a:rPr>
              <a:t>To access, select View &gt; Slide Master. </a:t>
            </a:r>
          </a:p>
        </p:txBody>
      </p:sp>
      <p:sp>
        <p:nvSpPr>
          <p:cNvPr id="309" name="Shape 1240">
            <a:extLst>
              <a:ext uri="{FF2B5EF4-FFF2-40B4-BE49-F238E27FC236}">
                <a16:creationId xmlns:a16="http://schemas.microsoft.com/office/drawing/2014/main" id="{3927EBAD-FF07-47E9-9B35-24752CC942F6}"/>
              </a:ext>
            </a:extLst>
          </p:cNvPr>
          <p:cNvSpPr/>
          <p:nvPr userDrawn="1"/>
        </p:nvSpPr>
        <p:spPr>
          <a:xfrm>
            <a:off x="8364335" y="5448300"/>
            <a:ext cx="305886" cy="30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29" y="17466"/>
                </a:moveTo>
                <a:cubicBezTo>
                  <a:pt x="16670" y="16924"/>
                  <a:pt x="15846" y="16465"/>
                  <a:pt x="14964" y="16121"/>
                </a:cubicBezTo>
                <a:cubicBezTo>
                  <a:pt x="15596" y="14610"/>
                  <a:pt x="15967" y="12928"/>
                  <a:pt x="16011" y="11148"/>
                </a:cubicBezTo>
                <a:lnTo>
                  <a:pt x="20189" y="11148"/>
                </a:lnTo>
                <a:cubicBezTo>
                  <a:pt x="20098" y="13612"/>
                  <a:pt x="19065" y="15839"/>
                  <a:pt x="17429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3" y="12928"/>
                  <a:pt x="6004" y="14610"/>
                  <a:pt x="6636" y="16121"/>
                </a:cubicBezTo>
                <a:cubicBezTo>
                  <a:pt x="5754" y="16465"/>
                  <a:pt x="4931" y="16924"/>
                  <a:pt x="4171" y="17466"/>
                </a:cubicBezTo>
                <a:cubicBezTo>
                  <a:pt x="2535" y="15839"/>
                  <a:pt x="1502" y="13612"/>
                  <a:pt x="1411" y="11148"/>
                </a:cubicBezTo>
                <a:moveTo>
                  <a:pt x="3786" y="4554"/>
                </a:moveTo>
                <a:cubicBezTo>
                  <a:pt x="4579" y="5170"/>
                  <a:pt x="5449" y="5692"/>
                  <a:pt x="6389" y="6085"/>
                </a:cubicBezTo>
                <a:cubicBezTo>
                  <a:pt x="5901" y="7434"/>
                  <a:pt x="5628" y="8908"/>
                  <a:pt x="5589" y="10452"/>
                </a:cubicBezTo>
                <a:lnTo>
                  <a:pt x="1411" y="10452"/>
                </a:lnTo>
                <a:cubicBezTo>
                  <a:pt x="1494" y="8190"/>
                  <a:pt x="2376" y="6136"/>
                  <a:pt x="3786" y="4554"/>
                </a:cubicBezTo>
                <a:moveTo>
                  <a:pt x="11148" y="10452"/>
                </a:moveTo>
                <a:lnTo>
                  <a:pt x="11148" y="6950"/>
                </a:lnTo>
                <a:cubicBezTo>
                  <a:pt x="12340" y="6914"/>
                  <a:pt x="13484" y="6697"/>
                  <a:pt x="14559" y="6324"/>
                </a:cubicBezTo>
                <a:cubicBezTo>
                  <a:pt x="15018" y="7599"/>
                  <a:pt x="15277" y="8993"/>
                  <a:pt x="15314" y="10452"/>
                </a:cubicBezTo>
                <a:cubicBezTo>
                  <a:pt x="15314" y="10452"/>
                  <a:pt x="11148" y="10452"/>
                  <a:pt x="11148" y="10452"/>
                </a:cubicBezTo>
                <a:close/>
                <a:moveTo>
                  <a:pt x="14311" y="15882"/>
                </a:moveTo>
                <a:cubicBezTo>
                  <a:pt x="13309" y="15560"/>
                  <a:pt x="12247" y="15380"/>
                  <a:pt x="11148" y="15347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1" y="12845"/>
                  <a:pt x="14915" y="14446"/>
                  <a:pt x="14311" y="15882"/>
                </a:cubicBezTo>
                <a:moveTo>
                  <a:pt x="14684" y="16757"/>
                </a:moveTo>
                <a:cubicBezTo>
                  <a:pt x="15477" y="17063"/>
                  <a:pt x="16218" y="17466"/>
                  <a:pt x="16905" y="17942"/>
                </a:cubicBezTo>
                <a:cubicBezTo>
                  <a:pt x="15633" y="19031"/>
                  <a:pt x="14067" y="19782"/>
                  <a:pt x="12345" y="20068"/>
                </a:cubicBezTo>
                <a:cubicBezTo>
                  <a:pt x="13281" y="19136"/>
                  <a:pt x="14076" y="18017"/>
                  <a:pt x="14684" y="16757"/>
                </a:cubicBezTo>
                <a:moveTo>
                  <a:pt x="11148" y="20189"/>
                </a:moveTo>
                <a:lnTo>
                  <a:pt x="11148" y="16043"/>
                </a:lnTo>
                <a:cubicBezTo>
                  <a:pt x="12147" y="16075"/>
                  <a:pt x="13114" y="16231"/>
                  <a:pt x="14025" y="16516"/>
                </a:cubicBezTo>
                <a:cubicBezTo>
                  <a:pt x="13314" y="17971"/>
                  <a:pt x="12343" y="19223"/>
                  <a:pt x="11185" y="20187"/>
                </a:cubicBezTo>
                <a:cubicBezTo>
                  <a:pt x="11185" y="20187"/>
                  <a:pt x="11148" y="20189"/>
                  <a:pt x="11148" y="20189"/>
                </a:cubicBezTo>
                <a:close/>
                <a:moveTo>
                  <a:pt x="9255" y="20068"/>
                </a:moveTo>
                <a:cubicBezTo>
                  <a:pt x="7533" y="19782"/>
                  <a:pt x="5967" y="19031"/>
                  <a:pt x="4695" y="17942"/>
                </a:cubicBezTo>
                <a:cubicBezTo>
                  <a:pt x="5382" y="17466"/>
                  <a:pt x="6123" y="17063"/>
                  <a:pt x="6916" y="16757"/>
                </a:cubicBezTo>
                <a:cubicBezTo>
                  <a:pt x="7524" y="18017"/>
                  <a:pt x="8319" y="19136"/>
                  <a:pt x="9255" y="20068"/>
                </a:cubicBezTo>
                <a:moveTo>
                  <a:pt x="10452" y="11148"/>
                </a:moveTo>
                <a:lnTo>
                  <a:pt x="10452" y="15347"/>
                </a:lnTo>
                <a:cubicBezTo>
                  <a:pt x="9353" y="15380"/>
                  <a:pt x="8291" y="15560"/>
                  <a:pt x="7289" y="15882"/>
                </a:cubicBezTo>
                <a:cubicBezTo>
                  <a:pt x="6685" y="14446"/>
                  <a:pt x="6329" y="12845"/>
                  <a:pt x="6286" y="11148"/>
                </a:cubicBezTo>
                <a:cubicBezTo>
                  <a:pt x="6286" y="11148"/>
                  <a:pt x="10452" y="11148"/>
                  <a:pt x="10452" y="11148"/>
                </a:cubicBezTo>
                <a:close/>
                <a:moveTo>
                  <a:pt x="7041" y="6324"/>
                </a:moveTo>
                <a:cubicBezTo>
                  <a:pt x="8116" y="6697"/>
                  <a:pt x="9260" y="6914"/>
                  <a:pt x="10452" y="6950"/>
                </a:cubicBezTo>
                <a:lnTo>
                  <a:pt x="10452" y="10452"/>
                </a:lnTo>
                <a:lnTo>
                  <a:pt x="6286" y="10452"/>
                </a:lnTo>
                <a:cubicBezTo>
                  <a:pt x="6324" y="8993"/>
                  <a:pt x="6582" y="7599"/>
                  <a:pt x="7041" y="6324"/>
                </a:cubicBezTo>
                <a:moveTo>
                  <a:pt x="6651" y="5442"/>
                </a:moveTo>
                <a:cubicBezTo>
                  <a:pt x="5791" y="5084"/>
                  <a:pt x="4993" y="4609"/>
                  <a:pt x="4264" y="4050"/>
                </a:cubicBezTo>
                <a:cubicBezTo>
                  <a:pt x="5606" y="2750"/>
                  <a:pt x="7332" y="1851"/>
                  <a:pt x="9255" y="1532"/>
                </a:cubicBezTo>
                <a:cubicBezTo>
                  <a:pt x="8176" y="2610"/>
                  <a:pt x="7286" y="3939"/>
                  <a:pt x="6651" y="5442"/>
                </a:cubicBezTo>
                <a:moveTo>
                  <a:pt x="10452" y="1411"/>
                </a:moveTo>
                <a:lnTo>
                  <a:pt x="10452" y="6253"/>
                </a:lnTo>
                <a:cubicBezTo>
                  <a:pt x="9353" y="6218"/>
                  <a:pt x="8297" y="6021"/>
                  <a:pt x="7304" y="5682"/>
                </a:cubicBezTo>
                <a:cubicBezTo>
                  <a:pt x="8029" y="3972"/>
                  <a:pt x="9102" y="2507"/>
                  <a:pt x="10416" y="1413"/>
                </a:cubicBezTo>
                <a:cubicBezTo>
                  <a:pt x="10428" y="1413"/>
                  <a:pt x="10439" y="1412"/>
                  <a:pt x="10452" y="1411"/>
                </a:cubicBezTo>
                <a:moveTo>
                  <a:pt x="12345" y="1532"/>
                </a:moveTo>
                <a:cubicBezTo>
                  <a:pt x="14268" y="1851"/>
                  <a:pt x="15994" y="2750"/>
                  <a:pt x="17336" y="4050"/>
                </a:cubicBezTo>
                <a:cubicBezTo>
                  <a:pt x="16607" y="4609"/>
                  <a:pt x="15809" y="5084"/>
                  <a:pt x="14949" y="5442"/>
                </a:cubicBezTo>
                <a:cubicBezTo>
                  <a:pt x="14314" y="3939"/>
                  <a:pt x="13424" y="2610"/>
                  <a:pt x="12345" y="1532"/>
                </a:cubicBezTo>
                <a:moveTo>
                  <a:pt x="11184" y="1413"/>
                </a:moveTo>
                <a:cubicBezTo>
                  <a:pt x="12498" y="2507"/>
                  <a:pt x="13571" y="3972"/>
                  <a:pt x="14296" y="5682"/>
                </a:cubicBezTo>
                <a:cubicBezTo>
                  <a:pt x="13303" y="6021"/>
                  <a:pt x="12247" y="6218"/>
                  <a:pt x="11148" y="6253"/>
                </a:cubicBezTo>
                <a:lnTo>
                  <a:pt x="11148" y="1411"/>
                </a:lnTo>
                <a:cubicBezTo>
                  <a:pt x="11161" y="1412"/>
                  <a:pt x="11173" y="1413"/>
                  <a:pt x="11184" y="1413"/>
                </a:cubicBezTo>
                <a:moveTo>
                  <a:pt x="10415" y="20187"/>
                </a:moveTo>
                <a:cubicBezTo>
                  <a:pt x="9257" y="19223"/>
                  <a:pt x="8286" y="17971"/>
                  <a:pt x="7575" y="16516"/>
                </a:cubicBezTo>
                <a:cubicBezTo>
                  <a:pt x="8486" y="16231"/>
                  <a:pt x="9453" y="16075"/>
                  <a:pt x="10452" y="16043"/>
                </a:cubicBezTo>
                <a:lnTo>
                  <a:pt x="10452" y="20189"/>
                </a:lnTo>
                <a:cubicBezTo>
                  <a:pt x="10452" y="20189"/>
                  <a:pt x="10415" y="20187"/>
                  <a:pt x="10415" y="20187"/>
                </a:cubicBezTo>
                <a:close/>
                <a:moveTo>
                  <a:pt x="20189" y="10452"/>
                </a:moveTo>
                <a:lnTo>
                  <a:pt x="16011" y="10452"/>
                </a:lnTo>
                <a:cubicBezTo>
                  <a:pt x="15973" y="8908"/>
                  <a:pt x="15699" y="7434"/>
                  <a:pt x="15211" y="6085"/>
                </a:cubicBezTo>
                <a:cubicBezTo>
                  <a:pt x="16151" y="5692"/>
                  <a:pt x="17021" y="5170"/>
                  <a:pt x="17814" y="4554"/>
                </a:cubicBezTo>
                <a:cubicBezTo>
                  <a:pt x="19224" y="6136"/>
                  <a:pt x="20106" y="8190"/>
                  <a:pt x="20189" y="1045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989C5048-E964-45A8-B725-0E26D31E671A}"/>
              </a:ext>
            </a:extLst>
          </p:cNvPr>
          <p:cNvGrpSpPr/>
          <p:nvPr userDrawn="1"/>
        </p:nvGrpSpPr>
        <p:grpSpPr>
          <a:xfrm>
            <a:off x="7643601" y="5477210"/>
            <a:ext cx="315763" cy="256645"/>
            <a:chOff x="9753253" y="4921546"/>
            <a:chExt cx="436027" cy="354393"/>
          </a:xfrm>
          <a:solidFill>
            <a:schemeClr val="accent1"/>
          </a:solidFill>
        </p:grpSpPr>
        <p:sp>
          <p:nvSpPr>
            <p:cNvPr id="311" name="Shape 1241">
              <a:extLst>
                <a:ext uri="{FF2B5EF4-FFF2-40B4-BE49-F238E27FC236}">
                  <a16:creationId xmlns:a16="http://schemas.microsoft.com/office/drawing/2014/main" id="{003B09B6-FCD6-40AA-853C-3D5B5DEE64E8}"/>
                </a:ext>
              </a:extLst>
            </p:cNvPr>
            <p:cNvSpPr/>
            <p:nvPr/>
          </p:nvSpPr>
          <p:spPr>
            <a:xfrm>
              <a:off x="10053010" y="5030591"/>
              <a:ext cx="81753" cy="109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0" y="18900"/>
                  </a:moveTo>
                  <a:lnTo>
                    <a:pt x="3600" y="18900"/>
                  </a:lnTo>
                  <a:lnTo>
                    <a:pt x="3600" y="2700"/>
                  </a:lnTo>
                  <a:lnTo>
                    <a:pt x="7200" y="2700"/>
                  </a:lnTo>
                  <a:lnTo>
                    <a:pt x="18000" y="14850"/>
                  </a:lnTo>
                  <a:cubicBezTo>
                    <a:pt x="18000" y="14850"/>
                    <a:pt x="18000" y="18900"/>
                    <a:pt x="18000" y="18900"/>
                  </a:cubicBezTo>
                  <a:close/>
                  <a:moveTo>
                    <a:pt x="10195" y="1202"/>
                  </a:moveTo>
                  <a:cubicBezTo>
                    <a:pt x="9527" y="451"/>
                    <a:pt x="8402" y="0"/>
                    <a:pt x="7200" y="0"/>
                  </a:cubicBezTo>
                  <a:lnTo>
                    <a:pt x="3600" y="0"/>
                  </a:lnTo>
                  <a:cubicBezTo>
                    <a:pt x="1610" y="0"/>
                    <a:pt x="0" y="1208"/>
                    <a:pt x="0" y="2700"/>
                  </a:cubicBezTo>
                  <a:lnTo>
                    <a:pt x="0" y="18900"/>
                  </a:lnTo>
                  <a:cubicBezTo>
                    <a:pt x="0" y="20392"/>
                    <a:pt x="1610" y="21600"/>
                    <a:pt x="3600" y="21600"/>
                  </a:cubicBezTo>
                  <a:lnTo>
                    <a:pt x="18000" y="21600"/>
                  </a:lnTo>
                  <a:cubicBezTo>
                    <a:pt x="19990" y="21600"/>
                    <a:pt x="21600" y="20392"/>
                    <a:pt x="21600" y="18900"/>
                  </a:cubicBezTo>
                  <a:lnTo>
                    <a:pt x="21600" y="14850"/>
                  </a:lnTo>
                  <a:cubicBezTo>
                    <a:pt x="21600" y="14317"/>
                    <a:pt x="21389" y="13795"/>
                    <a:pt x="20995" y="13352"/>
                  </a:cubicBezTo>
                  <a:cubicBezTo>
                    <a:pt x="20995" y="13352"/>
                    <a:pt x="10195" y="1202"/>
                    <a:pt x="10195" y="120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312" name="Shape 1242">
              <a:extLst>
                <a:ext uri="{FF2B5EF4-FFF2-40B4-BE49-F238E27FC236}">
                  <a16:creationId xmlns:a16="http://schemas.microsoft.com/office/drawing/2014/main" id="{345B787E-1CEA-4570-94BC-C1B9BD2B9F3E}"/>
                </a:ext>
              </a:extLst>
            </p:cNvPr>
            <p:cNvSpPr/>
            <p:nvPr/>
          </p:nvSpPr>
          <p:spPr>
            <a:xfrm>
              <a:off x="9753253" y="4921546"/>
              <a:ext cx="436027" cy="354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6615"/>
                  </a:moveTo>
                  <a:cubicBezTo>
                    <a:pt x="20250" y="17075"/>
                    <a:pt x="19948" y="17446"/>
                    <a:pt x="19575" y="17446"/>
                  </a:cubicBezTo>
                  <a:lnTo>
                    <a:pt x="18804" y="17446"/>
                  </a:lnTo>
                  <a:cubicBezTo>
                    <a:pt x="18502" y="16017"/>
                    <a:pt x="17454" y="14954"/>
                    <a:pt x="16200" y="14954"/>
                  </a:cubicBezTo>
                  <a:cubicBezTo>
                    <a:pt x="14945" y="14954"/>
                    <a:pt x="13897" y="16017"/>
                    <a:pt x="13595" y="17446"/>
                  </a:cubicBezTo>
                  <a:lnTo>
                    <a:pt x="10029" y="17446"/>
                  </a:lnTo>
                  <a:cubicBezTo>
                    <a:pt x="9727" y="16017"/>
                    <a:pt x="8679" y="14954"/>
                    <a:pt x="7425" y="14954"/>
                  </a:cubicBezTo>
                  <a:cubicBezTo>
                    <a:pt x="6170" y="14954"/>
                    <a:pt x="5122" y="16017"/>
                    <a:pt x="4820" y="17446"/>
                  </a:cubicBezTo>
                  <a:lnTo>
                    <a:pt x="4051" y="17446"/>
                  </a:lnTo>
                  <a:cubicBezTo>
                    <a:pt x="3677" y="17446"/>
                    <a:pt x="3376" y="17075"/>
                    <a:pt x="3376" y="16615"/>
                  </a:cubicBezTo>
                  <a:lnTo>
                    <a:pt x="3376" y="14123"/>
                  </a:lnTo>
                  <a:lnTo>
                    <a:pt x="12150" y="14123"/>
                  </a:lnTo>
                  <a:cubicBezTo>
                    <a:pt x="13267" y="14123"/>
                    <a:pt x="14175" y="13005"/>
                    <a:pt x="14175" y="11631"/>
                  </a:cubicBezTo>
                  <a:lnTo>
                    <a:pt x="14175" y="5815"/>
                  </a:lnTo>
                  <a:lnTo>
                    <a:pt x="16875" y="5815"/>
                  </a:lnTo>
                  <a:cubicBezTo>
                    <a:pt x="17101" y="5815"/>
                    <a:pt x="17312" y="5954"/>
                    <a:pt x="17437" y="6185"/>
                  </a:cubicBezTo>
                  <a:lnTo>
                    <a:pt x="20137" y="11170"/>
                  </a:lnTo>
                  <a:cubicBezTo>
                    <a:pt x="20210" y="11306"/>
                    <a:pt x="20250" y="11467"/>
                    <a:pt x="20250" y="11631"/>
                  </a:cubicBezTo>
                  <a:cubicBezTo>
                    <a:pt x="20250" y="11631"/>
                    <a:pt x="20250" y="16615"/>
                    <a:pt x="20250" y="16615"/>
                  </a:cubicBezTo>
                  <a:close/>
                  <a:moveTo>
                    <a:pt x="16200" y="19938"/>
                  </a:moveTo>
                  <a:cubicBezTo>
                    <a:pt x="15455" y="19938"/>
                    <a:pt x="14850" y="19194"/>
                    <a:pt x="14850" y="18277"/>
                  </a:cubicBezTo>
                  <a:cubicBezTo>
                    <a:pt x="14850" y="17360"/>
                    <a:pt x="15455" y="16615"/>
                    <a:pt x="16200" y="16615"/>
                  </a:cubicBezTo>
                  <a:cubicBezTo>
                    <a:pt x="16946" y="16615"/>
                    <a:pt x="17550" y="17360"/>
                    <a:pt x="17550" y="18277"/>
                  </a:cubicBezTo>
                  <a:cubicBezTo>
                    <a:pt x="17550" y="19194"/>
                    <a:pt x="16946" y="19938"/>
                    <a:pt x="16200" y="19938"/>
                  </a:cubicBezTo>
                  <a:moveTo>
                    <a:pt x="7425" y="19938"/>
                  </a:moveTo>
                  <a:cubicBezTo>
                    <a:pt x="6680" y="19938"/>
                    <a:pt x="6075" y="19194"/>
                    <a:pt x="6075" y="18277"/>
                  </a:cubicBezTo>
                  <a:cubicBezTo>
                    <a:pt x="6075" y="17360"/>
                    <a:pt x="6680" y="16615"/>
                    <a:pt x="7425" y="16615"/>
                  </a:cubicBezTo>
                  <a:cubicBezTo>
                    <a:pt x="8171" y="16615"/>
                    <a:pt x="8775" y="17360"/>
                    <a:pt x="8775" y="18277"/>
                  </a:cubicBezTo>
                  <a:cubicBezTo>
                    <a:pt x="8775" y="19194"/>
                    <a:pt x="8171" y="19938"/>
                    <a:pt x="7425" y="19938"/>
                  </a:cubicBezTo>
                  <a:moveTo>
                    <a:pt x="2025" y="12462"/>
                  </a:moveTo>
                  <a:cubicBezTo>
                    <a:pt x="1653" y="12462"/>
                    <a:pt x="1350" y="12090"/>
                    <a:pt x="1350" y="11631"/>
                  </a:cubicBezTo>
                  <a:lnTo>
                    <a:pt x="1350" y="2492"/>
                  </a:lnTo>
                  <a:cubicBezTo>
                    <a:pt x="1350" y="2033"/>
                    <a:pt x="1653" y="1662"/>
                    <a:pt x="2025" y="1662"/>
                  </a:cubicBezTo>
                  <a:lnTo>
                    <a:pt x="12150" y="1662"/>
                  </a:lnTo>
                  <a:cubicBezTo>
                    <a:pt x="12523" y="1662"/>
                    <a:pt x="12825" y="2033"/>
                    <a:pt x="12825" y="2492"/>
                  </a:cubicBezTo>
                  <a:lnTo>
                    <a:pt x="12825" y="4154"/>
                  </a:lnTo>
                  <a:lnTo>
                    <a:pt x="12825" y="5815"/>
                  </a:lnTo>
                  <a:lnTo>
                    <a:pt x="12825" y="11631"/>
                  </a:lnTo>
                  <a:cubicBezTo>
                    <a:pt x="12825" y="12090"/>
                    <a:pt x="12523" y="12462"/>
                    <a:pt x="12150" y="12462"/>
                  </a:cubicBezTo>
                  <a:cubicBezTo>
                    <a:pt x="12150" y="12462"/>
                    <a:pt x="2025" y="12462"/>
                    <a:pt x="2025" y="12462"/>
                  </a:cubicBezTo>
                  <a:close/>
                  <a:moveTo>
                    <a:pt x="21260" y="10248"/>
                  </a:moveTo>
                  <a:lnTo>
                    <a:pt x="18560" y="5264"/>
                  </a:lnTo>
                  <a:cubicBezTo>
                    <a:pt x="18182" y="4568"/>
                    <a:pt x="17553" y="4154"/>
                    <a:pt x="16875" y="4154"/>
                  </a:cubicBezTo>
                  <a:lnTo>
                    <a:pt x="14175" y="4154"/>
                  </a:lnTo>
                  <a:lnTo>
                    <a:pt x="14175" y="2492"/>
                  </a:lnTo>
                  <a:cubicBezTo>
                    <a:pt x="14175" y="1118"/>
                    <a:pt x="13267" y="0"/>
                    <a:pt x="12150" y="0"/>
                  </a:cubicBezTo>
                  <a:lnTo>
                    <a:pt x="2025" y="0"/>
                  </a:lnTo>
                  <a:cubicBezTo>
                    <a:pt x="908" y="0"/>
                    <a:pt x="0" y="1118"/>
                    <a:pt x="0" y="2492"/>
                  </a:cubicBezTo>
                  <a:lnTo>
                    <a:pt x="0" y="11631"/>
                  </a:lnTo>
                  <a:cubicBezTo>
                    <a:pt x="0" y="13005"/>
                    <a:pt x="908" y="14123"/>
                    <a:pt x="2025" y="14123"/>
                  </a:cubicBezTo>
                  <a:lnTo>
                    <a:pt x="2026" y="14123"/>
                  </a:lnTo>
                  <a:lnTo>
                    <a:pt x="2026" y="16615"/>
                  </a:lnTo>
                  <a:cubicBezTo>
                    <a:pt x="2026" y="17990"/>
                    <a:pt x="2933" y="19108"/>
                    <a:pt x="4051" y="19108"/>
                  </a:cubicBezTo>
                  <a:lnTo>
                    <a:pt x="4820" y="19108"/>
                  </a:lnTo>
                  <a:cubicBezTo>
                    <a:pt x="5122" y="20537"/>
                    <a:pt x="6170" y="21600"/>
                    <a:pt x="7425" y="21600"/>
                  </a:cubicBezTo>
                  <a:cubicBezTo>
                    <a:pt x="8679" y="21600"/>
                    <a:pt x="9727" y="20537"/>
                    <a:pt x="10029" y="19108"/>
                  </a:cubicBezTo>
                  <a:lnTo>
                    <a:pt x="13595" y="19108"/>
                  </a:lnTo>
                  <a:cubicBezTo>
                    <a:pt x="13897" y="20537"/>
                    <a:pt x="14945" y="21600"/>
                    <a:pt x="16200" y="21600"/>
                  </a:cubicBezTo>
                  <a:cubicBezTo>
                    <a:pt x="17454" y="21600"/>
                    <a:pt x="18502" y="20537"/>
                    <a:pt x="18804" y="19108"/>
                  </a:cubicBezTo>
                  <a:lnTo>
                    <a:pt x="19575" y="19108"/>
                  </a:lnTo>
                  <a:cubicBezTo>
                    <a:pt x="20692" y="19108"/>
                    <a:pt x="21600" y="17990"/>
                    <a:pt x="21600" y="16615"/>
                  </a:cubicBezTo>
                  <a:lnTo>
                    <a:pt x="21600" y="11631"/>
                  </a:lnTo>
                  <a:cubicBezTo>
                    <a:pt x="21600" y="11138"/>
                    <a:pt x="21483" y="10659"/>
                    <a:pt x="21260" y="1024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7BFE8408-213F-4A50-AA5D-0777498E21BC}"/>
              </a:ext>
            </a:extLst>
          </p:cNvPr>
          <p:cNvGrpSpPr/>
          <p:nvPr userDrawn="1"/>
        </p:nvGrpSpPr>
        <p:grpSpPr>
          <a:xfrm>
            <a:off x="6953445" y="5433848"/>
            <a:ext cx="315844" cy="315955"/>
            <a:chOff x="8881227" y="4880655"/>
            <a:chExt cx="436139" cy="436293"/>
          </a:xfrm>
          <a:solidFill>
            <a:schemeClr val="accent1"/>
          </a:solidFill>
        </p:grpSpPr>
        <p:sp>
          <p:nvSpPr>
            <p:cNvPr id="314" name="Shape 1243">
              <a:extLst>
                <a:ext uri="{FF2B5EF4-FFF2-40B4-BE49-F238E27FC236}">
                  <a16:creationId xmlns:a16="http://schemas.microsoft.com/office/drawing/2014/main" id="{A6317E3C-71D2-49E7-8B89-9DD25F160A7E}"/>
                </a:ext>
              </a:extLst>
            </p:cNvPr>
            <p:cNvSpPr/>
            <p:nvPr/>
          </p:nvSpPr>
          <p:spPr>
            <a:xfrm>
              <a:off x="8881227" y="4880655"/>
              <a:ext cx="436139" cy="436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8" h="19059" extrusionOk="0">
                  <a:moveTo>
                    <a:pt x="6431" y="17269"/>
                  </a:moveTo>
                  <a:cubicBezTo>
                    <a:pt x="2163" y="15560"/>
                    <a:pt x="83" y="10698"/>
                    <a:pt x="1790" y="6431"/>
                  </a:cubicBezTo>
                  <a:cubicBezTo>
                    <a:pt x="3499" y="2164"/>
                    <a:pt x="8361" y="82"/>
                    <a:pt x="12627" y="1791"/>
                  </a:cubicBezTo>
                  <a:cubicBezTo>
                    <a:pt x="16894" y="3500"/>
                    <a:pt x="18975" y="8362"/>
                    <a:pt x="17267" y="12628"/>
                  </a:cubicBezTo>
                  <a:cubicBezTo>
                    <a:pt x="15558" y="16896"/>
                    <a:pt x="10697" y="18977"/>
                    <a:pt x="6431" y="17269"/>
                  </a:cubicBezTo>
                  <a:moveTo>
                    <a:pt x="13070" y="685"/>
                  </a:moveTo>
                  <a:cubicBezTo>
                    <a:pt x="8186" y="-1270"/>
                    <a:pt x="2642" y="1104"/>
                    <a:pt x="686" y="5988"/>
                  </a:cubicBezTo>
                  <a:cubicBezTo>
                    <a:pt x="-1271" y="10873"/>
                    <a:pt x="1104" y="16418"/>
                    <a:pt x="5988" y="18374"/>
                  </a:cubicBezTo>
                  <a:cubicBezTo>
                    <a:pt x="10872" y="20330"/>
                    <a:pt x="16416" y="17956"/>
                    <a:pt x="18373" y="13071"/>
                  </a:cubicBezTo>
                  <a:cubicBezTo>
                    <a:pt x="20329" y="8187"/>
                    <a:pt x="17954" y="2642"/>
                    <a:pt x="13070" y="68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315" name="Shape 1244">
              <a:extLst>
                <a:ext uri="{FF2B5EF4-FFF2-40B4-BE49-F238E27FC236}">
                  <a16:creationId xmlns:a16="http://schemas.microsoft.com/office/drawing/2014/main" id="{635AAF2D-E320-40BA-85AA-93BB6AB8C262}"/>
                </a:ext>
              </a:extLst>
            </p:cNvPr>
            <p:cNvSpPr/>
            <p:nvPr/>
          </p:nvSpPr>
          <p:spPr>
            <a:xfrm>
              <a:off x="9071980" y="5071482"/>
              <a:ext cx="54512" cy="54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9" h="19056" extrusionOk="0">
                  <a:moveTo>
                    <a:pt x="7753" y="13951"/>
                  </a:moveTo>
                  <a:cubicBezTo>
                    <a:pt x="5315" y="12970"/>
                    <a:pt x="4129" y="10198"/>
                    <a:pt x="5101" y="7756"/>
                  </a:cubicBezTo>
                  <a:cubicBezTo>
                    <a:pt x="6083" y="5323"/>
                    <a:pt x="8860" y="4133"/>
                    <a:pt x="11298" y="5105"/>
                  </a:cubicBezTo>
                  <a:cubicBezTo>
                    <a:pt x="13736" y="6081"/>
                    <a:pt x="14927" y="8858"/>
                    <a:pt x="13950" y="11300"/>
                  </a:cubicBezTo>
                  <a:cubicBezTo>
                    <a:pt x="12973" y="13737"/>
                    <a:pt x="10196" y="14923"/>
                    <a:pt x="7753" y="13951"/>
                  </a:cubicBezTo>
                  <a:moveTo>
                    <a:pt x="13071" y="686"/>
                  </a:moveTo>
                  <a:cubicBezTo>
                    <a:pt x="8191" y="-1272"/>
                    <a:pt x="2640" y="1105"/>
                    <a:pt x="687" y="5988"/>
                  </a:cubicBezTo>
                  <a:cubicBezTo>
                    <a:pt x="-1272" y="10872"/>
                    <a:pt x="1105" y="16416"/>
                    <a:pt x="5985" y="18370"/>
                  </a:cubicBezTo>
                  <a:cubicBezTo>
                    <a:pt x="10870" y="20328"/>
                    <a:pt x="16416" y="17951"/>
                    <a:pt x="18374" y="13072"/>
                  </a:cubicBezTo>
                  <a:cubicBezTo>
                    <a:pt x="20328" y="8188"/>
                    <a:pt x="17960" y="2644"/>
                    <a:pt x="13071" y="68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316" name="Shape 1245">
              <a:extLst>
                <a:ext uri="{FF2B5EF4-FFF2-40B4-BE49-F238E27FC236}">
                  <a16:creationId xmlns:a16="http://schemas.microsoft.com/office/drawing/2014/main" id="{F57CA67C-F288-4D90-918C-A5F0C1E05060}"/>
                </a:ext>
              </a:extLst>
            </p:cNvPr>
            <p:cNvSpPr/>
            <p:nvPr/>
          </p:nvSpPr>
          <p:spPr>
            <a:xfrm>
              <a:off x="9017482" y="5016960"/>
              <a:ext cx="163538" cy="163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9" h="19058" extrusionOk="0">
                  <a:moveTo>
                    <a:pt x="7170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5" y="3917"/>
                    <a:pt x="8638" y="2331"/>
                    <a:pt x="11890" y="3632"/>
                  </a:cubicBezTo>
                  <a:cubicBezTo>
                    <a:pt x="15142" y="4935"/>
                    <a:pt x="16728" y="8640"/>
                    <a:pt x="15426" y="11891"/>
                  </a:cubicBezTo>
                  <a:cubicBezTo>
                    <a:pt x="14125" y="15141"/>
                    <a:pt x="10420" y="16728"/>
                    <a:pt x="7170" y="15424"/>
                  </a:cubicBezTo>
                  <a:moveTo>
                    <a:pt x="13072" y="686"/>
                  </a:moveTo>
                  <a:cubicBezTo>
                    <a:pt x="8187" y="-1271"/>
                    <a:pt x="2640" y="1105"/>
                    <a:pt x="686" y="5987"/>
                  </a:cubicBezTo>
                  <a:cubicBezTo>
                    <a:pt x="-1271" y="10872"/>
                    <a:pt x="1105" y="16417"/>
                    <a:pt x="5988" y="18372"/>
                  </a:cubicBezTo>
                  <a:cubicBezTo>
                    <a:pt x="10874" y="20329"/>
                    <a:pt x="16418" y="17955"/>
                    <a:pt x="18375" y="13071"/>
                  </a:cubicBezTo>
                  <a:cubicBezTo>
                    <a:pt x="20329" y="8186"/>
                    <a:pt x="17956" y="2641"/>
                    <a:pt x="13072" y="68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317" name="Shape 1246">
              <a:extLst>
                <a:ext uri="{FF2B5EF4-FFF2-40B4-BE49-F238E27FC236}">
                  <a16:creationId xmlns:a16="http://schemas.microsoft.com/office/drawing/2014/main" id="{E5A2404B-7A7C-4150-BEE5-F75CCB761A58}"/>
                </a:ext>
              </a:extLst>
            </p:cNvPr>
            <p:cNvSpPr/>
            <p:nvPr/>
          </p:nvSpPr>
          <p:spPr>
            <a:xfrm>
              <a:off x="9126483" y="5126004"/>
              <a:ext cx="68293" cy="69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043" extrusionOk="0">
                  <a:moveTo>
                    <a:pt x="20882" y="2825"/>
                  </a:moveTo>
                  <a:cubicBezTo>
                    <a:pt x="21312" y="1771"/>
                    <a:pt x="20787" y="572"/>
                    <a:pt x="19714" y="150"/>
                  </a:cubicBezTo>
                  <a:cubicBezTo>
                    <a:pt x="18636" y="-277"/>
                    <a:pt x="17415" y="238"/>
                    <a:pt x="16985" y="1296"/>
                  </a:cubicBezTo>
                  <a:lnTo>
                    <a:pt x="16981" y="1292"/>
                  </a:lnTo>
                  <a:cubicBezTo>
                    <a:pt x="13964" y="8692"/>
                    <a:pt x="8182" y="14185"/>
                    <a:pt x="1269" y="17090"/>
                  </a:cubicBezTo>
                  <a:cubicBezTo>
                    <a:pt x="208" y="17537"/>
                    <a:pt x="-288" y="18748"/>
                    <a:pt x="171" y="19790"/>
                  </a:cubicBezTo>
                  <a:cubicBezTo>
                    <a:pt x="630" y="20840"/>
                    <a:pt x="1863" y="21323"/>
                    <a:pt x="2925" y="20876"/>
                  </a:cubicBezTo>
                  <a:cubicBezTo>
                    <a:pt x="2962" y="20860"/>
                    <a:pt x="2982" y="20828"/>
                    <a:pt x="3015" y="20816"/>
                  </a:cubicBezTo>
                  <a:cubicBezTo>
                    <a:pt x="10875" y="17480"/>
                    <a:pt x="17452" y="11227"/>
                    <a:pt x="20878" y="2825"/>
                  </a:cubicBezTo>
                  <a:cubicBezTo>
                    <a:pt x="20878" y="2825"/>
                    <a:pt x="20882" y="2825"/>
                    <a:pt x="20882" y="282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318" name="Shape 1247">
              <a:extLst>
                <a:ext uri="{FF2B5EF4-FFF2-40B4-BE49-F238E27FC236}">
                  <a16:creationId xmlns:a16="http://schemas.microsoft.com/office/drawing/2014/main" id="{ADCAD53D-287A-4EE8-A9E1-3C96AA158E7D}"/>
                </a:ext>
              </a:extLst>
            </p:cNvPr>
            <p:cNvSpPr/>
            <p:nvPr/>
          </p:nvSpPr>
          <p:spPr>
            <a:xfrm>
              <a:off x="9153735" y="5153264"/>
              <a:ext cx="97415" cy="99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1" h="21209" extrusionOk="0">
                  <a:moveTo>
                    <a:pt x="20268" y="104"/>
                  </a:moveTo>
                  <a:cubicBezTo>
                    <a:pt x="19509" y="-194"/>
                    <a:pt x="18646" y="169"/>
                    <a:pt x="18339" y="913"/>
                  </a:cubicBezTo>
                  <a:cubicBezTo>
                    <a:pt x="14991" y="9110"/>
                    <a:pt x="8568" y="15198"/>
                    <a:pt x="895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3" y="21068"/>
                    <a:pt x="1314" y="21406"/>
                    <a:pt x="2067" y="21091"/>
                  </a:cubicBezTo>
                  <a:cubicBezTo>
                    <a:pt x="2102" y="21074"/>
                    <a:pt x="2125" y="21043"/>
                    <a:pt x="2160" y="21026"/>
                  </a:cubicBezTo>
                  <a:cubicBezTo>
                    <a:pt x="10491" y="17500"/>
                    <a:pt x="17462" y="10881"/>
                    <a:pt x="21096" y="1994"/>
                  </a:cubicBezTo>
                  <a:cubicBezTo>
                    <a:pt x="21397" y="1251"/>
                    <a:pt x="21026" y="405"/>
                    <a:pt x="20268" y="10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319" name="Shape 1248">
              <a:extLst>
                <a:ext uri="{FF2B5EF4-FFF2-40B4-BE49-F238E27FC236}">
                  <a16:creationId xmlns:a16="http://schemas.microsoft.com/office/drawing/2014/main" id="{3304E043-70A4-45CA-BAE3-E230D51C2C87}"/>
                </a:ext>
              </a:extLst>
            </p:cNvPr>
            <p:cNvSpPr/>
            <p:nvPr/>
          </p:nvSpPr>
          <p:spPr>
            <a:xfrm>
              <a:off x="9140107" y="5139633"/>
              <a:ext cx="82844" cy="84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141" extrusionOk="0">
                  <a:moveTo>
                    <a:pt x="20035" y="123"/>
                  </a:moveTo>
                  <a:cubicBezTo>
                    <a:pt x="19143" y="-227"/>
                    <a:pt x="18135" y="196"/>
                    <a:pt x="17778" y="1071"/>
                  </a:cubicBezTo>
                  <a:cubicBezTo>
                    <a:pt x="14571" y="8937"/>
                    <a:pt x="8412" y="14779"/>
                    <a:pt x="1052" y="17868"/>
                  </a:cubicBezTo>
                  <a:lnTo>
                    <a:pt x="1055" y="17868"/>
                  </a:lnTo>
                  <a:cubicBezTo>
                    <a:pt x="173" y="18241"/>
                    <a:pt x="-238" y="19243"/>
                    <a:pt x="142" y="20108"/>
                  </a:cubicBezTo>
                  <a:cubicBezTo>
                    <a:pt x="522" y="20974"/>
                    <a:pt x="1544" y="21373"/>
                    <a:pt x="2426" y="21004"/>
                  </a:cubicBezTo>
                  <a:cubicBezTo>
                    <a:pt x="2460" y="20987"/>
                    <a:pt x="2477" y="20957"/>
                    <a:pt x="2514" y="20937"/>
                  </a:cubicBezTo>
                  <a:cubicBezTo>
                    <a:pt x="10652" y="17492"/>
                    <a:pt x="17459" y="11027"/>
                    <a:pt x="21002" y="2339"/>
                  </a:cubicBezTo>
                  <a:cubicBezTo>
                    <a:pt x="21362" y="1464"/>
                    <a:pt x="20928" y="472"/>
                    <a:pt x="20035" y="12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320" name="Shape 1249">
              <a:extLst>
                <a:ext uri="{FF2B5EF4-FFF2-40B4-BE49-F238E27FC236}">
                  <a16:creationId xmlns:a16="http://schemas.microsoft.com/office/drawing/2014/main" id="{84EAD69B-7D04-43FE-B2A7-07AC8CE1F345}"/>
                </a:ext>
              </a:extLst>
            </p:cNvPr>
            <p:cNvSpPr/>
            <p:nvPr/>
          </p:nvSpPr>
          <p:spPr>
            <a:xfrm>
              <a:off x="9003853" y="5003330"/>
              <a:ext cx="68288" cy="6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044" extrusionOk="0">
                  <a:moveTo>
                    <a:pt x="20871" y="1248"/>
                  </a:moveTo>
                  <a:cubicBezTo>
                    <a:pt x="20412" y="198"/>
                    <a:pt x="19178" y="-281"/>
                    <a:pt x="18112" y="170"/>
                  </a:cubicBezTo>
                  <a:cubicBezTo>
                    <a:pt x="18075" y="182"/>
                    <a:pt x="18051" y="214"/>
                    <a:pt x="18022" y="226"/>
                  </a:cubicBezTo>
                  <a:cubicBezTo>
                    <a:pt x="10159" y="3562"/>
                    <a:pt x="3584" y="9821"/>
                    <a:pt x="152" y="18220"/>
                  </a:cubicBezTo>
                  <a:lnTo>
                    <a:pt x="148" y="18220"/>
                  </a:lnTo>
                  <a:cubicBezTo>
                    <a:pt x="-278" y="19279"/>
                    <a:pt x="243" y="20474"/>
                    <a:pt x="1321" y="20896"/>
                  </a:cubicBezTo>
                  <a:cubicBezTo>
                    <a:pt x="2399" y="21319"/>
                    <a:pt x="3621" y="20804"/>
                    <a:pt x="4047" y="19749"/>
                  </a:cubicBezTo>
                  <a:lnTo>
                    <a:pt x="4051" y="19749"/>
                  </a:lnTo>
                  <a:cubicBezTo>
                    <a:pt x="7068" y="12356"/>
                    <a:pt x="12857" y="6859"/>
                    <a:pt x="19764" y="3957"/>
                  </a:cubicBezTo>
                  <a:cubicBezTo>
                    <a:pt x="20830" y="3506"/>
                    <a:pt x="21322" y="2299"/>
                    <a:pt x="20871" y="124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321" name="Shape 1250">
              <a:extLst>
                <a:ext uri="{FF2B5EF4-FFF2-40B4-BE49-F238E27FC236}">
                  <a16:creationId xmlns:a16="http://schemas.microsoft.com/office/drawing/2014/main" id="{9B430206-9B8E-41FA-9856-ECDB0F0B3566}"/>
                </a:ext>
              </a:extLst>
            </p:cNvPr>
            <p:cNvSpPr/>
            <p:nvPr/>
          </p:nvSpPr>
          <p:spPr>
            <a:xfrm>
              <a:off x="8949354" y="4948808"/>
              <a:ext cx="97420" cy="99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208" extrusionOk="0">
                  <a:moveTo>
                    <a:pt x="21078" y="880"/>
                  </a:moveTo>
                  <a:cubicBezTo>
                    <a:pt x="20753" y="143"/>
                    <a:pt x="19882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40" y="10322"/>
                    <a:pt x="106" y="19208"/>
                  </a:cubicBezTo>
                  <a:cubicBezTo>
                    <a:pt x="-198" y="19957"/>
                    <a:pt x="173" y="20803"/>
                    <a:pt x="934" y="21101"/>
                  </a:cubicBezTo>
                  <a:cubicBezTo>
                    <a:pt x="1690" y="21402"/>
                    <a:pt x="2553" y="21042"/>
                    <a:pt x="2860" y="20292"/>
                  </a:cubicBezTo>
                  <a:cubicBezTo>
                    <a:pt x="6207" y="12096"/>
                    <a:pt x="12626" y="6009"/>
                    <a:pt x="20302" y="2788"/>
                  </a:cubicBezTo>
                  <a:cubicBezTo>
                    <a:pt x="21052" y="2470"/>
                    <a:pt x="21402" y="1618"/>
                    <a:pt x="21078" y="88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322" name="Shape 1251">
              <a:extLst>
                <a:ext uri="{FF2B5EF4-FFF2-40B4-BE49-F238E27FC236}">
                  <a16:creationId xmlns:a16="http://schemas.microsoft.com/office/drawing/2014/main" id="{CA412C34-7FB0-46AD-AFC6-54BCB1D93D80}"/>
                </a:ext>
              </a:extLst>
            </p:cNvPr>
            <p:cNvSpPr/>
            <p:nvPr/>
          </p:nvSpPr>
          <p:spPr>
            <a:xfrm>
              <a:off x="8976605" y="4976068"/>
              <a:ext cx="82847" cy="84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141" extrusionOk="0">
                  <a:moveTo>
                    <a:pt x="20075" y="3268"/>
                  </a:moveTo>
                  <a:cubicBezTo>
                    <a:pt x="20954" y="2898"/>
                    <a:pt x="21368" y="1900"/>
                    <a:pt x="20988" y="1031"/>
                  </a:cubicBezTo>
                  <a:cubicBezTo>
                    <a:pt x="20611" y="169"/>
                    <a:pt x="19590" y="-234"/>
                    <a:pt x="18707" y="139"/>
                  </a:cubicBezTo>
                  <a:cubicBezTo>
                    <a:pt x="18670" y="152"/>
                    <a:pt x="18650" y="185"/>
                    <a:pt x="18616" y="199"/>
                  </a:cubicBezTo>
                  <a:cubicBezTo>
                    <a:pt x="10481" y="3647"/>
                    <a:pt x="3674" y="10118"/>
                    <a:pt x="124" y="18803"/>
                  </a:cubicBezTo>
                  <a:cubicBezTo>
                    <a:pt x="-232" y="19678"/>
                    <a:pt x="206" y="20667"/>
                    <a:pt x="1095" y="21020"/>
                  </a:cubicBezTo>
                  <a:cubicBezTo>
                    <a:pt x="1984" y="21366"/>
                    <a:pt x="2992" y="20947"/>
                    <a:pt x="3355" y="20071"/>
                  </a:cubicBezTo>
                  <a:cubicBezTo>
                    <a:pt x="6562" y="12205"/>
                    <a:pt x="12718" y="6360"/>
                    <a:pt x="20075" y="3274"/>
                  </a:cubicBezTo>
                  <a:cubicBezTo>
                    <a:pt x="20075" y="3274"/>
                    <a:pt x="20075" y="3268"/>
                    <a:pt x="20075" y="326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56EA0BB8-FA59-468B-A6DA-7CEFB8682600}"/>
              </a:ext>
            </a:extLst>
          </p:cNvPr>
          <p:cNvGrpSpPr/>
          <p:nvPr userDrawn="1"/>
        </p:nvGrpSpPr>
        <p:grpSpPr>
          <a:xfrm>
            <a:off x="6238540" y="5448300"/>
            <a:ext cx="315748" cy="305999"/>
            <a:chOff x="8009199" y="4894284"/>
            <a:chExt cx="436007" cy="422545"/>
          </a:xfrm>
          <a:solidFill>
            <a:schemeClr val="accent1"/>
          </a:solidFill>
        </p:grpSpPr>
        <p:sp>
          <p:nvSpPr>
            <p:cNvPr id="628" name="Shape 1252">
              <a:extLst>
                <a:ext uri="{FF2B5EF4-FFF2-40B4-BE49-F238E27FC236}">
                  <a16:creationId xmlns:a16="http://schemas.microsoft.com/office/drawing/2014/main" id="{38E1BBCA-296A-4DED-9647-C5438410E4A9}"/>
                </a:ext>
              </a:extLst>
            </p:cNvPr>
            <p:cNvSpPr/>
            <p:nvPr/>
          </p:nvSpPr>
          <p:spPr>
            <a:xfrm>
              <a:off x="8227205" y="5126005"/>
              <a:ext cx="54502" cy="54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41"/>
                    <a:pt x="0" y="10800"/>
                  </a:cubicBezTo>
                  <a:cubicBezTo>
                    <a:pt x="0" y="16759"/>
                    <a:pt x="4838" y="21600"/>
                    <a:pt x="10800" y="21600"/>
                  </a:cubicBezTo>
                  <a:cubicBezTo>
                    <a:pt x="16762" y="21600"/>
                    <a:pt x="21600" y="16759"/>
                    <a:pt x="21600" y="10800"/>
                  </a:cubicBezTo>
                  <a:cubicBezTo>
                    <a:pt x="21600" y="4841"/>
                    <a:pt x="16762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29" name="Shape 1253">
              <a:extLst>
                <a:ext uri="{FF2B5EF4-FFF2-40B4-BE49-F238E27FC236}">
                  <a16:creationId xmlns:a16="http://schemas.microsoft.com/office/drawing/2014/main" id="{13B6E242-F4C7-49DE-804A-85212A78C908}"/>
                </a:ext>
              </a:extLst>
            </p:cNvPr>
            <p:cNvSpPr/>
            <p:nvPr/>
          </p:nvSpPr>
          <p:spPr>
            <a:xfrm>
              <a:off x="8009199" y="4894284"/>
              <a:ext cx="436007" cy="42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extrusionOk="0">
                  <a:moveTo>
                    <a:pt x="18509" y="15329"/>
                  </a:moveTo>
                  <a:lnTo>
                    <a:pt x="11782" y="15329"/>
                  </a:lnTo>
                  <a:cubicBezTo>
                    <a:pt x="10699" y="15329"/>
                    <a:pt x="9818" y="14391"/>
                    <a:pt x="9818" y="13239"/>
                  </a:cubicBezTo>
                  <a:cubicBezTo>
                    <a:pt x="9818" y="12086"/>
                    <a:pt x="10699" y="11148"/>
                    <a:pt x="11782" y="11148"/>
                  </a:cubicBezTo>
                  <a:lnTo>
                    <a:pt x="17673" y="11148"/>
                  </a:lnTo>
                  <a:cubicBezTo>
                    <a:pt x="18078" y="11143"/>
                    <a:pt x="18478" y="10935"/>
                    <a:pt x="18722" y="10588"/>
                  </a:cubicBezTo>
                  <a:cubicBezTo>
                    <a:pt x="18790" y="10491"/>
                    <a:pt x="18842" y="10382"/>
                    <a:pt x="18886" y="10267"/>
                  </a:cubicBezTo>
                  <a:cubicBezTo>
                    <a:pt x="18891" y="10252"/>
                    <a:pt x="18902" y="10240"/>
                    <a:pt x="18907" y="10224"/>
                  </a:cubicBezTo>
                  <a:cubicBezTo>
                    <a:pt x="19378" y="10881"/>
                    <a:pt x="19637" y="11687"/>
                    <a:pt x="19637" y="12542"/>
                  </a:cubicBezTo>
                  <a:cubicBezTo>
                    <a:pt x="19637" y="13614"/>
                    <a:pt x="19230" y="14608"/>
                    <a:pt x="18509" y="15329"/>
                  </a:cubicBezTo>
                  <a:moveTo>
                    <a:pt x="17673" y="17768"/>
                  </a:moveTo>
                  <a:cubicBezTo>
                    <a:pt x="17673" y="19114"/>
                    <a:pt x="16647" y="20206"/>
                    <a:pt x="15382" y="20206"/>
                  </a:cubicBezTo>
                  <a:lnTo>
                    <a:pt x="3600" y="20206"/>
                  </a:lnTo>
                  <a:cubicBezTo>
                    <a:pt x="2335" y="20206"/>
                    <a:pt x="1309" y="19114"/>
                    <a:pt x="1309" y="17768"/>
                  </a:cubicBezTo>
                  <a:lnTo>
                    <a:pt x="1309" y="6786"/>
                  </a:lnTo>
                  <a:cubicBezTo>
                    <a:pt x="1931" y="7335"/>
                    <a:pt x="2730" y="7665"/>
                    <a:pt x="3600" y="7665"/>
                  </a:cubicBezTo>
                  <a:lnTo>
                    <a:pt x="14400" y="7665"/>
                  </a:lnTo>
                  <a:lnTo>
                    <a:pt x="17019" y="7665"/>
                  </a:lnTo>
                  <a:cubicBezTo>
                    <a:pt x="17379" y="7665"/>
                    <a:pt x="17673" y="7977"/>
                    <a:pt x="17673" y="8361"/>
                  </a:cubicBezTo>
                  <a:lnTo>
                    <a:pt x="17673" y="9755"/>
                  </a:lnTo>
                  <a:lnTo>
                    <a:pt x="11782" y="9755"/>
                  </a:lnTo>
                  <a:cubicBezTo>
                    <a:pt x="9974" y="9755"/>
                    <a:pt x="8509" y="11314"/>
                    <a:pt x="8509" y="13239"/>
                  </a:cubicBezTo>
                  <a:cubicBezTo>
                    <a:pt x="8509" y="15163"/>
                    <a:pt x="9974" y="16723"/>
                    <a:pt x="11782" y="16723"/>
                  </a:cubicBezTo>
                  <a:lnTo>
                    <a:pt x="17673" y="16723"/>
                  </a:lnTo>
                  <a:cubicBezTo>
                    <a:pt x="17673" y="16723"/>
                    <a:pt x="17673" y="17768"/>
                    <a:pt x="17673" y="17768"/>
                  </a:cubicBezTo>
                  <a:close/>
                  <a:moveTo>
                    <a:pt x="16363" y="5574"/>
                  </a:moveTo>
                  <a:lnTo>
                    <a:pt x="16363" y="6271"/>
                  </a:lnTo>
                  <a:lnTo>
                    <a:pt x="14400" y="6271"/>
                  </a:lnTo>
                  <a:lnTo>
                    <a:pt x="3600" y="6271"/>
                  </a:lnTo>
                  <a:cubicBezTo>
                    <a:pt x="3247" y="6271"/>
                    <a:pt x="2916" y="6179"/>
                    <a:pt x="2618" y="6027"/>
                  </a:cubicBezTo>
                  <a:lnTo>
                    <a:pt x="2618" y="5574"/>
                  </a:lnTo>
                  <a:cubicBezTo>
                    <a:pt x="2618" y="5574"/>
                    <a:pt x="16363" y="5574"/>
                    <a:pt x="16363" y="5574"/>
                  </a:cubicBezTo>
                  <a:close/>
                  <a:moveTo>
                    <a:pt x="16363" y="4877"/>
                  </a:moveTo>
                  <a:lnTo>
                    <a:pt x="2618" y="4877"/>
                  </a:lnTo>
                  <a:lnTo>
                    <a:pt x="2618" y="4181"/>
                  </a:lnTo>
                  <a:lnTo>
                    <a:pt x="16363" y="4181"/>
                  </a:lnTo>
                  <a:cubicBezTo>
                    <a:pt x="16363" y="4181"/>
                    <a:pt x="16363" y="4877"/>
                    <a:pt x="16363" y="4877"/>
                  </a:cubicBezTo>
                  <a:close/>
                  <a:moveTo>
                    <a:pt x="16363" y="3484"/>
                  </a:moveTo>
                  <a:lnTo>
                    <a:pt x="2618" y="3484"/>
                  </a:lnTo>
                  <a:lnTo>
                    <a:pt x="2618" y="2787"/>
                  </a:lnTo>
                  <a:lnTo>
                    <a:pt x="16363" y="2787"/>
                  </a:lnTo>
                  <a:cubicBezTo>
                    <a:pt x="16363" y="2787"/>
                    <a:pt x="16363" y="3484"/>
                    <a:pt x="16363" y="3484"/>
                  </a:cubicBezTo>
                  <a:close/>
                  <a:moveTo>
                    <a:pt x="3600" y="1394"/>
                  </a:moveTo>
                  <a:lnTo>
                    <a:pt x="14400" y="1394"/>
                  </a:lnTo>
                  <a:lnTo>
                    <a:pt x="17019" y="1394"/>
                  </a:lnTo>
                  <a:cubicBezTo>
                    <a:pt x="17379" y="1394"/>
                    <a:pt x="17673" y="1706"/>
                    <a:pt x="17673" y="2090"/>
                  </a:cubicBezTo>
                  <a:lnTo>
                    <a:pt x="17673" y="3832"/>
                  </a:lnTo>
                  <a:lnTo>
                    <a:pt x="17673" y="4181"/>
                  </a:lnTo>
                  <a:lnTo>
                    <a:pt x="17673" y="6399"/>
                  </a:lnTo>
                  <a:cubicBezTo>
                    <a:pt x="17467" y="6321"/>
                    <a:pt x="17249" y="6271"/>
                    <a:pt x="17019" y="6271"/>
                  </a:cubicBezTo>
                  <a:lnTo>
                    <a:pt x="17018" y="6271"/>
                  </a:lnTo>
                  <a:lnTo>
                    <a:pt x="17018" y="5574"/>
                  </a:lnTo>
                  <a:lnTo>
                    <a:pt x="17018" y="4181"/>
                  </a:lnTo>
                  <a:lnTo>
                    <a:pt x="17018" y="2787"/>
                  </a:lnTo>
                  <a:cubicBezTo>
                    <a:pt x="17018" y="2402"/>
                    <a:pt x="16725" y="2090"/>
                    <a:pt x="16363" y="2090"/>
                  </a:cubicBezTo>
                  <a:lnTo>
                    <a:pt x="2618" y="2090"/>
                  </a:lnTo>
                  <a:cubicBezTo>
                    <a:pt x="2256" y="2090"/>
                    <a:pt x="1963" y="2402"/>
                    <a:pt x="1963" y="2787"/>
                  </a:cubicBezTo>
                  <a:lnTo>
                    <a:pt x="1963" y="4181"/>
                  </a:lnTo>
                  <a:lnTo>
                    <a:pt x="1963" y="5535"/>
                  </a:lnTo>
                  <a:cubicBezTo>
                    <a:pt x="1559" y="5094"/>
                    <a:pt x="1309" y="4496"/>
                    <a:pt x="1309" y="3832"/>
                  </a:cubicBezTo>
                  <a:cubicBezTo>
                    <a:pt x="1309" y="2486"/>
                    <a:pt x="2335" y="1394"/>
                    <a:pt x="3600" y="1394"/>
                  </a:cubicBezTo>
                  <a:moveTo>
                    <a:pt x="18983" y="8361"/>
                  </a:moveTo>
                  <a:lnTo>
                    <a:pt x="18982" y="8361"/>
                  </a:lnTo>
                  <a:lnTo>
                    <a:pt x="18982" y="4181"/>
                  </a:lnTo>
                  <a:lnTo>
                    <a:pt x="18982" y="3832"/>
                  </a:lnTo>
                  <a:lnTo>
                    <a:pt x="18982" y="2090"/>
                  </a:lnTo>
                  <a:cubicBezTo>
                    <a:pt x="18982" y="936"/>
                    <a:pt x="18102" y="0"/>
                    <a:pt x="17019" y="0"/>
                  </a:cubicBezTo>
                  <a:lnTo>
                    <a:pt x="14400" y="0"/>
                  </a:lnTo>
                  <a:lnTo>
                    <a:pt x="3600" y="0"/>
                  </a:lnTo>
                  <a:cubicBezTo>
                    <a:pt x="1615" y="0"/>
                    <a:pt x="0" y="1719"/>
                    <a:pt x="0" y="3832"/>
                  </a:cubicBezTo>
                  <a:lnTo>
                    <a:pt x="0" y="17768"/>
                  </a:lnTo>
                  <a:cubicBezTo>
                    <a:pt x="0" y="19881"/>
                    <a:pt x="1615" y="21600"/>
                    <a:pt x="3600" y="21600"/>
                  </a:cubicBezTo>
                  <a:lnTo>
                    <a:pt x="15382" y="21600"/>
                  </a:lnTo>
                  <a:cubicBezTo>
                    <a:pt x="17367" y="21600"/>
                    <a:pt x="18982" y="19881"/>
                    <a:pt x="18982" y="17768"/>
                  </a:cubicBezTo>
                  <a:lnTo>
                    <a:pt x="18982" y="16723"/>
                  </a:lnTo>
                  <a:lnTo>
                    <a:pt x="18983" y="16723"/>
                  </a:lnTo>
                  <a:cubicBezTo>
                    <a:pt x="21600" y="14632"/>
                    <a:pt x="21600" y="10452"/>
                    <a:pt x="18983" y="8361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630" name="Group 629">
            <a:extLst>
              <a:ext uri="{FF2B5EF4-FFF2-40B4-BE49-F238E27FC236}">
                <a16:creationId xmlns:a16="http://schemas.microsoft.com/office/drawing/2014/main" id="{5397659E-FFE6-4A67-AB1F-528D6DB50284}"/>
              </a:ext>
            </a:extLst>
          </p:cNvPr>
          <p:cNvGrpSpPr/>
          <p:nvPr userDrawn="1"/>
        </p:nvGrpSpPr>
        <p:grpSpPr>
          <a:xfrm>
            <a:off x="5501143" y="5433847"/>
            <a:ext cx="315752" cy="315870"/>
            <a:chOff x="7137173" y="4880654"/>
            <a:chExt cx="436013" cy="436176"/>
          </a:xfrm>
          <a:solidFill>
            <a:schemeClr val="accent1"/>
          </a:solidFill>
        </p:grpSpPr>
        <p:sp>
          <p:nvSpPr>
            <p:cNvPr id="631" name="Shape 1254">
              <a:extLst>
                <a:ext uri="{FF2B5EF4-FFF2-40B4-BE49-F238E27FC236}">
                  <a16:creationId xmlns:a16="http://schemas.microsoft.com/office/drawing/2014/main" id="{24A5C28A-6628-4544-B47E-4F5790FF851E}"/>
                </a:ext>
              </a:extLst>
            </p:cNvPr>
            <p:cNvSpPr/>
            <p:nvPr/>
          </p:nvSpPr>
          <p:spPr>
            <a:xfrm>
              <a:off x="7137173" y="4880654"/>
              <a:ext cx="436013" cy="43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9800"/>
                  </a:moveTo>
                  <a:cubicBezTo>
                    <a:pt x="20250" y="20048"/>
                    <a:pt x="20048" y="20250"/>
                    <a:pt x="19800" y="20250"/>
                  </a:cubicBezTo>
                  <a:lnTo>
                    <a:pt x="1800" y="20250"/>
                  </a:lnTo>
                  <a:cubicBezTo>
                    <a:pt x="1552" y="20250"/>
                    <a:pt x="1350" y="20048"/>
                    <a:pt x="1350" y="19800"/>
                  </a:cubicBezTo>
                  <a:lnTo>
                    <a:pt x="1350" y="3825"/>
                  </a:lnTo>
                  <a:cubicBezTo>
                    <a:pt x="1350" y="3577"/>
                    <a:pt x="1552" y="3375"/>
                    <a:pt x="1800" y="3375"/>
                  </a:cubicBezTo>
                  <a:lnTo>
                    <a:pt x="4725" y="3375"/>
                  </a:lnTo>
                  <a:lnTo>
                    <a:pt x="4725" y="4725"/>
                  </a:lnTo>
                  <a:cubicBezTo>
                    <a:pt x="4725" y="5098"/>
                    <a:pt x="5028" y="5400"/>
                    <a:pt x="5400" y="5400"/>
                  </a:cubicBezTo>
                  <a:cubicBezTo>
                    <a:pt x="5772" y="5400"/>
                    <a:pt x="6075" y="5098"/>
                    <a:pt x="6075" y="4725"/>
                  </a:cubicBezTo>
                  <a:lnTo>
                    <a:pt x="6075" y="3375"/>
                  </a:lnTo>
                  <a:lnTo>
                    <a:pt x="10125" y="3375"/>
                  </a:lnTo>
                  <a:lnTo>
                    <a:pt x="10125" y="4725"/>
                  </a:lnTo>
                  <a:cubicBezTo>
                    <a:pt x="10125" y="5098"/>
                    <a:pt x="10428" y="5400"/>
                    <a:pt x="10800" y="5400"/>
                  </a:cubicBezTo>
                  <a:cubicBezTo>
                    <a:pt x="11172" y="5400"/>
                    <a:pt x="11475" y="5098"/>
                    <a:pt x="11475" y="4725"/>
                  </a:cubicBezTo>
                  <a:lnTo>
                    <a:pt x="11475" y="3375"/>
                  </a:lnTo>
                  <a:lnTo>
                    <a:pt x="15525" y="3375"/>
                  </a:lnTo>
                  <a:lnTo>
                    <a:pt x="15525" y="4725"/>
                  </a:lnTo>
                  <a:cubicBezTo>
                    <a:pt x="15525" y="5098"/>
                    <a:pt x="15828" y="5400"/>
                    <a:pt x="16200" y="5400"/>
                  </a:cubicBezTo>
                  <a:cubicBezTo>
                    <a:pt x="16572" y="5400"/>
                    <a:pt x="16875" y="5098"/>
                    <a:pt x="16875" y="4725"/>
                  </a:cubicBezTo>
                  <a:lnTo>
                    <a:pt x="16875" y="3375"/>
                  </a:lnTo>
                  <a:lnTo>
                    <a:pt x="19800" y="3375"/>
                  </a:lnTo>
                  <a:cubicBezTo>
                    <a:pt x="20048" y="3375"/>
                    <a:pt x="20250" y="3577"/>
                    <a:pt x="20250" y="3825"/>
                  </a:cubicBezTo>
                  <a:cubicBezTo>
                    <a:pt x="20250" y="3825"/>
                    <a:pt x="20250" y="19800"/>
                    <a:pt x="20250" y="19800"/>
                  </a:cubicBezTo>
                  <a:close/>
                  <a:moveTo>
                    <a:pt x="19800" y="2025"/>
                  </a:moveTo>
                  <a:lnTo>
                    <a:pt x="16875" y="2025"/>
                  </a:lnTo>
                  <a:lnTo>
                    <a:pt x="16875" y="675"/>
                  </a:lnTo>
                  <a:cubicBezTo>
                    <a:pt x="16875" y="302"/>
                    <a:pt x="16572" y="0"/>
                    <a:pt x="16200" y="0"/>
                  </a:cubicBezTo>
                  <a:cubicBezTo>
                    <a:pt x="15828" y="0"/>
                    <a:pt x="15525" y="302"/>
                    <a:pt x="15525" y="675"/>
                  </a:cubicBezTo>
                  <a:lnTo>
                    <a:pt x="15525" y="2025"/>
                  </a:lnTo>
                  <a:lnTo>
                    <a:pt x="11475" y="2025"/>
                  </a:lnTo>
                  <a:lnTo>
                    <a:pt x="11475" y="675"/>
                  </a:lnTo>
                  <a:cubicBezTo>
                    <a:pt x="11475" y="302"/>
                    <a:pt x="11172" y="0"/>
                    <a:pt x="10800" y="0"/>
                  </a:cubicBezTo>
                  <a:cubicBezTo>
                    <a:pt x="10428" y="0"/>
                    <a:pt x="10125" y="302"/>
                    <a:pt x="10125" y="675"/>
                  </a:cubicBezTo>
                  <a:lnTo>
                    <a:pt x="10125" y="2025"/>
                  </a:lnTo>
                  <a:lnTo>
                    <a:pt x="6075" y="2025"/>
                  </a:lnTo>
                  <a:lnTo>
                    <a:pt x="6075" y="675"/>
                  </a:lnTo>
                  <a:cubicBezTo>
                    <a:pt x="6075" y="302"/>
                    <a:pt x="5772" y="0"/>
                    <a:pt x="5400" y="0"/>
                  </a:cubicBezTo>
                  <a:cubicBezTo>
                    <a:pt x="5028" y="0"/>
                    <a:pt x="4725" y="302"/>
                    <a:pt x="4725" y="675"/>
                  </a:cubicBezTo>
                  <a:lnTo>
                    <a:pt x="4725" y="2025"/>
                  </a:lnTo>
                  <a:lnTo>
                    <a:pt x="1800" y="2025"/>
                  </a:lnTo>
                  <a:cubicBezTo>
                    <a:pt x="806" y="2025"/>
                    <a:pt x="0" y="2831"/>
                    <a:pt x="0" y="3825"/>
                  </a:cubicBezTo>
                  <a:lnTo>
                    <a:pt x="0" y="19800"/>
                  </a:lnTo>
                  <a:cubicBezTo>
                    <a:pt x="0" y="20794"/>
                    <a:pt x="806" y="21600"/>
                    <a:pt x="1800" y="21600"/>
                  </a:cubicBezTo>
                  <a:lnTo>
                    <a:pt x="19800" y="21600"/>
                  </a:lnTo>
                  <a:cubicBezTo>
                    <a:pt x="20794" y="21600"/>
                    <a:pt x="21600" y="20794"/>
                    <a:pt x="21600" y="19800"/>
                  </a:cubicBezTo>
                  <a:lnTo>
                    <a:pt x="21600" y="3825"/>
                  </a:lnTo>
                  <a:cubicBezTo>
                    <a:pt x="21600" y="2831"/>
                    <a:pt x="20794" y="2025"/>
                    <a:pt x="19800" y="202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32" name="Shape 1255">
              <a:extLst>
                <a:ext uri="{FF2B5EF4-FFF2-40B4-BE49-F238E27FC236}">
                  <a16:creationId xmlns:a16="http://schemas.microsoft.com/office/drawing/2014/main" id="{0A1E26C4-BD3F-4A44-91CA-8EFF87102F16}"/>
                </a:ext>
              </a:extLst>
            </p:cNvPr>
            <p:cNvSpPr/>
            <p:nvPr/>
          </p:nvSpPr>
          <p:spPr>
            <a:xfrm>
              <a:off x="7232551" y="5044220"/>
              <a:ext cx="54502" cy="4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33" name="Shape 1256">
              <a:extLst>
                <a:ext uri="{FF2B5EF4-FFF2-40B4-BE49-F238E27FC236}">
                  <a16:creationId xmlns:a16="http://schemas.microsoft.com/office/drawing/2014/main" id="{218CF87C-605D-4650-A6A7-10341DD3455F}"/>
                </a:ext>
              </a:extLst>
            </p:cNvPr>
            <p:cNvSpPr/>
            <p:nvPr/>
          </p:nvSpPr>
          <p:spPr>
            <a:xfrm>
              <a:off x="7232551" y="5112374"/>
              <a:ext cx="54502" cy="4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34" name="Shape 1257">
              <a:extLst>
                <a:ext uri="{FF2B5EF4-FFF2-40B4-BE49-F238E27FC236}">
                  <a16:creationId xmlns:a16="http://schemas.microsoft.com/office/drawing/2014/main" id="{B37E3AF8-9E9F-48AA-BC91-AE558A334A03}"/>
                </a:ext>
              </a:extLst>
            </p:cNvPr>
            <p:cNvSpPr/>
            <p:nvPr/>
          </p:nvSpPr>
          <p:spPr>
            <a:xfrm>
              <a:off x="7232551" y="5180526"/>
              <a:ext cx="54502" cy="4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35" name="Shape 1258">
              <a:extLst>
                <a:ext uri="{FF2B5EF4-FFF2-40B4-BE49-F238E27FC236}">
                  <a16:creationId xmlns:a16="http://schemas.microsoft.com/office/drawing/2014/main" id="{E60428A6-23C3-4833-B93E-AAE5F57B0BB9}"/>
                </a:ext>
              </a:extLst>
            </p:cNvPr>
            <p:cNvSpPr/>
            <p:nvPr/>
          </p:nvSpPr>
          <p:spPr>
            <a:xfrm>
              <a:off x="7327928" y="5180526"/>
              <a:ext cx="54502" cy="4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36" name="Shape 1259">
              <a:extLst>
                <a:ext uri="{FF2B5EF4-FFF2-40B4-BE49-F238E27FC236}">
                  <a16:creationId xmlns:a16="http://schemas.microsoft.com/office/drawing/2014/main" id="{71CE882D-D90D-47D8-871C-F05AA1C17FAB}"/>
                </a:ext>
              </a:extLst>
            </p:cNvPr>
            <p:cNvSpPr/>
            <p:nvPr/>
          </p:nvSpPr>
          <p:spPr>
            <a:xfrm>
              <a:off x="7327928" y="5112374"/>
              <a:ext cx="54502" cy="4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37" name="Shape 1260">
              <a:extLst>
                <a:ext uri="{FF2B5EF4-FFF2-40B4-BE49-F238E27FC236}">
                  <a16:creationId xmlns:a16="http://schemas.microsoft.com/office/drawing/2014/main" id="{4485773E-1E12-41C0-94D9-62BDE00B8D2A}"/>
                </a:ext>
              </a:extLst>
            </p:cNvPr>
            <p:cNvSpPr/>
            <p:nvPr/>
          </p:nvSpPr>
          <p:spPr>
            <a:xfrm>
              <a:off x="7327928" y="5044220"/>
              <a:ext cx="54502" cy="4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38" name="Shape 1261">
              <a:extLst>
                <a:ext uri="{FF2B5EF4-FFF2-40B4-BE49-F238E27FC236}">
                  <a16:creationId xmlns:a16="http://schemas.microsoft.com/office/drawing/2014/main" id="{1A26960E-91D7-48CD-B646-0D8BAB16615B}"/>
                </a:ext>
              </a:extLst>
            </p:cNvPr>
            <p:cNvSpPr/>
            <p:nvPr/>
          </p:nvSpPr>
          <p:spPr>
            <a:xfrm>
              <a:off x="7423306" y="5180526"/>
              <a:ext cx="54502" cy="4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39" name="Shape 1262">
              <a:extLst>
                <a:ext uri="{FF2B5EF4-FFF2-40B4-BE49-F238E27FC236}">
                  <a16:creationId xmlns:a16="http://schemas.microsoft.com/office/drawing/2014/main" id="{65487987-3D7A-4EA3-BCD2-EAD798363067}"/>
                </a:ext>
              </a:extLst>
            </p:cNvPr>
            <p:cNvSpPr/>
            <p:nvPr/>
          </p:nvSpPr>
          <p:spPr>
            <a:xfrm>
              <a:off x="7423306" y="5112374"/>
              <a:ext cx="54502" cy="4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40" name="Shape 1263">
              <a:extLst>
                <a:ext uri="{FF2B5EF4-FFF2-40B4-BE49-F238E27FC236}">
                  <a16:creationId xmlns:a16="http://schemas.microsoft.com/office/drawing/2014/main" id="{BE99BACF-E214-4201-AD86-2B7E13DCC30D}"/>
                </a:ext>
              </a:extLst>
            </p:cNvPr>
            <p:cNvSpPr/>
            <p:nvPr/>
          </p:nvSpPr>
          <p:spPr>
            <a:xfrm>
              <a:off x="7423306" y="5044220"/>
              <a:ext cx="54502" cy="4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641" name="Shape 1264">
            <a:extLst>
              <a:ext uri="{FF2B5EF4-FFF2-40B4-BE49-F238E27FC236}">
                <a16:creationId xmlns:a16="http://schemas.microsoft.com/office/drawing/2014/main" id="{40040344-8DA7-4806-A7FF-E21D83BA2098}"/>
              </a:ext>
            </a:extLst>
          </p:cNvPr>
          <p:cNvSpPr/>
          <p:nvPr userDrawn="1"/>
        </p:nvSpPr>
        <p:spPr>
          <a:xfrm>
            <a:off x="4790823" y="5433847"/>
            <a:ext cx="315752" cy="315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9450"/>
                </a:moveTo>
                <a:cubicBezTo>
                  <a:pt x="20250" y="9823"/>
                  <a:pt x="19947" y="10125"/>
                  <a:pt x="19575" y="10125"/>
                </a:cubicBezTo>
                <a:lnTo>
                  <a:pt x="18324" y="10125"/>
                </a:lnTo>
                <a:lnTo>
                  <a:pt x="15624" y="5400"/>
                </a:lnTo>
                <a:lnTo>
                  <a:pt x="17550" y="5400"/>
                </a:lnTo>
                <a:cubicBezTo>
                  <a:pt x="17763" y="5400"/>
                  <a:pt x="17962" y="5500"/>
                  <a:pt x="18090" y="5670"/>
                </a:cubicBezTo>
                <a:lnTo>
                  <a:pt x="20115" y="8370"/>
                </a:lnTo>
                <a:cubicBezTo>
                  <a:pt x="20203" y="8487"/>
                  <a:pt x="20250" y="8629"/>
                  <a:pt x="20250" y="8775"/>
                </a:cubicBezTo>
                <a:cubicBezTo>
                  <a:pt x="20250" y="8775"/>
                  <a:pt x="20250" y="9450"/>
                  <a:pt x="20250" y="9450"/>
                </a:cubicBezTo>
                <a:close/>
                <a:moveTo>
                  <a:pt x="18225" y="20250"/>
                </a:moveTo>
                <a:lnTo>
                  <a:pt x="14175" y="20250"/>
                </a:lnTo>
                <a:lnTo>
                  <a:pt x="14175" y="13500"/>
                </a:lnTo>
                <a:cubicBezTo>
                  <a:pt x="14175" y="13127"/>
                  <a:pt x="13872" y="12825"/>
                  <a:pt x="13500" y="12825"/>
                </a:cubicBezTo>
                <a:lnTo>
                  <a:pt x="8437" y="12825"/>
                </a:lnTo>
                <a:cubicBezTo>
                  <a:pt x="8064" y="12825"/>
                  <a:pt x="7762" y="13127"/>
                  <a:pt x="7762" y="13500"/>
                </a:cubicBezTo>
                <a:lnTo>
                  <a:pt x="7762" y="20250"/>
                </a:lnTo>
                <a:lnTo>
                  <a:pt x="3375" y="20250"/>
                </a:lnTo>
                <a:lnTo>
                  <a:pt x="3375" y="11475"/>
                </a:lnTo>
                <a:lnTo>
                  <a:pt x="18225" y="11475"/>
                </a:lnTo>
                <a:cubicBezTo>
                  <a:pt x="18225" y="11475"/>
                  <a:pt x="18225" y="20250"/>
                  <a:pt x="18225" y="20250"/>
                </a:cubicBezTo>
                <a:close/>
                <a:moveTo>
                  <a:pt x="13500" y="20250"/>
                </a:moveTo>
                <a:lnTo>
                  <a:pt x="8437" y="20250"/>
                </a:lnTo>
                <a:lnTo>
                  <a:pt x="8437" y="13500"/>
                </a:lnTo>
                <a:lnTo>
                  <a:pt x="13500" y="13500"/>
                </a:lnTo>
                <a:cubicBezTo>
                  <a:pt x="13500" y="13500"/>
                  <a:pt x="13500" y="20250"/>
                  <a:pt x="13500" y="20250"/>
                </a:cubicBezTo>
                <a:close/>
                <a:moveTo>
                  <a:pt x="1350" y="9450"/>
                </a:moveTo>
                <a:lnTo>
                  <a:pt x="1350" y="8775"/>
                </a:lnTo>
                <a:cubicBezTo>
                  <a:pt x="1350" y="8629"/>
                  <a:pt x="1397" y="8487"/>
                  <a:pt x="1485" y="8370"/>
                </a:cubicBezTo>
                <a:lnTo>
                  <a:pt x="3510" y="5670"/>
                </a:lnTo>
                <a:cubicBezTo>
                  <a:pt x="3638" y="5500"/>
                  <a:pt x="3837" y="5400"/>
                  <a:pt x="4050" y="5400"/>
                </a:cubicBezTo>
                <a:lnTo>
                  <a:pt x="5975" y="5400"/>
                </a:lnTo>
                <a:lnTo>
                  <a:pt x="3276" y="10125"/>
                </a:lnTo>
                <a:lnTo>
                  <a:pt x="2025" y="10125"/>
                </a:lnTo>
                <a:cubicBezTo>
                  <a:pt x="1653" y="10125"/>
                  <a:pt x="1350" y="9823"/>
                  <a:pt x="1350" y="9450"/>
                </a:cubicBezTo>
                <a:moveTo>
                  <a:pt x="13369" y="5400"/>
                </a:moveTo>
                <a:lnTo>
                  <a:pt x="14847" y="5400"/>
                </a:lnTo>
                <a:lnTo>
                  <a:pt x="17547" y="10125"/>
                </a:lnTo>
                <a:lnTo>
                  <a:pt x="14719" y="10125"/>
                </a:lnTo>
                <a:cubicBezTo>
                  <a:pt x="14719" y="10125"/>
                  <a:pt x="13369" y="5400"/>
                  <a:pt x="13369" y="5400"/>
                </a:cubicBezTo>
                <a:close/>
                <a:moveTo>
                  <a:pt x="11138" y="5400"/>
                </a:moveTo>
                <a:lnTo>
                  <a:pt x="12666" y="5400"/>
                </a:lnTo>
                <a:lnTo>
                  <a:pt x="14016" y="10125"/>
                </a:lnTo>
                <a:lnTo>
                  <a:pt x="11138" y="10125"/>
                </a:lnTo>
                <a:cubicBezTo>
                  <a:pt x="11138" y="10125"/>
                  <a:pt x="11138" y="5400"/>
                  <a:pt x="11138" y="5400"/>
                </a:cubicBezTo>
                <a:close/>
                <a:moveTo>
                  <a:pt x="8933" y="5400"/>
                </a:moveTo>
                <a:lnTo>
                  <a:pt x="10462" y="5400"/>
                </a:lnTo>
                <a:lnTo>
                  <a:pt x="10462" y="10125"/>
                </a:lnTo>
                <a:lnTo>
                  <a:pt x="7583" y="10125"/>
                </a:lnTo>
                <a:cubicBezTo>
                  <a:pt x="7583" y="10125"/>
                  <a:pt x="8933" y="5400"/>
                  <a:pt x="8933" y="5400"/>
                </a:cubicBezTo>
                <a:close/>
                <a:moveTo>
                  <a:pt x="6880" y="10125"/>
                </a:moveTo>
                <a:lnTo>
                  <a:pt x="4053" y="10125"/>
                </a:lnTo>
                <a:lnTo>
                  <a:pt x="6753" y="5400"/>
                </a:lnTo>
                <a:lnTo>
                  <a:pt x="8230" y="5400"/>
                </a:lnTo>
                <a:cubicBezTo>
                  <a:pt x="8230" y="5400"/>
                  <a:pt x="6880" y="10125"/>
                  <a:pt x="6880" y="10125"/>
                </a:cubicBezTo>
                <a:close/>
                <a:moveTo>
                  <a:pt x="17550" y="1350"/>
                </a:moveTo>
                <a:lnTo>
                  <a:pt x="17550" y="4050"/>
                </a:lnTo>
                <a:lnTo>
                  <a:pt x="4050" y="4050"/>
                </a:lnTo>
                <a:lnTo>
                  <a:pt x="4050" y="1350"/>
                </a:lnTo>
                <a:cubicBezTo>
                  <a:pt x="4050" y="1350"/>
                  <a:pt x="17550" y="1350"/>
                  <a:pt x="17550" y="1350"/>
                </a:cubicBezTo>
                <a:close/>
                <a:moveTo>
                  <a:pt x="21195" y="7560"/>
                </a:moveTo>
                <a:lnTo>
                  <a:pt x="19171" y="4861"/>
                </a:lnTo>
                <a:cubicBezTo>
                  <a:pt x="19092" y="4755"/>
                  <a:pt x="18997" y="4664"/>
                  <a:pt x="18900" y="4576"/>
                </a:cubicBezTo>
                <a:lnTo>
                  <a:pt x="18900" y="1350"/>
                </a:lnTo>
                <a:cubicBezTo>
                  <a:pt x="18900" y="605"/>
                  <a:pt x="18295" y="0"/>
                  <a:pt x="17550" y="0"/>
                </a:cubicBezTo>
                <a:lnTo>
                  <a:pt x="4050" y="0"/>
                </a:lnTo>
                <a:cubicBezTo>
                  <a:pt x="3304" y="0"/>
                  <a:pt x="2700" y="605"/>
                  <a:pt x="2700" y="1350"/>
                </a:cubicBezTo>
                <a:lnTo>
                  <a:pt x="2700" y="4577"/>
                </a:lnTo>
                <a:cubicBezTo>
                  <a:pt x="2603" y="4664"/>
                  <a:pt x="2509" y="4755"/>
                  <a:pt x="2430" y="4860"/>
                </a:cubicBezTo>
                <a:lnTo>
                  <a:pt x="406" y="7559"/>
                </a:lnTo>
                <a:cubicBezTo>
                  <a:pt x="144" y="7908"/>
                  <a:pt x="0" y="8339"/>
                  <a:pt x="0" y="8775"/>
                </a:cubicBezTo>
                <a:lnTo>
                  <a:pt x="0" y="9450"/>
                </a:lnTo>
                <a:cubicBezTo>
                  <a:pt x="0" y="10567"/>
                  <a:pt x="909" y="11475"/>
                  <a:pt x="2025" y="11475"/>
                </a:cubicBezTo>
                <a:lnTo>
                  <a:pt x="2025" y="20250"/>
                </a:lnTo>
                <a:cubicBezTo>
                  <a:pt x="2025" y="20995"/>
                  <a:pt x="2629" y="21600"/>
                  <a:pt x="3375" y="21600"/>
                </a:cubicBezTo>
                <a:lnTo>
                  <a:pt x="18225" y="21600"/>
                </a:lnTo>
                <a:cubicBezTo>
                  <a:pt x="18970" y="21600"/>
                  <a:pt x="19575" y="20995"/>
                  <a:pt x="19575" y="20250"/>
                </a:cubicBezTo>
                <a:lnTo>
                  <a:pt x="19575" y="11475"/>
                </a:lnTo>
                <a:cubicBezTo>
                  <a:pt x="20691" y="11475"/>
                  <a:pt x="21600" y="10567"/>
                  <a:pt x="21600" y="9450"/>
                </a:cubicBezTo>
                <a:lnTo>
                  <a:pt x="21600" y="8775"/>
                </a:lnTo>
                <a:cubicBezTo>
                  <a:pt x="21600" y="8339"/>
                  <a:pt x="21456" y="7908"/>
                  <a:pt x="21195" y="7560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42" name="Shape 1265">
            <a:extLst>
              <a:ext uri="{FF2B5EF4-FFF2-40B4-BE49-F238E27FC236}">
                <a16:creationId xmlns:a16="http://schemas.microsoft.com/office/drawing/2014/main" id="{97FB72E5-90BF-4F7F-B7FD-BAA9F4932D05}"/>
              </a:ext>
            </a:extLst>
          </p:cNvPr>
          <p:cNvSpPr/>
          <p:nvPr userDrawn="1"/>
        </p:nvSpPr>
        <p:spPr>
          <a:xfrm>
            <a:off x="8349886" y="4523227"/>
            <a:ext cx="315748" cy="286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0497" extrusionOk="0">
                <a:moveTo>
                  <a:pt x="18898" y="1864"/>
                </a:moveTo>
                <a:cubicBezTo>
                  <a:pt x="16637" y="-621"/>
                  <a:pt x="12969" y="-621"/>
                  <a:pt x="10707" y="1864"/>
                </a:cubicBezTo>
                <a:lnTo>
                  <a:pt x="1317" y="12053"/>
                </a:lnTo>
                <a:cubicBezTo>
                  <a:pt x="-439" y="13982"/>
                  <a:pt x="-439" y="17121"/>
                  <a:pt x="1317" y="19051"/>
                </a:cubicBezTo>
                <a:cubicBezTo>
                  <a:pt x="3073" y="20979"/>
                  <a:pt x="5932" y="20979"/>
                  <a:pt x="7688" y="19051"/>
                </a:cubicBezTo>
                <a:lnTo>
                  <a:pt x="17078" y="8860"/>
                </a:lnTo>
                <a:cubicBezTo>
                  <a:pt x="18335" y="7480"/>
                  <a:pt x="18335" y="5243"/>
                  <a:pt x="17078" y="3863"/>
                </a:cubicBezTo>
                <a:cubicBezTo>
                  <a:pt x="15821" y="2483"/>
                  <a:pt x="13783" y="2483"/>
                  <a:pt x="12528" y="3863"/>
                </a:cubicBezTo>
                <a:lnTo>
                  <a:pt x="5468" y="11614"/>
                </a:lnTo>
                <a:cubicBezTo>
                  <a:pt x="5216" y="11891"/>
                  <a:pt x="5216" y="12338"/>
                  <a:pt x="5468" y="12614"/>
                </a:cubicBezTo>
                <a:cubicBezTo>
                  <a:pt x="5719" y="12890"/>
                  <a:pt x="6127" y="12890"/>
                  <a:pt x="6378" y="12614"/>
                </a:cubicBezTo>
                <a:lnTo>
                  <a:pt x="13438" y="4862"/>
                </a:lnTo>
                <a:cubicBezTo>
                  <a:pt x="14191" y="4036"/>
                  <a:pt x="15415" y="4036"/>
                  <a:pt x="16168" y="4862"/>
                </a:cubicBezTo>
                <a:cubicBezTo>
                  <a:pt x="16921" y="5689"/>
                  <a:pt x="16921" y="7034"/>
                  <a:pt x="16168" y="7861"/>
                </a:cubicBezTo>
                <a:lnTo>
                  <a:pt x="6778" y="18050"/>
                </a:lnTo>
                <a:cubicBezTo>
                  <a:pt x="5521" y="19431"/>
                  <a:pt x="3484" y="19431"/>
                  <a:pt x="2227" y="18050"/>
                </a:cubicBezTo>
                <a:cubicBezTo>
                  <a:pt x="970" y="16671"/>
                  <a:pt x="970" y="14433"/>
                  <a:pt x="2227" y="13053"/>
                </a:cubicBezTo>
                <a:lnTo>
                  <a:pt x="11526" y="2963"/>
                </a:lnTo>
                <a:cubicBezTo>
                  <a:pt x="13286" y="1031"/>
                  <a:pt x="16139" y="1031"/>
                  <a:pt x="17896" y="2963"/>
                </a:cubicBezTo>
                <a:cubicBezTo>
                  <a:pt x="19658" y="4897"/>
                  <a:pt x="19658" y="8027"/>
                  <a:pt x="17898" y="9960"/>
                </a:cubicBezTo>
                <a:lnTo>
                  <a:pt x="10930" y="17611"/>
                </a:lnTo>
                <a:cubicBezTo>
                  <a:pt x="10677" y="17888"/>
                  <a:pt x="10677" y="18335"/>
                  <a:pt x="10930" y="18611"/>
                </a:cubicBezTo>
                <a:cubicBezTo>
                  <a:pt x="11181" y="18888"/>
                  <a:pt x="11589" y="18888"/>
                  <a:pt x="11840" y="18611"/>
                </a:cubicBezTo>
                <a:lnTo>
                  <a:pt x="18898" y="10859"/>
                </a:lnTo>
                <a:cubicBezTo>
                  <a:pt x="21161" y="8375"/>
                  <a:pt x="21161" y="4348"/>
                  <a:pt x="18898" y="1864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643" name="Group 642">
            <a:extLst>
              <a:ext uri="{FF2B5EF4-FFF2-40B4-BE49-F238E27FC236}">
                <a16:creationId xmlns:a16="http://schemas.microsoft.com/office/drawing/2014/main" id="{22F00506-3A86-49A7-862F-AE1FE52C2BF3}"/>
              </a:ext>
            </a:extLst>
          </p:cNvPr>
          <p:cNvGrpSpPr/>
          <p:nvPr userDrawn="1"/>
        </p:nvGrpSpPr>
        <p:grpSpPr>
          <a:xfrm>
            <a:off x="7715846" y="4508774"/>
            <a:ext cx="217165" cy="315870"/>
            <a:chOff x="9821380" y="4008304"/>
            <a:chExt cx="299877" cy="436175"/>
          </a:xfrm>
          <a:solidFill>
            <a:schemeClr val="accent1"/>
          </a:solidFill>
        </p:grpSpPr>
        <p:sp>
          <p:nvSpPr>
            <p:cNvPr id="644" name="Shape 1266">
              <a:extLst>
                <a:ext uri="{FF2B5EF4-FFF2-40B4-BE49-F238E27FC236}">
                  <a16:creationId xmlns:a16="http://schemas.microsoft.com/office/drawing/2014/main" id="{BFE22362-C7CB-4BD5-A035-E32270E01F76}"/>
                </a:ext>
              </a:extLst>
            </p:cNvPr>
            <p:cNvSpPr/>
            <p:nvPr/>
          </p:nvSpPr>
          <p:spPr>
            <a:xfrm>
              <a:off x="9821380" y="4008304"/>
              <a:ext cx="299877" cy="43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extrusionOk="0">
                  <a:moveTo>
                    <a:pt x="18567" y="16551"/>
                  </a:moveTo>
                  <a:cubicBezTo>
                    <a:pt x="17960" y="18285"/>
                    <a:pt x="17275" y="20250"/>
                    <a:pt x="9437" y="20250"/>
                  </a:cubicBezTo>
                  <a:cubicBezTo>
                    <a:pt x="4711" y="20250"/>
                    <a:pt x="1888" y="17810"/>
                    <a:pt x="1888" y="15451"/>
                  </a:cubicBezTo>
                  <a:cubicBezTo>
                    <a:pt x="1888" y="13645"/>
                    <a:pt x="2350" y="12162"/>
                    <a:pt x="2835" y="10592"/>
                  </a:cubicBezTo>
                  <a:cubicBezTo>
                    <a:pt x="3455" y="8601"/>
                    <a:pt x="4089" y="6563"/>
                    <a:pt x="3814" y="3868"/>
                  </a:cubicBezTo>
                  <a:cubicBezTo>
                    <a:pt x="6724" y="6750"/>
                    <a:pt x="7760" y="10567"/>
                    <a:pt x="7760" y="10567"/>
                  </a:cubicBezTo>
                  <a:cubicBezTo>
                    <a:pt x="7760" y="10567"/>
                    <a:pt x="10469" y="7847"/>
                    <a:pt x="11197" y="6583"/>
                  </a:cubicBezTo>
                  <a:cubicBezTo>
                    <a:pt x="11755" y="7395"/>
                    <a:pt x="12267" y="10125"/>
                    <a:pt x="12267" y="12825"/>
                  </a:cubicBezTo>
                  <a:cubicBezTo>
                    <a:pt x="12267" y="12825"/>
                    <a:pt x="14774" y="11348"/>
                    <a:pt x="16654" y="9127"/>
                  </a:cubicBezTo>
                  <a:cubicBezTo>
                    <a:pt x="18633" y="11666"/>
                    <a:pt x="19346" y="14321"/>
                    <a:pt x="18567" y="16551"/>
                  </a:cubicBezTo>
                  <a:moveTo>
                    <a:pt x="16042" y="6075"/>
                  </a:moveTo>
                  <a:cubicBezTo>
                    <a:pt x="15983" y="7880"/>
                    <a:pt x="14088" y="9405"/>
                    <a:pt x="14088" y="9405"/>
                  </a:cubicBezTo>
                  <a:cubicBezTo>
                    <a:pt x="14088" y="6047"/>
                    <a:pt x="10380" y="3375"/>
                    <a:pt x="10380" y="3375"/>
                  </a:cubicBezTo>
                  <a:cubicBezTo>
                    <a:pt x="10380" y="3375"/>
                    <a:pt x="10331" y="5374"/>
                    <a:pt x="8453" y="7389"/>
                  </a:cubicBezTo>
                  <a:cubicBezTo>
                    <a:pt x="6575" y="2687"/>
                    <a:pt x="939" y="0"/>
                    <a:pt x="939" y="0"/>
                  </a:cubicBezTo>
                  <a:cubicBezTo>
                    <a:pt x="3757" y="7389"/>
                    <a:pt x="0" y="10077"/>
                    <a:pt x="0" y="15451"/>
                  </a:cubicBezTo>
                  <a:cubicBezTo>
                    <a:pt x="0" y="18605"/>
                    <a:pt x="3731" y="21600"/>
                    <a:pt x="9437" y="21600"/>
                  </a:cubicBezTo>
                  <a:cubicBezTo>
                    <a:pt x="17888" y="21600"/>
                    <a:pt x="19523" y="19380"/>
                    <a:pt x="20397" y="16879"/>
                  </a:cubicBezTo>
                  <a:cubicBezTo>
                    <a:pt x="21600" y="13436"/>
                    <a:pt x="19798" y="9433"/>
                    <a:pt x="16042" y="607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45" name="Shape 1267">
              <a:extLst>
                <a:ext uri="{FF2B5EF4-FFF2-40B4-BE49-F238E27FC236}">
                  <a16:creationId xmlns:a16="http://schemas.microsoft.com/office/drawing/2014/main" id="{D48D298C-8D7C-4725-BE19-9894E0A34A56}"/>
                </a:ext>
              </a:extLst>
            </p:cNvPr>
            <p:cNvSpPr/>
            <p:nvPr/>
          </p:nvSpPr>
          <p:spPr>
            <a:xfrm>
              <a:off x="9875881" y="4199131"/>
              <a:ext cx="193427" cy="156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600" extrusionOk="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3" y="12259"/>
                    <a:pt x="12365" y="14784"/>
                  </a:cubicBezTo>
                  <a:cubicBezTo>
                    <a:pt x="11794" y="12631"/>
                    <a:pt x="11276" y="10259"/>
                    <a:pt x="11276" y="6632"/>
                  </a:cubicBezTo>
                  <a:lnTo>
                    <a:pt x="11276" y="3409"/>
                  </a:lnTo>
                  <a:lnTo>
                    <a:pt x="9001" y="7893"/>
                  </a:lnTo>
                  <a:cubicBezTo>
                    <a:pt x="8234" y="9422"/>
                    <a:pt x="7598" y="10690"/>
                    <a:pt x="6650" y="12374"/>
                  </a:cubicBezTo>
                  <a:cubicBezTo>
                    <a:pt x="5212" y="8296"/>
                    <a:pt x="4196" y="5282"/>
                    <a:pt x="3423" y="2545"/>
                  </a:cubicBezTo>
                  <a:lnTo>
                    <a:pt x="2705" y="0"/>
                  </a:lnTo>
                  <a:lnTo>
                    <a:pt x="1927" y="2847"/>
                  </a:lnTo>
                  <a:cubicBezTo>
                    <a:pt x="937" y="6470"/>
                    <a:pt x="0" y="9891"/>
                    <a:pt x="0" y="18771"/>
                  </a:cubicBezTo>
                  <a:cubicBezTo>
                    <a:pt x="0" y="19292"/>
                    <a:pt x="334" y="19714"/>
                    <a:pt x="750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5"/>
                    <a:pt x="2038" y="8595"/>
                    <a:pt x="2758" y="5681"/>
                  </a:cubicBezTo>
                  <a:cubicBezTo>
                    <a:pt x="3537" y="8175"/>
                    <a:pt x="4521" y="11009"/>
                    <a:pt x="5812" y="14639"/>
                  </a:cubicBezTo>
                  <a:lnTo>
                    <a:pt x="6339" y="16118"/>
                  </a:lnTo>
                  <a:lnTo>
                    <a:pt x="7100" y="14812"/>
                  </a:lnTo>
                  <a:cubicBezTo>
                    <a:pt x="8345" y="12681"/>
                    <a:pt x="9086" y="11248"/>
                    <a:pt x="9897" y="9639"/>
                  </a:cubicBezTo>
                  <a:cubicBezTo>
                    <a:pt x="10134" y="12429"/>
                    <a:pt x="10681" y="14429"/>
                    <a:pt x="11223" y="16409"/>
                  </a:cubicBezTo>
                  <a:lnTo>
                    <a:pt x="11495" y="17405"/>
                  </a:lnTo>
                  <a:lnTo>
                    <a:pt x="12254" y="16954"/>
                  </a:lnTo>
                  <a:cubicBezTo>
                    <a:pt x="16306" y="14532"/>
                    <a:pt x="18203" y="12328"/>
                    <a:pt x="19708" y="10212"/>
                  </a:cubicBezTo>
                  <a:cubicBezTo>
                    <a:pt x="19943" y="13727"/>
                    <a:pt x="19574" y="17574"/>
                    <a:pt x="18698" y="20305"/>
                  </a:cubicBezTo>
                  <a:cubicBezTo>
                    <a:pt x="18543" y="20788"/>
                    <a:pt x="18731" y="21337"/>
                    <a:pt x="19114" y="21532"/>
                  </a:cubicBezTo>
                  <a:cubicBezTo>
                    <a:pt x="19205" y="21578"/>
                    <a:pt x="19302" y="21600"/>
                    <a:pt x="19395" y="21600"/>
                  </a:cubicBezTo>
                  <a:cubicBezTo>
                    <a:pt x="19691" y="21600"/>
                    <a:pt x="19972" y="21377"/>
                    <a:pt x="20089" y="21009"/>
                  </a:cubicBezTo>
                  <a:cubicBezTo>
                    <a:pt x="21252" y="17381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646" name="Shape 1268">
            <a:extLst>
              <a:ext uri="{FF2B5EF4-FFF2-40B4-BE49-F238E27FC236}">
                <a16:creationId xmlns:a16="http://schemas.microsoft.com/office/drawing/2014/main" id="{E356EC8F-64BB-4F9B-9292-C1F3C719B95C}"/>
              </a:ext>
            </a:extLst>
          </p:cNvPr>
          <p:cNvSpPr/>
          <p:nvPr userDrawn="1"/>
        </p:nvSpPr>
        <p:spPr>
          <a:xfrm>
            <a:off x="6953444" y="4537683"/>
            <a:ext cx="315755" cy="27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4" h="21600" extrusionOk="0">
                <a:moveTo>
                  <a:pt x="18711" y="9257"/>
                </a:moveTo>
                <a:lnTo>
                  <a:pt x="16706" y="7714"/>
                </a:lnTo>
                <a:lnTo>
                  <a:pt x="16706" y="20057"/>
                </a:lnTo>
                <a:lnTo>
                  <a:pt x="4678" y="20057"/>
                </a:lnTo>
                <a:lnTo>
                  <a:pt x="4678" y="7714"/>
                </a:lnTo>
                <a:lnTo>
                  <a:pt x="2673" y="9257"/>
                </a:lnTo>
                <a:lnTo>
                  <a:pt x="1337" y="4629"/>
                </a:lnTo>
                <a:lnTo>
                  <a:pt x="4678" y="1543"/>
                </a:lnTo>
                <a:lnTo>
                  <a:pt x="7469" y="1543"/>
                </a:lnTo>
                <a:cubicBezTo>
                  <a:pt x="7842" y="2871"/>
                  <a:pt x="9137" y="3857"/>
                  <a:pt x="10692" y="3857"/>
                </a:cubicBezTo>
                <a:cubicBezTo>
                  <a:pt x="12247" y="3857"/>
                  <a:pt x="13542" y="2871"/>
                  <a:pt x="13915" y="1543"/>
                </a:cubicBezTo>
                <a:lnTo>
                  <a:pt x="16706" y="1543"/>
                </a:lnTo>
                <a:lnTo>
                  <a:pt x="20047" y="4629"/>
                </a:lnTo>
                <a:cubicBezTo>
                  <a:pt x="20047" y="4629"/>
                  <a:pt x="18711" y="9257"/>
                  <a:pt x="18711" y="9257"/>
                </a:cubicBezTo>
                <a:close/>
                <a:moveTo>
                  <a:pt x="13200" y="1543"/>
                </a:moveTo>
                <a:cubicBezTo>
                  <a:pt x="12832" y="2439"/>
                  <a:pt x="11852" y="3086"/>
                  <a:pt x="10692" y="3086"/>
                </a:cubicBezTo>
                <a:cubicBezTo>
                  <a:pt x="9532" y="3086"/>
                  <a:pt x="8552" y="2439"/>
                  <a:pt x="8184" y="1543"/>
                </a:cubicBezTo>
                <a:cubicBezTo>
                  <a:pt x="8184" y="1543"/>
                  <a:pt x="13200" y="1543"/>
                  <a:pt x="13200" y="1543"/>
                </a:cubicBezTo>
                <a:close/>
                <a:moveTo>
                  <a:pt x="20882" y="3424"/>
                </a:moveTo>
                <a:lnTo>
                  <a:pt x="17541" y="338"/>
                </a:lnTo>
                <a:cubicBezTo>
                  <a:pt x="17304" y="119"/>
                  <a:pt x="17010" y="0"/>
                  <a:pt x="16706" y="0"/>
                </a:cubicBezTo>
                <a:lnTo>
                  <a:pt x="4678" y="0"/>
                </a:lnTo>
                <a:cubicBezTo>
                  <a:pt x="4374" y="0"/>
                  <a:pt x="4080" y="119"/>
                  <a:pt x="3843" y="338"/>
                </a:cubicBezTo>
                <a:lnTo>
                  <a:pt x="501" y="3424"/>
                </a:lnTo>
                <a:cubicBezTo>
                  <a:pt x="64" y="3828"/>
                  <a:pt x="-108" y="4504"/>
                  <a:pt x="69" y="5117"/>
                </a:cubicBezTo>
                <a:lnTo>
                  <a:pt x="1405" y="9745"/>
                </a:lnTo>
                <a:cubicBezTo>
                  <a:pt x="1537" y="10201"/>
                  <a:pt x="1845" y="10560"/>
                  <a:pt x="2239" y="10716"/>
                </a:cubicBezTo>
                <a:cubicBezTo>
                  <a:pt x="2381" y="10772"/>
                  <a:pt x="2528" y="10800"/>
                  <a:pt x="2673" y="10800"/>
                </a:cubicBezTo>
                <a:cubicBezTo>
                  <a:pt x="2906" y="10800"/>
                  <a:pt x="3137" y="10730"/>
                  <a:pt x="3341" y="10594"/>
                </a:cubicBezTo>
                <a:lnTo>
                  <a:pt x="3341" y="20057"/>
                </a:lnTo>
                <a:cubicBezTo>
                  <a:pt x="3341" y="20908"/>
                  <a:pt x="3941" y="21600"/>
                  <a:pt x="4678" y="21600"/>
                </a:cubicBezTo>
                <a:lnTo>
                  <a:pt x="16706" y="21600"/>
                </a:lnTo>
                <a:cubicBezTo>
                  <a:pt x="17443" y="21600"/>
                  <a:pt x="18043" y="20908"/>
                  <a:pt x="18043" y="20057"/>
                </a:cubicBezTo>
                <a:lnTo>
                  <a:pt x="18043" y="10594"/>
                </a:lnTo>
                <a:cubicBezTo>
                  <a:pt x="18247" y="10730"/>
                  <a:pt x="18478" y="10800"/>
                  <a:pt x="18711" y="10800"/>
                </a:cubicBezTo>
                <a:cubicBezTo>
                  <a:pt x="18856" y="10800"/>
                  <a:pt x="19002" y="10772"/>
                  <a:pt x="19145" y="10716"/>
                </a:cubicBezTo>
                <a:cubicBezTo>
                  <a:pt x="19539" y="10560"/>
                  <a:pt x="19847" y="10201"/>
                  <a:pt x="19979" y="9745"/>
                </a:cubicBezTo>
                <a:lnTo>
                  <a:pt x="21315" y="5117"/>
                </a:lnTo>
                <a:cubicBezTo>
                  <a:pt x="21492" y="4504"/>
                  <a:pt x="21320" y="3828"/>
                  <a:pt x="20882" y="3424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647" name="Group 646">
            <a:extLst>
              <a:ext uri="{FF2B5EF4-FFF2-40B4-BE49-F238E27FC236}">
                <a16:creationId xmlns:a16="http://schemas.microsoft.com/office/drawing/2014/main" id="{699ED99B-ED3B-4969-946B-FF18F070F1CE}"/>
              </a:ext>
            </a:extLst>
          </p:cNvPr>
          <p:cNvGrpSpPr/>
          <p:nvPr userDrawn="1"/>
        </p:nvGrpSpPr>
        <p:grpSpPr>
          <a:xfrm>
            <a:off x="6238539" y="4508774"/>
            <a:ext cx="315760" cy="315870"/>
            <a:chOff x="8009199" y="4008304"/>
            <a:chExt cx="436023" cy="436175"/>
          </a:xfrm>
          <a:solidFill>
            <a:schemeClr val="accent1"/>
          </a:solidFill>
        </p:grpSpPr>
        <p:sp>
          <p:nvSpPr>
            <p:cNvPr id="648" name="Shape 1269">
              <a:extLst>
                <a:ext uri="{FF2B5EF4-FFF2-40B4-BE49-F238E27FC236}">
                  <a16:creationId xmlns:a16="http://schemas.microsoft.com/office/drawing/2014/main" id="{2A251BB4-36B6-4C8C-96B7-0D22C0440734}"/>
                </a:ext>
              </a:extLst>
            </p:cNvPr>
            <p:cNvSpPr/>
            <p:nvPr/>
          </p:nvSpPr>
          <p:spPr>
            <a:xfrm>
              <a:off x="8009199" y="4171869"/>
              <a:ext cx="436023" cy="272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extrusionOk="0">
                  <a:moveTo>
                    <a:pt x="17472" y="17280"/>
                  </a:moveTo>
                  <a:lnTo>
                    <a:pt x="17472" y="18900"/>
                  </a:lnTo>
                  <a:cubicBezTo>
                    <a:pt x="17472" y="19198"/>
                    <a:pt x="17322" y="19440"/>
                    <a:pt x="17136" y="19440"/>
                  </a:cubicBezTo>
                  <a:lnTo>
                    <a:pt x="4368" y="19440"/>
                  </a:lnTo>
                  <a:cubicBezTo>
                    <a:pt x="4183" y="19440"/>
                    <a:pt x="4032" y="19198"/>
                    <a:pt x="4032" y="18900"/>
                  </a:cubicBezTo>
                  <a:lnTo>
                    <a:pt x="4032" y="17280"/>
                  </a:lnTo>
                  <a:lnTo>
                    <a:pt x="1344" y="12420"/>
                  </a:lnTo>
                  <a:cubicBezTo>
                    <a:pt x="1344" y="12122"/>
                    <a:pt x="1495" y="11880"/>
                    <a:pt x="1680" y="11880"/>
                  </a:cubicBezTo>
                  <a:lnTo>
                    <a:pt x="3360" y="11880"/>
                  </a:lnTo>
                  <a:lnTo>
                    <a:pt x="4032" y="11880"/>
                  </a:lnTo>
                  <a:lnTo>
                    <a:pt x="4704" y="11880"/>
                  </a:lnTo>
                  <a:lnTo>
                    <a:pt x="5376" y="11880"/>
                  </a:lnTo>
                  <a:lnTo>
                    <a:pt x="6048" y="11880"/>
                  </a:lnTo>
                  <a:lnTo>
                    <a:pt x="6720" y="11880"/>
                  </a:lnTo>
                  <a:lnTo>
                    <a:pt x="7392" y="11880"/>
                  </a:lnTo>
                  <a:lnTo>
                    <a:pt x="8064" y="11880"/>
                  </a:lnTo>
                  <a:lnTo>
                    <a:pt x="8736" y="11880"/>
                  </a:lnTo>
                  <a:lnTo>
                    <a:pt x="12768" y="11880"/>
                  </a:lnTo>
                  <a:lnTo>
                    <a:pt x="13440" y="11880"/>
                  </a:lnTo>
                  <a:lnTo>
                    <a:pt x="14112" y="11880"/>
                  </a:lnTo>
                  <a:lnTo>
                    <a:pt x="14784" y="11880"/>
                  </a:lnTo>
                  <a:lnTo>
                    <a:pt x="15456" y="11880"/>
                  </a:lnTo>
                  <a:lnTo>
                    <a:pt x="16128" y="11880"/>
                  </a:lnTo>
                  <a:lnTo>
                    <a:pt x="16800" y="11880"/>
                  </a:lnTo>
                  <a:lnTo>
                    <a:pt x="17472" y="11880"/>
                  </a:lnTo>
                  <a:lnTo>
                    <a:pt x="18144" y="11880"/>
                  </a:lnTo>
                  <a:lnTo>
                    <a:pt x="19824" y="11880"/>
                  </a:lnTo>
                  <a:cubicBezTo>
                    <a:pt x="20010" y="11880"/>
                    <a:pt x="20160" y="12122"/>
                    <a:pt x="20160" y="12420"/>
                  </a:cubicBezTo>
                  <a:cubicBezTo>
                    <a:pt x="20160" y="12420"/>
                    <a:pt x="17472" y="17280"/>
                    <a:pt x="17472" y="17280"/>
                  </a:cubicBezTo>
                  <a:close/>
                  <a:moveTo>
                    <a:pt x="10752" y="4320"/>
                  </a:moveTo>
                  <a:cubicBezTo>
                    <a:pt x="8625" y="4320"/>
                    <a:pt x="6826" y="6601"/>
                    <a:pt x="6246" y="9720"/>
                  </a:cubicBezTo>
                  <a:lnTo>
                    <a:pt x="5553" y="9720"/>
                  </a:lnTo>
                  <a:cubicBezTo>
                    <a:pt x="6152" y="6000"/>
                    <a:pt x="8252" y="3240"/>
                    <a:pt x="10752" y="3240"/>
                  </a:cubicBezTo>
                  <a:cubicBezTo>
                    <a:pt x="12934" y="3240"/>
                    <a:pt x="14813" y="5344"/>
                    <a:pt x="15655" y="8353"/>
                  </a:cubicBezTo>
                  <a:lnTo>
                    <a:pt x="15054" y="8835"/>
                  </a:lnTo>
                  <a:cubicBezTo>
                    <a:pt x="14324" y="6180"/>
                    <a:pt x="12672" y="4320"/>
                    <a:pt x="10752" y="4320"/>
                  </a:cubicBezTo>
                  <a:moveTo>
                    <a:pt x="10752" y="8640"/>
                  </a:moveTo>
                  <a:cubicBezTo>
                    <a:pt x="10159" y="8640"/>
                    <a:pt x="9630" y="9062"/>
                    <a:pt x="9260" y="9720"/>
                  </a:cubicBezTo>
                  <a:lnTo>
                    <a:pt x="8438" y="9720"/>
                  </a:lnTo>
                  <a:cubicBezTo>
                    <a:pt x="8904" y="8435"/>
                    <a:pt x="9762" y="7560"/>
                    <a:pt x="10752" y="7560"/>
                  </a:cubicBezTo>
                  <a:cubicBezTo>
                    <a:pt x="11743" y="7560"/>
                    <a:pt x="12600" y="8435"/>
                    <a:pt x="13067" y="9720"/>
                  </a:cubicBezTo>
                  <a:lnTo>
                    <a:pt x="12244" y="9720"/>
                  </a:lnTo>
                  <a:cubicBezTo>
                    <a:pt x="11874" y="9062"/>
                    <a:pt x="11346" y="8640"/>
                    <a:pt x="10752" y="8640"/>
                  </a:cubicBezTo>
                  <a:moveTo>
                    <a:pt x="13828" y="9720"/>
                  </a:moveTo>
                  <a:cubicBezTo>
                    <a:pt x="13307" y="7816"/>
                    <a:pt x="12126" y="6480"/>
                    <a:pt x="10752" y="6480"/>
                  </a:cubicBezTo>
                  <a:cubicBezTo>
                    <a:pt x="9378" y="6480"/>
                    <a:pt x="8197" y="7816"/>
                    <a:pt x="7677" y="9720"/>
                  </a:cubicBezTo>
                  <a:lnTo>
                    <a:pt x="6955" y="9720"/>
                  </a:lnTo>
                  <a:cubicBezTo>
                    <a:pt x="7510" y="7208"/>
                    <a:pt x="9001" y="5400"/>
                    <a:pt x="10752" y="5400"/>
                  </a:cubicBezTo>
                  <a:cubicBezTo>
                    <a:pt x="12409" y="5400"/>
                    <a:pt x="13835" y="7016"/>
                    <a:pt x="14454" y="9317"/>
                  </a:cubicBezTo>
                  <a:lnTo>
                    <a:pt x="13954" y="9720"/>
                  </a:lnTo>
                  <a:cubicBezTo>
                    <a:pt x="13954" y="9720"/>
                    <a:pt x="13828" y="9720"/>
                    <a:pt x="13828" y="9720"/>
                  </a:cubicBezTo>
                  <a:close/>
                  <a:moveTo>
                    <a:pt x="10752" y="1080"/>
                  </a:moveTo>
                  <a:cubicBezTo>
                    <a:pt x="13460" y="1080"/>
                    <a:pt x="15792" y="3672"/>
                    <a:pt x="16856" y="7388"/>
                  </a:cubicBezTo>
                  <a:lnTo>
                    <a:pt x="16257" y="7869"/>
                  </a:lnTo>
                  <a:cubicBezTo>
                    <a:pt x="15306" y="4505"/>
                    <a:pt x="13202" y="2160"/>
                    <a:pt x="10752" y="2160"/>
                  </a:cubicBezTo>
                  <a:cubicBezTo>
                    <a:pt x="7875" y="2160"/>
                    <a:pt x="5471" y="5393"/>
                    <a:pt x="4859" y="9720"/>
                  </a:cubicBezTo>
                  <a:lnTo>
                    <a:pt x="4168" y="9720"/>
                  </a:lnTo>
                  <a:cubicBezTo>
                    <a:pt x="4792" y="4797"/>
                    <a:pt x="7507" y="1080"/>
                    <a:pt x="10752" y="1080"/>
                  </a:cubicBezTo>
                  <a:moveTo>
                    <a:pt x="17337" y="9720"/>
                  </a:moveTo>
                  <a:lnTo>
                    <a:pt x="16959" y="9720"/>
                  </a:lnTo>
                  <a:lnTo>
                    <a:pt x="17294" y="9450"/>
                  </a:lnTo>
                  <a:cubicBezTo>
                    <a:pt x="17308" y="9541"/>
                    <a:pt x="17325" y="9628"/>
                    <a:pt x="17337" y="9720"/>
                  </a:cubicBezTo>
                  <a:moveTo>
                    <a:pt x="19824" y="9720"/>
                  </a:moveTo>
                  <a:lnTo>
                    <a:pt x="18016" y="9720"/>
                  </a:lnTo>
                  <a:cubicBezTo>
                    <a:pt x="17987" y="9462"/>
                    <a:pt x="17948" y="9210"/>
                    <a:pt x="17909" y="8957"/>
                  </a:cubicBezTo>
                  <a:lnTo>
                    <a:pt x="21133" y="6366"/>
                  </a:lnTo>
                  <a:cubicBezTo>
                    <a:pt x="21465" y="6099"/>
                    <a:pt x="21600" y="5451"/>
                    <a:pt x="21434" y="4917"/>
                  </a:cubicBezTo>
                  <a:cubicBezTo>
                    <a:pt x="21267" y="4383"/>
                    <a:pt x="20865" y="4169"/>
                    <a:pt x="20532" y="4434"/>
                  </a:cubicBezTo>
                  <a:lnTo>
                    <a:pt x="17456" y="6905"/>
                  </a:lnTo>
                  <a:cubicBezTo>
                    <a:pt x="16282" y="2836"/>
                    <a:pt x="13722" y="0"/>
                    <a:pt x="10752" y="0"/>
                  </a:cubicBezTo>
                  <a:cubicBezTo>
                    <a:pt x="7136" y="0"/>
                    <a:pt x="4123" y="4199"/>
                    <a:pt x="3488" y="9720"/>
                  </a:cubicBezTo>
                  <a:lnTo>
                    <a:pt x="1680" y="9720"/>
                  </a:lnTo>
                  <a:cubicBezTo>
                    <a:pt x="754" y="9720"/>
                    <a:pt x="0" y="10931"/>
                    <a:pt x="0" y="12420"/>
                  </a:cubicBezTo>
                  <a:cubicBezTo>
                    <a:pt x="0" y="12949"/>
                    <a:pt x="121" y="13460"/>
                    <a:pt x="339" y="13855"/>
                  </a:cubicBezTo>
                  <a:lnTo>
                    <a:pt x="2688" y="18102"/>
                  </a:lnTo>
                  <a:lnTo>
                    <a:pt x="2688" y="18900"/>
                  </a:lnTo>
                  <a:cubicBezTo>
                    <a:pt x="2688" y="20389"/>
                    <a:pt x="3442" y="21600"/>
                    <a:pt x="4368" y="21600"/>
                  </a:cubicBezTo>
                  <a:lnTo>
                    <a:pt x="17136" y="21600"/>
                  </a:lnTo>
                  <a:cubicBezTo>
                    <a:pt x="18062" y="21600"/>
                    <a:pt x="18816" y="20389"/>
                    <a:pt x="18816" y="18900"/>
                  </a:cubicBezTo>
                  <a:lnTo>
                    <a:pt x="18816" y="18102"/>
                  </a:lnTo>
                  <a:lnTo>
                    <a:pt x="21165" y="13855"/>
                  </a:lnTo>
                  <a:cubicBezTo>
                    <a:pt x="21383" y="13460"/>
                    <a:pt x="21505" y="12949"/>
                    <a:pt x="21505" y="12420"/>
                  </a:cubicBezTo>
                  <a:cubicBezTo>
                    <a:pt x="21505" y="10931"/>
                    <a:pt x="20750" y="9720"/>
                    <a:pt x="19824" y="972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49" name="Shape 1270">
              <a:extLst>
                <a:ext uri="{FF2B5EF4-FFF2-40B4-BE49-F238E27FC236}">
                  <a16:creationId xmlns:a16="http://schemas.microsoft.com/office/drawing/2014/main" id="{7C4BA135-7FE9-42F3-BAA9-243F86B91F78}"/>
                </a:ext>
              </a:extLst>
            </p:cNvPr>
            <p:cNvSpPr/>
            <p:nvPr/>
          </p:nvSpPr>
          <p:spPr>
            <a:xfrm>
              <a:off x="8118202" y="4062827"/>
              <a:ext cx="30765" cy="102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70" h="21600" extrusionOk="0">
                  <a:moveTo>
                    <a:pt x="1764" y="20770"/>
                  </a:moveTo>
                  <a:cubicBezTo>
                    <a:pt x="1786" y="20787"/>
                    <a:pt x="1800" y="20804"/>
                    <a:pt x="1822" y="20821"/>
                  </a:cubicBezTo>
                  <a:lnTo>
                    <a:pt x="1841" y="20821"/>
                  </a:lnTo>
                  <a:cubicBezTo>
                    <a:pt x="2472" y="21282"/>
                    <a:pt x="3720" y="21600"/>
                    <a:pt x="5169" y="21600"/>
                  </a:cubicBezTo>
                  <a:cubicBezTo>
                    <a:pt x="7250" y="21600"/>
                    <a:pt x="8949" y="20948"/>
                    <a:pt x="8949" y="20152"/>
                  </a:cubicBezTo>
                  <a:cubicBezTo>
                    <a:pt x="8949" y="20028"/>
                    <a:pt x="8890" y="19907"/>
                    <a:pt x="8813" y="19792"/>
                  </a:cubicBezTo>
                  <a:cubicBezTo>
                    <a:pt x="8828" y="19772"/>
                    <a:pt x="8828" y="19755"/>
                    <a:pt x="8806" y="19735"/>
                  </a:cubicBezTo>
                  <a:cubicBezTo>
                    <a:pt x="5995" y="17196"/>
                    <a:pt x="8670" y="14408"/>
                    <a:pt x="11955" y="11408"/>
                  </a:cubicBezTo>
                  <a:cubicBezTo>
                    <a:pt x="15518" y="8165"/>
                    <a:pt x="19327" y="4565"/>
                    <a:pt x="15125" y="903"/>
                  </a:cubicBezTo>
                  <a:cubicBezTo>
                    <a:pt x="14593" y="374"/>
                    <a:pt x="13265" y="0"/>
                    <a:pt x="11701" y="0"/>
                  </a:cubicBezTo>
                  <a:cubicBezTo>
                    <a:pt x="9672" y="0"/>
                    <a:pt x="8017" y="633"/>
                    <a:pt x="8017" y="1412"/>
                  </a:cubicBezTo>
                  <a:cubicBezTo>
                    <a:pt x="8017" y="1583"/>
                    <a:pt x="8109" y="1747"/>
                    <a:pt x="8259" y="1898"/>
                  </a:cubicBezTo>
                  <a:cubicBezTo>
                    <a:pt x="8259" y="1904"/>
                    <a:pt x="8259" y="1910"/>
                    <a:pt x="8266" y="1915"/>
                  </a:cubicBezTo>
                  <a:cubicBezTo>
                    <a:pt x="8274" y="1924"/>
                    <a:pt x="8281" y="1932"/>
                    <a:pt x="8296" y="1941"/>
                  </a:cubicBezTo>
                  <a:lnTo>
                    <a:pt x="8325" y="1974"/>
                  </a:lnTo>
                  <a:cubicBezTo>
                    <a:pt x="11360" y="4593"/>
                    <a:pt x="8424" y="7276"/>
                    <a:pt x="5107" y="10305"/>
                  </a:cubicBezTo>
                  <a:cubicBezTo>
                    <a:pt x="1606" y="13500"/>
                    <a:pt x="-2273" y="17041"/>
                    <a:pt x="1635" y="20649"/>
                  </a:cubicBezTo>
                  <a:cubicBezTo>
                    <a:pt x="1672" y="20692"/>
                    <a:pt x="1720" y="20731"/>
                    <a:pt x="1764" y="2077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50" name="Shape 1271">
              <a:extLst>
                <a:ext uri="{FF2B5EF4-FFF2-40B4-BE49-F238E27FC236}">
                  <a16:creationId xmlns:a16="http://schemas.microsoft.com/office/drawing/2014/main" id="{6D77DAF0-57B4-44CB-86DF-954880E4BD58}"/>
                </a:ext>
              </a:extLst>
            </p:cNvPr>
            <p:cNvSpPr/>
            <p:nvPr/>
          </p:nvSpPr>
          <p:spPr>
            <a:xfrm>
              <a:off x="8281708" y="4062827"/>
              <a:ext cx="30765" cy="102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70" h="21600" extrusionOk="0">
                  <a:moveTo>
                    <a:pt x="1764" y="20770"/>
                  </a:moveTo>
                  <a:cubicBezTo>
                    <a:pt x="1786" y="20787"/>
                    <a:pt x="1800" y="20804"/>
                    <a:pt x="1822" y="20821"/>
                  </a:cubicBezTo>
                  <a:lnTo>
                    <a:pt x="1841" y="20821"/>
                  </a:lnTo>
                  <a:cubicBezTo>
                    <a:pt x="2472" y="21282"/>
                    <a:pt x="3720" y="21600"/>
                    <a:pt x="5169" y="21600"/>
                  </a:cubicBezTo>
                  <a:cubicBezTo>
                    <a:pt x="7250" y="21600"/>
                    <a:pt x="8949" y="20950"/>
                    <a:pt x="8949" y="20152"/>
                  </a:cubicBezTo>
                  <a:cubicBezTo>
                    <a:pt x="8949" y="20028"/>
                    <a:pt x="8890" y="19907"/>
                    <a:pt x="8813" y="19792"/>
                  </a:cubicBezTo>
                  <a:cubicBezTo>
                    <a:pt x="8828" y="19772"/>
                    <a:pt x="8828" y="19755"/>
                    <a:pt x="8806" y="19735"/>
                  </a:cubicBezTo>
                  <a:cubicBezTo>
                    <a:pt x="5995" y="17196"/>
                    <a:pt x="8670" y="14408"/>
                    <a:pt x="11955" y="11408"/>
                  </a:cubicBezTo>
                  <a:cubicBezTo>
                    <a:pt x="15518" y="8165"/>
                    <a:pt x="19327" y="4565"/>
                    <a:pt x="15125" y="903"/>
                  </a:cubicBezTo>
                  <a:cubicBezTo>
                    <a:pt x="14593" y="374"/>
                    <a:pt x="13265" y="0"/>
                    <a:pt x="11701" y="0"/>
                  </a:cubicBezTo>
                  <a:cubicBezTo>
                    <a:pt x="9672" y="0"/>
                    <a:pt x="8017" y="633"/>
                    <a:pt x="8017" y="1412"/>
                  </a:cubicBezTo>
                  <a:cubicBezTo>
                    <a:pt x="8017" y="1583"/>
                    <a:pt x="8109" y="1747"/>
                    <a:pt x="8259" y="1898"/>
                  </a:cubicBezTo>
                  <a:cubicBezTo>
                    <a:pt x="8259" y="1904"/>
                    <a:pt x="8259" y="1910"/>
                    <a:pt x="8266" y="1915"/>
                  </a:cubicBezTo>
                  <a:cubicBezTo>
                    <a:pt x="8274" y="1924"/>
                    <a:pt x="8281" y="1932"/>
                    <a:pt x="8296" y="1941"/>
                  </a:cubicBezTo>
                  <a:lnTo>
                    <a:pt x="8325" y="1974"/>
                  </a:lnTo>
                  <a:cubicBezTo>
                    <a:pt x="11360" y="4593"/>
                    <a:pt x="8424" y="7276"/>
                    <a:pt x="5107" y="10305"/>
                  </a:cubicBezTo>
                  <a:cubicBezTo>
                    <a:pt x="1606" y="13500"/>
                    <a:pt x="-2273" y="17041"/>
                    <a:pt x="1635" y="20649"/>
                  </a:cubicBezTo>
                  <a:cubicBezTo>
                    <a:pt x="1672" y="20692"/>
                    <a:pt x="1720" y="20731"/>
                    <a:pt x="1764" y="2077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51" name="Shape 1272">
              <a:extLst>
                <a:ext uri="{FF2B5EF4-FFF2-40B4-BE49-F238E27FC236}">
                  <a16:creationId xmlns:a16="http://schemas.microsoft.com/office/drawing/2014/main" id="{1ACA5FF9-ED0D-4BD7-B4AF-1BD4778222F0}"/>
                </a:ext>
              </a:extLst>
            </p:cNvPr>
            <p:cNvSpPr/>
            <p:nvPr/>
          </p:nvSpPr>
          <p:spPr>
            <a:xfrm>
              <a:off x="8213581" y="4008304"/>
              <a:ext cx="30765" cy="102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70" h="21600" extrusionOk="0">
                  <a:moveTo>
                    <a:pt x="1764" y="20770"/>
                  </a:moveTo>
                  <a:cubicBezTo>
                    <a:pt x="1786" y="20787"/>
                    <a:pt x="1800" y="20804"/>
                    <a:pt x="1822" y="20821"/>
                  </a:cubicBezTo>
                  <a:lnTo>
                    <a:pt x="1841" y="20821"/>
                  </a:lnTo>
                  <a:cubicBezTo>
                    <a:pt x="2472" y="21282"/>
                    <a:pt x="3720" y="21600"/>
                    <a:pt x="5169" y="21600"/>
                  </a:cubicBezTo>
                  <a:cubicBezTo>
                    <a:pt x="7250" y="21600"/>
                    <a:pt x="8949" y="20950"/>
                    <a:pt x="8949" y="20152"/>
                  </a:cubicBezTo>
                  <a:cubicBezTo>
                    <a:pt x="8949" y="20028"/>
                    <a:pt x="8890" y="19907"/>
                    <a:pt x="8813" y="19792"/>
                  </a:cubicBezTo>
                  <a:cubicBezTo>
                    <a:pt x="8828" y="19772"/>
                    <a:pt x="8828" y="19755"/>
                    <a:pt x="8806" y="19735"/>
                  </a:cubicBezTo>
                  <a:cubicBezTo>
                    <a:pt x="5995" y="17196"/>
                    <a:pt x="8670" y="14408"/>
                    <a:pt x="11955" y="11408"/>
                  </a:cubicBezTo>
                  <a:cubicBezTo>
                    <a:pt x="15518" y="8165"/>
                    <a:pt x="19327" y="4565"/>
                    <a:pt x="15125" y="903"/>
                  </a:cubicBezTo>
                  <a:cubicBezTo>
                    <a:pt x="14593" y="374"/>
                    <a:pt x="13265" y="0"/>
                    <a:pt x="11701" y="0"/>
                  </a:cubicBezTo>
                  <a:cubicBezTo>
                    <a:pt x="9672" y="0"/>
                    <a:pt x="8017" y="633"/>
                    <a:pt x="8017" y="1412"/>
                  </a:cubicBezTo>
                  <a:cubicBezTo>
                    <a:pt x="8017" y="1583"/>
                    <a:pt x="8109" y="1749"/>
                    <a:pt x="8259" y="1898"/>
                  </a:cubicBezTo>
                  <a:cubicBezTo>
                    <a:pt x="8259" y="1904"/>
                    <a:pt x="8259" y="1910"/>
                    <a:pt x="8266" y="1915"/>
                  </a:cubicBezTo>
                  <a:cubicBezTo>
                    <a:pt x="8274" y="1924"/>
                    <a:pt x="8281" y="1932"/>
                    <a:pt x="8296" y="1941"/>
                  </a:cubicBezTo>
                  <a:lnTo>
                    <a:pt x="8325" y="1974"/>
                  </a:lnTo>
                  <a:cubicBezTo>
                    <a:pt x="11360" y="4593"/>
                    <a:pt x="8424" y="7276"/>
                    <a:pt x="5107" y="10305"/>
                  </a:cubicBezTo>
                  <a:cubicBezTo>
                    <a:pt x="1606" y="13500"/>
                    <a:pt x="-2273" y="17041"/>
                    <a:pt x="1635" y="20649"/>
                  </a:cubicBezTo>
                  <a:cubicBezTo>
                    <a:pt x="1676" y="20692"/>
                    <a:pt x="1720" y="20731"/>
                    <a:pt x="1764" y="2077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652" name="Group 651">
            <a:extLst>
              <a:ext uri="{FF2B5EF4-FFF2-40B4-BE49-F238E27FC236}">
                <a16:creationId xmlns:a16="http://schemas.microsoft.com/office/drawing/2014/main" id="{387B26D3-93A8-4029-A2CD-8B7D8635865B}"/>
              </a:ext>
            </a:extLst>
          </p:cNvPr>
          <p:cNvGrpSpPr/>
          <p:nvPr userDrawn="1"/>
        </p:nvGrpSpPr>
        <p:grpSpPr>
          <a:xfrm>
            <a:off x="5501143" y="4508773"/>
            <a:ext cx="315754" cy="315871"/>
            <a:chOff x="7137173" y="4008304"/>
            <a:chExt cx="436015" cy="436177"/>
          </a:xfrm>
          <a:solidFill>
            <a:schemeClr val="accent1"/>
          </a:solidFill>
        </p:grpSpPr>
        <p:sp>
          <p:nvSpPr>
            <p:cNvPr id="653" name="Shape 1273">
              <a:extLst>
                <a:ext uri="{FF2B5EF4-FFF2-40B4-BE49-F238E27FC236}">
                  <a16:creationId xmlns:a16="http://schemas.microsoft.com/office/drawing/2014/main" id="{B59ED61E-FCE6-43F4-A305-E586D28A6072}"/>
                </a:ext>
              </a:extLst>
            </p:cNvPr>
            <p:cNvSpPr/>
            <p:nvPr/>
          </p:nvSpPr>
          <p:spPr>
            <a:xfrm>
              <a:off x="7137173" y="4049197"/>
              <a:ext cx="397037" cy="395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19918" y="7880"/>
                  </a:moveTo>
                  <a:lnTo>
                    <a:pt x="18875" y="8933"/>
                  </a:lnTo>
                  <a:cubicBezTo>
                    <a:pt x="18731" y="9079"/>
                    <a:pt x="18497" y="9079"/>
                    <a:pt x="18353" y="8933"/>
                  </a:cubicBezTo>
                  <a:lnTo>
                    <a:pt x="17049" y="7617"/>
                  </a:lnTo>
                  <a:lnTo>
                    <a:pt x="15991" y="10290"/>
                  </a:lnTo>
                  <a:lnTo>
                    <a:pt x="16080" y="10065"/>
                  </a:lnTo>
                  <a:cubicBezTo>
                    <a:pt x="13860" y="7827"/>
                    <a:pt x="11602" y="7544"/>
                    <a:pt x="9565" y="7292"/>
                  </a:cubicBezTo>
                  <a:cubicBezTo>
                    <a:pt x="8910" y="7210"/>
                    <a:pt x="8277" y="7126"/>
                    <a:pt x="7652" y="6990"/>
                  </a:cubicBezTo>
                  <a:lnTo>
                    <a:pt x="13919" y="4457"/>
                  </a:lnTo>
                  <a:lnTo>
                    <a:pt x="12652" y="3179"/>
                  </a:lnTo>
                  <a:cubicBezTo>
                    <a:pt x="12508" y="3034"/>
                    <a:pt x="12508" y="2798"/>
                    <a:pt x="12653" y="2653"/>
                  </a:cubicBezTo>
                  <a:lnTo>
                    <a:pt x="13696" y="1599"/>
                  </a:lnTo>
                  <a:cubicBezTo>
                    <a:pt x="13840" y="1453"/>
                    <a:pt x="14074" y="1453"/>
                    <a:pt x="14217" y="1599"/>
                  </a:cubicBezTo>
                  <a:lnTo>
                    <a:pt x="19918" y="7354"/>
                  </a:lnTo>
                  <a:cubicBezTo>
                    <a:pt x="20063" y="7499"/>
                    <a:pt x="20063" y="7735"/>
                    <a:pt x="19918" y="7880"/>
                  </a:cubicBezTo>
                  <a:moveTo>
                    <a:pt x="12292" y="19639"/>
                  </a:moveTo>
                  <a:cubicBezTo>
                    <a:pt x="12201" y="19872"/>
                    <a:pt x="11999" y="20044"/>
                    <a:pt x="11756" y="20095"/>
                  </a:cubicBezTo>
                  <a:cubicBezTo>
                    <a:pt x="11701" y="20107"/>
                    <a:pt x="11644" y="20112"/>
                    <a:pt x="11587" y="20110"/>
                  </a:cubicBezTo>
                  <a:cubicBezTo>
                    <a:pt x="11400" y="20106"/>
                    <a:pt x="11219" y="20030"/>
                    <a:pt x="11084" y="19893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1"/>
                    <a:pt x="1695" y="9407"/>
                    <a:pt x="1918" y="9308"/>
                  </a:cubicBezTo>
                  <a:lnTo>
                    <a:pt x="6506" y="7453"/>
                  </a:lnTo>
                  <a:cubicBezTo>
                    <a:pt x="9597" y="8491"/>
                    <a:pt x="12689" y="7492"/>
                    <a:pt x="15781" y="10822"/>
                  </a:cubicBezTo>
                  <a:cubicBezTo>
                    <a:pt x="15781" y="10822"/>
                    <a:pt x="12292" y="19639"/>
                    <a:pt x="12292" y="19639"/>
                  </a:cubicBezTo>
                  <a:close/>
                  <a:moveTo>
                    <a:pt x="15261" y="546"/>
                  </a:moveTo>
                  <a:cubicBezTo>
                    <a:pt x="14912" y="193"/>
                    <a:pt x="14449" y="0"/>
                    <a:pt x="13957" y="0"/>
                  </a:cubicBezTo>
                  <a:cubicBezTo>
                    <a:pt x="13464" y="0"/>
                    <a:pt x="13001" y="193"/>
                    <a:pt x="12651" y="546"/>
                  </a:cubicBezTo>
                  <a:lnTo>
                    <a:pt x="11611" y="1598"/>
                  </a:lnTo>
                  <a:cubicBezTo>
                    <a:pt x="11261" y="1949"/>
                    <a:pt x="11069" y="2417"/>
                    <a:pt x="11069" y="2915"/>
                  </a:cubicBezTo>
                  <a:cubicBezTo>
                    <a:pt x="11069" y="3266"/>
                    <a:pt x="11164" y="3602"/>
                    <a:pt x="11342" y="3894"/>
                  </a:cubicBezTo>
                  <a:lnTo>
                    <a:pt x="1324" y="7944"/>
                  </a:lnTo>
                  <a:cubicBezTo>
                    <a:pt x="655" y="8242"/>
                    <a:pt x="174" y="8851"/>
                    <a:pt x="39" y="9575"/>
                  </a:cubicBezTo>
                  <a:cubicBezTo>
                    <a:pt x="-98" y="10302"/>
                    <a:pt x="131" y="11049"/>
                    <a:pt x="655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50" y="21599"/>
                  </a:cubicBezTo>
                  <a:cubicBezTo>
                    <a:pt x="11563" y="21600"/>
                    <a:pt x="11594" y="21600"/>
                    <a:pt x="11606" y="21600"/>
                  </a:cubicBezTo>
                  <a:cubicBezTo>
                    <a:pt x="11755" y="21600"/>
                    <a:pt x="11906" y="21585"/>
                    <a:pt x="12057" y="21553"/>
                  </a:cubicBezTo>
                  <a:cubicBezTo>
                    <a:pt x="12789" y="21400"/>
                    <a:pt x="13391" y="20889"/>
                    <a:pt x="13662" y="20192"/>
                  </a:cubicBezTo>
                  <a:lnTo>
                    <a:pt x="17605" y="10229"/>
                  </a:lnTo>
                  <a:cubicBezTo>
                    <a:pt x="17903" y="10426"/>
                    <a:pt x="18250" y="10532"/>
                    <a:pt x="18614" y="10532"/>
                  </a:cubicBezTo>
                  <a:cubicBezTo>
                    <a:pt x="19107" y="10532"/>
                    <a:pt x="19571" y="10338"/>
                    <a:pt x="19918" y="9986"/>
                  </a:cubicBezTo>
                  <a:lnTo>
                    <a:pt x="20958" y="8938"/>
                  </a:lnTo>
                  <a:cubicBezTo>
                    <a:pt x="21309" y="8585"/>
                    <a:pt x="21502" y="8117"/>
                    <a:pt x="21502" y="7617"/>
                  </a:cubicBezTo>
                  <a:cubicBezTo>
                    <a:pt x="21502" y="7117"/>
                    <a:pt x="21309" y="6649"/>
                    <a:pt x="20962" y="6300"/>
                  </a:cubicBezTo>
                  <a:cubicBezTo>
                    <a:pt x="20962" y="6300"/>
                    <a:pt x="15261" y="546"/>
                    <a:pt x="15261" y="54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54" name="Shape 1274">
              <a:extLst>
                <a:ext uri="{FF2B5EF4-FFF2-40B4-BE49-F238E27FC236}">
                  <a16:creationId xmlns:a16="http://schemas.microsoft.com/office/drawing/2014/main" id="{FBF3A70C-74F9-44F8-A938-22E6A93E78FE}"/>
                </a:ext>
              </a:extLst>
            </p:cNvPr>
            <p:cNvSpPr/>
            <p:nvPr/>
          </p:nvSpPr>
          <p:spPr>
            <a:xfrm>
              <a:off x="7327929" y="4226392"/>
              <a:ext cx="68128" cy="68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320"/>
                  </a:moveTo>
                  <a:cubicBezTo>
                    <a:pt x="14382" y="4320"/>
                    <a:pt x="17280" y="7222"/>
                    <a:pt x="17280" y="10800"/>
                  </a:cubicBezTo>
                  <a:cubicBezTo>
                    <a:pt x="17280" y="14377"/>
                    <a:pt x="14382" y="17280"/>
                    <a:pt x="10800" y="17280"/>
                  </a:cubicBezTo>
                  <a:cubicBezTo>
                    <a:pt x="7218" y="17280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moveTo>
                    <a:pt x="10800" y="21600"/>
                  </a:moveTo>
                  <a:cubicBezTo>
                    <a:pt x="16753" y="21600"/>
                    <a:pt x="21600" y="16757"/>
                    <a:pt x="21600" y="10800"/>
                  </a:cubicBezTo>
                  <a:cubicBezTo>
                    <a:pt x="21600" y="4843"/>
                    <a:pt x="16753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7"/>
                    <a:pt x="4847" y="21600"/>
                    <a:pt x="108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55" name="Shape 1275">
              <a:extLst>
                <a:ext uri="{FF2B5EF4-FFF2-40B4-BE49-F238E27FC236}">
                  <a16:creationId xmlns:a16="http://schemas.microsoft.com/office/drawing/2014/main" id="{2D339439-9D39-4E63-B081-E6139F0F232F}"/>
                </a:ext>
              </a:extLst>
            </p:cNvPr>
            <p:cNvSpPr/>
            <p:nvPr/>
          </p:nvSpPr>
          <p:spPr>
            <a:xfrm>
              <a:off x="7505060" y="4008304"/>
              <a:ext cx="68128" cy="68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7280"/>
                  </a:moveTo>
                  <a:cubicBezTo>
                    <a:pt x="7218" y="17280"/>
                    <a:pt x="4320" y="14377"/>
                    <a:pt x="4320" y="10800"/>
                  </a:cubicBezTo>
                  <a:cubicBezTo>
                    <a:pt x="4320" y="7223"/>
                    <a:pt x="7218" y="4320"/>
                    <a:pt x="10800" y="4320"/>
                  </a:cubicBezTo>
                  <a:cubicBezTo>
                    <a:pt x="14382" y="4320"/>
                    <a:pt x="17280" y="7223"/>
                    <a:pt x="17280" y="10800"/>
                  </a:cubicBezTo>
                  <a:cubicBezTo>
                    <a:pt x="17280" y="14377"/>
                    <a:pt x="14382" y="17280"/>
                    <a:pt x="10800" y="17280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7"/>
                    <a:pt x="4847" y="21600"/>
                    <a:pt x="10800" y="21600"/>
                  </a:cubicBezTo>
                  <a:cubicBezTo>
                    <a:pt x="16753" y="21600"/>
                    <a:pt x="21600" y="16757"/>
                    <a:pt x="21600" y="10800"/>
                  </a:cubicBezTo>
                  <a:cubicBezTo>
                    <a:pt x="21600" y="4843"/>
                    <a:pt x="16753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56" name="Shape 1276">
              <a:extLst>
                <a:ext uri="{FF2B5EF4-FFF2-40B4-BE49-F238E27FC236}">
                  <a16:creationId xmlns:a16="http://schemas.microsoft.com/office/drawing/2014/main" id="{167B8E6F-2612-4B39-8B09-D83C26B25095}"/>
                </a:ext>
              </a:extLst>
            </p:cNvPr>
            <p:cNvSpPr/>
            <p:nvPr/>
          </p:nvSpPr>
          <p:spPr>
            <a:xfrm>
              <a:off x="7246178" y="4212762"/>
              <a:ext cx="54503" cy="54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400"/>
                  </a:moveTo>
                  <a:cubicBezTo>
                    <a:pt x="13779" y="5400"/>
                    <a:pt x="16200" y="7815"/>
                    <a:pt x="16200" y="10800"/>
                  </a:cubicBezTo>
                  <a:cubicBezTo>
                    <a:pt x="16200" y="13785"/>
                    <a:pt x="13779" y="16200"/>
                    <a:pt x="10800" y="16200"/>
                  </a:cubicBezTo>
                  <a:cubicBezTo>
                    <a:pt x="7821" y="16200"/>
                    <a:pt x="5400" y="13785"/>
                    <a:pt x="5400" y="10800"/>
                  </a:cubicBezTo>
                  <a:cubicBezTo>
                    <a:pt x="5400" y="7815"/>
                    <a:pt x="7821" y="5400"/>
                    <a:pt x="10800" y="5400"/>
                  </a:cubicBezTo>
                  <a:moveTo>
                    <a:pt x="0" y="10800"/>
                  </a:moveTo>
                  <a:cubicBezTo>
                    <a:pt x="0" y="16754"/>
                    <a:pt x="4844" y="21600"/>
                    <a:pt x="10800" y="21600"/>
                  </a:cubicBezTo>
                  <a:cubicBezTo>
                    <a:pt x="16756" y="21600"/>
                    <a:pt x="21600" y="16754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4" y="0"/>
                    <a:pt x="0" y="4846"/>
                    <a:pt x="0" y="10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57" name="Shape 1277">
              <a:extLst>
                <a:ext uri="{FF2B5EF4-FFF2-40B4-BE49-F238E27FC236}">
                  <a16:creationId xmlns:a16="http://schemas.microsoft.com/office/drawing/2014/main" id="{888D9BA7-71B6-4A4D-8CCA-C8C3DCF78DE5}"/>
                </a:ext>
              </a:extLst>
            </p:cNvPr>
            <p:cNvSpPr/>
            <p:nvPr/>
          </p:nvSpPr>
          <p:spPr>
            <a:xfrm>
              <a:off x="7300679" y="4308175"/>
              <a:ext cx="27251" cy="2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59" y="21600"/>
                    <a:pt x="21600" y="16770"/>
                    <a:pt x="21600" y="10800"/>
                  </a:cubicBezTo>
                  <a:cubicBezTo>
                    <a:pt x="21600" y="4830"/>
                    <a:pt x="16759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70"/>
                    <a:pt x="4841" y="21600"/>
                    <a:pt x="108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58" name="Shape 1278">
              <a:extLst>
                <a:ext uri="{FF2B5EF4-FFF2-40B4-BE49-F238E27FC236}">
                  <a16:creationId xmlns:a16="http://schemas.microsoft.com/office/drawing/2014/main" id="{64700796-ED31-44B8-93D6-A717CA8A35DC}"/>
                </a:ext>
              </a:extLst>
            </p:cNvPr>
            <p:cNvSpPr/>
            <p:nvPr/>
          </p:nvSpPr>
          <p:spPr>
            <a:xfrm>
              <a:off x="7518684" y="4103717"/>
              <a:ext cx="27251" cy="2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70"/>
                    <a:pt x="4841" y="21600"/>
                    <a:pt x="10800" y="21600"/>
                  </a:cubicBezTo>
                  <a:cubicBezTo>
                    <a:pt x="16759" y="21600"/>
                    <a:pt x="21600" y="16770"/>
                    <a:pt x="21600" y="10800"/>
                  </a:cubicBezTo>
                  <a:cubicBezTo>
                    <a:pt x="21600" y="4830"/>
                    <a:pt x="16759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659" name="Group 658">
            <a:extLst>
              <a:ext uri="{FF2B5EF4-FFF2-40B4-BE49-F238E27FC236}">
                <a16:creationId xmlns:a16="http://schemas.microsoft.com/office/drawing/2014/main" id="{D75EBD6A-A44B-47AD-B4E0-4442DCDEE733}"/>
              </a:ext>
            </a:extLst>
          </p:cNvPr>
          <p:cNvGrpSpPr/>
          <p:nvPr userDrawn="1"/>
        </p:nvGrpSpPr>
        <p:grpSpPr>
          <a:xfrm>
            <a:off x="4790822" y="4537684"/>
            <a:ext cx="315753" cy="276388"/>
            <a:chOff x="6265147" y="4035566"/>
            <a:chExt cx="436014" cy="381656"/>
          </a:xfrm>
          <a:solidFill>
            <a:schemeClr val="accent1"/>
          </a:solidFill>
        </p:grpSpPr>
        <p:sp>
          <p:nvSpPr>
            <p:cNvPr id="660" name="Shape 1279">
              <a:extLst>
                <a:ext uri="{FF2B5EF4-FFF2-40B4-BE49-F238E27FC236}">
                  <a16:creationId xmlns:a16="http://schemas.microsoft.com/office/drawing/2014/main" id="{E8058EB3-2123-41DC-9BF3-62C9404968B2}"/>
                </a:ext>
              </a:extLst>
            </p:cNvPr>
            <p:cNvSpPr/>
            <p:nvPr/>
          </p:nvSpPr>
          <p:spPr>
            <a:xfrm>
              <a:off x="6265147" y="4035566"/>
              <a:ext cx="436013" cy="313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52" y="9367"/>
                  </a:moveTo>
                  <a:cubicBezTo>
                    <a:pt x="10902" y="9383"/>
                    <a:pt x="10851" y="9391"/>
                    <a:pt x="10800" y="9391"/>
                  </a:cubicBezTo>
                  <a:cubicBezTo>
                    <a:pt x="10749" y="9391"/>
                    <a:pt x="10698" y="9383"/>
                    <a:pt x="10648" y="9367"/>
                  </a:cubicBezTo>
                  <a:lnTo>
                    <a:pt x="1873" y="6550"/>
                  </a:lnTo>
                  <a:cubicBezTo>
                    <a:pt x="1567" y="6453"/>
                    <a:pt x="1350" y="6072"/>
                    <a:pt x="1350" y="5635"/>
                  </a:cubicBezTo>
                  <a:cubicBezTo>
                    <a:pt x="1350" y="5197"/>
                    <a:pt x="1567" y="4818"/>
                    <a:pt x="1873" y="4719"/>
                  </a:cubicBezTo>
                  <a:lnTo>
                    <a:pt x="10648" y="1902"/>
                  </a:lnTo>
                  <a:cubicBezTo>
                    <a:pt x="10698" y="1887"/>
                    <a:pt x="10749" y="1878"/>
                    <a:pt x="10800" y="1878"/>
                  </a:cubicBezTo>
                  <a:cubicBezTo>
                    <a:pt x="10851" y="1878"/>
                    <a:pt x="10902" y="1887"/>
                    <a:pt x="10952" y="1902"/>
                  </a:cubicBezTo>
                  <a:lnTo>
                    <a:pt x="19727" y="4719"/>
                  </a:lnTo>
                  <a:cubicBezTo>
                    <a:pt x="20033" y="4818"/>
                    <a:pt x="20250" y="5197"/>
                    <a:pt x="20250" y="5635"/>
                  </a:cubicBezTo>
                  <a:cubicBezTo>
                    <a:pt x="20250" y="6072"/>
                    <a:pt x="20033" y="6453"/>
                    <a:pt x="19727" y="6550"/>
                  </a:cubicBezTo>
                  <a:cubicBezTo>
                    <a:pt x="19727" y="6550"/>
                    <a:pt x="10952" y="9367"/>
                    <a:pt x="10952" y="9367"/>
                  </a:cubicBezTo>
                  <a:close/>
                  <a:moveTo>
                    <a:pt x="16875" y="16904"/>
                  </a:moveTo>
                  <a:cubicBezTo>
                    <a:pt x="16875" y="17943"/>
                    <a:pt x="14850" y="19722"/>
                    <a:pt x="10800" y="19722"/>
                  </a:cubicBezTo>
                  <a:cubicBezTo>
                    <a:pt x="6750" y="19722"/>
                    <a:pt x="4725" y="17943"/>
                    <a:pt x="4725" y="16904"/>
                  </a:cubicBezTo>
                  <a:lnTo>
                    <a:pt x="4725" y="9394"/>
                  </a:lnTo>
                  <a:lnTo>
                    <a:pt x="10353" y="11201"/>
                  </a:lnTo>
                  <a:cubicBezTo>
                    <a:pt x="10501" y="11247"/>
                    <a:pt x="10651" y="11270"/>
                    <a:pt x="10800" y="11270"/>
                  </a:cubicBezTo>
                  <a:cubicBezTo>
                    <a:pt x="10949" y="11270"/>
                    <a:pt x="11099" y="11247"/>
                    <a:pt x="11256" y="11198"/>
                  </a:cubicBezTo>
                  <a:lnTo>
                    <a:pt x="16875" y="9394"/>
                  </a:lnTo>
                  <a:cubicBezTo>
                    <a:pt x="16875" y="9394"/>
                    <a:pt x="16875" y="16904"/>
                    <a:pt x="16875" y="16904"/>
                  </a:cubicBezTo>
                  <a:close/>
                  <a:moveTo>
                    <a:pt x="21600" y="5635"/>
                  </a:moveTo>
                  <a:cubicBezTo>
                    <a:pt x="21600" y="4314"/>
                    <a:pt x="20954" y="3185"/>
                    <a:pt x="20031" y="2889"/>
                  </a:cubicBezTo>
                  <a:lnTo>
                    <a:pt x="11247" y="69"/>
                  </a:lnTo>
                  <a:cubicBezTo>
                    <a:pt x="11099" y="23"/>
                    <a:pt x="10949" y="0"/>
                    <a:pt x="10800" y="0"/>
                  </a:cubicBezTo>
                  <a:cubicBezTo>
                    <a:pt x="10651" y="0"/>
                    <a:pt x="10501" y="23"/>
                    <a:pt x="10345" y="72"/>
                  </a:cubicBezTo>
                  <a:lnTo>
                    <a:pt x="1570" y="2889"/>
                  </a:lnTo>
                  <a:cubicBezTo>
                    <a:pt x="645" y="3185"/>
                    <a:pt x="0" y="4314"/>
                    <a:pt x="0" y="5635"/>
                  </a:cubicBezTo>
                  <a:cubicBezTo>
                    <a:pt x="0" y="6955"/>
                    <a:pt x="645" y="8084"/>
                    <a:pt x="1570" y="8381"/>
                  </a:cubicBezTo>
                  <a:lnTo>
                    <a:pt x="3375" y="8960"/>
                  </a:lnTo>
                  <a:lnTo>
                    <a:pt x="3375" y="16904"/>
                  </a:lnTo>
                  <a:cubicBezTo>
                    <a:pt x="3375" y="19397"/>
                    <a:pt x="5425" y="21600"/>
                    <a:pt x="10800" y="21600"/>
                  </a:cubicBezTo>
                  <a:cubicBezTo>
                    <a:pt x="16174" y="21600"/>
                    <a:pt x="18225" y="19397"/>
                    <a:pt x="18225" y="16904"/>
                  </a:cubicBezTo>
                  <a:lnTo>
                    <a:pt x="18225" y="8960"/>
                  </a:lnTo>
                  <a:lnTo>
                    <a:pt x="20030" y="8381"/>
                  </a:lnTo>
                  <a:cubicBezTo>
                    <a:pt x="20954" y="8084"/>
                    <a:pt x="21600" y="6955"/>
                    <a:pt x="21600" y="563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61" name="Shape 1280">
              <a:extLst>
                <a:ext uri="{FF2B5EF4-FFF2-40B4-BE49-F238E27FC236}">
                  <a16:creationId xmlns:a16="http://schemas.microsoft.com/office/drawing/2014/main" id="{2155D8DB-A93D-4BAC-8533-DE755DDED20E}"/>
                </a:ext>
              </a:extLst>
            </p:cNvPr>
            <p:cNvSpPr/>
            <p:nvPr/>
          </p:nvSpPr>
          <p:spPr>
            <a:xfrm>
              <a:off x="6660284" y="4171869"/>
              <a:ext cx="27251" cy="14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64"/>
                  </a:moveTo>
                  <a:lnTo>
                    <a:pt x="0" y="19636"/>
                  </a:lnTo>
                  <a:cubicBezTo>
                    <a:pt x="0" y="20722"/>
                    <a:pt x="4841" y="21600"/>
                    <a:pt x="10800" y="21600"/>
                  </a:cubicBezTo>
                  <a:cubicBezTo>
                    <a:pt x="16759" y="21600"/>
                    <a:pt x="21600" y="20722"/>
                    <a:pt x="21600" y="19636"/>
                  </a:cubicBezTo>
                  <a:lnTo>
                    <a:pt x="21600" y="1964"/>
                  </a:lnTo>
                  <a:cubicBezTo>
                    <a:pt x="21600" y="878"/>
                    <a:pt x="16759" y="0"/>
                    <a:pt x="10800" y="0"/>
                  </a:cubicBezTo>
                  <a:cubicBezTo>
                    <a:pt x="4841" y="0"/>
                    <a:pt x="0" y="878"/>
                    <a:pt x="0" y="196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62" name="Shape 1281">
              <a:extLst>
                <a:ext uri="{FF2B5EF4-FFF2-40B4-BE49-F238E27FC236}">
                  <a16:creationId xmlns:a16="http://schemas.microsoft.com/office/drawing/2014/main" id="{018B2DC5-EF54-4CFB-94D5-60F46F34032E}"/>
                </a:ext>
              </a:extLst>
            </p:cNvPr>
            <p:cNvSpPr/>
            <p:nvPr/>
          </p:nvSpPr>
          <p:spPr>
            <a:xfrm>
              <a:off x="6646659" y="4335438"/>
              <a:ext cx="54502" cy="81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10427"/>
                    <a:pt x="0" y="14400"/>
                  </a:cubicBezTo>
                  <a:cubicBezTo>
                    <a:pt x="0" y="18373"/>
                    <a:pt x="4838" y="21600"/>
                    <a:pt x="10800" y="21600"/>
                  </a:cubicBezTo>
                  <a:cubicBezTo>
                    <a:pt x="16762" y="21600"/>
                    <a:pt x="21600" y="18373"/>
                    <a:pt x="21600" y="14400"/>
                  </a:cubicBezTo>
                  <a:cubicBezTo>
                    <a:pt x="21600" y="10427"/>
                    <a:pt x="16762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663" name="Shape 1282">
            <a:extLst>
              <a:ext uri="{FF2B5EF4-FFF2-40B4-BE49-F238E27FC236}">
                <a16:creationId xmlns:a16="http://schemas.microsoft.com/office/drawing/2014/main" id="{E7450582-89EA-414E-A173-C7CD59407EC2}"/>
              </a:ext>
            </a:extLst>
          </p:cNvPr>
          <p:cNvSpPr/>
          <p:nvPr userDrawn="1"/>
        </p:nvSpPr>
        <p:spPr>
          <a:xfrm>
            <a:off x="8349885" y="3583701"/>
            <a:ext cx="315753" cy="315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75" y="17550"/>
                </a:moveTo>
                <a:cubicBezTo>
                  <a:pt x="15513" y="17550"/>
                  <a:pt x="14344" y="15612"/>
                  <a:pt x="13810" y="12825"/>
                </a:cubicBezTo>
                <a:lnTo>
                  <a:pt x="15525" y="12825"/>
                </a:lnTo>
                <a:cubicBezTo>
                  <a:pt x="17038" y="12825"/>
                  <a:pt x="18225" y="11343"/>
                  <a:pt x="18225" y="9450"/>
                </a:cubicBezTo>
                <a:cubicBezTo>
                  <a:pt x="18225" y="7558"/>
                  <a:pt x="17038" y="6075"/>
                  <a:pt x="15525" y="6075"/>
                </a:cubicBezTo>
                <a:lnTo>
                  <a:pt x="13810" y="6075"/>
                </a:lnTo>
                <a:cubicBezTo>
                  <a:pt x="14344" y="3289"/>
                  <a:pt x="15513" y="1350"/>
                  <a:pt x="16875" y="1350"/>
                </a:cubicBezTo>
                <a:cubicBezTo>
                  <a:pt x="18739" y="1350"/>
                  <a:pt x="20250" y="4977"/>
                  <a:pt x="20250" y="9450"/>
                </a:cubicBezTo>
                <a:cubicBezTo>
                  <a:pt x="20250" y="13923"/>
                  <a:pt x="18739" y="17550"/>
                  <a:pt x="16875" y="17550"/>
                </a:cubicBezTo>
                <a:moveTo>
                  <a:pt x="8927" y="11483"/>
                </a:moveTo>
                <a:lnTo>
                  <a:pt x="8775" y="11483"/>
                </a:lnTo>
                <a:lnTo>
                  <a:pt x="8775" y="11475"/>
                </a:lnTo>
                <a:cubicBezTo>
                  <a:pt x="8029" y="11475"/>
                  <a:pt x="7425" y="10569"/>
                  <a:pt x="7425" y="9450"/>
                </a:cubicBezTo>
                <a:cubicBezTo>
                  <a:pt x="7425" y="8332"/>
                  <a:pt x="8029" y="7425"/>
                  <a:pt x="8775" y="7425"/>
                </a:cubicBezTo>
                <a:lnTo>
                  <a:pt x="8927" y="7425"/>
                </a:lnTo>
                <a:cubicBezTo>
                  <a:pt x="10200" y="7425"/>
                  <a:pt x="11392" y="6924"/>
                  <a:pt x="12441" y="6063"/>
                </a:cubicBezTo>
                <a:cubicBezTo>
                  <a:pt x="12249" y="7149"/>
                  <a:pt x="12150" y="8300"/>
                  <a:pt x="12150" y="9450"/>
                </a:cubicBezTo>
                <a:cubicBezTo>
                  <a:pt x="12150" y="10604"/>
                  <a:pt x="12249" y="11758"/>
                  <a:pt x="12443" y="12846"/>
                </a:cubicBezTo>
                <a:cubicBezTo>
                  <a:pt x="11393" y="11984"/>
                  <a:pt x="10200" y="11483"/>
                  <a:pt x="8927" y="11483"/>
                </a:cubicBezTo>
                <a:moveTo>
                  <a:pt x="8096" y="20250"/>
                </a:moveTo>
                <a:lnTo>
                  <a:pt x="5396" y="20250"/>
                </a:lnTo>
                <a:lnTo>
                  <a:pt x="5396" y="14175"/>
                </a:lnTo>
                <a:cubicBezTo>
                  <a:pt x="5396" y="13683"/>
                  <a:pt x="5264" y="13223"/>
                  <a:pt x="5033" y="12825"/>
                </a:cubicBezTo>
                <a:lnTo>
                  <a:pt x="5505" y="12825"/>
                </a:lnTo>
                <a:lnTo>
                  <a:pt x="5505" y="12833"/>
                </a:lnTo>
                <a:lnTo>
                  <a:pt x="7536" y="12833"/>
                </a:lnTo>
                <a:cubicBezTo>
                  <a:pt x="7463" y="13043"/>
                  <a:pt x="7421" y="13265"/>
                  <a:pt x="7421" y="13500"/>
                </a:cubicBezTo>
                <a:lnTo>
                  <a:pt x="7421" y="18225"/>
                </a:lnTo>
                <a:cubicBezTo>
                  <a:pt x="7421" y="18875"/>
                  <a:pt x="7785" y="19307"/>
                  <a:pt x="8001" y="19566"/>
                </a:cubicBezTo>
                <a:cubicBezTo>
                  <a:pt x="8031" y="19601"/>
                  <a:pt x="8066" y="19638"/>
                  <a:pt x="8096" y="19678"/>
                </a:cubicBezTo>
                <a:cubicBezTo>
                  <a:pt x="8096" y="19678"/>
                  <a:pt x="8096" y="20250"/>
                  <a:pt x="8096" y="20250"/>
                </a:cubicBezTo>
                <a:close/>
                <a:moveTo>
                  <a:pt x="1350" y="9450"/>
                </a:moveTo>
                <a:cubicBezTo>
                  <a:pt x="1350" y="8332"/>
                  <a:pt x="1954" y="7425"/>
                  <a:pt x="2700" y="7425"/>
                </a:cubicBezTo>
                <a:lnTo>
                  <a:pt x="7434" y="7425"/>
                </a:lnTo>
                <a:cubicBezTo>
                  <a:pt x="7015" y="7917"/>
                  <a:pt x="6750" y="8631"/>
                  <a:pt x="6750" y="9450"/>
                </a:cubicBezTo>
                <a:cubicBezTo>
                  <a:pt x="6750" y="10270"/>
                  <a:pt x="7015" y="10985"/>
                  <a:pt x="7434" y="11475"/>
                </a:cubicBezTo>
                <a:lnTo>
                  <a:pt x="2700" y="11475"/>
                </a:lnTo>
                <a:cubicBezTo>
                  <a:pt x="1954" y="11475"/>
                  <a:pt x="1350" y="10569"/>
                  <a:pt x="1350" y="9450"/>
                </a:cubicBezTo>
                <a:moveTo>
                  <a:pt x="13500" y="9450"/>
                </a:moveTo>
                <a:cubicBezTo>
                  <a:pt x="13500" y="8750"/>
                  <a:pt x="13541" y="8074"/>
                  <a:pt x="13611" y="7425"/>
                </a:cubicBezTo>
                <a:lnTo>
                  <a:pt x="15525" y="7425"/>
                </a:lnTo>
                <a:cubicBezTo>
                  <a:pt x="16270" y="7425"/>
                  <a:pt x="16875" y="8332"/>
                  <a:pt x="16875" y="9450"/>
                </a:cubicBezTo>
                <a:cubicBezTo>
                  <a:pt x="16875" y="10569"/>
                  <a:pt x="16270" y="11475"/>
                  <a:pt x="15525" y="11475"/>
                </a:cubicBezTo>
                <a:lnTo>
                  <a:pt x="13611" y="11475"/>
                </a:lnTo>
                <a:cubicBezTo>
                  <a:pt x="13541" y="10826"/>
                  <a:pt x="13500" y="10151"/>
                  <a:pt x="13500" y="9450"/>
                </a:cubicBezTo>
                <a:moveTo>
                  <a:pt x="16875" y="0"/>
                </a:moveTo>
                <a:cubicBezTo>
                  <a:pt x="15489" y="0"/>
                  <a:pt x="14400" y="952"/>
                  <a:pt x="13619" y="2421"/>
                </a:cubicBezTo>
                <a:lnTo>
                  <a:pt x="13604" y="2413"/>
                </a:lnTo>
                <a:cubicBezTo>
                  <a:pt x="12469" y="4635"/>
                  <a:pt x="10779" y="6075"/>
                  <a:pt x="8927" y="6075"/>
                </a:cubicBezTo>
                <a:lnTo>
                  <a:pt x="8479" y="6075"/>
                </a:lnTo>
                <a:lnTo>
                  <a:pt x="5505" y="6075"/>
                </a:lnTo>
                <a:lnTo>
                  <a:pt x="2700" y="6075"/>
                </a:lnTo>
                <a:cubicBezTo>
                  <a:pt x="1185" y="6075"/>
                  <a:pt x="0" y="7558"/>
                  <a:pt x="0" y="9450"/>
                </a:cubicBezTo>
                <a:cubicBezTo>
                  <a:pt x="0" y="11343"/>
                  <a:pt x="1185" y="12825"/>
                  <a:pt x="2700" y="12825"/>
                </a:cubicBezTo>
                <a:cubicBezTo>
                  <a:pt x="3444" y="12828"/>
                  <a:pt x="4046" y="13430"/>
                  <a:pt x="4046" y="14175"/>
                </a:cubicBezTo>
                <a:lnTo>
                  <a:pt x="4046" y="20250"/>
                </a:lnTo>
                <a:cubicBezTo>
                  <a:pt x="4046" y="20996"/>
                  <a:pt x="4651" y="21600"/>
                  <a:pt x="5396" y="21600"/>
                </a:cubicBezTo>
                <a:lnTo>
                  <a:pt x="8096" y="21600"/>
                </a:lnTo>
                <a:cubicBezTo>
                  <a:pt x="8842" y="21600"/>
                  <a:pt x="9446" y="20996"/>
                  <a:pt x="9446" y="20250"/>
                </a:cubicBezTo>
                <a:lnTo>
                  <a:pt x="9446" y="19575"/>
                </a:lnTo>
                <a:cubicBezTo>
                  <a:pt x="9446" y="18900"/>
                  <a:pt x="8771" y="18598"/>
                  <a:pt x="8771" y="18225"/>
                </a:cubicBezTo>
                <a:lnTo>
                  <a:pt x="8771" y="13500"/>
                </a:lnTo>
                <a:cubicBezTo>
                  <a:pt x="8771" y="13484"/>
                  <a:pt x="8782" y="13474"/>
                  <a:pt x="8783" y="13458"/>
                </a:cubicBezTo>
                <a:cubicBezTo>
                  <a:pt x="8790" y="13362"/>
                  <a:pt x="8816" y="13272"/>
                  <a:pt x="8859" y="13192"/>
                </a:cubicBezTo>
                <a:cubicBezTo>
                  <a:pt x="8871" y="13169"/>
                  <a:pt x="8884" y="13152"/>
                  <a:pt x="8899" y="13132"/>
                </a:cubicBezTo>
                <a:cubicBezTo>
                  <a:pt x="8953" y="13052"/>
                  <a:pt x="9020" y="12986"/>
                  <a:pt x="9103" y="12934"/>
                </a:cubicBezTo>
                <a:cubicBezTo>
                  <a:pt x="9107" y="12932"/>
                  <a:pt x="9109" y="12928"/>
                  <a:pt x="9112" y="12925"/>
                </a:cubicBezTo>
                <a:cubicBezTo>
                  <a:pt x="9115" y="12925"/>
                  <a:pt x="9118" y="12923"/>
                  <a:pt x="9120" y="12923"/>
                </a:cubicBezTo>
                <a:cubicBezTo>
                  <a:pt x="9174" y="12892"/>
                  <a:pt x="9238" y="12886"/>
                  <a:pt x="9300" y="12869"/>
                </a:cubicBezTo>
                <a:cubicBezTo>
                  <a:pt x="11003" y="13049"/>
                  <a:pt x="12546" y="14424"/>
                  <a:pt x="13604" y="16496"/>
                </a:cubicBezTo>
                <a:lnTo>
                  <a:pt x="13621" y="16487"/>
                </a:lnTo>
                <a:cubicBezTo>
                  <a:pt x="14404" y="17951"/>
                  <a:pt x="15491" y="18900"/>
                  <a:pt x="16875" y="18900"/>
                </a:cubicBezTo>
                <a:cubicBezTo>
                  <a:pt x="19977" y="18900"/>
                  <a:pt x="21600" y="14146"/>
                  <a:pt x="21600" y="9450"/>
                </a:cubicBezTo>
                <a:cubicBezTo>
                  <a:pt x="21600" y="4754"/>
                  <a:pt x="19977" y="0"/>
                  <a:pt x="16875" y="0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664" name="Shape 1283">
            <a:extLst>
              <a:ext uri="{FF2B5EF4-FFF2-40B4-BE49-F238E27FC236}">
                <a16:creationId xmlns:a16="http://schemas.microsoft.com/office/drawing/2014/main" id="{C1768FAA-0F26-4BE5-A2F0-87707FB3FE20}"/>
              </a:ext>
            </a:extLst>
          </p:cNvPr>
          <p:cNvSpPr/>
          <p:nvPr userDrawn="1"/>
        </p:nvSpPr>
        <p:spPr>
          <a:xfrm>
            <a:off x="7643600" y="3583702"/>
            <a:ext cx="315763" cy="315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600" extrusionOk="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2" y="18553"/>
                  <a:pt x="14628" y="18026"/>
                  <a:pt x="14188" y="16839"/>
                </a:cubicBezTo>
                <a:cubicBezTo>
                  <a:pt x="13746" y="15652"/>
                  <a:pt x="14691" y="14251"/>
                  <a:pt x="16301" y="13712"/>
                </a:cubicBezTo>
                <a:cubicBezTo>
                  <a:pt x="17910" y="13173"/>
                  <a:pt x="19574" y="13699"/>
                  <a:pt x="20015" y="14887"/>
                </a:cubicBezTo>
                <a:cubicBezTo>
                  <a:pt x="20457" y="16075"/>
                  <a:pt x="19511" y="17475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1"/>
                  <a:pt x="1450" y="18864"/>
                </a:cubicBezTo>
                <a:cubicBezTo>
                  <a:pt x="1008" y="17677"/>
                  <a:pt x="1954" y="16276"/>
                  <a:pt x="3563" y="15737"/>
                </a:cubicBezTo>
                <a:cubicBezTo>
                  <a:pt x="5172" y="15198"/>
                  <a:pt x="6836" y="15724"/>
                  <a:pt x="7277" y="16912"/>
                </a:cubicBezTo>
                <a:cubicBezTo>
                  <a:pt x="7719" y="18100"/>
                  <a:pt x="6773" y="19500"/>
                  <a:pt x="5163" y="20039"/>
                </a:cubicBezTo>
                <a:moveTo>
                  <a:pt x="21013" y="316"/>
                </a:moveTo>
                <a:cubicBezTo>
                  <a:pt x="20770" y="111"/>
                  <a:pt x="20463" y="0"/>
                  <a:pt x="20150" y="0"/>
                </a:cubicBezTo>
                <a:cubicBezTo>
                  <a:pt x="20072" y="0"/>
                  <a:pt x="19994" y="7"/>
                  <a:pt x="19916" y="21"/>
                </a:cubicBezTo>
                <a:lnTo>
                  <a:pt x="8497" y="2046"/>
                </a:lnTo>
                <a:cubicBezTo>
                  <a:pt x="7856" y="2159"/>
                  <a:pt x="7387" y="2720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5"/>
                </a:lnTo>
                <a:cubicBezTo>
                  <a:pt x="6706" y="14468"/>
                  <a:pt x="5822" y="14175"/>
                  <a:pt x="4839" y="14175"/>
                </a:cubicBezTo>
                <a:cubicBezTo>
                  <a:pt x="4268" y="14175"/>
                  <a:pt x="3697" y="14270"/>
                  <a:pt x="3140" y="14456"/>
                </a:cubicBezTo>
                <a:cubicBezTo>
                  <a:pt x="1866" y="14883"/>
                  <a:pt x="843" y="15740"/>
                  <a:pt x="336" y="16808"/>
                </a:cubicBezTo>
                <a:cubicBezTo>
                  <a:pt x="-56" y="17633"/>
                  <a:pt x="-107" y="18531"/>
                  <a:pt x="193" y="19336"/>
                </a:cubicBezTo>
                <a:cubicBezTo>
                  <a:pt x="703" y="20711"/>
                  <a:pt x="2156" y="21600"/>
                  <a:pt x="3892" y="21600"/>
                </a:cubicBezTo>
                <a:cubicBezTo>
                  <a:pt x="4463" y="21600"/>
                  <a:pt x="5033" y="21506"/>
                  <a:pt x="5590" y="21319"/>
                </a:cubicBezTo>
                <a:cubicBezTo>
                  <a:pt x="6865" y="20893"/>
                  <a:pt x="7887" y="20036"/>
                  <a:pt x="8395" y="18970"/>
                </a:cubicBezTo>
                <a:cubicBezTo>
                  <a:pt x="8612" y="18510"/>
                  <a:pt x="8715" y="18027"/>
                  <a:pt x="8719" y="17550"/>
                </a:cubicBezTo>
                <a:lnTo>
                  <a:pt x="8731" y="17550"/>
                </a:lnTo>
                <a:lnTo>
                  <a:pt x="8731" y="6750"/>
                </a:lnTo>
                <a:cubicBezTo>
                  <a:pt x="8808" y="6750"/>
                  <a:pt x="8887" y="6743"/>
                  <a:pt x="8964" y="6730"/>
                </a:cubicBezTo>
                <a:lnTo>
                  <a:pt x="20150" y="4746"/>
                </a:lnTo>
                <a:lnTo>
                  <a:pt x="20150" y="12940"/>
                </a:lnTo>
                <a:cubicBezTo>
                  <a:pt x="19469" y="12443"/>
                  <a:pt x="18585" y="12150"/>
                  <a:pt x="17601" y="12150"/>
                </a:cubicBezTo>
                <a:cubicBezTo>
                  <a:pt x="17030" y="12150"/>
                  <a:pt x="16460" y="12245"/>
                  <a:pt x="15902" y="12431"/>
                </a:cubicBezTo>
                <a:cubicBezTo>
                  <a:pt x="14628" y="12858"/>
                  <a:pt x="13606" y="13715"/>
                  <a:pt x="13099" y="14783"/>
                </a:cubicBezTo>
                <a:cubicBezTo>
                  <a:pt x="12707" y="15608"/>
                  <a:pt x="12657" y="16506"/>
                  <a:pt x="12956" y="17311"/>
                </a:cubicBezTo>
                <a:cubicBezTo>
                  <a:pt x="13466" y="18686"/>
                  <a:pt x="14918" y="19575"/>
                  <a:pt x="16654" y="19575"/>
                </a:cubicBezTo>
                <a:cubicBezTo>
                  <a:pt x="17224" y="19575"/>
                  <a:pt x="17796" y="19481"/>
                  <a:pt x="18353" y="19294"/>
                </a:cubicBezTo>
                <a:cubicBezTo>
                  <a:pt x="19628" y="18868"/>
                  <a:pt x="20650" y="18011"/>
                  <a:pt x="21157" y="16945"/>
                </a:cubicBezTo>
                <a:cubicBezTo>
                  <a:pt x="21375" y="16485"/>
                  <a:pt x="21477" y="16002"/>
                  <a:pt x="21481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2"/>
                  <a:pt x="21317" y="572"/>
                  <a:pt x="21013" y="316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665" name="Group 664">
            <a:extLst>
              <a:ext uri="{FF2B5EF4-FFF2-40B4-BE49-F238E27FC236}">
                <a16:creationId xmlns:a16="http://schemas.microsoft.com/office/drawing/2014/main" id="{BEFD6CC2-290A-479D-9CBC-CB810721B5EA}"/>
              </a:ext>
            </a:extLst>
          </p:cNvPr>
          <p:cNvGrpSpPr/>
          <p:nvPr userDrawn="1"/>
        </p:nvGrpSpPr>
        <p:grpSpPr>
          <a:xfrm>
            <a:off x="6982340" y="3583702"/>
            <a:ext cx="276284" cy="315870"/>
            <a:chOff x="8908476" y="3135955"/>
            <a:chExt cx="381512" cy="436175"/>
          </a:xfrm>
          <a:solidFill>
            <a:schemeClr val="accent1"/>
          </a:solidFill>
        </p:grpSpPr>
        <p:sp>
          <p:nvSpPr>
            <p:cNvPr id="666" name="Shape 1284">
              <a:extLst>
                <a:ext uri="{FF2B5EF4-FFF2-40B4-BE49-F238E27FC236}">
                  <a16:creationId xmlns:a16="http://schemas.microsoft.com/office/drawing/2014/main" id="{C2D28149-17F1-4009-B38D-0E30469D5EFA}"/>
                </a:ext>
              </a:extLst>
            </p:cNvPr>
            <p:cNvSpPr/>
            <p:nvPr/>
          </p:nvSpPr>
          <p:spPr>
            <a:xfrm>
              <a:off x="8908476" y="3135955"/>
              <a:ext cx="381512" cy="43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7425"/>
                  </a:moveTo>
                  <a:cubicBezTo>
                    <a:pt x="5687" y="7425"/>
                    <a:pt x="1543" y="6064"/>
                    <a:pt x="1543" y="4387"/>
                  </a:cubicBezTo>
                  <a:cubicBezTo>
                    <a:pt x="1543" y="2709"/>
                    <a:pt x="5687" y="1350"/>
                    <a:pt x="10800" y="1350"/>
                  </a:cubicBezTo>
                  <a:cubicBezTo>
                    <a:pt x="15913" y="1350"/>
                    <a:pt x="20057" y="2709"/>
                    <a:pt x="20057" y="4387"/>
                  </a:cubicBezTo>
                  <a:cubicBezTo>
                    <a:pt x="20057" y="6064"/>
                    <a:pt x="15913" y="7425"/>
                    <a:pt x="10800" y="7425"/>
                  </a:cubicBezTo>
                  <a:moveTo>
                    <a:pt x="20057" y="9113"/>
                  </a:moveTo>
                  <a:lnTo>
                    <a:pt x="20054" y="9113"/>
                  </a:lnTo>
                  <a:cubicBezTo>
                    <a:pt x="20054" y="9119"/>
                    <a:pt x="20057" y="9127"/>
                    <a:pt x="20057" y="9134"/>
                  </a:cubicBezTo>
                  <a:cubicBezTo>
                    <a:pt x="20057" y="10800"/>
                    <a:pt x="15912" y="12150"/>
                    <a:pt x="10800" y="12150"/>
                  </a:cubicBezTo>
                  <a:cubicBezTo>
                    <a:pt x="5688" y="12150"/>
                    <a:pt x="1543" y="10800"/>
                    <a:pt x="1543" y="9134"/>
                  </a:cubicBezTo>
                  <a:cubicBezTo>
                    <a:pt x="1543" y="9127"/>
                    <a:pt x="1546" y="9119"/>
                    <a:pt x="1546" y="9113"/>
                  </a:cubicBezTo>
                  <a:lnTo>
                    <a:pt x="1543" y="9113"/>
                  </a:lnTo>
                  <a:lnTo>
                    <a:pt x="1543" y="6794"/>
                  </a:lnTo>
                  <a:cubicBezTo>
                    <a:pt x="3565" y="8141"/>
                    <a:pt x="7271" y="8775"/>
                    <a:pt x="10800" y="8775"/>
                  </a:cubicBezTo>
                  <a:cubicBezTo>
                    <a:pt x="14329" y="8775"/>
                    <a:pt x="18035" y="8141"/>
                    <a:pt x="20057" y="6794"/>
                  </a:cubicBezTo>
                  <a:cubicBezTo>
                    <a:pt x="20057" y="6794"/>
                    <a:pt x="20057" y="9113"/>
                    <a:pt x="20057" y="9113"/>
                  </a:cubicBezTo>
                  <a:close/>
                  <a:moveTo>
                    <a:pt x="20057" y="13163"/>
                  </a:moveTo>
                  <a:lnTo>
                    <a:pt x="20054" y="13163"/>
                  </a:lnTo>
                  <a:cubicBezTo>
                    <a:pt x="20054" y="13169"/>
                    <a:pt x="20057" y="13177"/>
                    <a:pt x="20057" y="13184"/>
                  </a:cubicBezTo>
                  <a:cubicBezTo>
                    <a:pt x="20057" y="14850"/>
                    <a:pt x="15912" y="16200"/>
                    <a:pt x="10800" y="16200"/>
                  </a:cubicBezTo>
                  <a:cubicBezTo>
                    <a:pt x="5688" y="16200"/>
                    <a:pt x="1543" y="14850"/>
                    <a:pt x="1543" y="13184"/>
                  </a:cubicBezTo>
                  <a:cubicBezTo>
                    <a:pt x="1543" y="13177"/>
                    <a:pt x="1546" y="13169"/>
                    <a:pt x="1546" y="13163"/>
                  </a:cubicBezTo>
                  <a:lnTo>
                    <a:pt x="1543" y="13163"/>
                  </a:lnTo>
                  <a:lnTo>
                    <a:pt x="1543" y="10640"/>
                  </a:lnTo>
                  <a:cubicBezTo>
                    <a:pt x="3137" y="12077"/>
                    <a:pt x="6982" y="12825"/>
                    <a:pt x="10800" y="12825"/>
                  </a:cubicBezTo>
                  <a:cubicBezTo>
                    <a:pt x="14618" y="12825"/>
                    <a:pt x="18463" y="12077"/>
                    <a:pt x="20057" y="10640"/>
                  </a:cubicBezTo>
                  <a:cubicBezTo>
                    <a:pt x="20057" y="10640"/>
                    <a:pt x="20057" y="13163"/>
                    <a:pt x="20057" y="13163"/>
                  </a:cubicBezTo>
                  <a:close/>
                  <a:moveTo>
                    <a:pt x="20057" y="17213"/>
                  </a:moveTo>
                  <a:cubicBezTo>
                    <a:pt x="20057" y="18889"/>
                    <a:pt x="15913" y="20250"/>
                    <a:pt x="10800" y="20250"/>
                  </a:cubicBezTo>
                  <a:cubicBezTo>
                    <a:pt x="5687" y="20250"/>
                    <a:pt x="1543" y="18889"/>
                    <a:pt x="1543" y="17213"/>
                  </a:cubicBezTo>
                  <a:lnTo>
                    <a:pt x="1543" y="14690"/>
                  </a:lnTo>
                  <a:cubicBezTo>
                    <a:pt x="3137" y="16127"/>
                    <a:pt x="6982" y="16875"/>
                    <a:pt x="10800" y="16875"/>
                  </a:cubicBezTo>
                  <a:cubicBezTo>
                    <a:pt x="14618" y="16875"/>
                    <a:pt x="18463" y="16127"/>
                    <a:pt x="20057" y="14690"/>
                  </a:cubicBezTo>
                  <a:cubicBezTo>
                    <a:pt x="20057" y="14690"/>
                    <a:pt x="20057" y="17213"/>
                    <a:pt x="20057" y="17213"/>
                  </a:cubicBezTo>
                  <a:close/>
                  <a:moveTo>
                    <a:pt x="10800" y="0"/>
                  </a:moveTo>
                  <a:cubicBezTo>
                    <a:pt x="5598" y="0"/>
                    <a:pt x="0" y="1372"/>
                    <a:pt x="0" y="4387"/>
                  </a:cubicBezTo>
                  <a:lnTo>
                    <a:pt x="0" y="17213"/>
                  </a:lnTo>
                  <a:cubicBezTo>
                    <a:pt x="0" y="20226"/>
                    <a:pt x="5598" y="21600"/>
                    <a:pt x="10800" y="21600"/>
                  </a:cubicBezTo>
                  <a:cubicBezTo>
                    <a:pt x="16002" y="21600"/>
                    <a:pt x="21600" y="20226"/>
                    <a:pt x="21600" y="17213"/>
                  </a:cubicBezTo>
                  <a:lnTo>
                    <a:pt x="21600" y="4387"/>
                  </a:lnTo>
                  <a:cubicBezTo>
                    <a:pt x="21600" y="1372"/>
                    <a:pt x="16002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67" name="Shape 1285">
              <a:extLst>
                <a:ext uri="{FF2B5EF4-FFF2-40B4-BE49-F238E27FC236}">
                  <a16:creationId xmlns:a16="http://schemas.microsoft.com/office/drawing/2014/main" id="{0DB657F0-F3CA-4EFD-B4A2-437E17FF3CB9}"/>
                </a:ext>
              </a:extLst>
            </p:cNvPr>
            <p:cNvSpPr/>
            <p:nvPr/>
          </p:nvSpPr>
          <p:spPr>
            <a:xfrm>
              <a:off x="9208236" y="3476717"/>
              <a:ext cx="27251" cy="2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70" y="21600"/>
                    <a:pt x="21600" y="16770"/>
                    <a:pt x="21600" y="10800"/>
                  </a:cubicBezTo>
                  <a:cubicBezTo>
                    <a:pt x="21600" y="4830"/>
                    <a:pt x="16770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70"/>
                    <a:pt x="4830" y="21600"/>
                    <a:pt x="108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68" name="Shape 1286">
              <a:extLst>
                <a:ext uri="{FF2B5EF4-FFF2-40B4-BE49-F238E27FC236}">
                  <a16:creationId xmlns:a16="http://schemas.microsoft.com/office/drawing/2014/main" id="{89CA40FF-DF45-458D-8DC4-1BA36243ADEE}"/>
                </a:ext>
              </a:extLst>
            </p:cNvPr>
            <p:cNvSpPr/>
            <p:nvPr/>
          </p:nvSpPr>
          <p:spPr>
            <a:xfrm>
              <a:off x="9208236" y="3394932"/>
              <a:ext cx="27251" cy="2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70" y="21600"/>
                    <a:pt x="21600" y="16770"/>
                    <a:pt x="21600" y="10800"/>
                  </a:cubicBezTo>
                  <a:cubicBezTo>
                    <a:pt x="21600" y="4830"/>
                    <a:pt x="16770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70"/>
                    <a:pt x="4830" y="21600"/>
                    <a:pt x="108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69" name="Shape 1287">
              <a:extLst>
                <a:ext uri="{FF2B5EF4-FFF2-40B4-BE49-F238E27FC236}">
                  <a16:creationId xmlns:a16="http://schemas.microsoft.com/office/drawing/2014/main" id="{676C1C84-E083-475A-A6CA-447CCFDF5D46}"/>
                </a:ext>
              </a:extLst>
            </p:cNvPr>
            <p:cNvSpPr/>
            <p:nvPr/>
          </p:nvSpPr>
          <p:spPr>
            <a:xfrm>
              <a:off x="9208236" y="3313150"/>
              <a:ext cx="27251" cy="2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70" y="21600"/>
                    <a:pt x="21600" y="16770"/>
                    <a:pt x="21600" y="10800"/>
                  </a:cubicBezTo>
                  <a:cubicBezTo>
                    <a:pt x="21600" y="4830"/>
                    <a:pt x="16770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70"/>
                    <a:pt x="4830" y="21600"/>
                    <a:pt x="108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670" name="Group 669">
            <a:extLst>
              <a:ext uri="{FF2B5EF4-FFF2-40B4-BE49-F238E27FC236}">
                <a16:creationId xmlns:a16="http://schemas.microsoft.com/office/drawing/2014/main" id="{56666E01-1DB3-4FF6-AE4C-37CE273DDF90}"/>
              </a:ext>
            </a:extLst>
          </p:cNvPr>
          <p:cNvGrpSpPr/>
          <p:nvPr userDrawn="1"/>
        </p:nvGrpSpPr>
        <p:grpSpPr>
          <a:xfrm>
            <a:off x="6238541" y="3583702"/>
            <a:ext cx="315748" cy="315868"/>
            <a:chOff x="8009200" y="3135955"/>
            <a:chExt cx="436007" cy="436173"/>
          </a:xfrm>
          <a:solidFill>
            <a:schemeClr val="accent1"/>
          </a:solidFill>
        </p:grpSpPr>
        <p:sp>
          <p:nvSpPr>
            <p:cNvPr id="671" name="Shape 1288">
              <a:extLst>
                <a:ext uri="{FF2B5EF4-FFF2-40B4-BE49-F238E27FC236}">
                  <a16:creationId xmlns:a16="http://schemas.microsoft.com/office/drawing/2014/main" id="{C32F75A4-480C-4EFB-8787-9FD543588945}"/>
                </a:ext>
              </a:extLst>
            </p:cNvPr>
            <p:cNvSpPr/>
            <p:nvPr/>
          </p:nvSpPr>
          <p:spPr>
            <a:xfrm>
              <a:off x="8009200" y="3135955"/>
              <a:ext cx="436007" cy="436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453" extrusionOk="0">
                  <a:moveTo>
                    <a:pt x="8035" y="20113"/>
                  </a:moveTo>
                  <a:cubicBezTo>
                    <a:pt x="5817" y="17892"/>
                    <a:pt x="3557" y="15628"/>
                    <a:pt x="1338" y="13409"/>
                  </a:cubicBezTo>
                  <a:cubicBezTo>
                    <a:pt x="3241" y="7240"/>
                    <a:pt x="11489" y="7510"/>
                    <a:pt x="13391" y="1341"/>
                  </a:cubicBezTo>
                  <a:cubicBezTo>
                    <a:pt x="15609" y="3561"/>
                    <a:pt x="17870" y="5825"/>
                    <a:pt x="20088" y="8045"/>
                  </a:cubicBezTo>
                  <a:cubicBezTo>
                    <a:pt x="18185" y="14213"/>
                    <a:pt x="9937" y="13944"/>
                    <a:pt x="8035" y="20113"/>
                  </a:cubicBezTo>
                  <a:moveTo>
                    <a:pt x="21034" y="7097"/>
                  </a:moveTo>
                  <a:lnTo>
                    <a:pt x="14339" y="393"/>
                  </a:lnTo>
                  <a:cubicBezTo>
                    <a:pt x="14006" y="61"/>
                    <a:pt x="13525" y="-73"/>
                    <a:pt x="13070" y="40"/>
                  </a:cubicBezTo>
                  <a:cubicBezTo>
                    <a:pt x="12829" y="99"/>
                    <a:pt x="12614" y="223"/>
                    <a:pt x="12444" y="393"/>
                  </a:cubicBezTo>
                  <a:cubicBezTo>
                    <a:pt x="12292" y="546"/>
                    <a:pt x="12178" y="734"/>
                    <a:pt x="12112" y="944"/>
                  </a:cubicBezTo>
                  <a:cubicBezTo>
                    <a:pt x="11808" y="1929"/>
                    <a:pt x="11284" y="2785"/>
                    <a:pt x="10508" y="3563"/>
                  </a:cubicBezTo>
                  <a:cubicBezTo>
                    <a:pt x="9472" y="4599"/>
                    <a:pt x="8122" y="5385"/>
                    <a:pt x="6693" y="6215"/>
                  </a:cubicBezTo>
                  <a:cubicBezTo>
                    <a:pt x="5177" y="7095"/>
                    <a:pt x="3612" y="8006"/>
                    <a:pt x="2328" y="9291"/>
                  </a:cubicBezTo>
                  <a:cubicBezTo>
                    <a:pt x="1237" y="10384"/>
                    <a:pt x="494" y="11600"/>
                    <a:pt x="59" y="13012"/>
                  </a:cubicBezTo>
                  <a:cubicBezTo>
                    <a:pt x="-87" y="13489"/>
                    <a:pt x="41" y="14004"/>
                    <a:pt x="392" y="14357"/>
                  </a:cubicBezTo>
                  <a:lnTo>
                    <a:pt x="7087" y="21061"/>
                  </a:lnTo>
                  <a:cubicBezTo>
                    <a:pt x="7420" y="21393"/>
                    <a:pt x="7901" y="21527"/>
                    <a:pt x="8356" y="21414"/>
                  </a:cubicBezTo>
                  <a:cubicBezTo>
                    <a:pt x="8597" y="21354"/>
                    <a:pt x="8812" y="21231"/>
                    <a:pt x="8982" y="21061"/>
                  </a:cubicBezTo>
                  <a:cubicBezTo>
                    <a:pt x="9134" y="20909"/>
                    <a:pt x="9248" y="20720"/>
                    <a:pt x="9314" y="20508"/>
                  </a:cubicBezTo>
                  <a:cubicBezTo>
                    <a:pt x="9618" y="19524"/>
                    <a:pt x="10142" y="18667"/>
                    <a:pt x="10919" y="17891"/>
                  </a:cubicBezTo>
                  <a:cubicBezTo>
                    <a:pt x="11955" y="16854"/>
                    <a:pt x="13304" y="16069"/>
                    <a:pt x="14733" y="15239"/>
                  </a:cubicBezTo>
                  <a:cubicBezTo>
                    <a:pt x="16249" y="14358"/>
                    <a:pt x="17814" y="13447"/>
                    <a:pt x="19098" y="12162"/>
                  </a:cubicBezTo>
                  <a:cubicBezTo>
                    <a:pt x="20189" y="11070"/>
                    <a:pt x="20932" y="9852"/>
                    <a:pt x="21367" y="8441"/>
                  </a:cubicBezTo>
                  <a:cubicBezTo>
                    <a:pt x="21513" y="7965"/>
                    <a:pt x="21385" y="7448"/>
                    <a:pt x="21034" y="7097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72" name="Shape 1289">
              <a:extLst>
                <a:ext uri="{FF2B5EF4-FFF2-40B4-BE49-F238E27FC236}">
                  <a16:creationId xmlns:a16="http://schemas.microsoft.com/office/drawing/2014/main" id="{1DCF8503-0B7C-446E-99B1-53A53E8AA01C}"/>
                </a:ext>
              </a:extLst>
            </p:cNvPr>
            <p:cNvSpPr/>
            <p:nvPr/>
          </p:nvSpPr>
          <p:spPr>
            <a:xfrm>
              <a:off x="8172704" y="3285889"/>
              <a:ext cx="117893" cy="122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16" extrusionOk="0">
                  <a:moveTo>
                    <a:pt x="17511" y="14987"/>
                  </a:moveTo>
                  <a:cubicBezTo>
                    <a:pt x="17288" y="15385"/>
                    <a:pt x="17032" y="15740"/>
                    <a:pt x="16731" y="16049"/>
                  </a:cubicBezTo>
                  <a:cubicBezTo>
                    <a:pt x="15341" y="14693"/>
                    <a:pt x="13948" y="13205"/>
                    <a:pt x="12560" y="11676"/>
                  </a:cubicBezTo>
                  <a:cubicBezTo>
                    <a:pt x="12912" y="11521"/>
                    <a:pt x="13287" y="11362"/>
                    <a:pt x="13690" y="11199"/>
                  </a:cubicBezTo>
                  <a:cubicBezTo>
                    <a:pt x="14092" y="11035"/>
                    <a:pt x="14495" y="10927"/>
                    <a:pt x="14896" y="10862"/>
                  </a:cubicBezTo>
                  <a:cubicBezTo>
                    <a:pt x="15308" y="10801"/>
                    <a:pt x="15715" y="10820"/>
                    <a:pt x="16123" y="10913"/>
                  </a:cubicBezTo>
                  <a:cubicBezTo>
                    <a:pt x="16528" y="11012"/>
                    <a:pt x="16910" y="11222"/>
                    <a:pt x="17262" y="11554"/>
                  </a:cubicBezTo>
                  <a:cubicBezTo>
                    <a:pt x="17613" y="11891"/>
                    <a:pt x="17836" y="12244"/>
                    <a:pt x="17923" y="12621"/>
                  </a:cubicBezTo>
                  <a:cubicBezTo>
                    <a:pt x="18020" y="13004"/>
                    <a:pt x="18025" y="13392"/>
                    <a:pt x="17958" y="13790"/>
                  </a:cubicBezTo>
                  <a:cubicBezTo>
                    <a:pt x="17883" y="14187"/>
                    <a:pt x="17739" y="14585"/>
                    <a:pt x="17511" y="14987"/>
                  </a:cubicBezTo>
                  <a:moveTo>
                    <a:pt x="5799" y="10193"/>
                  </a:moveTo>
                  <a:cubicBezTo>
                    <a:pt x="5096" y="10221"/>
                    <a:pt x="4483" y="9997"/>
                    <a:pt x="3947" y="9496"/>
                  </a:cubicBezTo>
                  <a:cubicBezTo>
                    <a:pt x="3718" y="9286"/>
                    <a:pt x="3559" y="9028"/>
                    <a:pt x="3462" y="8724"/>
                  </a:cubicBezTo>
                  <a:cubicBezTo>
                    <a:pt x="3360" y="8420"/>
                    <a:pt x="3326" y="8088"/>
                    <a:pt x="3366" y="7723"/>
                  </a:cubicBezTo>
                  <a:cubicBezTo>
                    <a:pt x="3398" y="7363"/>
                    <a:pt x="3509" y="6989"/>
                    <a:pt x="3703" y="6610"/>
                  </a:cubicBezTo>
                  <a:cubicBezTo>
                    <a:pt x="3890" y="6231"/>
                    <a:pt x="4160" y="5852"/>
                    <a:pt x="4511" y="5488"/>
                  </a:cubicBezTo>
                  <a:cubicBezTo>
                    <a:pt x="5769" y="6694"/>
                    <a:pt x="7023" y="8018"/>
                    <a:pt x="8282" y="9389"/>
                  </a:cubicBezTo>
                  <a:cubicBezTo>
                    <a:pt x="7331" y="9894"/>
                    <a:pt x="6501" y="10165"/>
                    <a:pt x="5799" y="10193"/>
                  </a:cubicBezTo>
                  <a:moveTo>
                    <a:pt x="19679" y="8570"/>
                  </a:moveTo>
                  <a:cubicBezTo>
                    <a:pt x="18869" y="7915"/>
                    <a:pt x="18055" y="7471"/>
                    <a:pt x="17236" y="7251"/>
                  </a:cubicBezTo>
                  <a:cubicBezTo>
                    <a:pt x="16421" y="7031"/>
                    <a:pt x="15604" y="6942"/>
                    <a:pt x="14779" y="6998"/>
                  </a:cubicBezTo>
                  <a:cubicBezTo>
                    <a:pt x="13965" y="7059"/>
                    <a:pt x="13131" y="7237"/>
                    <a:pt x="12297" y="7546"/>
                  </a:cubicBezTo>
                  <a:cubicBezTo>
                    <a:pt x="11462" y="7859"/>
                    <a:pt x="10626" y="8200"/>
                    <a:pt x="9782" y="8593"/>
                  </a:cubicBezTo>
                  <a:cubicBezTo>
                    <a:pt x="8448" y="7115"/>
                    <a:pt x="7115" y="5658"/>
                    <a:pt x="5779" y="4300"/>
                  </a:cubicBezTo>
                  <a:cubicBezTo>
                    <a:pt x="6382" y="3776"/>
                    <a:pt x="6963" y="3509"/>
                    <a:pt x="7527" y="3490"/>
                  </a:cubicBezTo>
                  <a:cubicBezTo>
                    <a:pt x="8088" y="3467"/>
                    <a:pt x="8631" y="3523"/>
                    <a:pt x="9145" y="3649"/>
                  </a:cubicBezTo>
                  <a:cubicBezTo>
                    <a:pt x="9669" y="3776"/>
                    <a:pt x="10149" y="3883"/>
                    <a:pt x="10591" y="3967"/>
                  </a:cubicBezTo>
                  <a:cubicBezTo>
                    <a:pt x="11038" y="4052"/>
                    <a:pt x="11425" y="3958"/>
                    <a:pt x="11765" y="3682"/>
                  </a:cubicBezTo>
                  <a:cubicBezTo>
                    <a:pt x="12123" y="3383"/>
                    <a:pt x="12322" y="2995"/>
                    <a:pt x="12351" y="2527"/>
                  </a:cubicBezTo>
                  <a:cubicBezTo>
                    <a:pt x="12377" y="2054"/>
                    <a:pt x="12190" y="1596"/>
                    <a:pt x="11782" y="1147"/>
                  </a:cubicBezTo>
                  <a:cubicBezTo>
                    <a:pt x="11259" y="569"/>
                    <a:pt x="10631" y="216"/>
                    <a:pt x="9873" y="85"/>
                  </a:cubicBezTo>
                  <a:cubicBezTo>
                    <a:pt x="9126" y="-41"/>
                    <a:pt x="8359" y="-29"/>
                    <a:pt x="7565" y="137"/>
                  </a:cubicBezTo>
                  <a:cubicBezTo>
                    <a:pt x="6780" y="310"/>
                    <a:pt x="6032" y="595"/>
                    <a:pt x="5324" y="997"/>
                  </a:cubicBezTo>
                  <a:cubicBezTo>
                    <a:pt x="4617" y="1400"/>
                    <a:pt x="4049" y="1811"/>
                    <a:pt x="3627" y="2213"/>
                  </a:cubicBezTo>
                  <a:cubicBezTo>
                    <a:pt x="3464" y="2066"/>
                    <a:pt x="3303" y="1919"/>
                    <a:pt x="3142" y="1774"/>
                  </a:cubicBezTo>
                  <a:cubicBezTo>
                    <a:pt x="2963" y="1615"/>
                    <a:pt x="2739" y="1531"/>
                    <a:pt x="2471" y="1535"/>
                  </a:cubicBezTo>
                  <a:cubicBezTo>
                    <a:pt x="2201" y="1535"/>
                    <a:pt x="1978" y="1648"/>
                    <a:pt x="1794" y="1853"/>
                  </a:cubicBezTo>
                  <a:cubicBezTo>
                    <a:pt x="1615" y="2054"/>
                    <a:pt x="1530" y="2288"/>
                    <a:pt x="1566" y="2536"/>
                  </a:cubicBezTo>
                  <a:cubicBezTo>
                    <a:pt x="1590" y="2793"/>
                    <a:pt x="1697" y="2990"/>
                    <a:pt x="1881" y="3140"/>
                  </a:cubicBezTo>
                  <a:cubicBezTo>
                    <a:pt x="2045" y="3271"/>
                    <a:pt x="2203" y="3402"/>
                    <a:pt x="2365" y="3537"/>
                  </a:cubicBezTo>
                  <a:cubicBezTo>
                    <a:pt x="1732" y="4276"/>
                    <a:pt x="1208" y="5095"/>
                    <a:pt x="796" y="5958"/>
                  </a:cubicBezTo>
                  <a:cubicBezTo>
                    <a:pt x="379" y="6821"/>
                    <a:pt x="130" y="7677"/>
                    <a:pt x="38" y="8509"/>
                  </a:cubicBezTo>
                  <a:cubicBezTo>
                    <a:pt x="-59" y="9346"/>
                    <a:pt x="33" y="10114"/>
                    <a:pt x="299" y="10824"/>
                  </a:cubicBezTo>
                  <a:cubicBezTo>
                    <a:pt x="567" y="11540"/>
                    <a:pt x="1056" y="12148"/>
                    <a:pt x="1774" y="12723"/>
                  </a:cubicBezTo>
                  <a:cubicBezTo>
                    <a:pt x="2943" y="13659"/>
                    <a:pt x="4321" y="14057"/>
                    <a:pt x="5916" y="13968"/>
                  </a:cubicBezTo>
                  <a:cubicBezTo>
                    <a:pt x="7508" y="13874"/>
                    <a:pt x="9223" y="13416"/>
                    <a:pt x="11065" y="12462"/>
                  </a:cubicBezTo>
                  <a:cubicBezTo>
                    <a:pt x="12533" y="14094"/>
                    <a:pt x="14002" y="15717"/>
                    <a:pt x="15471" y="17223"/>
                  </a:cubicBezTo>
                  <a:cubicBezTo>
                    <a:pt x="14850" y="17728"/>
                    <a:pt x="14305" y="18018"/>
                    <a:pt x="13827" y="18112"/>
                  </a:cubicBezTo>
                  <a:cubicBezTo>
                    <a:pt x="13344" y="18210"/>
                    <a:pt x="12917" y="18201"/>
                    <a:pt x="12530" y="18088"/>
                  </a:cubicBezTo>
                  <a:cubicBezTo>
                    <a:pt x="12143" y="17971"/>
                    <a:pt x="11782" y="17803"/>
                    <a:pt x="11455" y="17588"/>
                  </a:cubicBezTo>
                  <a:cubicBezTo>
                    <a:pt x="11125" y="17368"/>
                    <a:pt x="10799" y="17181"/>
                    <a:pt x="10474" y="17027"/>
                  </a:cubicBezTo>
                  <a:cubicBezTo>
                    <a:pt x="10154" y="16872"/>
                    <a:pt x="9823" y="16788"/>
                    <a:pt x="9486" y="16783"/>
                  </a:cubicBezTo>
                  <a:cubicBezTo>
                    <a:pt x="9145" y="16779"/>
                    <a:pt x="8785" y="16938"/>
                    <a:pt x="8389" y="17265"/>
                  </a:cubicBezTo>
                  <a:cubicBezTo>
                    <a:pt x="7982" y="17607"/>
                    <a:pt x="7778" y="18004"/>
                    <a:pt x="7778" y="18453"/>
                  </a:cubicBezTo>
                  <a:cubicBezTo>
                    <a:pt x="7778" y="18898"/>
                    <a:pt x="7991" y="19351"/>
                    <a:pt x="8408" y="19810"/>
                  </a:cubicBezTo>
                  <a:cubicBezTo>
                    <a:pt x="8830" y="20268"/>
                    <a:pt x="9379" y="20652"/>
                    <a:pt x="10043" y="20956"/>
                  </a:cubicBezTo>
                  <a:cubicBezTo>
                    <a:pt x="10708" y="21260"/>
                    <a:pt x="11455" y="21451"/>
                    <a:pt x="12280" y="21503"/>
                  </a:cubicBezTo>
                  <a:cubicBezTo>
                    <a:pt x="13104" y="21559"/>
                    <a:pt x="13971" y="21437"/>
                    <a:pt x="14886" y="21110"/>
                  </a:cubicBezTo>
                  <a:cubicBezTo>
                    <a:pt x="15808" y="20787"/>
                    <a:pt x="16722" y="20203"/>
                    <a:pt x="17618" y="19333"/>
                  </a:cubicBezTo>
                  <a:cubicBezTo>
                    <a:pt x="18052" y="19740"/>
                    <a:pt x="18489" y="20128"/>
                    <a:pt x="18921" y="20502"/>
                  </a:cubicBezTo>
                  <a:cubicBezTo>
                    <a:pt x="19108" y="20656"/>
                    <a:pt x="19328" y="20731"/>
                    <a:pt x="19601" y="20712"/>
                  </a:cubicBezTo>
                  <a:cubicBezTo>
                    <a:pt x="19862" y="20703"/>
                    <a:pt x="20091" y="20586"/>
                    <a:pt x="20269" y="20376"/>
                  </a:cubicBezTo>
                  <a:cubicBezTo>
                    <a:pt x="20456" y="20160"/>
                    <a:pt x="20532" y="19922"/>
                    <a:pt x="20503" y="19674"/>
                  </a:cubicBezTo>
                  <a:cubicBezTo>
                    <a:pt x="20478" y="19421"/>
                    <a:pt x="20371" y="19230"/>
                    <a:pt x="20193" y="19089"/>
                  </a:cubicBezTo>
                  <a:cubicBezTo>
                    <a:pt x="19755" y="18753"/>
                    <a:pt x="19321" y="18397"/>
                    <a:pt x="18885" y="18023"/>
                  </a:cubicBezTo>
                  <a:cubicBezTo>
                    <a:pt x="19627" y="17144"/>
                    <a:pt x="20222" y="16217"/>
                    <a:pt x="20664" y="15301"/>
                  </a:cubicBezTo>
                  <a:cubicBezTo>
                    <a:pt x="21103" y="14379"/>
                    <a:pt x="21368" y="13491"/>
                    <a:pt x="21454" y="12667"/>
                  </a:cubicBezTo>
                  <a:cubicBezTo>
                    <a:pt x="21541" y="11839"/>
                    <a:pt x="21439" y="11091"/>
                    <a:pt x="21159" y="10413"/>
                  </a:cubicBezTo>
                  <a:cubicBezTo>
                    <a:pt x="20880" y="9725"/>
                    <a:pt x="20387" y="9136"/>
                    <a:pt x="19679" y="857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73" name="Shape 1290">
              <a:extLst>
                <a:ext uri="{FF2B5EF4-FFF2-40B4-BE49-F238E27FC236}">
                  <a16:creationId xmlns:a16="http://schemas.microsoft.com/office/drawing/2014/main" id="{1CCB54B5-4E28-4837-8D71-ABA5273ABEC4}"/>
                </a:ext>
              </a:extLst>
            </p:cNvPr>
            <p:cNvSpPr/>
            <p:nvPr/>
          </p:nvSpPr>
          <p:spPr>
            <a:xfrm>
              <a:off x="8159077" y="3435824"/>
              <a:ext cx="65947" cy="6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203" extrusionOk="0">
                  <a:moveTo>
                    <a:pt x="17615" y="468"/>
                  </a:moveTo>
                  <a:lnTo>
                    <a:pt x="17607" y="468"/>
                  </a:lnTo>
                  <a:cubicBezTo>
                    <a:pt x="14871" y="2476"/>
                    <a:pt x="12201" y="4591"/>
                    <a:pt x="9728" y="6958"/>
                  </a:cubicBezTo>
                  <a:cubicBezTo>
                    <a:pt x="7349" y="9227"/>
                    <a:pt x="5200" y="11619"/>
                    <a:pt x="3330" y="14060"/>
                  </a:cubicBezTo>
                  <a:lnTo>
                    <a:pt x="342" y="17962"/>
                  </a:lnTo>
                  <a:lnTo>
                    <a:pt x="350" y="17970"/>
                  </a:lnTo>
                  <a:cubicBezTo>
                    <a:pt x="-197" y="18787"/>
                    <a:pt x="-105" y="19880"/>
                    <a:pt x="639" y="20591"/>
                  </a:cubicBezTo>
                  <a:cubicBezTo>
                    <a:pt x="1492" y="21407"/>
                    <a:pt x="2890" y="21407"/>
                    <a:pt x="3747" y="20591"/>
                  </a:cubicBezTo>
                  <a:cubicBezTo>
                    <a:pt x="3877" y="20460"/>
                    <a:pt x="3984" y="20321"/>
                    <a:pt x="4070" y="20174"/>
                  </a:cubicBezTo>
                  <a:lnTo>
                    <a:pt x="6868" y="16517"/>
                  </a:lnTo>
                  <a:cubicBezTo>
                    <a:pt x="8601" y="14256"/>
                    <a:pt x="10606" y="12027"/>
                    <a:pt x="12825" y="9913"/>
                  </a:cubicBezTo>
                  <a:cubicBezTo>
                    <a:pt x="15281" y="7570"/>
                    <a:pt x="17558" y="5758"/>
                    <a:pt x="20330" y="3750"/>
                  </a:cubicBezTo>
                  <a:lnTo>
                    <a:pt x="20321" y="3742"/>
                  </a:lnTo>
                  <a:cubicBezTo>
                    <a:pt x="20400" y="3685"/>
                    <a:pt x="20473" y="3636"/>
                    <a:pt x="20544" y="3570"/>
                  </a:cubicBezTo>
                  <a:cubicBezTo>
                    <a:pt x="21403" y="2754"/>
                    <a:pt x="21403" y="1427"/>
                    <a:pt x="20544" y="607"/>
                  </a:cubicBezTo>
                  <a:cubicBezTo>
                    <a:pt x="19742" y="-160"/>
                    <a:pt x="18472" y="-193"/>
                    <a:pt x="17615" y="46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74" name="Shape 1291">
              <a:extLst>
                <a:ext uri="{FF2B5EF4-FFF2-40B4-BE49-F238E27FC236}">
                  <a16:creationId xmlns:a16="http://schemas.microsoft.com/office/drawing/2014/main" id="{86347BA2-CE2D-42CA-9A4A-48C6369A78E1}"/>
                </a:ext>
              </a:extLst>
            </p:cNvPr>
            <p:cNvSpPr/>
            <p:nvPr/>
          </p:nvSpPr>
          <p:spPr>
            <a:xfrm>
              <a:off x="8227206" y="3204107"/>
              <a:ext cx="66967" cy="70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196" extrusionOk="0">
                  <a:moveTo>
                    <a:pt x="8372" y="11356"/>
                  </a:moveTo>
                  <a:cubicBezTo>
                    <a:pt x="6123" y="13509"/>
                    <a:pt x="3676" y="15445"/>
                    <a:pt x="1144" y="17292"/>
                  </a:cubicBezTo>
                  <a:cubicBezTo>
                    <a:pt x="963" y="17389"/>
                    <a:pt x="787" y="17493"/>
                    <a:pt x="637" y="17646"/>
                  </a:cubicBezTo>
                  <a:cubicBezTo>
                    <a:pt x="-213" y="18457"/>
                    <a:pt x="-213" y="19774"/>
                    <a:pt x="637" y="20586"/>
                  </a:cubicBezTo>
                  <a:cubicBezTo>
                    <a:pt x="1464" y="21381"/>
                    <a:pt x="2796" y="21397"/>
                    <a:pt x="3652" y="20642"/>
                  </a:cubicBezTo>
                  <a:lnTo>
                    <a:pt x="3665" y="20650"/>
                  </a:lnTo>
                  <a:cubicBezTo>
                    <a:pt x="6365" y="18674"/>
                    <a:pt x="8989" y="16581"/>
                    <a:pt x="11419" y="14264"/>
                  </a:cubicBezTo>
                  <a:cubicBezTo>
                    <a:pt x="13759" y="12031"/>
                    <a:pt x="15874" y="9685"/>
                    <a:pt x="17715" y="7284"/>
                  </a:cubicBezTo>
                  <a:lnTo>
                    <a:pt x="20663" y="3428"/>
                  </a:lnTo>
                  <a:lnTo>
                    <a:pt x="20655" y="3420"/>
                  </a:lnTo>
                  <a:cubicBezTo>
                    <a:pt x="21387" y="2600"/>
                    <a:pt x="21358" y="1379"/>
                    <a:pt x="20541" y="608"/>
                  </a:cubicBezTo>
                  <a:cubicBezTo>
                    <a:pt x="19697" y="-203"/>
                    <a:pt x="18323" y="-203"/>
                    <a:pt x="17469" y="608"/>
                  </a:cubicBezTo>
                  <a:cubicBezTo>
                    <a:pt x="17313" y="761"/>
                    <a:pt x="17197" y="938"/>
                    <a:pt x="17094" y="1114"/>
                  </a:cubicBezTo>
                  <a:lnTo>
                    <a:pt x="14228" y="4858"/>
                  </a:lnTo>
                  <a:cubicBezTo>
                    <a:pt x="12526" y="7091"/>
                    <a:pt x="10552" y="9276"/>
                    <a:pt x="8372" y="1135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675" name="Group 674">
            <a:extLst>
              <a:ext uri="{FF2B5EF4-FFF2-40B4-BE49-F238E27FC236}">
                <a16:creationId xmlns:a16="http://schemas.microsoft.com/office/drawing/2014/main" id="{D65A3F72-446F-4104-987D-E3F6C5099C6B}"/>
              </a:ext>
            </a:extLst>
          </p:cNvPr>
          <p:cNvGrpSpPr/>
          <p:nvPr userDrawn="1"/>
        </p:nvGrpSpPr>
        <p:grpSpPr>
          <a:xfrm>
            <a:off x="5501143" y="3583702"/>
            <a:ext cx="315753" cy="315870"/>
            <a:chOff x="7137174" y="3135955"/>
            <a:chExt cx="436014" cy="436175"/>
          </a:xfrm>
          <a:solidFill>
            <a:schemeClr val="accent1"/>
          </a:solidFill>
        </p:grpSpPr>
        <p:sp>
          <p:nvSpPr>
            <p:cNvPr id="676" name="Shape 1292">
              <a:extLst>
                <a:ext uri="{FF2B5EF4-FFF2-40B4-BE49-F238E27FC236}">
                  <a16:creationId xmlns:a16="http://schemas.microsoft.com/office/drawing/2014/main" id="{3C2425EB-0F59-48C9-9258-BA6879ABB1C8}"/>
                </a:ext>
              </a:extLst>
            </p:cNvPr>
            <p:cNvSpPr/>
            <p:nvPr/>
          </p:nvSpPr>
          <p:spPr>
            <a:xfrm>
              <a:off x="7137174" y="3135955"/>
              <a:ext cx="136255" cy="43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89" y="7317"/>
                  </a:moveTo>
                  <a:cubicBezTo>
                    <a:pt x="16954" y="7352"/>
                    <a:pt x="16924" y="7387"/>
                    <a:pt x="16883" y="7424"/>
                  </a:cubicBezTo>
                  <a:cubicBezTo>
                    <a:pt x="16678" y="7602"/>
                    <a:pt x="16414" y="7770"/>
                    <a:pt x="16066" y="7921"/>
                  </a:cubicBezTo>
                  <a:cubicBezTo>
                    <a:pt x="16058" y="7925"/>
                    <a:pt x="16045" y="7927"/>
                    <a:pt x="16039" y="7931"/>
                  </a:cubicBezTo>
                  <a:cubicBezTo>
                    <a:pt x="15662" y="8092"/>
                    <a:pt x="15215" y="8234"/>
                    <a:pt x="14706" y="8354"/>
                  </a:cubicBezTo>
                  <a:cubicBezTo>
                    <a:pt x="14697" y="8357"/>
                    <a:pt x="14693" y="8358"/>
                    <a:pt x="14687" y="8360"/>
                  </a:cubicBezTo>
                  <a:cubicBezTo>
                    <a:pt x="14163" y="8482"/>
                    <a:pt x="13584" y="8581"/>
                    <a:pt x="12960" y="8650"/>
                  </a:cubicBezTo>
                  <a:cubicBezTo>
                    <a:pt x="12280" y="8726"/>
                    <a:pt x="11560" y="8775"/>
                    <a:pt x="10800" y="8775"/>
                  </a:cubicBezTo>
                  <a:cubicBezTo>
                    <a:pt x="10037" y="8775"/>
                    <a:pt x="9318" y="8726"/>
                    <a:pt x="8640" y="8650"/>
                  </a:cubicBezTo>
                  <a:cubicBezTo>
                    <a:pt x="8017" y="8581"/>
                    <a:pt x="7436" y="8482"/>
                    <a:pt x="6915" y="8360"/>
                  </a:cubicBezTo>
                  <a:cubicBezTo>
                    <a:pt x="6908" y="8358"/>
                    <a:pt x="6902" y="8357"/>
                    <a:pt x="6893" y="8354"/>
                  </a:cubicBezTo>
                  <a:cubicBezTo>
                    <a:pt x="6385" y="8234"/>
                    <a:pt x="5938" y="8092"/>
                    <a:pt x="5562" y="7931"/>
                  </a:cubicBezTo>
                  <a:cubicBezTo>
                    <a:pt x="5554" y="7927"/>
                    <a:pt x="5541" y="7925"/>
                    <a:pt x="5532" y="7921"/>
                  </a:cubicBezTo>
                  <a:cubicBezTo>
                    <a:pt x="5185" y="7770"/>
                    <a:pt x="4921" y="7602"/>
                    <a:pt x="4716" y="7424"/>
                  </a:cubicBezTo>
                  <a:cubicBezTo>
                    <a:pt x="4676" y="7387"/>
                    <a:pt x="4645" y="7352"/>
                    <a:pt x="4612" y="7317"/>
                  </a:cubicBezTo>
                  <a:cubicBezTo>
                    <a:pt x="4437" y="7136"/>
                    <a:pt x="4320" y="6948"/>
                    <a:pt x="4320" y="6750"/>
                  </a:cubicBezTo>
                  <a:cubicBezTo>
                    <a:pt x="4320" y="6551"/>
                    <a:pt x="4437" y="6362"/>
                    <a:pt x="4612" y="6182"/>
                  </a:cubicBezTo>
                  <a:cubicBezTo>
                    <a:pt x="4645" y="6146"/>
                    <a:pt x="4676" y="6111"/>
                    <a:pt x="4716" y="6076"/>
                  </a:cubicBezTo>
                  <a:cubicBezTo>
                    <a:pt x="4921" y="5898"/>
                    <a:pt x="5185" y="5730"/>
                    <a:pt x="5532" y="5578"/>
                  </a:cubicBezTo>
                  <a:cubicBezTo>
                    <a:pt x="5541" y="5574"/>
                    <a:pt x="5554" y="5571"/>
                    <a:pt x="5562" y="5567"/>
                  </a:cubicBezTo>
                  <a:cubicBezTo>
                    <a:pt x="5938" y="5408"/>
                    <a:pt x="6385" y="5264"/>
                    <a:pt x="6893" y="5144"/>
                  </a:cubicBezTo>
                  <a:cubicBezTo>
                    <a:pt x="6902" y="5143"/>
                    <a:pt x="6908" y="5140"/>
                    <a:pt x="6915" y="5139"/>
                  </a:cubicBezTo>
                  <a:cubicBezTo>
                    <a:pt x="7436" y="5018"/>
                    <a:pt x="8017" y="4919"/>
                    <a:pt x="8640" y="4849"/>
                  </a:cubicBezTo>
                  <a:cubicBezTo>
                    <a:pt x="9318" y="4774"/>
                    <a:pt x="10037" y="4725"/>
                    <a:pt x="10800" y="4725"/>
                  </a:cubicBezTo>
                  <a:cubicBezTo>
                    <a:pt x="11560" y="4725"/>
                    <a:pt x="12280" y="4774"/>
                    <a:pt x="12960" y="4849"/>
                  </a:cubicBezTo>
                  <a:cubicBezTo>
                    <a:pt x="13584" y="4919"/>
                    <a:pt x="14163" y="5018"/>
                    <a:pt x="14687" y="5139"/>
                  </a:cubicBezTo>
                  <a:cubicBezTo>
                    <a:pt x="14693" y="5140"/>
                    <a:pt x="14697" y="5143"/>
                    <a:pt x="14706" y="5144"/>
                  </a:cubicBezTo>
                  <a:cubicBezTo>
                    <a:pt x="15215" y="5264"/>
                    <a:pt x="15662" y="5408"/>
                    <a:pt x="16039" y="5567"/>
                  </a:cubicBezTo>
                  <a:cubicBezTo>
                    <a:pt x="16045" y="5571"/>
                    <a:pt x="16058" y="5574"/>
                    <a:pt x="16066" y="5578"/>
                  </a:cubicBezTo>
                  <a:cubicBezTo>
                    <a:pt x="16414" y="5730"/>
                    <a:pt x="16678" y="5898"/>
                    <a:pt x="16883" y="6076"/>
                  </a:cubicBezTo>
                  <a:cubicBezTo>
                    <a:pt x="16924" y="6111"/>
                    <a:pt x="16954" y="6146"/>
                    <a:pt x="16989" y="6182"/>
                  </a:cubicBezTo>
                  <a:cubicBezTo>
                    <a:pt x="17162" y="6362"/>
                    <a:pt x="17280" y="6551"/>
                    <a:pt x="17280" y="6750"/>
                  </a:cubicBezTo>
                  <a:cubicBezTo>
                    <a:pt x="17280" y="6948"/>
                    <a:pt x="17162" y="7136"/>
                    <a:pt x="16989" y="7317"/>
                  </a:cubicBezTo>
                  <a:moveTo>
                    <a:pt x="12960" y="19575"/>
                  </a:moveTo>
                  <a:cubicBezTo>
                    <a:pt x="12960" y="19948"/>
                    <a:pt x="11993" y="20250"/>
                    <a:pt x="10800" y="20250"/>
                  </a:cubicBezTo>
                  <a:cubicBezTo>
                    <a:pt x="9606" y="20250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60" y="10125"/>
                    <a:pt x="10800" y="10125"/>
                  </a:cubicBezTo>
                  <a:cubicBezTo>
                    <a:pt x="11541" y="10125"/>
                    <a:pt x="12263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2"/>
                    <a:pt x="9606" y="1350"/>
                    <a:pt x="10800" y="1350"/>
                  </a:cubicBezTo>
                  <a:cubicBezTo>
                    <a:pt x="11993" y="1350"/>
                    <a:pt x="12960" y="1652"/>
                    <a:pt x="12960" y="2025"/>
                  </a:cubicBezTo>
                  <a:lnTo>
                    <a:pt x="12960" y="3442"/>
                  </a:lnTo>
                  <a:cubicBezTo>
                    <a:pt x="12263" y="3399"/>
                    <a:pt x="11541" y="3375"/>
                    <a:pt x="10800" y="3375"/>
                  </a:cubicBezTo>
                  <a:cubicBezTo>
                    <a:pt x="10060" y="3375"/>
                    <a:pt x="9338" y="3399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5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6" y="0"/>
                    <a:pt x="4320" y="908"/>
                    <a:pt x="4320" y="2025"/>
                  </a:cubicBezTo>
                  <a:lnTo>
                    <a:pt x="4320" y="4065"/>
                  </a:lnTo>
                  <a:cubicBezTo>
                    <a:pt x="1711" y="4681"/>
                    <a:pt x="0" y="5649"/>
                    <a:pt x="0" y="6750"/>
                  </a:cubicBezTo>
                  <a:cubicBezTo>
                    <a:pt x="0" y="7851"/>
                    <a:pt x="1711" y="8819"/>
                    <a:pt x="4320" y="9434"/>
                  </a:cubicBezTo>
                  <a:lnTo>
                    <a:pt x="4320" y="19575"/>
                  </a:lnTo>
                  <a:cubicBezTo>
                    <a:pt x="4320" y="20692"/>
                    <a:pt x="7226" y="21600"/>
                    <a:pt x="10800" y="21600"/>
                  </a:cubicBezTo>
                  <a:cubicBezTo>
                    <a:pt x="14373" y="21600"/>
                    <a:pt x="17280" y="20692"/>
                    <a:pt x="17280" y="19575"/>
                  </a:cubicBezTo>
                  <a:lnTo>
                    <a:pt x="17280" y="9434"/>
                  </a:lnTo>
                  <a:cubicBezTo>
                    <a:pt x="19889" y="8819"/>
                    <a:pt x="21600" y="7851"/>
                    <a:pt x="21600" y="6750"/>
                  </a:cubicBezTo>
                  <a:cubicBezTo>
                    <a:pt x="21600" y="5649"/>
                    <a:pt x="19889" y="4681"/>
                    <a:pt x="17280" y="406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77" name="Shape 1293">
              <a:extLst>
                <a:ext uri="{FF2B5EF4-FFF2-40B4-BE49-F238E27FC236}">
                  <a16:creationId xmlns:a16="http://schemas.microsoft.com/office/drawing/2014/main" id="{DA89BFA0-3C1D-47AC-803A-3873F71D4E4A}"/>
                </a:ext>
              </a:extLst>
            </p:cNvPr>
            <p:cNvSpPr/>
            <p:nvPr/>
          </p:nvSpPr>
          <p:spPr>
            <a:xfrm>
              <a:off x="7436933" y="3135955"/>
              <a:ext cx="136255" cy="43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89" y="7317"/>
                  </a:moveTo>
                  <a:cubicBezTo>
                    <a:pt x="16954" y="7352"/>
                    <a:pt x="16924" y="7387"/>
                    <a:pt x="16883" y="7424"/>
                  </a:cubicBezTo>
                  <a:cubicBezTo>
                    <a:pt x="16678" y="7602"/>
                    <a:pt x="16414" y="7770"/>
                    <a:pt x="16066" y="7921"/>
                  </a:cubicBezTo>
                  <a:cubicBezTo>
                    <a:pt x="16058" y="7925"/>
                    <a:pt x="16045" y="7927"/>
                    <a:pt x="16039" y="7931"/>
                  </a:cubicBezTo>
                  <a:cubicBezTo>
                    <a:pt x="15662" y="8092"/>
                    <a:pt x="15215" y="8234"/>
                    <a:pt x="14706" y="8354"/>
                  </a:cubicBezTo>
                  <a:cubicBezTo>
                    <a:pt x="14697" y="8357"/>
                    <a:pt x="14693" y="8358"/>
                    <a:pt x="14687" y="8360"/>
                  </a:cubicBezTo>
                  <a:cubicBezTo>
                    <a:pt x="14163" y="8482"/>
                    <a:pt x="13584" y="8581"/>
                    <a:pt x="12960" y="8650"/>
                  </a:cubicBezTo>
                  <a:cubicBezTo>
                    <a:pt x="12280" y="8726"/>
                    <a:pt x="11560" y="8775"/>
                    <a:pt x="10800" y="8775"/>
                  </a:cubicBezTo>
                  <a:cubicBezTo>
                    <a:pt x="10037" y="8775"/>
                    <a:pt x="9318" y="8726"/>
                    <a:pt x="8640" y="8650"/>
                  </a:cubicBezTo>
                  <a:cubicBezTo>
                    <a:pt x="8017" y="8581"/>
                    <a:pt x="7436" y="8482"/>
                    <a:pt x="6915" y="8360"/>
                  </a:cubicBezTo>
                  <a:cubicBezTo>
                    <a:pt x="6908" y="8358"/>
                    <a:pt x="6902" y="8357"/>
                    <a:pt x="6893" y="8354"/>
                  </a:cubicBezTo>
                  <a:cubicBezTo>
                    <a:pt x="6385" y="8234"/>
                    <a:pt x="5938" y="8092"/>
                    <a:pt x="5562" y="7931"/>
                  </a:cubicBezTo>
                  <a:cubicBezTo>
                    <a:pt x="5554" y="7927"/>
                    <a:pt x="5541" y="7925"/>
                    <a:pt x="5532" y="7921"/>
                  </a:cubicBezTo>
                  <a:cubicBezTo>
                    <a:pt x="5185" y="7770"/>
                    <a:pt x="4921" y="7602"/>
                    <a:pt x="4716" y="7424"/>
                  </a:cubicBezTo>
                  <a:cubicBezTo>
                    <a:pt x="4676" y="7387"/>
                    <a:pt x="4645" y="7352"/>
                    <a:pt x="4612" y="7317"/>
                  </a:cubicBezTo>
                  <a:cubicBezTo>
                    <a:pt x="4437" y="7136"/>
                    <a:pt x="4320" y="6948"/>
                    <a:pt x="4320" y="6750"/>
                  </a:cubicBezTo>
                  <a:cubicBezTo>
                    <a:pt x="4320" y="6551"/>
                    <a:pt x="4437" y="6362"/>
                    <a:pt x="4612" y="6182"/>
                  </a:cubicBezTo>
                  <a:cubicBezTo>
                    <a:pt x="4645" y="6146"/>
                    <a:pt x="4676" y="6111"/>
                    <a:pt x="4716" y="6076"/>
                  </a:cubicBezTo>
                  <a:cubicBezTo>
                    <a:pt x="4921" y="5898"/>
                    <a:pt x="5185" y="5730"/>
                    <a:pt x="5532" y="5578"/>
                  </a:cubicBezTo>
                  <a:cubicBezTo>
                    <a:pt x="5541" y="5574"/>
                    <a:pt x="5554" y="5571"/>
                    <a:pt x="5562" y="5567"/>
                  </a:cubicBezTo>
                  <a:cubicBezTo>
                    <a:pt x="5938" y="5408"/>
                    <a:pt x="6385" y="5264"/>
                    <a:pt x="6893" y="5144"/>
                  </a:cubicBezTo>
                  <a:cubicBezTo>
                    <a:pt x="6902" y="5143"/>
                    <a:pt x="6908" y="5140"/>
                    <a:pt x="6915" y="5139"/>
                  </a:cubicBezTo>
                  <a:cubicBezTo>
                    <a:pt x="7436" y="5018"/>
                    <a:pt x="8017" y="4919"/>
                    <a:pt x="8640" y="4849"/>
                  </a:cubicBezTo>
                  <a:cubicBezTo>
                    <a:pt x="9318" y="4774"/>
                    <a:pt x="10037" y="4725"/>
                    <a:pt x="10800" y="4725"/>
                  </a:cubicBezTo>
                  <a:cubicBezTo>
                    <a:pt x="11560" y="4725"/>
                    <a:pt x="12280" y="4774"/>
                    <a:pt x="12960" y="4849"/>
                  </a:cubicBezTo>
                  <a:cubicBezTo>
                    <a:pt x="13584" y="4919"/>
                    <a:pt x="14163" y="5018"/>
                    <a:pt x="14687" y="5139"/>
                  </a:cubicBezTo>
                  <a:cubicBezTo>
                    <a:pt x="14693" y="5140"/>
                    <a:pt x="14697" y="5143"/>
                    <a:pt x="14706" y="5144"/>
                  </a:cubicBezTo>
                  <a:cubicBezTo>
                    <a:pt x="15215" y="5264"/>
                    <a:pt x="15662" y="5408"/>
                    <a:pt x="16039" y="5567"/>
                  </a:cubicBezTo>
                  <a:cubicBezTo>
                    <a:pt x="16045" y="5571"/>
                    <a:pt x="16058" y="5574"/>
                    <a:pt x="16066" y="5578"/>
                  </a:cubicBezTo>
                  <a:cubicBezTo>
                    <a:pt x="16414" y="5730"/>
                    <a:pt x="16678" y="5898"/>
                    <a:pt x="16883" y="6076"/>
                  </a:cubicBezTo>
                  <a:cubicBezTo>
                    <a:pt x="16924" y="6111"/>
                    <a:pt x="16954" y="6146"/>
                    <a:pt x="16989" y="6182"/>
                  </a:cubicBezTo>
                  <a:cubicBezTo>
                    <a:pt x="17162" y="6362"/>
                    <a:pt x="17280" y="6551"/>
                    <a:pt x="17280" y="6750"/>
                  </a:cubicBezTo>
                  <a:cubicBezTo>
                    <a:pt x="17280" y="6948"/>
                    <a:pt x="17162" y="7136"/>
                    <a:pt x="16989" y="7317"/>
                  </a:cubicBezTo>
                  <a:moveTo>
                    <a:pt x="12960" y="19575"/>
                  </a:moveTo>
                  <a:cubicBezTo>
                    <a:pt x="12960" y="19948"/>
                    <a:pt x="11993" y="20250"/>
                    <a:pt x="10800" y="20250"/>
                  </a:cubicBezTo>
                  <a:cubicBezTo>
                    <a:pt x="9606" y="20250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60" y="10125"/>
                    <a:pt x="10800" y="10125"/>
                  </a:cubicBezTo>
                  <a:cubicBezTo>
                    <a:pt x="11541" y="10125"/>
                    <a:pt x="12263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2"/>
                    <a:pt x="9606" y="1350"/>
                    <a:pt x="10800" y="1350"/>
                  </a:cubicBezTo>
                  <a:cubicBezTo>
                    <a:pt x="11993" y="1350"/>
                    <a:pt x="12960" y="1652"/>
                    <a:pt x="12960" y="2025"/>
                  </a:cubicBezTo>
                  <a:lnTo>
                    <a:pt x="12960" y="3442"/>
                  </a:lnTo>
                  <a:cubicBezTo>
                    <a:pt x="12263" y="3399"/>
                    <a:pt x="11541" y="3375"/>
                    <a:pt x="10800" y="3375"/>
                  </a:cubicBezTo>
                  <a:cubicBezTo>
                    <a:pt x="10060" y="3375"/>
                    <a:pt x="9338" y="3399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5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6" y="0"/>
                    <a:pt x="4320" y="908"/>
                    <a:pt x="4320" y="2025"/>
                  </a:cubicBezTo>
                  <a:lnTo>
                    <a:pt x="4320" y="4065"/>
                  </a:lnTo>
                  <a:cubicBezTo>
                    <a:pt x="1711" y="4681"/>
                    <a:pt x="0" y="5649"/>
                    <a:pt x="0" y="6750"/>
                  </a:cubicBezTo>
                  <a:cubicBezTo>
                    <a:pt x="0" y="7851"/>
                    <a:pt x="1711" y="8819"/>
                    <a:pt x="4320" y="9434"/>
                  </a:cubicBezTo>
                  <a:lnTo>
                    <a:pt x="4320" y="19575"/>
                  </a:lnTo>
                  <a:cubicBezTo>
                    <a:pt x="4320" y="20692"/>
                    <a:pt x="7226" y="21600"/>
                    <a:pt x="10800" y="21600"/>
                  </a:cubicBezTo>
                  <a:cubicBezTo>
                    <a:pt x="14373" y="21600"/>
                    <a:pt x="17280" y="20692"/>
                    <a:pt x="17280" y="19575"/>
                  </a:cubicBezTo>
                  <a:lnTo>
                    <a:pt x="17280" y="9434"/>
                  </a:lnTo>
                  <a:cubicBezTo>
                    <a:pt x="19889" y="8819"/>
                    <a:pt x="21600" y="7851"/>
                    <a:pt x="21600" y="6750"/>
                  </a:cubicBezTo>
                  <a:cubicBezTo>
                    <a:pt x="21600" y="5649"/>
                    <a:pt x="19889" y="4681"/>
                    <a:pt x="17280" y="406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78" name="Shape 1294">
              <a:extLst>
                <a:ext uri="{FF2B5EF4-FFF2-40B4-BE49-F238E27FC236}">
                  <a16:creationId xmlns:a16="http://schemas.microsoft.com/office/drawing/2014/main" id="{8F61B9A1-DFE4-4DA9-9E84-C981016D347B}"/>
                </a:ext>
              </a:extLst>
            </p:cNvPr>
            <p:cNvSpPr/>
            <p:nvPr/>
          </p:nvSpPr>
          <p:spPr>
            <a:xfrm>
              <a:off x="7287053" y="3135955"/>
              <a:ext cx="136255" cy="43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89" y="15417"/>
                  </a:moveTo>
                  <a:cubicBezTo>
                    <a:pt x="16954" y="15452"/>
                    <a:pt x="16924" y="15487"/>
                    <a:pt x="16883" y="15524"/>
                  </a:cubicBezTo>
                  <a:cubicBezTo>
                    <a:pt x="16678" y="15702"/>
                    <a:pt x="16414" y="15870"/>
                    <a:pt x="16066" y="16021"/>
                  </a:cubicBezTo>
                  <a:cubicBezTo>
                    <a:pt x="16058" y="16025"/>
                    <a:pt x="16045" y="16027"/>
                    <a:pt x="16039" y="16031"/>
                  </a:cubicBezTo>
                  <a:cubicBezTo>
                    <a:pt x="15662" y="16192"/>
                    <a:pt x="15215" y="16334"/>
                    <a:pt x="14706" y="16454"/>
                  </a:cubicBezTo>
                  <a:cubicBezTo>
                    <a:pt x="14697" y="16457"/>
                    <a:pt x="14693" y="16458"/>
                    <a:pt x="14687" y="16460"/>
                  </a:cubicBezTo>
                  <a:cubicBezTo>
                    <a:pt x="14163" y="16582"/>
                    <a:pt x="13584" y="16681"/>
                    <a:pt x="12960" y="16750"/>
                  </a:cubicBezTo>
                  <a:cubicBezTo>
                    <a:pt x="12280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50"/>
                  </a:cubicBezTo>
                  <a:cubicBezTo>
                    <a:pt x="8017" y="16681"/>
                    <a:pt x="7436" y="16582"/>
                    <a:pt x="6915" y="16460"/>
                  </a:cubicBezTo>
                  <a:cubicBezTo>
                    <a:pt x="6908" y="16458"/>
                    <a:pt x="6902" y="16457"/>
                    <a:pt x="6893" y="16454"/>
                  </a:cubicBezTo>
                  <a:cubicBezTo>
                    <a:pt x="6385" y="16334"/>
                    <a:pt x="5938" y="16192"/>
                    <a:pt x="5562" y="16031"/>
                  </a:cubicBezTo>
                  <a:cubicBezTo>
                    <a:pt x="5554" y="16027"/>
                    <a:pt x="5541" y="16025"/>
                    <a:pt x="5532" y="16021"/>
                  </a:cubicBezTo>
                  <a:cubicBezTo>
                    <a:pt x="5185" y="15870"/>
                    <a:pt x="4921" y="15702"/>
                    <a:pt x="4716" y="15524"/>
                  </a:cubicBezTo>
                  <a:cubicBezTo>
                    <a:pt x="4676" y="15487"/>
                    <a:pt x="4645" y="15452"/>
                    <a:pt x="4612" y="15417"/>
                  </a:cubicBezTo>
                  <a:cubicBezTo>
                    <a:pt x="4437" y="15236"/>
                    <a:pt x="4320" y="15048"/>
                    <a:pt x="4320" y="14850"/>
                  </a:cubicBezTo>
                  <a:cubicBezTo>
                    <a:pt x="4320" y="14651"/>
                    <a:pt x="4437" y="14462"/>
                    <a:pt x="4612" y="14282"/>
                  </a:cubicBezTo>
                  <a:cubicBezTo>
                    <a:pt x="4645" y="14246"/>
                    <a:pt x="4676" y="14211"/>
                    <a:pt x="4716" y="14176"/>
                  </a:cubicBezTo>
                  <a:cubicBezTo>
                    <a:pt x="4921" y="13998"/>
                    <a:pt x="5185" y="13830"/>
                    <a:pt x="5532" y="13678"/>
                  </a:cubicBezTo>
                  <a:cubicBezTo>
                    <a:pt x="5541" y="13674"/>
                    <a:pt x="5554" y="13671"/>
                    <a:pt x="5562" y="13667"/>
                  </a:cubicBezTo>
                  <a:cubicBezTo>
                    <a:pt x="5938" y="13508"/>
                    <a:pt x="6385" y="13364"/>
                    <a:pt x="6893" y="13244"/>
                  </a:cubicBezTo>
                  <a:cubicBezTo>
                    <a:pt x="6902" y="13243"/>
                    <a:pt x="6908" y="13240"/>
                    <a:pt x="6915" y="13239"/>
                  </a:cubicBezTo>
                  <a:cubicBezTo>
                    <a:pt x="7436" y="13118"/>
                    <a:pt x="8017" y="13019"/>
                    <a:pt x="8640" y="12949"/>
                  </a:cubicBezTo>
                  <a:cubicBezTo>
                    <a:pt x="9318" y="12874"/>
                    <a:pt x="10037" y="12825"/>
                    <a:pt x="10800" y="12825"/>
                  </a:cubicBezTo>
                  <a:cubicBezTo>
                    <a:pt x="11560" y="12825"/>
                    <a:pt x="12280" y="12874"/>
                    <a:pt x="12960" y="12949"/>
                  </a:cubicBezTo>
                  <a:cubicBezTo>
                    <a:pt x="13584" y="13019"/>
                    <a:pt x="14163" y="13118"/>
                    <a:pt x="14687" y="13239"/>
                  </a:cubicBezTo>
                  <a:cubicBezTo>
                    <a:pt x="14693" y="13240"/>
                    <a:pt x="14697" y="13243"/>
                    <a:pt x="14706" y="13244"/>
                  </a:cubicBezTo>
                  <a:cubicBezTo>
                    <a:pt x="15215" y="13364"/>
                    <a:pt x="15662" y="13508"/>
                    <a:pt x="16039" y="13667"/>
                  </a:cubicBezTo>
                  <a:cubicBezTo>
                    <a:pt x="16045" y="13671"/>
                    <a:pt x="16058" y="13674"/>
                    <a:pt x="16066" y="13678"/>
                  </a:cubicBezTo>
                  <a:cubicBezTo>
                    <a:pt x="16414" y="13830"/>
                    <a:pt x="16678" y="13998"/>
                    <a:pt x="16883" y="14176"/>
                  </a:cubicBezTo>
                  <a:cubicBezTo>
                    <a:pt x="16924" y="14211"/>
                    <a:pt x="16954" y="14246"/>
                    <a:pt x="16989" y="14282"/>
                  </a:cubicBezTo>
                  <a:cubicBezTo>
                    <a:pt x="17162" y="14462"/>
                    <a:pt x="17280" y="14651"/>
                    <a:pt x="17280" y="14850"/>
                  </a:cubicBezTo>
                  <a:cubicBezTo>
                    <a:pt x="17280" y="15048"/>
                    <a:pt x="17162" y="15236"/>
                    <a:pt x="16989" y="15417"/>
                  </a:cubicBezTo>
                  <a:moveTo>
                    <a:pt x="12960" y="19575"/>
                  </a:moveTo>
                  <a:cubicBezTo>
                    <a:pt x="12960" y="19948"/>
                    <a:pt x="11993" y="20250"/>
                    <a:pt x="10800" y="20250"/>
                  </a:cubicBezTo>
                  <a:cubicBezTo>
                    <a:pt x="9606" y="20250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60" y="18225"/>
                    <a:pt x="10800" y="18225"/>
                  </a:cubicBezTo>
                  <a:cubicBezTo>
                    <a:pt x="11541" y="18225"/>
                    <a:pt x="12263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2"/>
                    <a:pt x="9606" y="1350"/>
                    <a:pt x="10800" y="1350"/>
                  </a:cubicBezTo>
                  <a:cubicBezTo>
                    <a:pt x="11993" y="1350"/>
                    <a:pt x="12960" y="1652"/>
                    <a:pt x="12960" y="2025"/>
                  </a:cubicBezTo>
                  <a:lnTo>
                    <a:pt x="12960" y="11542"/>
                  </a:lnTo>
                  <a:cubicBezTo>
                    <a:pt x="12263" y="11499"/>
                    <a:pt x="11541" y="11475"/>
                    <a:pt x="10800" y="11475"/>
                  </a:cubicBezTo>
                  <a:cubicBezTo>
                    <a:pt x="10060" y="11475"/>
                    <a:pt x="9338" y="11499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5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6" y="0"/>
                    <a:pt x="4320" y="908"/>
                    <a:pt x="4320" y="2025"/>
                  </a:cubicBezTo>
                  <a:lnTo>
                    <a:pt x="4320" y="12165"/>
                  </a:lnTo>
                  <a:cubicBezTo>
                    <a:pt x="1711" y="12781"/>
                    <a:pt x="0" y="13749"/>
                    <a:pt x="0" y="14850"/>
                  </a:cubicBezTo>
                  <a:cubicBezTo>
                    <a:pt x="0" y="15951"/>
                    <a:pt x="1711" y="16919"/>
                    <a:pt x="4320" y="17534"/>
                  </a:cubicBezTo>
                  <a:lnTo>
                    <a:pt x="4320" y="19575"/>
                  </a:lnTo>
                  <a:cubicBezTo>
                    <a:pt x="4320" y="20692"/>
                    <a:pt x="7226" y="21600"/>
                    <a:pt x="10800" y="21600"/>
                  </a:cubicBezTo>
                  <a:cubicBezTo>
                    <a:pt x="14373" y="21600"/>
                    <a:pt x="17280" y="20692"/>
                    <a:pt x="17280" y="19575"/>
                  </a:cubicBezTo>
                  <a:lnTo>
                    <a:pt x="17280" y="17534"/>
                  </a:lnTo>
                  <a:cubicBezTo>
                    <a:pt x="19889" y="16919"/>
                    <a:pt x="21600" y="15951"/>
                    <a:pt x="21600" y="14850"/>
                  </a:cubicBezTo>
                  <a:cubicBezTo>
                    <a:pt x="21600" y="13749"/>
                    <a:pt x="19889" y="12781"/>
                    <a:pt x="17280" y="1216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679" name="Shape 1295">
            <a:extLst>
              <a:ext uri="{FF2B5EF4-FFF2-40B4-BE49-F238E27FC236}">
                <a16:creationId xmlns:a16="http://schemas.microsoft.com/office/drawing/2014/main" id="{14426848-A0B3-47C8-ACB7-7692A96C6EEE}"/>
              </a:ext>
            </a:extLst>
          </p:cNvPr>
          <p:cNvSpPr/>
          <p:nvPr userDrawn="1"/>
        </p:nvSpPr>
        <p:spPr>
          <a:xfrm>
            <a:off x="4790822" y="3583702"/>
            <a:ext cx="315753" cy="315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600" extrusionOk="0">
                <a:moveTo>
                  <a:pt x="16976" y="19986"/>
                </a:moveTo>
                <a:lnTo>
                  <a:pt x="11226" y="17681"/>
                </a:lnTo>
                <a:cubicBezTo>
                  <a:pt x="11089" y="17626"/>
                  <a:pt x="10947" y="17608"/>
                  <a:pt x="10806" y="17600"/>
                </a:cubicBezTo>
                <a:lnTo>
                  <a:pt x="19660" y="3838"/>
                </a:lnTo>
                <a:cubicBezTo>
                  <a:pt x="19660" y="3838"/>
                  <a:pt x="16976" y="19986"/>
                  <a:pt x="16976" y="19986"/>
                </a:cubicBezTo>
                <a:close/>
                <a:moveTo>
                  <a:pt x="6859" y="16245"/>
                </a:moveTo>
                <a:cubicBezTo>
                  <a:pt x="6858" y="16242"/>
                  <a:pt x="6856" y="16241"/>
                  <a:pt x="6854" y="16238"/>
                </a:cubicBezTo>
                <a:lnTo>
                  <a:pt x="19607" y="2552"/>
                </a:lnTo>
                <a:lnTo>
                  <a:pt x="8735" y="19537"/>
                </a:lnTo>
                <a:cubicBezTo>
                  <a:pt x="8735" y="19537"/>
                  <a:pt x="6859" y="16245"/>
                  <a:pt x="6859" y="16245"/>
                </a:cubicBezTo>
                <a:close/>
                <a:moveTo>
                  <a:pt x="2111" y="14025"/>
                </a:moveTo>
                <a:lnTo>
                  <a:pt x="17713" y="3595"/>
                </a:lnTo>
                <a:lnTo>
                  <a:pt x="6369" y="15770"/>
                </a:lnTo>
                <a:cubicBezTo>
                  <a:pt x="6309" y="15735"/>
                  <a:pt x="6256" y="15687"/>
                  <a:pt x="6191" y="15661"/>
                </a:cubicBezTo>
                <a:cubicBezTo>
                  <a:pt x="6191" y="15661"/>
                  <a:pt x="2111" y="14025"/>
                  <a:pt x="2111" y="14025"/>
                </a:cubicBezTo>
                <a:close/>
                <a:moveTo>
                  <a:pt x="21234" y="108"/>
                </a:moveTo>
                <a:cubicBezTo>
                  <a:pt x="21123" y="36"/>
                  <a:pt x="20996" y="0"/>
                  <a:pt x="20869" y="0"/>
                </a:cubicBezTo>
                <a:cubicBezTo>
                  <a:pt x="20739" y="0"/>
                  <a:pt x="20609" y="37"/>
                  <a:pt x="20496" y="113"/>
                </a:cubicBezTo>
                <a:lnTo>
                  <a:pt x="299" y="13613"/>
                </a:lnTo>
                <a:cubicBezTo>
                  <a:pt x="91" y="13752"/>
                  <a:pt x="-23" y="13996"/>
                  <a:pt x="3" y="14245"/>
                </a:cubicBezTo>
                <a:cubicBezTo>
                  <a:pt x="29" y="14494"/>
                  <a:pt x="190" y="14709"/>
                  <a:pt x="423" y="14801"/>
                </a:cubicBezTo>
                <a:lnTo>
                  <a:pt x="5690" y="16915"/>
                </a:lnTo>
                <a:lnTo>
                  <a:pt x="8167" y="21260"/>
                </a:lnTo>
                <a:cubicBezTo>
                  <a:pt x="8285" y="21468"/>
                  <a:pt x="8505" y="21597"/>
                  <a:pt x="8744" y="21600"/>
                </a:cubicBezTo>
                <a:lnTo>
                  <a:pt x="8751" y="21600"/>
                </a:lnTo>
                <a:cubicBezTo>
                  <a:pt x="8987" y="21600"/>
                  <a:pt x="9207" y="21475"/>
                  <a:pt x="9329" y="21272"/>
                </a:cubicBezTo>
                <a:lnTo>
                  <a:pt x="10727" y="18934"/>
                </a:lnTo>
                <a:lnTo>
                  <a:pt x="17253" y="21551"/>
                </a:lnTo>
                <a:cubicBezTo>
                  <a:pt x="17333" y="21584"/>
                  <a:pt x="17418" y="21600"/>
                  <a:pt x="17503" y="21600"/>
                </a:cubicBezTo>
                <a:cubicBezTo>
                  <a:pt x="17617" y="21600"/>
                  <a:pt x="17731" y="21571"/>
                  <a:pt x="17833" y="21513"/>
                </a:cubicBezTo>
                <a:cubicBezTo>
                  <a:pt x="18010" y="21413"/>
                  <a:pt x="18134" y="21238"/>
                  <a:pt x="18167" y="21036"/>
                </a:cubicBezTo>
                <a:lnTo>
                  <a:pt x="21533" y="786"/>
                </a:lnTo>
                <a:cubicBezTo>
                  <a:pt x="21577" y="521"/>
                  <a:pt x="21460" y="254"/>
                  <a:pt x="21234" y="108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680" name="Group 679">
            <a:extLst>
              <a:ext uri="{FF2B5EF4-FFF2-40B4-BE49-F238E27FC236}">
                <a16:creationId xmlns:a16="http://schemas.microsoft.com/office/drawing/2014/main" id="{EDC41876-D928-4CB2-9EAE-440DF19BDE44}"/>
              </a:ext>
            </a:extLst>
          </p:cNvPr>
          <p:cNvGrpSpPr/>
          <p:nvPr userDrawn="1"/>
        </p:nvGrpSpPr>
        <p:grpSpPr>
          <a:xfrm>
            <a:off x="8436578" y="2658627"/>
            <a:ext cx="217080" cy="315870"/>
            <a:chOff x="10707029" y="2263604"/>
            <a:chExt cx="299759" cy="436175"/>
          </a:xfrm>
          <a:solidFill>
            <a:schemeClr val="accent1"/>
          </a:solidFill>
        </p:grpSpPr>
        <p:sp>
          <p:nvSpPr>
            <p:cNvPr id="681" name="Shape 1296">
              <a:extLst>
                <a:ext uri="{FF2B5EF4-FFF2-40B4-BE49-F238E27FC236}">
                  <a16:creationId xmlns:a16="http://schemas.microsoft.com/office/drawing/2014/main" id="{1FA1930C-8A11-4E9F-85BC-1BCB17293228}"/>
                </a:ext>
              </a:extLst>
            </p:cNvPr>
            <p:cNvSpPr/>
            <p:nvPr/>
          </p:nvSpPr>
          <p:spPr>
            <a:xfrm>
              <a:off x="10829658" y="2386278"/>
              <a:ext cx="27251" cy="2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70" y="21600"/>
                    <a:pt x="21600" y="16770"/>
                    <a:pt x="21600" y="10800"/>
                  </a:cubicBezTo>
                  <a:cubicBezTo>
                    <a:pt x="21600" y="4820"/>
                    <a:pt x="16770" y="0"/>
                    <a:pt x="10800" y="0"/>
                  </a:cubicBezTo>
                  <a:cubicBezTo>
                    <a:pt x="4830" y="0"/>
                    <a:pt x="0" y="4820"/>
                    <a:pt x="0" y="10800"/>
                  </a:cubicBezTo>
                  <a:cubicBezTo>
                    <a:pt x="0" y="16770"/>
                    <a:pt x="4830" y="21600"/>
                    <a:pt x="108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82" name="Shape 1297">
              <a:extLst>
                <a:ext uri="{FF2B5EF4-FFF2-40B4-BE49-F238E27FC236}">
                  <a16:creationId xmlns:a16="http://schemas.microsoft.com/office/drawing/2014/main" id="{6A1D4D77-62F2-495D-80E1-AD3A74628923}"/>
                </a:ext>
              </a:extLst>
            </p:cNvPr>
            <p:cNvSpPr/>
            <p:nvPr/>
          </p:nvSpPr>
          <p:spPr>
            <a:xfrm>
              <a:off x="10829658" y="2549843"/>
              <a:ext cx="27251" cy="2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0" y="0"/>
                    <a:pt x="0" y="4830"/>
                    <a:pt x="0" y="10800"/>
                  </a:cubicBezTo>
                  <a:cubicBezTo>
                    <a:pt x="0" y="16770"/>
                    <a:pt x="4830" y="21600"/>
                    <a:pt x="10800" y="21600"/>
                  </a:cubicBezTo>
                  <a:cubicBezTo>
                    <a:pt x="16770" y="21600"/>
                    <a:pt x="21600" y="16770"/>
                    <a:pt x="21600" y="10800"/>
                  </a:cubicBezTo>
                  <a:cubicBezTo>
                    <a:pt x="21600" y="4830"/>
                    <a:pt x="16770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83" name="Shape 1298">
              <a:extLst>
                <a:ext uri="{FF2B5EF4-FFF2-40B4-BE49-F238E27FC236}">
                  <a16:creationId xmlns:a16="http://schemas.microsoft.com/office/drawing/2014/main" id="{97B87FC3-E1BC-491D-92BB-7FFBBCFD962E}"/>
                </a:ext>
              </a:extLst>
            </p:cNvPr>
            <p:cNvSpPr/>
            <p:nvPr/>
          </p:nvSpPr>
          <p:spPr>
            <a:xfrm>
              <a:off x="10747908" y="2468061"/>
              <a:ext cx="27251" cy="2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0" y="0"/>
                    <a:pt x="0" y="4820"/>
                    <a:pt x="0" y="10800"/>
                  </a:cubicBezTo>
                  <a:cubicBezTo>
                    <a:pt x="0" y="16770"/>
                    <a:pt x="4830" y="21600"/>
                    <a:pt x="10800" y="21600"/>
                  </a:cubicBezTo>
                  <a:cubicBezTo>
                    <a:pt x="16770" y="21600"/>
                    <a:pt x="21600" y="16770"/>
                    <a:pt x="21600" y="10800"/>
                  </a:cubicBezTo>
                  <a:cubicBezTo>
                    <a:pt x="21600" y="4820"/>
                    <a:pt x="16770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84" name="Shape 1299">
              <a:extLst>
                <a:ext uri="{FF2B5EF4-FFF2-40B4-BE49-F238E27FC236}">
                  <a16:creationId xmlns:a16="http://schemas.microsoft.com/office/drawing/2014/main" id="{D5DEB336-086A-4CB8-A2F5-BCE7CD312A3A}"/>
                </a:ext>
              </a:extLst>
            </p:cNvPr>
            <p:cNvSpPr/>
            <p:nvPr/>
          </p:nvSpPr>
          <p:spPr>
            <a:xfrm>
              <a:off x="10911410" y="2468061"/>
              <a:ext cx="27251" cy="2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6770"/>
                    <a:pt x="4830" y="21600"/>
                    <a:pt x="10800" y="21600"/>
                  </a:cubicBezTo>
                  <a:cubicBezTo>
                    <a:pt x="16770" y="21600"/>
                    <a:pt x="21600" y="16770"/>
                    <a:pt x="21600" y="10800"/>
                  </a:cubicBezTo>
                  <a:cubicBezTo>
                    <a:pt x="21600" y="4820"/>
                    <a:pt x="16770" y="0"/>
                    <a:pt x="10800" y="0"/>
                  </a:cubicBezTo>
                  <a:cubicBezTo>
                    <a:pt x="4830" y="0"/>
                    <a:pt x="0" y="4820"/>
                    <a:pt x="0" y="10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85" name="Shape 1300">
              <a:extLst>
                <a:ext uri="{FF2B5EF4-FFF2-40B4-BE49-F238E27FC236}">
                  <a16:creationId xmlns:a16="http://schemas.microsoft.com/office/drawing/2014/main" id="{9BF20782-A9DF-40F3-AD38-F7F431C793E9}"/>
                </a:ext>
              </a:extLst>
            </p:cNvPr>
            <p:cNvSpPr/>
            <p:nvPr/>
          </p:nvSpPr>
          <p:spPr>
            <a:xfrm>
              <a:off x="10775156" y="2522583"/>
              <a:ext cx="27272" cy="2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19678" extrusionOk="0">
                  <a:moveTo>
                    <a:pt x="2894" y="2882"/>
                  </a:moveTo>
                  <a:cubicBezTo>
                    <a:pt x="-965" y="6726"/>
                    <a:pt x="-965" y="12952"/>
                    <a:pt x="2894" y="16796"/>
                  </a:cubicBezTo>
                  <a:cubicBezTo>
                    <a:pt x="6734" y="20639"/>
                    <a:pt x="12936" y="20639"/>
                    <a:pt x="16795" y="16796"/>
                  </a:cubicBezTo>
                  <a:cubicBezTo>
                    <a:pt x="20635" y="12952"/>
                    <a:pt x="20635" y="6726"/>
                    <a:pt x="16795" y="2882"/>
                  </a:cubicBezTo>
                  <a:cubicBezTo>
                    <a:pt x="12936" y="-961"/>
                    <a:pt x="6734" y="-961"/>
                    <a:pt x="2894" y="28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86" name="Shape 1301">
              <a:extLst>
                <a:ext uri="{FF2B5EF4-FFF2-40B4-BE49-F238E27FC236}">
                  <a16:creationId xmlns:a16="http://schemas.microsoft.com/office/drawing/2014/main" id="{4711AD0A-AE2F-4EB6-9EB4-4F95A43FBEDD}"/>
                </a:ext>
              </a:extLst>
            </p:cNvPr>
            <p:cNvSpPr/>
            <p:nvPr/>
          </p:nvSpPr>
          <p:spPr>
            <a:xfrm>
              <a:off x="10775156" y="2413539"/>
              <a:ext cx="27274" cy="27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3" extrusionOk="0">
                  <a:moveTo>
                    <a:pt x="2897" y="2894"/>
                  </a:moveTo>
                  <a:cubicBezTo>
                    <a:pt x="-962" y="6734"/>
                    <a:pt x="-962" y="12936"/>
                    <a:pt x="2878" y="16785"/>
                  </a:cubicBezTo>
                  <a:cubicBezTo>
                    <a:pt x="6737" y="20635"/>
                    <a:pt x="12939" y="20635"/>
                    <a:pt x="16798" y="16785"/>
                  </a:cubicBezTo>
                  <a:cubicBezTo>
                    <a:pt x="20638" y="12936"/>
                    <a:pt x="20638" y="6734"/>
                    <a:pt x="16798" y="2894"/>
                  </a:cubicBezTo>
                  <a:cubicBezTo>
                    <a:pt x="12939" y="-965"/>
                    <a:pt x="6737" y="-965"/>
                    <a:pt x="2897" y="289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87" name="Shape 1302">
              <a:extLst>
                <a:ext uri="{FF2B5EF4-FFF2-40B4-BE49-F238E27FC236}">
                  <a16:creationId xmlns:a16="http://schemas.microsoft.com/office/drawing/2014/main" id="{604CF64A-154B-4AEA-9644-E0CC083E983C}"/>
                </a:ext>
              </a:extLst>
            </p:cNvPr>
            <p:cNvSpPr/>
            <p:nvPr/>
          </p:nvSpPr>
          <p:spPr>
            <a:xfrm>
              <a:off x="10884162" y="2522583"/>
              <a:ext cx="27252" cy="2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2882" y="2882"/>
                  </a:moveTo>
                  <a:cubicBezTo>
                    <a:pt x="-961" y="6726"/>
                    <a:pt x="-961" y="12952"/>
                    <a:pt x="2882" y="16796"/>
                  </a:cubicBezTo>
                  <a:cubicBezTo>
                    <a:pt x="6726" y="20639"/>
                    <a:pt x="12952" y="20639"/>
                    <a:pt x="16796" y="16796"/>
                  </a:cubicBezTo>
                  <a:cubicBezTo>
                    <a:pt x="20639" y="12952"/>
                    <a:pt x="20639" y="6726"/>
                    <a:pt x="16796" y="2882"/>
                  </a:cubicBezTo>
                  <a:cubicBezTo>
                    <a:pt x="12952" y="-961"/>
                    <a:pt x="6726" y="-961"/>
                    <a:pt x="2882" y="28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88" name="Shape 1303">
              <a:extLst>
                <a:ext uri="{FF2B5EF4-FFF2-40B4-BE49-F238E27FC236}">
                  <a16:creationId xmlns:a16="http://schemas.microsoft.com/office/drawing/2014/main" id="{3CB77278-CC57-46D0-BE56-1D65900AB551}"/>
                </a:ext>
              </a:extLst>
            </p:cNvPr>
            <p:cNvSpPr/>
            <p:nvPr/>
          </p:nvSpPr>
          <p:spPr>
            <a:xfrm>
              <a:off x="10707029" y="2263604"/>
              <a:ext cx="299759" cy="43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18" y="16200"/>
                  </a:moveTo>
                  <a:cubicBezTo>
                    <a:pt x="5486" y="16200"/>
                    <a:pt x="1964" y="13777"/>
                    <a:pt x="1964" y="10800"/>
                  </a:cubicBezTo>
                  <a:cubicBezTo>
                    <a:pt x="1964" y="7822"/>
                    <a:pt x="5486" y="5400"/>
                    <a:pt x="9818" y="5400"/>
                  </a:cubicBezTo>
                  <a:cubicBezTo>
                    <a:pt x="14148" y="5400"/>
                    <a:pt x="17673" y="7822"/>
                    <a:pt x="17673" y="10800"/>
                  </a:cubicBezTo>
                  <a:cubicBezTo>
                    <a:pt x="17673" y="13777"/>
                    <a:pt x="14148" y="16200"/>
                    <a:pt x="9818" y="16200"/>
                  </a:cubicBezTo>
                  <a:moveTo>
                    <a:pt x="13745" y="20250"/>
                  </a:moveTo>
                  <a:lnTo>
                    <a:pt x="5891" y="20250"/>
                  </a:lnTo>
                  <a:lnTo>
                    <a:pt x="4909" y="16614"/>
                  </a:lnTo>
                  <a:cubicBezTo>
                    <a:pt x="6359" y="17193"/>
                    <a:pt x="8019" y="17550"/>
                    <a:pt x="9818" y="17550"/>
                  </a:cubicBezTo>
                  <a:cubicBezTo>
                    <a:pt x="11615" y="17550"/>
                    <a:pt x="13278" y="17193"/>
                    <a:pt x="14727" y="16614"/>
                  </a:cubicBezTo>
                  <a:cubicBezTo>
                    <a:pt x="14727" y="16614"/>
                    <a:pt x="13745" y="20250"/>
                    <a:pt x="13745" y="20250"/>
                  </a:cubicBezTo>
                  <a:close/>
                  <a:moveTo>
                    <a:pt x="5993" y="1350"/>
                  </a:moveTo>
                  <a:lnTo>
                    <a:pt x="13847" y="1350"/>
                  </a:lnTo>
                  <a:lnTo>
                    <a:pt x="14829" y="4985"/>
                  </a:lnTo>
                  <a:cubicBezTo>
                    <a:pt x="13379" y="4407"/>
                    <a:pt x="11719" y="4050"/>
                    <a:pt x="9920" y="4050"/>
                  </a:cubicBezTo>
                  <a:cubicBezTo>
                    <a:pt x="8123" y="4050"/>
                    <a:pt x="6460" y="4407"/>
                    <a:pt x="5011" y="4985"/>
                  </a:cubicBezTo>
                  <a:cubicBezTo>
                    <a:pt x="5011" y="4985"/>
                    <a:pt x="5993" y="1350"/>
                    <a:pt x="5993" y="1350"/>
                  </a:cubicBezTo>
                  <a:close/>
                  <a:moveTo>
                    <a:pt x="19636" y="9450"/>
                  </a:moveTo>
                  <a:cubicBezTo>
                    <a:pt x="19567" y="9450"/>
                    <a:pt x="19510" y="9472"/>
                    <a:pt x="19443" y="9477"/>
                  </a:cubicBezTo>
                  <a:cubicBezTo>
                    <a:pt x="19101" y="8298"/>
                    <a:pt x="18294" y="7246"/>
                    <a:pt x="17188" y="6376"/>
                  </a:cubicBezTo>
                  <a:lnTo>
                    <a:pt x="15778" y="1103"/>
                  </a:lnTo>
                  <a:cubicBezTo>
                    <a:pt x="15606" y="464"/>
                    <a:pt x="14794" y="0"/>
                    <a:pt x="13847" y="0"/>
                  </a:cubicBezTo>
                  <a:lnTo>
                    <a:pt x="5993" y="0"/>
                  </a:lnTo>
                  <a:cubicBezTo>
                    <a:pt x="5047" y="0"/>
                    <a:pt x="4236" y="464"/>
                    <a:pt x="4062" y="1103"/>
                  </a:cubicBezTo>
                  <a:lnTo>
                    <a:pt x="2687" y="6198"/>
                  </a:lnTo>
                  <a:cubicBezTo>
                    <a:pt x="1037" y="7405"/>
                    <a:pt x="0" y="9012"/>
                    <a:pt x="0" y="10800"/>
                  </a:cubicBezTo>
                  <a:cubicBezTo>
                    <a:pt x="0" y="12543"/>
                    <a:pt x="995" y="14110"/>
                    <a:pt x="2573" y="15307"/>
                  </a:cubicBezTo>
                  <a:lnTo>
                    <a:pt x="3960" y="20497"/>
                  </a:lnTo>
                  <a:cubicBezTo>
                    <a:pt x="4132" y="21136"/>
                    <a:pt x="4944" y="21600"/>
                    <a:pt x="5891" y="21600"/>
                  </a:cubicBezTo>
                  <a:lnTo>
                    <a:pt x="13745" y="21600"/>
                  </a:lnTo>
                  <a:cubicBezTo>
                    <a:pt x="14691" y="21600"/>
                    <a:pt x="15502" y="21136"/>
                    <a:pt x="15676" y="20497"/>
                  </a:cubicBezTo>
                  <a:lnTo>
                    <a:pt x="17074" y="15311"/>
                  </a:lnTo>
                  <a:cubicBezTo>
                    <a:pt x="18242" y="14427"/>
                    <a:pt x="19090" y="13340"/>
                    <a:pt x="19443" y="12122"/>
                  </a:cubicBezTo>
                  <a:cubicBezTo>
                    <a:pt x="19510" y="12128"/>
                    <a:pt x="19567" y="12150"/>
                    <a:pt x="19636" y="12150"/>
                  </a:cubicBezTo>
                  <a:cubicBezTo>
                    <a:pt x="20720" y="12150"/>
                    <a:pt x="21600" y="11545"/>
                    <a:pt x="21600" y="10800"/>
                  </a:cubicBezTo>
                  <a:cubicBezTo>
                    <a:pt x="21600" y="10054"/>
                    <a:pt x="20720" y="9450"/>
                    <a:pt x="19636" y="945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89" name="Shape 1304">
              <a:extLst>
                <a:ext uri="{FF2B5EF4-FFF2-40B4-BE49-F238E27FC236}">
                  <a16:creationId xmlns:a16="http://schemas.microsoft.com/office/drawing/2014/main" id="{6B629899-BE06-4779-8843-42C54EB35D31}"/>
                </a:ext>
              </a:extLst>
            </p:cNvPr>
            <p:cNvSpPr/>
            <p:nvPr/>
          </p:nvSpPr>
          <p:spPr>
            <a:xfrm>
              <a:off x="10829658" y="2413539"/>
              <a:ext cx="82306" cy="8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480" extrusionOk="0">
                  <a:moveTo>
                    <a:pt x="21128" y="346"/>
                  </a:moveTo>
                  <a:cubicBezTo>
                    <a:pt x="20697" y="-82"/>
                    <a:pt x="20003" y="-120"/>
                    <a:pt x="19516" y="270"/>
                  </a:cubicBezTo>
                  <a:lnTo>
                    <a:pt x="1056" y="15433"/>
                  </a:lnTo>
                  <a:cubicBezTo>
                    <a:pt x="375" y="16114"/>
                    <a:pt x="0" y="17012"/>
                    <a:pt x="0" y="17973"/>
                  </a:cubicBezTo>
                  <a:cubicBezTo>
                    <a:pt x="0" y="18902"/>
                    <a:pt x="361" y="19783"/>
                    <a:pt x="1028" y="20447"/>
                  </a:cubicBezTo>
                  <a:cubicBezTo>
                    <a:pt x="1695" y="21103"/>
                    <a:pt x="2584" y="21473"/>
                    <a:pt x="3542" y="21480"/>
                  </a:cubicBezTo>
                  <a:cubicBezTo>
                    <a:pt x="4431" y="21473"/>
                    <a:pt x="5355" y="21145"/>
                    <a:pt x="6029" y="20495"/>
                  </a:cubicBezTo>
                  <a:lnTo>
                    <a:pt x="12599" y="12627"/>
                  </a:lnTo>
                  <a:lnTo>
                    <a:pt x="21225" y="1936"/>
                  </a:lnTo>
                  <a:cubicBezTo>
                    <a:pt x="21600" y="1463"/>
                    <a:pt x="21558" y="772"/>
                    <a:pt x="21128" y="34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690" name="Group 689">
            <a:extLst>
              <a:ext uri="{FF2B5EF4-FFF2-40B4-BE49-F238E27FC236}">
                <a16:creationId xmlns:a16="http://schemas.microsoft.com/office/drawing/2014/main" id="{3F39A73A-ACC8-4815-9D6C-F0FB5F329E49}"/>
              </a:ext>
            </a:extLst>
          </p:cNvPr>
          <p:cNvGrpSpPr/>
          <p:nvPr userDrawn="1"/>
        </p:nvGrpSpPr>
        <p:grpSpPr>
          <a:xfrm>
            <a:off x="7643601" y="2658626"/>
            <a:ext cx="315763" cy="296128"/>
            <a:chOff x="9753253" y="2263604"/>
            <a:chExt cx="436027" cy="408914"/>
          </a:xfrm>
          <a:solidFill>
            <a:schemeClr val="accent1"/>
          </a:solidFill>
        </p:grpSpPr>
        <p:sp>
          <p:nvSpPr>
            <p:cNvPr id="691" name="Shape 1305">
              <a:extLst>
                <a:ext uri="{FF2B5EF4-FFF2-40B4-BE49-F238E27FC236}">
                  <a16:creationId xmlns:a16="http://schemas.microsoft.com/office/drawing/2014/main" id="{0EE88E6D-5A31-4AC2-B198-E9C7EB5BFA86}"/>
                </a:ext>
              </a:extLst>
            </p:cNvPr>
            <p:cNvSpPr/>
            <p:nvPr/>
          </p:nvSpPr>
          <p:spPr>
            <a:xfrm>
              <a:off x="9753253" y="2263604"/>
              <a:ext cx="436027" cy="408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24" y="5760"/>
                  </a:moveTo>
                  <a:lnTo>
                    <a:pt x="17549" y="5760"/>
                  </a:lnTo>
                  <a:cubicBezTo>
                    <a:pt x="16805" y="5760"/>
                    <a:pt x="16199" y="5115"/>
                    <a:pt x="16199" y="4320"/>
                  </a:cubicBezTo>
                  <a:lnTo>
                    <a:pt x="16200" y="4320"/>
                  </a:lnTo>
                  <a:lnTo>
                    <a:pt x="16200" y="1440"/>
                  </a:lnTo>
                  <a:lnTo>
                    <a:pt x="20250" y="5760"/>
                  </a:lnTo>
                  <a:cubicBezTo>
                    <a:pt x="20250" y="5760"/>
                    <a:pt x="18224" y="5760"/>
                    <a:pt x="18224" y="5760"/>
                  </a:cubicBezTo>
                  <a:close/>
                  <a:moveTo>
                    <a:pt x="20250" y="19440"/>
                  </a:moveTo>
                  <a:cubicBezTo>
                    <a:pt x="20250" y="19838"/>
                    <a:pt x="19948" y="20160"/>
                    <a:pt x="19575" y="20160"/>
                  </a:cubicBezTo>
                  <a:lnTo>
                    <a:pt x="2025" y="20160"/>
                  </a:lnTo>
                  <a:cubicBezTo>
                    <a:pt x="1652" y="20160"/>
                    <a:pt x="1350" y="19838"/>
                    <a:pt x="1350" y="19440"/>
                  </a:cubicBezTo>
                  <a:lnTo>
                    <a:pt x="1350" y="2160"/>
                  </a:lnTo>
                  <a:cubicBezTo>
                    <a:pt x="1350" y="1762"/>
                    <a:pt x="1652" y="1440"/>
                    <a:pt x="2025" y="1440"/>
                  </a:cubicBezTo>
                  <a:lnTo>
                    <a:pt x="15525" y="1440"/>
                  </a:lnTo>
                  <a:lnTo>
                    <a:pt x="15525" y="4320"/>
                  </a:lnTo>
                  <a:lnTo>
                    <a:pt x="15524" y="4320"/>
                  </a:lnTo>
                  <a:cubicBezTo>
                    <a:pt x="15524" y="5513"/>
                    <a:pt x="16431" y="6480"/>
                    <a:pt x="17549" y="6480"/>
                  </a:cubicBezTo>
                  <a:lnTo>
                    <a:pt x="18224" y="6480"/>
                  </a:lnTo>
                  <a:lnTo>
                    <a:pt x="20250" y="6480"/>
                  </a:lnTo>
                  <a:cubicBezTo>
                    <a:pt x="20250" y="6480"/>
                    <a:pt x="20250" y="19440"/>
                    <a:pt x="20250" y="19440"/>
                  </a:cubicBezTo>
                  <a:close/>
                  <a:moveTo>
                    <a:pt x="21205" y="4742"/>
                  </a:moveTo>
                  <a:lnTo>
                    <a:pt x="17155" y="422"/>
                  </a:lnTo>
                  <a:cubicBezTo>
                    <a:pt x="16902" y="152"/>
                    <a:pt x="16557" y="0"/>
                    <a:pt x="16200" y="0"/>
                  </a:cubicBezTo>
                  <a:lnTo>
                    <a:pt x="2025" y="0"/>
                  </a:lnTo>
                  <a:cubicBezTo>
                    <a:pt x="908" y="0"/>
                    <a:pt x="0" y="969"/>
                    <a:pt x="0" y="2160"/>
                  </a:cubicBezTo>
                  <a:lnTo>
                    <a:pt x="0" y="19440"/>
                  </a:lnTo>
                  <a:cubicBezTo>
                    <a:pt x="0" y="20631"/>
                    <a:pt x="908" y="21600"/>
                    <a:pt x="2025" y="21600"/>
                  </a:cubicBezTo>
                  <a:lnTo>
                    <a:pt x="19575" y="21600"/>
                  </a:lnTo>
                  <a:cubicBezTo>
                    <a:pt x="20692" y="21600"/>
                    <a:pt x="21600" y="20631"/>
                    <a:pt x="21600" y="19440"/>
                  </a:cubicBezTo>
                  <a:lnTo>
                    <a:pt x="21600" y="5760"/>
                  </a:lnTo>
                  <a:cubicBezTo>
                    <a:pt x="21600" y="5378"/>
                    <a:pt x="21458" y="5012"/>
                    <a:pt x="21205" y="474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92" name="Shape 1306">
              <a:extLst>
                <a:ext uri="{FF2B5EF4-FFF2-40B4-BE49-F238E27FC236}">
                  <a16:creationId xmlns:a16="http://schemas.microsoft.com/office/drawing/2014/main" id="{4A60BBAA-607D-4B80-A2E2-26A75EC2CD33}"/>
                </a:ext>
              </a:extLst>
            </p:cNvPr>
            <p:cNvSpPr/>
            <p:nvPr/>
          </p:nvSpPr>
          <p:spPr>
            <a:xfrm>
              <a:off x="9957632" y="2345387"/>
              <a:ext cx="81753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" y="21600"/>
                  </a:moveTo>
                  <a:lnTo>
                    <a:pt x="19800" y="21600"/>
                  </a:lnTo>
                  <a:cubicBezTo>
                    <a:pt x="20791" y="21600"/>
                    <a:pt x="21600" y="16770"/>
                    <a:pt x="21600" y="10800"/>
                  </a:cubicBezTo>
                  <a:cubicBezTo>
                    <a:pt x="21600" y="4830"/>
                    <a:pt x="20791" y="0"/>
                    <a:pt x="19800" y="0"/>
                  </a:cubicBezTo>
                  <a:lnTo>
                    <a:pt x="1800" y="0"/>
                  </a:lnTo>
                  <a:cubicBezTo>
                    <a:pt x="802" y="0"/>
                    <a:pt x="0" y="4830"/>
                    <a:pt x="0" y="10800"/>
                  </a:cubicBezTo>
                  <a:cubicBezTo>
                    <a:pt x="0" y="16770"/>
                    <a:pt x="802" y="21600"/>
                    <a:pt x="18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93" name="Shape 1307">
              <a:extLst>
                <a:ext uri="{FF2B5EF4-FFF2-40B4-BE49-F238E27FC236}">
                  <a16:creationId xmlns:a16="http://schemas.microsoft.com/office/drawing/2014/main" id="{6EF8FB6F-5C9C-4AE3-B53D-A96F9B361502}"/>
                </a:ext>
              </a:extLst>
            </p:cNvPr>
            <p:cNvSpPr/>
            <p:nvPr/>
          </p:nvSpPr>
          <p:spPr>
            <a:xfrm>
              <a:off x="9957632" y="2386279"/>
              <a:ext cx="81753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" y="21600"/>
                  </a:moveTo>
                  <a:lnTo>
                    <a:pt x="19800" y="21600"/>
                  </a:lnTo>
                  <a:cubicBezTo>
                    <a:pt x="20791" y="21600"/>
                    <a:pt x="21600" y="16770"/>
                    <a:pt x="21600" y="10800"/>
                  </a:cubicBezTo>
                  <a:cubicBezTo>
                    <a:pt x="21600" y="4830"/>
                    <a:pt x="20791" y="0"/>
                    <a:pt x="19800" y="0"/>
                  </a:cubicBezTo>
                  <a:lnTo>
                    <a:pt x="1800" y="0"/>
                  </a:lnTo>
                  <a:cubicBezTo>
                    <a:pt x="802" y="0"/>
                    <a:pt x="0" y="4830"/>
                    <a:pt x="0" y="10800"/>
                  </a:cubicBezTo>
                  <a:cubicBezTo>
                    <a:pt x="0" y="16770"/>
                    <a:pt x="802" y="21600"/>
                    <a:pt x="18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94" name="Shape 1308">
              <a:extLst>
                <a:ext uri="{FF2B5EF4-FFF2-40B4-BE49-F238E27FC236}">
                  <a16:creationId xmlns:a16="http://schemas.microsoft.com/office/drawing/2014/main" id="{B596EDF7-FB6E-4957-8EC5-878F629810B4}"/>
                </a:ext>
              </a:extLst>
            </p:cNvPr>
            <p:cNvSpPr/>
            <p:nvPr/>
          </p:nvSpPr>
          <p:spPr>
            <a:xfrm>
              <a:off x="9957632" y="2427169"/>
              <a:ext cx="177131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6770"/>
                    <a:pt x="370" y="21600"/>
                    <a:pt x="831" y="21600"/>
                  </a:cubicBezTo>
                  <a:lnTo>
                    <a:pt x="20769" y="21600"/>
                  </a:lnTo>
                  <a:cubicBezTo>
                    <a:pt x="21227" y="21600"/>
                    <a:pt x="21600" y="16770"/>
                    <a:pt x="21600" y="10800"/>
                  </a:cubicBezTo>
                  <a:cubicBezTo>
                    <a:pt x="21600" y="4830"/>
                    <a:pt x="21227" y="0"/>
                    <a:pt x="20769" y="0"/>
                  </a:cubicBezTo>
                  <a:lnTo>
                    <a:pt x="831" y="0"/>
                  </a:lnTo>
                  <a:cubicBezTo>
                    <a:pt x="370" y="0"/>
                    <a:pt x="0" y="4830"/>
                    <a:pt x="0" y="10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95" name="Shape 1309">
              <a:extLst>
                <a:ext uri="{FF2B5EF4-FFF2-40B4-BE49-F238E27FC236}">
                  <a16:creationId xmlns:a16="http://schemas.microsoft.com/office/drawing/2014/main" id="{D847DDD4-7752-4654-8FD4-3933B5362D61}"/>
                </a:ext>
              </a:extLst>
            </p:cNvPr>
            <p:cNvSpPr/>
            <p:nvPr/>
          </p:nvSpPr>
          <p:spPr>
            <a:xfrm>
              <a:off x="9807754" y="2508954"/>
              <a:ext cx="327024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50" y="0"/>
                  </a:moveTo>
                  <a:lnTo>
                    <a:pt x="450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48"/>
                    <a:pt x="201" y="21600"/>
                    <a:pt x="450" y="21600"/>
                  </a:cubicBezTo>
                  <a:lnTo>
                    <a:pt x="21150" y="21600"/>
                  </a:lnTo>
                  <a:cubicBezTo>
                    <a:pt x="21398" y="21600"/>
                    <a:pt x="21600" y="16748"/>
                    <a:pt x="21600" y="10800"/>
                  </a:cubicBezTo>
                  <a:cubicBezTo>
                    <a:pt x="21600" y="4830"/>
                    <a:pt x="21398" y="0"/>
                    <a:pt x="2115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96" name="Shape 1310">
              <a:extLst>
                <a:ext uri="{FF2B5EF4-FFF2-40B4-BE49-F238E27FC236}">
                  <a16:creationId xmlns:a16="http://schemas.microsoft.com/office/drawing/2014/main" id="{84A2F9E8-A21A-47E2-90FA-C4F2A4795294}"/>
                </a:ext>
              </a:extLst>
            </p:cNvPr>
            <p:cNvSpPr/>
            <p:nvPr/>
          </p:nvSpPr>
          <p:spPr>
            <a:xfrm>
              <a:off x="9807754" y="2549844"/>
              <a:ext cx="327024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50" y="0"/>
                  </a:moveTo>
                  <a:lnTo>
                    <a:pt x="450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48"/>
                    <a:pt x="201" y="21600"/>
                    <a:pt x="450" y="21600"/>
                  </a:cubicBezTo>
                  <a:lnTo>
                    <a:pt x="21150" y="21600"/>
                  </a:lnTo>
                  <a:cubicBezTo>
                    <a:pt x="21398" y="21600"/>
                    <a:pt x="21600" y="16748"/>
                    <a:pt x="21600" y="10800"/>
                  </a:cubicBezTo>
                  <a:cubicBezTo>
                    <a:pt x="21600" y="4830"/>
                    <a:pt x="21398" y="0"/>
                    <a:pt x="2115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97" name="Shape 1311">
              <a:extLst>
                <a:ext uri="{FF2B5EF4-FFF2-40B4-BE49-F238E27FC236}">
                  <a16:creationId xmlns:a16="http://schemas.microsoft.com/office/drawing/2014/main" id="{C42FF5A8-F151-4527-9826-A18EC91DF5C9}"/>
                </a:ext>
              </a:extLst>
            </p:cNvPr>
            <p:cNvSpPr/>
            <p:nvPr/>
          </p:nvSpPr>
          <p:spPr>
            <a:xfrm>
              <a:off x="9807754" y="2590736"/>
              <a:ext cx="327024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50" y="0"/>
                  </a:moveTo>
                  <a:lnTo>
                    <a:pt x="450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48"/>
                    <a:pt x="201" y="21600"/>
                    <a:pt x="450" y="21600"/>
                  </a:cubicBezTo>
                  <a:lnTo>
                    <a:pt x="21150" y="21600"/>
                  </a:lnTo>
                  <a:cubicBezTo>
                    <a:pt x="21398" y="21600"/>
                    <a:pt x="21600" y="16748"/>
                    <a:pt x="21600" y="10800"/>
                  </a:cubicBezTo>
                  <a:cubicBezTo>
                    <a:pt x="21600" y="4830"/>
                    <a:pt x="21398" y="0"/>
                    <a:pt x="2115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98" name="Shape 1312">
              <a:extLst>
                <a:ext uri="{FF2B5EF4-FFF2-40B4-BE49-F238E27FC236}">
                  <a16:creationId xmlns:a16="http://schemas.microsoft.com/office/drawing/2014/main" id="{868A9445-1CE9-4C1B-9DEB-D7AF3AF3DE53}"/>
                </a:ext>
              </a:extLst>
            </p:cNvPr>
            <p:cNvSpPr/>
            <p:nvPr/>
          </p:nvSpPr>
          <p:spPr>
            <a:xfrm>
              <a:off x="9807754" y="2468062"/>
              <a:ext cx="327024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50" y="0"/>
                  </a:moveTo>
                  <a:lnTo>
                    <a:pt x="450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70"/>
                    <a:pt x="201" y="21600"/>
                    <a:pt x="450" y="21600"/>
                  </a:cubicBezTo>
                  <a:lnTo>
                    <a:pt x="21150" y="21600"/>
                  </a:lnTo>
                  <a:cubicBezTo>
                    <a:pt x="21398" y="21600"/>
                    <a:pt x="21600" y="16770"/>
                    <a:pt x="21600" y="10800"/>
                  </a:cubicBezTo>
                  <a:cubicBezTo>
                    <a:pt x="21600" y="4830"/>
                    <a:pt x="21398" y="0"/>
                    <a:pt x="2115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699" name="Shape 1313">
              <a:extLst>
                <a:ext uri="{FF2B5EF4-FFF2-40B4-BE49-F238E27FC236}">
                  <a16:creationId xmlns:a16="http://schemas.microsoft.com/office/drawing/2014/main" id="{4932F2B2-89BA-428A-B2AF-8B5F0A76220E}"/>
                </a:ext>
              </a:extLst>
            </p:cNvPr>
            <p:cNvSpPr/>
            <p:nvPr/>
          </p:nvSpPr>
          <p:spPr>
            <a:xfrm>
              <a:off x="9807754" y="2331757"/>
              <a:ext cx="122643" cy="109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99" y="5400"/>
                  </a:moveTo>
                  <a:lnTo>
                    <a:pt x="16801" y="5400"/>
                  </a:lnTo>
                  <a:lnTo>
                    <a:pt x="16801" y="16200"/>
                  </a:lnTo>
                  <a:lnTo>
                    <a:pt x="4799" y="16200"/>
                  </a:lnTo>
                  <a:cubicBezTo>
                    <a:pt x="4799" y="16200"/>
                    <a:pt x="4799" y="5400"/>
                    <a:pt x="4799" y="5400"/>
                  </a:cubicBezTo>
                  <a:close/>
                  <a:moveTo>
                    <a:pt x="2400" y="21600"/>
                  </a:moveTo>
                  <a:lnTo>
                    <a:pt x="19200" y="21600"/>
                  </a:lnTo>
                  <a:cubicBezTo>
                    <a:pt x="20527" y="21600"/>
                    <a:pt x="21600" y="20392"/>
                    <a:pt x="21600" y="18900"/>
                  </a:cubicBezTo>
                  <a:lnTo>
                    <a:pt x="21600" y="2700"/>
                  </a:lnTo>
                  <a:cubicBezTo>
                    <a:pt x="21600" y="1208"/>
                    <a:pt x="20527" y="0"/>
                    <a:pt x="19200" y="0"/>
                  </a:cubicBezTo>
                  <a:lnTo>
                    <a:pt x="2400" y="0"/>
                  </a:lnTo>
                  <a:cubicBezTo>
                    <a:pt x="1073" y="0"/>
                    <a:pt x="0" y="1208"/>
                    <a:pt x="0" y="2700"/>
                  </a:cubicBezTo>
                  <a:lnTo>
                    <a:pt x="0" y="18900"/>
                  </a:lnTo>
                  <a:cubicBezTo>
                    <a:pt x="0" y="20392"/>
                    <a:pt x="1073" y="21600"/>
                    <a:pt x="24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700" name="Group 699">
            <a:extLst>
              <a:ext uri="{FF2B5EF4-FFF2-40B4-BE49-F238E27FC236}">
                <a16:creationId xmlns:a16="http://schemas.microsoft.com/office/drawing/2014/main" id="{BA383995-CEB0-4A67-9719-99F25635C2C5}"/>
              </a:ext>
            </a:extLst>
          </p:cNvPr>
          <p:cNvGrpSpPr/>
          <p:nvPr userDrawn="1"/>
        </p:nvGrpSpPr>
        <p:grpSpPr>
          <a:xfrm>
            <a:off x="6967893" y="2658628"/>
            <a:ext cx="296018" cy="315870"/>
            <a:chOff x="8894851" y="2263605"/>
            <a:chExt cx="408762" cy="436175"/>
          </a:xfrm>
          <a:solidFill>
            <a:schemeClr val="accent1"/>
          </a:solidFill>
        </p:grpSpPr>
        <p:sp>
          <p:nvSpPr>
            <p:cNvPr id="701" name="Shape 1314">
              <a:extLst>
                <a:ext uri="{FF2B5EF4-FFF2-40B4-BE49-F238E27FC236}">
                  <a16:creationId xmlns:a16="http://schemas.microsoft.com/office/drawing/2014/main" id="{B092474A-B454-41A6-A910-0F0021E19F6F}"/>
                </a:ext>
              </a:extLst>
            </p:cNvPr>
            <p:cNvSpPr/>
            <p:nvPr/>
          </p:nvSpPr>
          <p:spPr>
            <a:xfrm>
              <a:off x="8894851" y="2263605"/>
              <a:ext cx="408762" cy="43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60" y="18900"/>
                  </a:moveTo>
                  <a:cubicBezTo>
                    <a:pt x="20160" y="19644"/>
                    <a:pt x="19514" y="20250"/>
                    <a:pt x="18720" y="20250"/>
                  </a:cubicBezTo>
                  <a:lnTo>
                    <a:pt x="2880" y="20250"/>
                  </a:lnTo>
                  <a:cubicBezTo>
                    <a:pt x="2086" y="20250"/>
                    <a:pt x="1440" y="19644"/>
                    <a:pt x="1440" y="18900"/>
                  </a:cubicBezTo>
                  <a:lnTo>
                    <a:pt x="1440" y="2700"/>
                  </a:lnTo>
                  <a:cubicBezTo>
                    <a:pt x="1440" y="1956"/>
                    <a:pt x="2086" y="1350"/>
                    <a:pt x="2880" y="1350"/>
                  </a:cubicBezTo>
                  <a:lnTo>
                    <a:pt x="18720" y="1350"/>
                  </a:lnTo>
                  <a:cubicBezTo>
                    <a:pt x="19514" y="1350"/>
                    <a:pt x="20160" y="1956"/>
                    <a:pt x="20160" y="2700"/>
                  </a:cubicBezTo>
                  <a:cubicBezTo>
                    <a:pt x="20160" y="2700"/>
                    <a:pt x="20160" y="18900"/>
                    <a:pt x="20160" y="18900"/>
                  </a:cubicBezTo>
                  <a:close/>
                  <a:moveTo>
                    <a:pt x="18720" y="0"/>
                  </a:moveTo>
                  <a:lnTo>
                    <a:pt x="2880" y="0"/>
                  </a:lnTo>
                  <a:cubicBezTo>
                    <a:pt x="1290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1290" y="21600"/>
                    <a:pt x="2880" y="21600"/>
                  </a:cubicBezTo>
                  <a:lnTo>
                    <a:pt x="18720" y="21600"/>
                  </a:lnTo>
                  <a:cubicBezTo>
                    <a:pt x="20310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310" y="0"/>
                    <a:pt x="1872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02" name="Shape 1315">
              <a:extLst>
                <a:ext uri="{FF2B5EF4-FFF2-40B4-BE49-F238E27FC236}">
                  <a16:creationId xmlns:a16="http://schemas.microsoft.com/office/drawing/2014/main" id="{3CED4C61-795A-4634-89EB-13B86334EBA8}"/>
                </a:ext>
              </a:extLst>
            </p:cNvPr>
            <p:cNvSpPr/>
            <p:nvPr/>
          </p:nvSpPr>
          <p:spPr>
            <a:xfrm>
              <a:off x="8949353" y="2318127"/>
              <a:ext cx="299759" cy="272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19" y="20520"/>
                  </a:moveTo>
                  <a:lnTo>
                    <a:pt x="14053" y="16249"/>
                  </a:lnTo>
                  <a:lnTo>
                    <a:pt x="16691" y="12960"/>
                  </a:lnTo>
                  <a:lnTo>
                    <a:pt x="20618" y="17689"/>
                  </a:lnTo>
                  <a:lnTo>
                    <a:pt x="20618" y="20520"/>
                  </a:lnTo>
                  <a:cubicBezTo>
                    <a:pt x="20618" y="20520"/>
                    <a:pt x="17419" y="20520"/>
                    <a:pt x="17419" y="20520"/>
                  </a:cubicBezTo>
                  <a:close/>
                  <a:moveTo>
                    <a:pt x="982" y="11447"/>
                  </a:moveTo>
                  <a:lnTo>
                    <a:pt x="4909" y="6480"/>
                  </a:lnTo>
                  <a:lnTo>
                    <a:pt x="12829" y="16354"/>
                  </a:lnTo>
                  <a:lnTo>
                    <a:pt x="13398" y="17065"/>
                  </a:lnTo>
                  <a:lnTo>
                    <a:pt x="16110" y="20520"/>
                  </a:lnTo>
                  <a:lnTo>
                    <a:pt x="982" y="20520"/>
                  </a:lnTo>
                  <a:cubicBezTo>
                    <a:pt x="982" y="20520"/>
                    <a:pt x="982" y="11447"/>
                    <a:pt x="982" y="11447"/>
                  </a:cubicBezTo>
                  <a:close/>
                  <a:moveTo>
                    <a:pt x="20618" y="1080"/>
                  </a:moveTo>
                  <a:lnTo>
                    <a:pt x="20618" y="16059"/>
                  </a:lnTo>
                  <a:lnTo>
                    <a:pt x="17427" y="12245"/>
                  </a:lnTo>
                  <a:cubicBezTo>
                    <a:pt x="17240" y="12013"/>
                    <a:pt x="16973" y="11880"/>
                    <a:pt x="16691" y="11880"/>
                  </a:cubicBezTo>
                  <a:cubicBezTo>
                    <a:pt x="16409" y="11880"/>
                    <a:pt x="16142" y="12013"/>
                    <a:pt x="15955" y="12245"/>
                  </a:cubicBezTo>
                  <a:lnTo>
                    <a:pt x="13399" y="15432"/>
                  </a:lnTo>
                  <a:lnTo>
                    <a:pt x="5645" y="5765"/>
                  </a:lnTo>
                  <a:cubicBezTo>
                    <a:pt x="5458" y="5533"/>
                    <a:pt x="5191" y="5400"/>
                    <a:pt x="4909" y="5400"/>
                  </a:cubicBezTo>
                  <a:cubicBezTo>
                    <a:pt x="4627" y="5400"/>
                    <a:pt x="4360" y="5533"/>
                    <a:pt x="4173" y="5765"/>
                  </a:cubicBezTo>
                  <a:lnTo>
                    <a:pt x="982" y="9813"/>
                  </a:lnTo>
                  <a:lnTo>
                    <a:pt x="982" y="1080"/>
                  </a:lnTo>
                  <a:cubicBezTo>
                    <a:pt x="982" y="1080"/>
                    <a:pt x="20618" y="1080"/>
                    <a:pt x="20618" y="1080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39" y="0"/>
                    <a:pt x="0" y="483"/>
                    <a:pt x="0" y="1080"/>
                  </a:cubicBezTo>
                  <a:lnTo>
                    <a:pt x="0" y="20520"/>
                  </a:lnTo>
                  <a:cubicBezTo>
                    <a:pt x="0" y="21117"/>
                    <a:pt x="439" y="21600"/>
                    <a:pt x="982" y="21600"/>
                  </a:cubicBezTo>
                  <a:lnTo>
                    <a:pt x="20618" y="21600"/>
                  </a:lnTo>
                  <a:cubicBezTo>
                    <a:pt x="21161" y="21600"/>
                    <a:pt x="21600" y="21117"/>
                    <a:pt x="21600" y="20520"/>
                  </a:cubicBezTo>
                  <a:lnTo>
                    <a:pt x="21600" y="1080"/>
                  </a:lnTo>
                  <a:cubicBezTo>
                    <a:pt x="21600" y="483"/>
                    <a:pt x="21161" y="0"/>
                    <a:pt x="20618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03" name="Shape 1316">
              <a:extLst>
                <a:ext uri="{FF2B5EF4-FFF2-40B4-BE49-F238E27FC236}">
                  <a16:creationId xmlns:a16="http://schemas.microsoft.com/office/drawing/2014/main" id="{29E53C9C-05D2-4288-80C7-56C1A2159CD1}"/>
                </a:ext>
              </a:extLst>
            </p:cNvPr>
            <p:cNvSpPr/>
            <p:nvPr/>
          </p:nvSpPr>
          <p:spPr>
            <a:xfrm>
              <a:off x="9112858" y="2359017"/>
              <a:ext cx="81753" cy="81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3600"/>
                  </a:moveTo>
                  <a:cubicBezTo>
                    <a:pt x="14769" y="3600"/>
                    <a:pt x="18000" y="6827"/>
                    <a:pt x="18000" y="10800"/>
                  </a:cubicBezTo>
                  <a:cubicBezTo>
                    <a:pt x="18000" y="14769"/>
                    <a:pt x="14769" y="18000"/>
                    <a:pt x="10800" y="18000"/>
                  </a:cubicBezTo>
                  <a:cubicBezTo>
                    <a:pt x="6831" y="18000"/>
                    <a:pt x="3600" y="14769"/>
                    <a:pt x="3600" y="10800"/>
                  </a:cubicBezTo>
                  <a:cubicBezTo>
                    <a:pt x="3600" y="6827"/>
                    <a:pt x="6831" y="3600"/>
                    <a:pt x="10800" y="3600"/>
                  </a:cubicBezTo>
                  <a:moveTo>
                    <a:pt x="10800" y="21600"/>
                  </a:moveTo>
                  <a:cubicBezTo>
                    <a:pt x="16766" y="21600"/>
                    <a:pt x="21600" y="16762"/>
                    <a:pt x="21600" y="10800"/>
                  </a:cubicBezTo>
                  <a:cubicBezTo>
                    <a:pt x="21600" y="4834"/>
                    <a:pt x="16766" y="0"/>
                    <a:pt x="10800" y="0"/>
                  </a:cubicBezTo>
                  <a:cubicBezTo>
                    <a:pt x="4834" y="0"/>
                    <a:pt x="0" y="4834"/>
                    <a:pt x="0" y="10800"/>
                  </a:cubicBezTo>
                  <a:cubicBezTo>
                    <a:pt x="0" y="16762"/>
                    <a:pt x="4834" y="21600"/>
                    <a:pt x="108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704" name="Group 703">
            <a:extLst>
              <a:ext uri="{FF2B5EF4-FFF2-40B4-BE49-F238E27FC236}">
                <a16:creationId xmlns:a16="http://schemas.microsoft.com/office/drawing/2014/main" id="{E983AEA1-BE6A-4A28-907F-AA8FB4FE4469}"/>
              </a:ext>
            </a:extLst>
          </p:cNvPr>
          <p:cNvGrpSpPr/>
          <p:nvPr userDrawn="1"/>
        </p:nvGrpSpPr>
        <p:grpSpPr>
          <a:xfrm>
            <a:off x="6238539" y="2658628"/>
            <a:ext cx="315753" cy="315870"/>
            <a:chOff x="8009199" y="2263605"/>
            <a:chExt cx="436013" cy="436175"/>
          </a:xfrm>
          <a:solidFill>
            <a:schemeClr val="accent1"/>
          </a:solidFill>
        </p:grpSpPr>
        <p:sp>
          <p:nvSpPr>
            <p:cNvPr id="705" name="Shape 1317">
              <a:extLst>
                <a:ext uri="{FF2B5EF4-FFF2-40B4-BE49-F238E27FC236}">
                  <a16:creationId xmlns:a16="http://schemas.microsoft.com/office/drawing/2014/main" id="{F966C07E-1668-4EBF-A821-12DED3A243DE}"/>
                </a:ext>
              </a:extLst>
            </p:cNvPr>
            <p:cNvSpPr/>
            <p:nvPr/>
          </p:nvSpPr>
          <p:spPr>
            <a:xfrm>
              <a:off x="8009199" y="2263605"/>
              <a:ext cx="436013" cy="43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35" y="9811"/>
                  </a:moveTo>
                  <a:cubicBezTo>
                    <a:pt x="20221" y="10145"/>
                    <a:pt x="20081" y="10800"/>
                    <a:pt x="18900" y="10800"/>
                  </a:cubicBezTo>
                  <a:lnTo>
                    <a:pt x="17550" y="10800"/>
                  </a:lnTo>
                  <a:cubicBezTo>
                    <a:pt x="17364" y="10800"/>
                    <a:pt x="17212" y="10951"/>
                    <a:pt x="17212" y="11138"/>
                  </a:cubicBezTo>
                  <a:cubicBezTo>
                    <a:pt x="17212" y="11324"/>
                    <a:pt x="17364" y="11475"/>
                    <a:pt x="17550" y="11475"/>
                  </a:cubicBezTo>
                  <a:lnTo>
                    <a:pt x="18858" y="11475"/>
                  </a:lnTo>
                  <a:cubicBezTo>
                    <a:pt x="19871" y="11475"/>
                    <a:pt x="20003" y="12315"/>
                    <a:pt x="19938" y="12720"/>
                  </a:cubicBezTo>
                  <a:cubicBezTo>
                    <a:pt x="19856" y="13223"/>
                    <a:pt x="19619" y="14175"/>
                    <a:pt x="18479" y="14175"/>
                  </a:cubicBezTo>
                  <a:lnTo>
                    <a:pt x="16875" y="14175"/>
                  </a:lnTo>
                  <a:cubicBezTo>
                    <a:pt x="16689" y="14175"/>
                    <a:pt x="16537" y="14326"/>
                    <a:pt x="16537" y="14513"/>
                  </a:cubicBezTo>
                  <a:cubicBezTo>
                    <a:pt x="16537" y="14699"/>
                    <a:pt x="16689" y="14850"/>
                    <a:pt x="16875" y="14850"/>
                  </a:cubicBezTo>
                  <a:lnTo>
                    <a:pt x="18204" y="14850"/>
                  </a:lnTo>
                  <a:cubicBezTo>
                    <a:pt x="19343" y="14850"/>
                    <a:pt x="19243" y="15719"/>
                    <a:pt x="19080" y="16238"/>
                  </a:cubicBezTo>
                  <a:cubicBezTo>
                    <a:pt x="18865" y="16919"/>
                    <a:pt x="18733" y="17550"/>
                    <a:pt x="17298" y="17550"/>
                  </a:cubicBezTo>
                  <a:lnTo>
                    <a:pt x="16197" y="17550"/>
                  </a:lnTo>
                  <a:cubicBezTo>
                    <a:pt x="16009" y="17550"/>
                    <a:pt x="15859" y="17701"/>
                    <a:pt x="15859" y="17888"/>
                  </a:cubicBezTo>
                  <a:cubicBezTo>
                    <a:pt x="15859" y="18073"/>
                    <a:pt x="16009" y="18225"/>
                    <a:pt x="16197" y="18225"/>
                  </a:cubicBezTo>
                  <a:lnTo>
                    <a:pt x="17255" y="18225"/>
                  </a:lnTo>
                  <a:cubicBezTo>
                    <a:pt x="17993" y="18225"/>
                    <a:pt x="18028" y="18924"/>
                    <a:pt x="17951" y="19174"/>
                  </a:cubicBezTo>
                  <a:cubicBezTo>
                    <a:pt x="17866" y="19448"/>
                    <a:pt x="17767" y="19651"/>
                    <a:pt x="17763" y="19661"/>
                  </a:cubicBezTo>
                  <a:cubicBezTo>
                    <a:pt x="17558" y="20029"/>
                    <a:pt x="17230" y="20250"/>
                    <a:pt x="16534" y="20250"/>
                  </a:cubicBezTo>
                  <a:lnTo>
                    <a:pt x="12844" y="20250"/>
                  </a:lnTo>
                  <a:cubicBezTo>
                    <a:pt x="10990" y="20250"/>
                    <a:pt x="9152" y="19829"/>
                    <a:pt x="9104" y="19819"/>
                  </a:cubicBezTo>
                  <a:cubicBezTo>
                    <a:pt x="6300" y="19173"/>
                    <a:pt x="6152" y="19123"/>
                    <a:pt x="5976" y="19073"/>
                  </a:cubicBezTo>
                  <a:cubicBezTo>
                    <a:pt x="5976" y="19073"/>
                    <a:pt x="5405" y="18976"/>
                    <a:pt x="5405" y="18478"/>
                  </a:cubicBezTo>
                  <a:lnTo>
                    <a:pt x="5400" y="9155"/>
                  </a:lnTo>
                  <a:cubicBezTo>
                    <a:pt x="5400" y="8840"/>
                    <a:pt x="5602" y="8553"/>
                    <a:pt x="5936" y="8452"/>
                  </a:cubicBezTo>
                  <a:cubicBezTo>
                    <a:pt x="5978" y="8436"/>
                    <a:pt x="6034" y="8419"/>
                    <a:pt x="6075" y="8401"/>
                  </a:cubicBezTo>
                  <a:cubicBezTo>
                    <a:pt x="9159" y="7125"/>
                    <a:pt x="10097" y="4324"/>
                    <a:pt x="10125" y="2025"/>
                  </a:cubicBezTo>
                  <a:cubicBezTo>
                    <a:pt x="10129" y="1702"/>
                    <a:pt x="10378" y="1350"/>
                    <a:pt x="10800" y="1350"/>
                  </a:cubicBezTo>
                  <a:cubicBezTo>
                    <a:pt x="11514" y="1350"/>
                    <a:pt x="12775" y="2782"/>
                    <a:pt x="12775" y="4555"/>
                  </a:cubicBezTo>
                  <a:cubicBezTo>
                    <a:pt x="12775" y="6155"/>
                    <a:pt x="12712" y="6432"/>
                    <a:pt x="12150" y="8100"/>
                  </a:cubicBezTo>
                  <a:cubicBezTo>
                    <a:pt x="18900" y="8100"/>
                    <a:pt x="18853" y="8197"/>
                    <a:pt x="19449" y="8353"/>
                  </a:cubicBezTo>
                  <a:cubicBezTo>
                    <a:pt x="20187" y="8564"/>
                    <a:pt x="20250" y="9176"/>
                    <a:pt x="20250" y="9387"/>
                  </a:cubicBezTo>
                  <a:cubicBezTo>
                    <a:pt x="20250" y="9618"/>
                    <a:pt x="20244" y="9584"/>
                    <a:pt x="20235" y="9811"/>
                  </a:cubicBezTo>
                  <a:moveTo>
                    <a:pt x="4725" y="19575"/>
                  </a:moveTo>
                  <a:cubicBezTo>
                    <a:pt x="4725" y="19948"/>
                    <a:pt x="4423" y="20250"/>
                    <a:pt x="4050" y="20250"/>
                  </a:cubicBezTo>
                  <a:lnTo>
                    <a:pt x="2025" y="20250"/>
                  </a:lnTo>
                  <a:cubicBezTo>
                    <a:pt x="1652" y="20250"/>
                    <a:pt x="1350" y="19948"/>
                    <a:pt x="1350" y="19575"/>
                  </a:cubicBezTo>
                  <a:lnTo>
                    <a:pt x="1350" y="8775"/>
                  </a:lnTo>
                  <a:cubicBezTo>
                    <a:pt x="1350" y="8402"/>
                    <a:pt x="1652" y="8100"/>
                    <a:pt x="2025" y="8100"/>
                  </a:cubicBezTo>
                  <a:lnTo>
                    <a:pt x="4050" y="8100"/>
                  </a:lnTo>
                  <a:cubicBezTo>
                    <a:pt x="4423" y="8100"/>
                    <a:pt x="4725" y="8402"/>
                    <a:pt x="4725" y="8775"/>
                  </a:cubicBezTo>
                  <a:cubicBezTo>
                    <a:pt x="4725" y="8775"/>
                    <a:pt x="4725" y="19575"/>
                    <a:pt x="4725" y="19575"/>
                  </a:cubicBezTo>
                  <a:close/>
                  <a:moveTo>
                    <a:pt x="19686" y="7069"/>
                  </a:moveTo>
                  <a:cubicBezTo>
                    <a:pt x="18843" y="6847"/>
                    <a:pt x="16858" y="6850"/>
                    <a:pt x="13956" y="6773"/>
                  </a:cubicBezTo>
                  <a:cubicBezTo>
                    <a:pt x="14094" y="6140"/>
                    <a:pt x="14125" y="5569"/>
                    <a:pt x="14125" y="4555"/>
                  </a:cubicBezTo>
                  <a:cubicBezTo>
                    <a:pt x="14125" y="2133"/>
                    <a:pt x="12361" y="0"/>
                    <a:pt x="10800" y="0"/>
                  </a:cubicBezTo>
                  <a:cubicBezTo>
                    <a:pt x="9699" y="0"/>
                    <a:pt x="8789" y="901"/>
                    <a:pt x="8775" y="2009"/>
                  </a:cubicBezTo>
                  <a:cubicBezTo>
                    <a:pt x="8760" y="3368"/>
                    <a:pt x="8340" y="5716"/>
                    <a:pt x="6075" y="6907"/>
                  </a:cubicBezTo>
                  <a:cubicBezTo>
                    <a:pt x="5909" y="6995"/>
                    <a:pt x="5434" y="7229"/>
                    <a:pt x="5365" y="7260"/>
                  </a:cubicBezTo>
                  <a:lnTo>
                    <a:pt x="5400" y="7290"/>
                  </a:lnTo>
                  <a:cubicBezTo>
                    <a:pt x="5046" y="6985"/>
                    <a:pt x="4555" y="6750"/>
                    <a:pt x="4050" y="6750"/>
                  </a:cubicBezTo>
                  <a:lnTo>
                    <a:pt x="2025" y="6750"/>
                  </a:lnTo>
                  <a:cubicBezTo>
                    <a:pt x="909" y="6750"/>
                    <a:pt x="0" y="7658"/>
                    <a:pt x="0" y="8775"/>
                  </a:cubicBezTo>
                  <a:lnTo>
                    <a:pt x="0" y="19575"/>
                  </a:lnTo>
                  <a:cubicBezTo>
                    <a:pt x="0" y="20692"/>
                    <a:pt x="909" y="21600"/>
                    <a:pt x="2025" y="21600"/>
                  </a:cubicBezTo>
                  <a:lnTo>
                    <a:pt x="4050" y="21600"/>
                  </a:lnTo>
                  <a:cubicBezTo>
                    <a:pt x="4854" y="21600"/>
                    <a:pt x="5526" y="21115"/>
                    <a:pt x="5851" y="20435"/>
                  </a:cubicBezTo>
                  <a:cubicBezTo>
                    <a:pt x="5859" y="20437"/>
                    <a:pt x="5874" y="20441"/>
                    <a:pt x="5883" y="20442"/>
                  </a:cubicBezTo>
                  <a:cubicBezTo>
                    <a:pt x="5928" y="20454"/>
                    <a:pt x="5980" y="20468"/>
                    <a:pt x="6045" y="20485"/>
                  </a:cubicBezTo>
                  <a:cubicBezTo>
                    <a:pt x="6056" y="20487"/>
                    <a:pt x="6063" y="20489"/>
                    <a:pt x="6075" y="20493"/>
                  </a:cubicBezTo>
                  <a:cubicBezTo>
                    <a:pt x="6465" y="20589"/>
                    <a:pt x="7212" y="20768"/>
                    <a:pt x="8812" y="21136"/>
                  </a:cubicBezTo>
                  <a:cubicBezTo>
                    <a:pt x="9156" y="21214"/>
                    <a:pt x="10967" y="21600"/>
                    <a:pt x="12844" y="21600"/>
                  </a:cubicBezTo>
                  <a:lnTo>
                    <a:pt x="16534" y="21600"/>
                  </a:lnTo>
                  <a:cubicBezTo>
                    <a:pt x="17659" y="21600"/>
                    <a:pt x="18469" y="21168"/>
                    <a:pt x="18952" y="20299"/>
                  </a:cubicBezTo>
                  <a:cubicBezTo>
                    <a:pt x="18959" y="20286"/>
                    <a:pt x="19115" y="19982"/>
                    <a:pt x="19241" y="19572"/>
                  </a:cubicBezTo>
                  <a:cubicBezTo>
                    <a:pt x="19336" y="19264"/>
                    <a:pt x="19372" y="18827"/>
                    <a:pt x="19257" y="18385"/>
                  </a:cubicBezTo>
                  <a:cubicBezTo>
                    <a:pt x="19981" y="17886"/>
                    <a:pt x="20215" y="17133"/>
                    <a:pt x="20367" y="16644"/>
                  </a:cubicBezTo>
                  <a:cubicBezTo>
                    <a:pt x="20620" y="15839"/>
                    <a:pt x="20544" y="15236"/>
                    <a:pt x="20367" y="14803"/>
                  </a:cubicBezTo>
                  <a:cubicBezTo>
                    <a:pt x="20775" y="14418"/>
                    <a:pt x="21123" y="13832"/>
                    <a:pt x="21270" y="12936"/>
                  </a:cubicBezTo>
                  <a:cubicBezTo>
                    <a:pt x="21361" y="12381"/>
                    <a:pt x="21263" y="11810"/>
                    <a:pt x="21007" y="11335"/>
                  </a:cubicBezTo>
                  <a:cubicBezTo>
                    <a:pt x="21389" y="10905"/>
                    <a:pt x="21564" y="10366"/>
                    <a:pt x="21583" y="9866"/>
                  </a:cubicBezTo>
                  <a:lnTo>
                    <a:pt x="21591" y="9725"/>
                  </a:lnTo>
                  <a:cubicBezTo>
                    <a:pt x="21597" y="9636"/>
                    <a:pt x="21600" y="9581"/>
                    <a:pt x="21600" y="9387"/>
                  </a:cubicBezTo>
                  <a:cubicBezTo>
                    <a:pt x="21600" y="8534"/>
                    <a:pt x="21010" y="7447"/>
                    <a:pt x="19686" y="706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 dirty="0"/>
            </a:p>
          </p:txBody>
        </p:sp>
        <p:sp>
          <p:nvSpPr>
            <p:cNvPr id="706" name="Shape 1318">
              <a:extLst>
                <a:ext uri="{FF2B5EF4-FFF2-40B4-BE49-F238E27FC236}">
                  <a16:creationId xmlns:a16="http://schemas.microsoft.com/office/drawing/2014/main" id="{17389A50-6F11-4899-A634-06B27580C841}"/>
                </a:ext>
              </a:extLst>
            </p:cNvPr>
            <p:cNvSpPr/>
            <p:nvPr/>
          </p:nvSpPr>
          <p:spPr>
            <a:xfrm>
              <a:off x="8050077" y="2617996"/>
              <a:ext cx="40877" cy="4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400"/>
                  </a:moveTo>
                  <a:cubicBezTo>
                    <a:pt x="8821" y="14400"/>
                    <a:pt x="7200" y="12783"/>
                    <a:pt x="7200" y="10800"/>
                  </a:cubicBezTo>
                  <a:cubicBezTo>
                    <a:pt x="7200" y="8817"/>
                    <a:pt x="8821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3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8"/>
                    <a:pt x="0" y="10800"/>
                  </a:cubicBezTo>
                  <a:cubicBezTo>
                    <a:pt x="0" y="16762"/>
                    <a:pt x="4837" y="21600"/>
                    <a:pt x="10800" y="21600"/>
                  </a:cubicBezTo>
                  <a:cubicBezTo>
                    <a:pt x="16762" y="21600"/>
                    <a:pt x="21600" y="16762"/>
                    <a:pt x="21600" y="10800"/>
                  </a:cubicBezTo>
                  <a:cubicBezTo>
                    <a:pt x="21600" y="4838"/>
                    <a:pt x="16762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707" name="Shape 1319">
            <a:extLst>
              <a:ext uri="{FF2B5EF4-FFF2-40B4-BE49-F238E27FC236}">
                <a16:creationId xmlns:a16="http://schemas.microsoft.com/office/drawing/2014/main" id="{DAE54DF7-244D-442C-8CE2-49630DDF4DC5}"/>
              </a:ext>
            </a:extLst>
          </p:cNvPr>
          <p:cNvSpPr/>
          <p:nvPr userDrawn="1"/>
        </p:nvSpPr>
        <p:spPr>
          <a:xfrm>
            <a:off x="5501142" y="2730897"/>
            <a:ext cx="315753" cy="207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10" y="13990"/>
                </a:moveTo>
                <a:cubicBezTo>
                  <a:pt x="11374" y="14259"/>
                  <a:pt x="11094" y="14401"/>
                  <a:pt x="10800" y="14401"/>
                </a:cubicBezTo>
                <a:cubicBezTo>
                  <a:pt x="10506" y="14401"/>
                  <a:pt x="10226" y="14259"/>
                  <a:pt x="9990" y="13990"/>
                </a:cubicBezTo>
                <a:lnTo>
                  <a:pt x="7199" y="10800"/>
                </a:lnTo>
                <a:lnTo>
                  <a:pt x="6637" y="10157"/>
                </a:lnTo>
                <a:lnTo>
                  <a:pt x="1350" y="4115"/>
                </a:lnTo>
                <a:lnTo>
                  <a:pt x="1350" y="4114"/>
                </a:lnTo>
                <a:cubicBezTo>
                  <a:pt x="1350" y="2980"/>
                  <a:pt x="1955" y="2057"/>
                  <a:pt x="2700" y="2057"/>
                </a:cubicBezTo>
                <a:lnTo>
                  <a:pt x="18900" y="2057"/>
                </a:lnTo>
                <a:cubicBezTo>
                  <a:pt x="19644" y="2057"/>
                  <a:pt x="20250" y="2980"/>
                  <a:pt x="20250" y="4114"/>
                </a:cubicBezTo>
                <a:cubicBezTo>
                  <a:pt x="20250" y="4114"/>
                  <a:pt x="11610" y="13990"/>
                  <a:pt x="11610" y="13990"/>
                </a:cubicBezTo>
                <a:close/>
                <a:moveTo>
                  <a:pt x="20250" y="16199"/>
                </a:moveTo>
                <a:lnTo>
                  <a:pt x="15526" y="10800"/>
                </a:lnTo>
                <a:lnTo>
                  <a:pt x="20250" y="5400"/>
                </a:lnTo>
                <a:cubicBezTo>
                  <a:pt x="20250" y="5400"/>
                  <a:pt x="20250" y="16199"/>
                  <a:pt x="20250" y="16199"/>
                </a:cubicBezTo>
                <a:close/>
                <a:moveTo>
                  <a:pt x="20250" y="17485"/>
                </a:moveTo>
                <a:cubicBezTo>
                  <a:pt x="20250" y="18621"/>
                  <a:pt x="19644" y="19542"/>
                  <a:pt x="18900" y="19542"/>
                </a:cubicBezTo>
                <a:lnTo>
                  <a:pt x="2700" y="19542"/>
                </a:lnTo>
                <a:cubicBezTo>
                  <a:pt x="1955" y="19542"/>
                  <a:pt x="1350" y="18621"/>
                  <a:pt x="1350" y="17485"/>
                </a:cubicBezTo>
                <a:lnTo>
                  <a:pt x="6637" y="11443"/>
                </a:lnTo>
                <a:lnTo>
                  <a:pt x="9585" y="14814"/>
                </a:lnTo>
                <a:cubicBezTo>
                  <a:pt x="9945" y="15223"/>
                  <a:pt x="10372" y="15430"/>
                  <a:pt x="10800" y="15430"/>
                </a:cubicBezTo>
                <a:cubicBezTo>
                  <a:pt x="11228" y="15430"/>
                  <a:pt x="11655" y="15223"/>
                  <a:pt x="12015" y="14814"/>
                </a:cubicBezTo>
                <a:lnTo>
                  <a:pt x="14963" y="11443"/>
                </a:lnTo>
                <a:cubicBezTo>
                  <a:pt x="14963" y="11443"/>
                  <a:pt x="20250" y="17485"/>
                  <a:pt x="20250" y="17485"/>
                </a:cubicBezTo>
                <a:close/>
                <a:moveTo>
                  <a:pt x="1350" y="5400"/>
                </a:moveTo>
                <a:lnTo>
                  <a:pt x="6074" y="10800"/>
                </a:lnTo>
                <a:lnTo>
                  <a:pt x="1350" y="16199"/>
                </a:lnTo>
                <a:cubicBezTo>
                  <a:pt x="1350" y="16199"/>
                  <a:pt x="1350" y="5400"/>
                  <a:pt x="1350" y="5400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209" y="0"/>
                  <a:pt x="0" y="1842"/>
                  <a:pt x="0" y="4114"/>
                </a:cubicBezTo>
                <a:lnTo>
                  <a:pt x="0" y="17485"/>
                </a:lnTo>
                <a:cubicBezTo>
                  <a:pt x="0" y="19757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19757"/>
                  <a:pt x="21600" y="17485"/>
                </a:cubicBezTo>
                <a:lnTo>
                  <a:pt x="21600" y="4114"/>
                </a:lnTo>
                <a:cubicBezTo>
                  <a:pt x="21600" y="1842"/>
                  <a:pt x="20391" y="0"/>
                  <a:pt x="18900" y="0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708" name="Group 707">
            <a:extLst>
              <a:ext uri="{FF2B5EF4-FFF2-40B4-BE49-F238E27FC236}">
                <a16:creationId xmlns:a16="http://schemas.microsoft.com/office/drawing/2014/main" id="{0B13266E-D9D2-4ADE-AFC7-D9DD4EB72AF8}"/>
              </a:ext>
            </a:extLst>
          </p:cNvPr>
          <p:cNvGrpSpPr/>
          <p:nvPr userDrawn="1"/>
        </p:nvGrpSpPr>
        <p:grpSpPr>
          <a:xfrm>
            <a:off x="4790822" y="2658628"/>
            <a:ext cx="315753" cy="315870"/>
            <a:chOff x="6265147" y="2263605"/>
            <a:chExt cx="436013" cy="436175"/>
          </a:xfrm>
          <a:solidFill>
            <a:schemeClr val="accent1"/>
          </a:solidFill>
        </p:grpSpPr>
        <p:sp>
          <p:nvSpPr>
            <p:cNvPr id="709" name="Shape 1320">
              <a:extLst>
                <a:ext uri="{FF2B5EF4-FFF2-40B4-BE49-F238E27FC236}">
                  <a16:creationId xmlns:a16="http://schemas.microsoft.com/office/drawing/2014/main" id="{5C010380-9011-48B1-AA50-DC92833219FD}"/>
                </a:ext>
              </a:extLst>
            </p:cNvPr>
            <p:cNvSpPr/>
            <p:nvPr/>
          </p:nvSpPr>
          <p:spPr>
            <a:xfrm>
              <a:off x="6265147" y="2263605"/>
              <a:ext cx="436013" cy="43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8900"/>
                  </a:moveTo>
                  <a:cubicBezTo>
                    <a:pt x="20250" y="19644"/>
                    <a:pt x="19645" y="20250"/>
                    <a:pt x="18900" y="20250"/>
                  </a:cubicBezTo>
                  <a:lnTo>
                    <a:pt x="2700" y="20250"/>
                  </a:lnTo>
                  <a:cubicBezTo>
                    <a:pt x="1955" y="20250"/>
                    <a:pt x="1350" y="19644"/>
                    <a:pt x="1350" y="18900"/>
                  </a:cubicBezTo>
                  <a:lnTo>
                    <a:pt x="1350" y="5400"/>
                  </a:lnTo>
                  <a:cubicBezTo>
                    <a:pt x="1350" y="5028"/>
                    <a:pt x="1653" y="4725"/>
                    <a:pt x="2025" y="4725"/>
                  </a:cubicBezTo>
                  <a:lnTo>
                    <a:pt x="2700" y="4725"/>
                  </a:lnTo>
                  <a:lnTo>
                    <a:pt x="2700" y="18225"/>
                  </a:lnTo>
                  <a:cubicBezTo>
                    <a:pt x="2700" y="18598"/>
                    <a:pt x="3002" y="18900"/>
                    <a:pt x="3375" y="18900"/>
                  </a:cubicBezTo>
                  <a:cubicBezTo>
                    <a:pt x="3748" y="18900"/>
                    <a:pt x="4050" y="18598"/>
                    <a:pt x="4050" y="18225"/>
                  </a:cubicBezTo>
                  <a:lnTo>
                    <a:pt x="4050" y="2025"/>
                  </a:lnTo>
                  <a:cubicBezTo>
                    <a:pt x="4050" y="1653"/>
                    <a:pt x="4353" y="1350"/>
                    <a:pt x="4725" y="1350"/>
                  </a:cubicBezTo>
                  <a:lnTo>
                    <a:pt x="19575" y="1350"/>
                  </a:lnTo>
                  <a:cubicBezTo>
                    <a:pt x="19947" y="1350"/>
                    <a:pt x="20250" y="1653"/>
                    <a:pt x="20250" y="2025"/>
                  </a:cubicBezTo>
                  <a:cubicBezTo>
                    <a:pt x="20250" y="2025"/>
                    <a:pt x="20250" y="18900"/>
                    <a:pt x="20250" y="18900"/>
                  </a:cubicBezTo>
                  <a:close/>
                  <a:moveTo>
                    <a:pt x="19575" y="0"/>
                  </a:moveTo>
                  <a:lnTo>
                    <a:pt x="4725" y="0"/>
                  </a:lnTo>
                  <a:cubicBezTo>
                    <a:pt x="3606" y="0"/>
                    <a:pt x="2700" y="906"/>
                    <a:pt x="2700" y="2025"/>
                  </a:cubicBezTo>
                  <a:lnTo>
                    <a:pt x="2700" y="3375"/>
                  </a:lnTo>
                  <a:lnTo>
                    <a:pt x="2025" y="3375"/>
                  </a:lnTo>
                  <a:cubicBezTo>
                    <a:pt x="906" y="3375"/>
                    <a:pt x="0" y="4281"/>
                    <a:pt x="0" y="5400"/>
                  </a:cubicBezTo>
                  <a:lnTo>
                    <a:pt x="0" y="18900"/>
                  </a:lnTo>
                  <a:cubicBezTo>
                    <a:pt x="0" y="20391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391"/>
                    <a:pt x="21600" y="18900"/>
                  </a:cubicBezTo>
                  <a:lnTo>
                    <a:pt x="21600" y="2025"/>
                  </a:lnTo>
                  <a:cubicBezTo>
                    <a:pt x="21600" y="906"/>
                    <a:pt x="20694" y="0"/>
                    <a:pt x="19575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10" name="Shape 1321">
              <a:extLst>
                <a:ext uri="{FF2B5EF4-FFF2-40B4-BE49-F238E27FC236}">
                  <a16:creationId xmlns:a16="http://schemas.microsoft.com/office/drawing/2014/main" id="{3A9FE757-904E-42D1-9121-2DFCDB0AB5AF}"/>
                </a:ext>
              </a:extLst>
            </p:cNvPr>
            <p:cNvSpPr/>
            <p:nvPr/>
          </p:nvSpPr>
          <p:spPr>
            <a:xfrm>
              <a:off x="6524029" y="2427169"/>
              <a:ext cx="122629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0" y="21600"/>
                  </a:moveTo>
                  <a:lnTo>
                    <a:pt x="20400" y="21600"/>
                  </a:lnTo>
                  <a:cubicBezTo>
                    <a:pt x="21062" y="21600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8" y="0"/>
                    <a:pt x="0" y="4830"/>
                    <a:pt x="0" y="10800"/>
                  </a:cubicBezTo>
                  <a:cubicBezTo>
                    <a:pt x="0" y="16748"/>
                    <a:pt x="538" y="21600"/>
                    <a:pt x="12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11" name="Shape 1322">
              <a:extLst>
                <a:ext uri="{FF2B5EF4-FFF2-40B4-BE49-F238E27FC236}">
                  <a16:creationId xmlns:a16="http://schemas.microsoft.com/office/drawing/2014/main" id="{8B007CE5-94AA-4281-996E-AF1E2B5B7FA9}"/>
                </a:ext>
              </a:extLst>
            </p:cNvPr>
            <p:cNvSpPr/>
            <p:nvPr/>
          </p:nvSpPr>
          <p:spPr>
            <a:xfrm>
              <a:off x="6524029" y="2386279"/>
              <a:ext cx="122629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0" y="21600"/>
                  </a:moveTo>
                  <a:lnTo>
                    <a:pt x="20400" y="21600"/>
                  </a:lnTo>
                  <a:cubicBezTo>
                    <a:pt x="21062" y="21600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8" y="0"/>
                    <a:pt x="0" y="4830"/>
                    <a:pt x="0" y="10800"/>
                  </a:cubicBezTo>
                  <a:cubicBezTo>
                    <a:pt x="0" y="16748"/>
                    <a:pt x="538" y="21600"/>
                    <a:pt x="12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12" name="Shape 1323">
              <a:extLst>
                <a:ext uri="{FF2B5EF4-FFF2-40B4-BE49-F238E27FC236}">
                  <a16:creationId xmlns:a16="http://schemas.microsoft.com/office/drawing/2014/main" id="{F654D981-92B5-4B4C-97A8-93EC721EEDA4}"/>
                </a:ext>
              </a:extLst>
            </p:cNvPr>
            <p:cNvSpPr/>
            <p:nvPr/>
          </p:nvSpPr>
          <p:spPr>
            <a:xfrm>
              <a:off x="6524029" y="2345387"/>
              <a:ext cx="122629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0" y="21600"/>
                  </a:moveTo>
                  <a:lnTo>
                    <a:pt x="20400" y="21600"/>
                  </a:lnTo>
                  <a:cubicBezTo>
                    <a:pt x="21062" y="21600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8" y="0"/>
                    <a:pt x="0" y="4830"/>
                    <a:pt x="0" y="10800"/>
                  </a:cubicBezTo>
                  <a:cubicBezTo>
                    <a:pt x="0" y="16748"/>
                    <a:pt x="538" y="21600"/>
                    <a:pt x="12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13" name="Shape 1324">
              <a:extLst>
                <a:ext uri="{FF2B5EF4-FFF2-40B4-BE49-F238E27FC236}">
                  <a16:creationId xmlns:a16="http://schemas.microsoft.com/office/drawing/2014/main" id="{3FC48C9A-145B-474A-8274-16628189391A}"/>
                </a:ext>
              </a:extLst>
            </p:cNvPr>
            <p:cNvSpPr/>
            <p:nvPr/>
          </p:nvSpPr>
          <p:spPr>
            <a:xfrm>
              <a:off x="6374150" y="2631627"/>
              <a:ext cx="122629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0" y="0"/>
                  </a:moveTo>
                  <a:lnTo>
                    <a:pt x="1200" y="0"/>
                  </a:lnTo>
                  <a:cubicBezTo>
                    <a:pt x="538" y="0"/>
                    <a:pt x="0" y="4852"/>
                    <a:pt x="0" y="10800"/>
                  </a:cubicBezTo>
                  <a:cubicBezTo>
                    <a:pt x="0" y="16791"/>
                    <a:pt x="538" y="21600"/>
                    <a:pt x="1200" y="21600"/>
                  </a:cubicBezTo>
                  <a:lnTo>
                    <a:pt x="20400" y="21600"/>
                  </a:lnTo>
                  <a:cubicBezTo>
                    <a:pt x="21062" y="21600"/>
                    <a:pt x="21600" y="16791"/>
                    <a:pt x="21600" y="10800"/>
                  </a:cubicBezTo>
                  <a:cubicBezTo>
                    <a:pt x="21600" y="4852"/>
                    <a:pt x="21062" y="0"/>
                    <a:pt x="204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14" name="Shape 1325">
              <a:extLst>
                <a:ext uri="{FF2B5EF4-FFF2-40B4-BE49-F238E27FC236}">
                  <a16:creationId xmlns:a16="http://schemas.microsoft.com/office/drawing/2014/main" id="{FE8C6A89-A58D-45EE-8AA6-B37976B697B0}"/>
                </a:ext>
              </a:extLst>
            </p:cNvPr>
            <p:cNvSpPr/>
            <p:nvPr/>
          </p:nvSpPr>
          <p:spPr>
            <a:xfrm>
              <a:off x="6374150" y="2590736"/>
              <a:ext cx="122629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0" y="0"/>
                  </a:moveTo>
                  <a:lnTo>
                    <a:pt x="1200" y="0"/>
                  </a:lnTo>
                  <a:cubicBezTo>
                    <a:pt x="538" y="0"/>
                    <a:pt x="0" y="4852"/>
                    <a:pt x="0" y="10800"/>
                  </a:cubicBezTo>
                  <a:cubicBezTo>
                    <a:pt x="0" y="16791"/>
                    <a:pt x="538" y="21600"/>
                    <a:pt x="1200" y="21600"/>
                  </a:cubicBezTo>
                  <a:lnTo>
                    <a:pt x="20400" y="21600"/>
                  </a:lnTo>
                  <a:cubicBezTo>
                    <a:pt x="21062" y="21600"/>
                    <a:pt x="21600" y="16791"/>
                    <a:pt x="21600" y="10800"/>
                  </a:cubicBezTo>
                  <a:cubicBezTo>
                    <a:pt x="21600" y="4852"/>
                    <a:pt x="21062" y="0"/>
                    <a:pt x="204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15" name="Shape 1326">
              <a:extLst>
                <a:ext uri="{FF2B5EF4-FFF2-40B4-BE49-F238E27FC236}">
                  <a16:creationId xmlns:a16="http://schemas.microsoft.com/office/drawing/2014/main" id="{2F1A1881-3843-4B82-83C0-2DFEDE1A7320}"/>
                </a:ext>
              </a:extLst>
            </p:cNvPr>
            <p:cNvSpPr/>
            <p:nvPr/>
          </p:nvSpPr>
          <p:spPr>
            <a:xfrm>
              <a:off x="6374150" y="2549844"/>
              <a:ext cx="122629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0" y="0"/>
                  </a:moveTo>
                  <a:lnTo>
                    <a:pt x="1200" y="0"/>
                  </a:lnTo>
                  <a:cubicBezTo>
                    <a:pt x="538" y="0"/>
                    <a:pt x="0" y="4852"/>
                    <a:pt x="0" y="10800"/>
                  </a:cubicBezTo>
                  <a:cubicBezTo>
                    <a:pt x="0" y="16791"/>
                    <a:pt x="538" y="21600"/>
                    <a:pt x="1200" y="21600"/>
                  </a:cubicBezTo>
                  <a:lnTo>
                    <a:pt x="20400" y="21600"/>
                  </a:lnTo>
                  <a:cubicBezTo>
                    <a:pt x="21062" y="21600"/>
                    <a:pt x="21600" y="16791"/>
                    <a:pt x="21600" y="10800"/>
                  </a:cubicBezTo>
                  <a:cubicBezTo>
                    <a:pt x="21600" y="4852"/>
                    <a:pt x="21062" y="0"/>
                    <a:pt x="204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16" name="Shape 1327">
              <a:extLst>
                <a:ext uri="{FF2B5EF4-FFF2-40B4-BE49-F238E27FC236}">
                  <a16:creationId xmlns:a16="http://schemas.microsoft.com/office/drawing/2014/main" id="{26958DED-545D-459B-BE6D-25C848486068}"/>
                </a:ext>
              </a:extLst>
            </p:cNvPr>
            <p:cNvSpPr/>
            <p:nvPr/>
          </p:nvSpPr>
          <p:spPr>
            <a:xfrm>
              <a:off x="6524029" y="2631627"/>
              <a:ext cx="122629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0" y="0"/>
                  </a:moveTo>
                  <a:lnTo>
                    <a:pt x="1200" y="0"/>
                  </a:lnTo>
                  <a:cubicBezTo>
                    <a:pt x="538" y="0"/>
                    <a:pt x="0" y="4852"/>
                    <a:pt x="0" y="10800"/>
                  </a:cubicBezTo>
                  <a:cubicBezTo>
                    <a:pt x="0" y="16791"/>
                    <a:pt x="538" y="21600"/>
                    <a:pt x="1200" y="21600"/>
                  </a:cubicBezTo>
                  <a:lnTo>
                    <a:pt x="20400" y="21600"/>
                  </a:lnTo>
                  <a:cubicBezTo>
                    <a:pt x="21062" y="21600"/>
                    <a:pt x="21600" y="16791"/>
                    <a:pt x="21600" y="10800"/>
                  </a:cubicBezTo>
                  <a:cubicBezTo>
                    <a:pt x="21600" y="4852"/>
                    <a:pt x="21062" y="0"/>
                    <a:pt x="204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17" name="Shape 1328">
              <a:extLst>
                <a:ext uri="{FF2B5EF4-FFF2-40B4-BE49-F238E27FC236}">
                  <a16:creationId xmlns:a16="http://schemas.microsoft.com/office/drawing/2014/main" id="{1DC46145-752D-4E74-ADA2-7062958FE69A}"/>
                </a:ext>
              </a:extLst>
            </p:cNvPr>
            <p:cNvSpPr/>
            <p:nvPr/>
          </p:nvSpPr>
          <p:spPr>
            <a:xfrm>
              <a:off x="6524029" y="2590736"/>
              <a:ext cx="122629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0" y="0"/>
                  </a:moveTo>
                  <a:lnTo>
                    <a:pt x="1200" y="0"/>
                  </a:lnTo>
                  <a:cubicBezTo>
                    <a:pt x="538" y="0"/>
                    <a:pt x="0" y="4852"/>
                    <a:pt x="0" y="10800"/>
                  </a:cubicBezTo>
                  <a:cubicBezTo>
                    <a:pt x="0" y="16791"/>
                    <a:pt x="538" y="21600"/>
                    <a:pt x="1200" y="21600"/>
                  </a:cubicBezTo>
                  <a:lnTo>
                    <a:pt x="20400" y="21600"/>
                  </a:lnTo>
                  <a:cubicBezTo>
                    <a:pt x="21062" y="21600"/>
                    <a:pt x="21600" y="16791"/>
                    <a:pt x="21600" y="10800"/>
                  </a:cubicBezTo>
                  <a:cubicBezTo>
                    <a:pt x="21600" y="4852"/>
                    <a:pt x="21062" y="0"/>
                    <a:pt x="204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18" name="Shape 1329">
              <a:extLst>
                <a:ext uri="{FF2B5EF4-FFF2-40B4-BE49-F238E27FC236}">
                  <a16:creationId xmlns:a16="http://schemas.microsoft.com/office/drawing/2014/main" id="{294FB56B-EFE1-4AF2-A5E1-434E8DE338EE}"/>
                </a:ext>
              </a:extLst>
            </p:cNvPr>
            <p:cNvSpPr/>
            <p:nvPr/>
          </p:nvSpPr>
          <p:spPr>
            <a:xfrm>
              <a:off x="6524029" y="2549844"/>
              <a:ext cx="122629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0" y="0"/>
                  </a:moveTo>
                  <a:lnTo>
                    <a:pt x="1200" y="0"/>
                  </a:lnTo>
                  <a:cubicBezTo>
                    <a:pt x="538" y="0"/>
                    <a:pt x="0" y="4852"/>
                    <a:pt x="0" y="10800"/>
                  </a:cubicBezTo>
                  <a:cubicBezTo>
                    <a:pt x="0" y="16791"/>
                    <a:pt x="538" y="21600"/>
                    <a:pt x="1200" y="21600"/>
                  </a:cubicBezTo>
                  <a:lnTo>
                    <a:pt x="20400" y="21600"/>
                  </a:lnTo>
                  <a:cubicBezTo>
                    <a:pt x="21062" y="21600"/>
                    <a:pt x="21600" y="16791"/>
                    <a:pt x="21600" y="10800"/>
                  </a:cubicBezTo>
                  <a:cubicBezTo>
                    <a:pt x="21600" y="4852"/>
                    <a:pt x="21062" y="0"/>
                    <a:pt x="204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19" name="Shape 1330">
              <a:extLst>
                <a:ext uri="{FF2B5EF4-FFF2-40B4-BE49-F238E27FC236}">
                  <a16:creationId xmlns:a16="http://schemas.microsoft.com/office/drawing/2014/main" id="{41BBC52D-BC43-4BEB-88DA-3BE4961CA20F}"/>
                </a:ext>
              </a:extLst>
            </p:cNvPr>
            <p:cNvSpPr/>
            <p:nvPr/>
          </p:nvSpPr>
          <p:spPr>
            <a:xfrm>
              <a:off x="6374151" y="2468062"/>
              <a:ext cx="272509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2"/>
                    <a:pt x="0" y="10800"/>
                  </a:cubicBezTo>
                  <a:cubicBezTo>
                    <a:pt x="0" y="16770"/>
                    <a:pt x="242" y="21600"/>
                    <a:pt x="540" y="21600"/>
                  </a:cubicBezTo>
                  <a:lnTo>
                    <a:pt x="21060" y="21600"/>
                  </a:lnTo>
                  <a:cubicBezTo>
                    <a:pt x="21358" y="21600"/>
                    <a:pt x="21600" y="16770"/>
                    <a:pt x="21600" y="10800"/>
                  </a:cubicBezTo>
                  <a:cubicBezTo>
                    <a:pt x="21600" y="4852"/>
                    <a:pt x="21358" y="0"/>
                    <a:pt x="2106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20" name="Shape 1331">
              <a:extLst>
                <a:ext uri="{FF2B5EF4-FFF2-40B4-BE49-F238E27FC236}">
                  <a16:creationId xmlns:a16="http://schemas.microsoft.com/office/drawing/2014/main" id="{E71633DD-9244-4A15-A78B-AE40D1C0A5EE}"/>
                </a:ext>
              </a:extLst>
            </p:cNvPr>
            <p:cNvSpPr/>
            <p:nvPr/>
          </p:nvSpPr>
          <p:spPr>
            <a:xfrm>
              <a:off x="6374151" y="2508954"/>
              <a:ext cx="272509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2"/>
                    <a:pt x="0" y="10800"/>
                  </a:cubicBezTo>
                  <a:cubicBezTo>
                    <a:pt x="0" y="16791"/>
                    <a:pt x="242" y="21600"/>
                    <a:pt x="540" y="21600"/>
                  </a:cubicBezTo>
                  <a:lnTo>
                    <a:pt x="21060" y="21600"/>
                  </a:lnTo>
                  <a:cubicBezTo>
                    <a:pt x="21358" y="21600"/>
                    <a:pt x="21600" y="16791"/>
                    <a:pt x="21600" y="10800"/>
                  </a:cubicBezTo>
                  <a:cubicBezTo>
                    <a:pt x="21600" y="4852"/>
                    <a:pt x="21358" y="0"/>
                    <a:pt x="2106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21" name="Shape 1332">
              <a:extLst>
                <a:ext uri="{FF2B5EF4-FFF2-40B4-BE49-F238E27FC236}">
                  <a16:creationId xmlns:a16="http://schemas.microsoft.com/office/drawing/2014/main" id="{498A5925-6527-4B13-ADFA-E5FB00BB1F0A}"/>
                </a:ext>
              </a:extLst>
            </p:cNvPr>
            <p:cNvSpPr/>
            <p:nvPr/>
          </p:nvSpPr>
          <p:spPr>
            <a:xfrm>
              <a:off x="6374150" y="2318126"/>
              <a:ext cx="122629" cy="122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00" y="4793"/>
                  </a:moveTo>
                  <a:lnTo>
                    <a:pt x="16800" y="4793"/>
                  </a:lnTo>
                  <a:lnTo>
                    <a:pt x="16800" y="16798"/>
                  </a:lnTo>
                  <a:lnTo>
                    <a:pt x="4800" y="16798"/>
                  </a:lnTo>
                  <a:cubicBezTo>
                    <a:pt x="4800" y="16798"/>
                    <a:pt x="4800" y="4793"/>
                    <a:pt x="4800" y="4793"/>
                  </a:cubicBezTo>
                  <a:close/>
                  <a:moveTo>
                    <a:pt x="2400" y="21600"/>
                  </a:moveTo>
                  <a:lnTo>
                    <a:pt x="19200" y="21600"/>
                  </a:lnTo>
                  <a:cubicBezTo>
                    <a:pt x="20528" y="21600"/>
                    <a:pt x="21600" y="20524"/>
                    <a:pt x="21600" y="19199"/>
                  </a:cubicBezTo>
                  <a:lnTo>
                    <a:pt x="21600" y="2401"/>
                  </a:lnTo>
                  <a:cubicBezTo>
                    <a:pt x="21600" y="1076"/>
                    <a:pt x="20528" y="0"/>
                    <a:pt x="19200" y="0"/>
                  </a:cubicBezTo>
                  <a:lnTo>
                    <a:pt x="2400" y="0"/>
                  </a:lnTo>
                  <a:cubicBezTo>
                    <a:pt x="1072" y="0"/>
                    <a:pt x="0" y="1076"/>
                    <a:pt x="0" y="2401"/>
                  </a:cubicBezTo>
                  <a:lnTo>
                    <a:pt x="0" y="19199"/>
                  </a:lnTo>
                  <a:cubicBezTo>
                    <a:pt x="0" y="20524"/>
                    <a:pt x="1072" y="21600"/>
                    <a:pt x="24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722" name="Group 721">
            <a:extLst>
              <a:ext uri="{FF2B5EF4-FFF2-40B4-BE49-F238E27FC236}">
                <a16:creationId xmlns:a16="http://schemas.microsoft.com/office/drawing/2014/main" id="{DE0EF826-E63E-46EE-A4B2-A772F0265ECE}"/>
              </a:ext>
            </a:extLst>
          </p:cNvPr>
          <p:cNvGrpSpPr/>
          <p:nvPr userDrawn="1"/>
        </p:nvGrpSpPr>
        <p:grpSpPr>
          <a:xfrm>
            <a:off x="4150642" y="5438704"/>
            <a:ext cx="217080" cy="315880"/>
            <a:chOff x="5404110" y="4885235"/>
            <a:chExt cx="299759" cy="436189"/>
          </a:xfrm>
          <a:solidFill>
            <a:schemeClr val="accent1"/>
          </a:solidFill>
        </p:grpSpPr>
        <p:sp>
          <p:nvSpPr>
            <p:cNvPr id="723" name="Shape 1333">
              <a:extLst>
                <a:ext uri="{FF2B5EF4-FFF2-40B4-BE49-F238E27FC236}">
                  <a16:creationId xmlns:a16="http://schemas.microsoft.com/office/drawing/2014/main" id="{4A797E8D-D5FE-4564-AAC1-1D672883FC36}"/>
                </a:ext>
              </a:extLst>
            </p:cNvPr>
            <p:cNvSpPr/>
            <p:nvPr/>
          </p:nvSpPr>
          <p:spPr>
            <a:xfrm>
              <a:off x="5404110" y="4885235"/>
              <a:ext cx="299759" cy="436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3375"/>
                  </a:moveTo>
                  <a:lnTo>
                    <a:pt x="1964" y="3376"/>
                  </a:lnTo>
                  <a:lnTo>
                    <a:pt x="1964" y="2026"/>
                  </a:lnTo>
                  <a:cubicBezTo>
                    <a:pt x="1964" y="1653"/>
                    <a:pt x="2403" y="1351"/>
                    <a:pt x="2945" y="1351"/>
                  </a:cubicBezTo>
                  <a:lnTo>
                    <a:pt x="18655" y="1350"/>
                  </a:lnTo>
                  <a:cubicBezTo>
                    <a:pt x="19195" y="1350"/>
                    <a:pt x="19636" y="1653"/>
                    <a:pt x="19636" y="2025"/>
                  </a:cubicBezTo>
                  <a:cubicBezTo>
                    <a:pt x="19636" y="2025"/>
                    <a:pt x="19636" y="3375"/>
                    <a:pt x="19636" y="3375"/>
                  </a:cubicBezTo>
                  <a:close/>
                  <a:moveTo>
                    <a:pt x="19636" y="17547"/>
                  </a:moveTo>
                  <a:lnTo>
                    <a:pt x="1964" y="17547"/>
                  </a:lnTo>
                  <a:lnTo>
                    <a:pt x="1964" y="4051"/>
                  </a:lnTo>
                  <a:lnTo>
                    <a:pt x="19636" y="4050"/>
                  </a:lnTo>
                  <a:cubicBezTo>
                    <a:pt x="19636" y="4050"/>
                    <a:pt x="19636" y="17547"/>
                    <a:pt x="19636" y="17547"/>
                  </a:cubicBezTo>
                  <a:close/>
                  <a:moveTo>
                    <a:pt x="19636" y="19574"/>
                  </a:moveTo>
                  <a:cubicBezTo>
                    <a:pt x="19636" y="19947"/>
                    <a:pt x="19195" y="20249"/>
                    <a:pt x="18655" y="20249"/>
                  </a:cubicBezTo>
                  <a:lnTo>
                    <a:pt x="2945" y="20250"/>
                  </a:lnTo>
                  <a:cubicBezTo>
                    <a:pt x="2403" y="20250"/>
                    <a:pt x="1964" y="19947"/>
                    <a:pt x="1964" y="19575"/>
                  </a:cubicBezTo>
                  <a:lnTo>
                    <a:pt x="1964" y="18222"/>
                  </a:lnTo>
                  <a:lnTo>
                    <a:pt x="19636" y="18222"/>
                  </a:lnTo>
                  <a:cubicBezTo>
                    <a:pt x="19636" y="18222"/>
                    <a:pt x="19636" y="19574"/>
                    <a:pt x="19636" y="19574"/>
                  </a:cubicBezTo>
                  <a:close/>
                  <a:moveTo>
                    <a:pt x="18655" y="0"/>
                  </a:moveTo>
                  <a:lnTo>
                    <a:pt x="2945" y="1"/>
                  </a:lnTo>
                  <a:cubicBezTo>
                    <a:pt x="1317" y="1"/>
                    <a:pt x="0" y="907"/>
                    <a:pt x="0" y="2026"/>
                  </a:cubicBezTo>
                  <a:lnTo>
                    <a:pt x="0" y="19575"/>
                  </a:lnTo>
                  <a:cubicBezTo>
                    <a:pt x="0" y="20694"/>
                    <a:pt x="1317" y="21600"/>
                    <a:pt x="2945" y="21600"/>
                  </a:cubicBezTo>
                  <a:lnTo>
                    <a:pt x="18655" y="21599"/>
                  </a:lnTo>
                  <a:cubicBezTo>
                    <a:pt x="20281" y="21599"/>
                    <a:pt x="21600" y="20693"/>
                    <a:pt x="21600" y="19574"/>
                  </a:cubicBezTo>
                  <a:lnTo>
                    <a:pt x="21600" y="2025"/>
                  </a:lnTo>
                  <a:cubicBezTo>
                    <a:pt x="21600" y="906"/>
                    <a:pt x="20281" y="0"/>
                    <a:pt x="18655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24" name="Shape 1334">
              <a:extLst>
                <a:ext uri="{FF2B5EF4-FFF2-40B4-BE49-F238E27FC236}">
                  <a16:creationId xmlns:a16="http://schemas.microsoft.com/office/drawing/2014/main" id="{8C260B02-6A5F-4B07-81EB-8BBCA897A6BD}"/>
                </a:ext>
              </a:extLst>
            </p:cNvPr>
            <p:cNvSpPr/>
            <p:nvPr/>
          </p:nvSpPr>
          <p:spPr>
            <a:xfrm>
              <a:off x="5526738" y="4926126"/>
              <a:ext cx="54502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59"/>
                    <a:pt x="20387" y="21600"/>
                    <a:pt x="18900" y="21600"/>
                  </a:cubicBezTo>
                  <a:lnTo>
                    <a:pt x="2700" y="21600"/>
                  </a:lnTo>
                  <a:cubicBezTo>
                    <a:pt x="1202" y="21600"/>
                    <a:pt x="0" y="16759"/>
                    <a:pt x="0" y="10800"/>
                  </a:cubicBezTo>
                  <a:cubicBezTo>
                    <a:pt x="0" y="4841"/>
                    <a:pt x="1202" y="0"/>
                    <a:pt x="2700" y="0"/>
                  </a:cubicBezTo>
                  <a:lnTo>
                    <a:pt x="18900" y="0"/>
                  </a:lnTo>
                  <a:cubicBezTo>
                    <a:pt x="20387" y="0"/>
                    <a:pt x="21600" y="4841"/>
                    <a:pt x="21600" y="10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25" name="Shape 1335">
              <a:extLst>
                <a:ext uri="{FF2B5EF4-FFF2-40B4-BE49-F238E27FC236}">
                  <a16:creationId xmlns:a16="http://schemas.microsoft.com/office/drawing/2014/main" id="{17ACD32C-8A9B-4C95-9122-C62DA5D2026D}"/>
                </a:ext>
              </a:extLst>
            </p:cNvPr>
            <p:cNvSpPr/>
            <p:nvPr/>
          </p:nvSpPr>
          <p:spPr>
            <a:xfrm>
              <a:off x="5540364" y="5266887"/>
              <a:ext cx="27251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70"/>
                    <a:pt x="19174" y="21600"/>
                    <a:pt x="16200" y="21600"/>
                  </a:cubicBezTo>
                  <a:lnTo>
                    <a:pt x="5400" y="21600"/>
                  </a:lnTo>
                  <a:cubicBezTo>
                    <a:pt x="2405" y="21600"/>
                    <a:pt x="0" y="16770"/>
                    <a:pt x="0" y="10800"/>
                  </a:cubicBezTo>
                  <a:cubicBezTo>
                    <a:pt x="0" y="4830"/>
                    <a:pt x="2405" y="0"/>
                    <a:pt x="5400" y="0"/>
                  </a:cubicBezTo>
                  <a:lnTo>
                    <a:pt x="16200" y="0"/>
                  </a:lnTo>
                  <a:cubicBezTo>
                    <a:pt x="19174" y="0"/>
                    <a:pt x="21600" y="4830"/>
                    <a:pt x="21600" y="108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726" name="Shape 1336">
            <a:extLst>
              <a:ext uri="{FF2B5EF4-FFF2-40B4-BE49-F238E27FC236}">
                <a16:creationId xmlns:a16="http://schemas.microsoft.com/office/drawing/2014/main" id="{DD16C383-502D-4BA8-A47A-46772D123C2E}"/>
              </a:ext>
            </a:extLst>
          </p:cNvPr>
          <p:cNvSpPr/>
          <p:nvPr userDrawn="1"/>
        </p:nvSpPr>
        <p:spPr>
          <a:xfrm>
            <a:off x="3396991" y="5438703"/>
            <a:ext cx="276294" cy="315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7" y="6750"/>
                </a:moveTo>
                <a:lnTo>
                  <a:pt x="1543" y="6750"/>
                </a:lnTo>
                <a:lnTo>
                  <a:pt x="1543" y="4725"/>
                </a:lnTo>
                <a:lnTo>
                  <a:pt x="20057" y="4725"/>
                </a:lnTo>
                <a:cubicBezTo>
                  <a:pt x="20057" y="4725"/>
                  <a:pt x="20057" y="6750"/>
                  <a:pt x="20057" y="6750"/>
                </a:cubicBezTo>
                <a:close/>
                <a:moveTo>
                  <a:pt x="17485" y="10125"/>
                </a:moveTo>
                <a:lnTo>
                  <a:pt x="4114" y="10125"/>
                </a:lnTo>
                <a:lnTo>
                  <a:pt x="3857" y="8100"/>
                </a:lnTo>
                <a:lnTo>
                  <a:pt x="17743" y="8100"/>
                </a:lnTo>
                <a:cubicBezTo>
                  <a:pt x="17743" y="8100"/>
                  <a:pt x="17485" y="10125"/>
                  <a:pt x="17485" y="10125"/>
                </a:cubicBezTo>
                <a:close/>
                <a:moveTo>
                  <a:pt x="16542" y="17550"/>
                </a:moveTo>
                <a:lnTo>
                  <a:pt x="5057" y="17550"/>
                </a:lnTo>
                <a:lnTo>
                  <a:pt x="4200" y="10800"/>
                </a:lnTo>
                <a:lnTo>
                  <a:pt x="17399" y="10800"/>
                </a:lnTo>
                <a:cubicBezTo>
                  <a:pt x="17399" y="10800"/>
                  <a:pt x="16542" y="17550"/>
                  <a:pt x="16542" y="17550"/>
                </a:cubicBezTo>
                <a:close/>
                <a:moveTo>
                  <a:pt x="5401" y="20250"/>
                </a:moveTo>
                <a:lnTo>
                  <a:pt x="5143" y="18225"/>
                </a:lnTo>
                <a:lnTo>
                  <a:pt x="16456" y="18225"/>
                </a:lnTo>
                <a:lnTo>
                  <a:pt x="16200" y="20250"/>
                </a:lnTo>
                <a:cubicBezTo>
                  <a:pt x="16200" y="20250"/>
                  <a:pt x="5401" y="20250"/>
                  <a:pt x="5401" y="20250"/>
                </a:cubicBezTo>
                <a:close/>
                <a:moveTo>
                  <a:pt x="3857" y="1350"/>
                </a:moveTo>
                <a:lnTo>
                  <a:pt x="17743" y="1350"/>
                </a:lnTo>
                <a:lnTo>
                  <a:pt x="18514" y="3375"/>
                </a:lnTo>
                <a:lnTo>
                  <a:pt x="3086" y="3375"/>
                </a:lnTo>
                <a:cubicBezTo>
                  <a:pt x="3086" y="3375"/>
                  <a:pt x="3857" y="1350"/>
                  <a:pt x="3857" y="1350"/>
                </a:cubicBezTo>
                <a:close/>
                <a:moveTo>
                  <a:pt x="20143" y="3390"/>
                </a:moveTo>
                <a:lnTo>
                  <a:pt x="19206" y="923"/>
                </a:lnTo>
                <a:cubicBezTo>
                  <a:pt x="18997" y="372"/>
                  <a:pt x="18407" y="0"/>
                  <a:pt x="17743" y="0"/>
                </a:cubicBezTo>
                <a:lnTo>
                  <a:pt x="3857" y="0"/>
                </a:lnTo>
                <a:cubicBezTo>
                  <a:pt x="3193" y="0"/>
                  <a:pt x="2603" y="372"/>
                  <a:pt x="2393" y="923"/>
                </a:cubicBezTo>
                <a:lnTo>
                  <a:pt x="1449" y="3391"/>
                </a:lnTo>
                <a:cubicBezTo>
                  <a:pt x="643" y="3437"/>
                  <a:pt x="0" y="4009"/>
                  <a:pt x="0" y="4725"/>
                </a:cubicBezTo>
                <a:lnTo>
                  <a:pt x="0" y="6750"/>
                </a:lnTo>
                <a:cubicBezTo>
                  <a:pt x="0" y="7495"/>
                  <a:pt x="691" y="8100"/>
                  <a:pt x="1543" y="8100"/>
                </a:cubicBezTo>
                <a:lnTo>
                  <a:pt x="2341" y="8100"/>
                </a:lnTo>
                <a:cubicBezTo>
                  <a:pt x="2341" y="8151"/>
                  <a:pt x="2317" y="8199"/>
                  <a:pt x="2324" y="8249"/>
                </a:cubicBezTo>
                <a:lnTo>
                  <a:pt x="3867" y="20399"/>
                </a:lnTo>
                <a:cubicBezTo>
                  <a:pt x="3953" y="21083"/>
                  <a:pt x="4614" y="21600"/>
                  <a:pt x="5401" y="21600"/>
                </a:cubicBezTo>
                <a:lnTo>
                  <a:pt x="16200" y="21600"/>
                </a:lnTo>
                <a:cubicBezTo>
                  <a:pt x="16987" y="21600"/>
                  <a:pt x="17647" y="21083"/>
                  <a:pt x="17732" y="20399"/>
                </a:cubicBezTo>
                <a:lnTo>
                  <a:pt x="19275" y="8249"/>
                </a:lnTo>
                <a:cubicBezTo>
                  <a:pt x="19283" y="8199"/>
                  <a:pt x="19259" y="8151"/>
                  <a:pt x="19259" y="8100"/>
                </a:cubicBezTo>
                <a:lnTo>
                  <a:pt x="20057" y="8100"/>
                </a:lnTo>
                <a:cubicBezTo>
                  <a:pt x="20908" y="8100"/>
                  <a:pt x="21600" y="7495"/>
                  <a:pt x="21600" y="6750"/>
                </a:cubicBezTo>
                <a:lnTo>
                  <a:pt x="21600" y="4725"/>
                </a:lnTo>
                <a:cubicBezTo>
                  <a:pt x="21600" y="4007"/>
                  <a:pt x="20952" y="3432"/>
                  <a:pt x="20143" y="3390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727" name="Group 726">
            <a:extLst>
              <a:ext uri="{FF2B5EF4-FFF2-40B4-BE49-F238E27FC236}">
                <a16:creationId xmlns:a16="http://schemas.microsoft.com/office/drawing/2014/main" id="{9B6B37A9-6917-433C-BA27-E4CA8DD26567}"/>
              </a:ext>
            </a:extLst>
          </p:cNvPr>
          <p:cNvGrpSpPr/>
          <p:nvPr userDrawn="1"/>
        </p:nvGrpSpPr>
        <p:grpSpPr>
          <a:xfrm>
            <a:off x="2617947" y="5467613"/>
            <a:ext cx="315753" cy="276387"/>
            <a:chOff x="3591931" y="4912496"/>
            <a:chExt cx="436014" cy="381654"/>
          </a:xfrm>
          <a:solidFill>
            <a:schemeClr val="accent1"/>
          </a:solidFill>
        </p:grpSpPr>
        <p:sp>
          <p:nvSpPr>
            <p:cNvPr id="728" name="Shape 1337">
              <a:extLst>
                <a:ext uri="{FF2B5EF4-FFF2-40B4-BE49-F238E27FC236}">
                  <a16:creationId xmlns:a16="http://schemas.microsoft.com/office/drawing/2014/main" id="{79CF42C1-23D2-4A99-904F-64C4FF339F13}"/>
                </a:ext>
              </a:extLst>
            </p:cNvPr>
            <p:cNvSpPr/>
            <p:nvPr/>
          </p:nvSpPr>
          <p:spPr>
            <a:xfrm>
              <a:off x="3591931" y="4912496"/>
              <a:ext cx="436014" cy="381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8514"/>
                  </a:moveTo>
                  <a:cubicBezTo>
                    <a:pt x="20250" y="19366"/>
                    <a:pt x="19644" y="20057"/>
                    <a:pt x="18900" y="20057"/>
                  </a:cubicBezTo>
                  <a:lnTo>
                    <a:pt x="2700" y="20057"/>
                  </a:lnTo>
                  <a:cubicBezTo>
                    <a:pt x="1956" y="20057"/>
                    <a:pt x="1350" y="19366"/>
                    <a:pt x="1350" y="18514"/>
                  </a:cubicBezTo>
                  <a:lnTo>
                    <a:pt x="1350" y="13114"/>
                  </a:lnTo>
                  <a:lnTo>
                    <a:pt x="4051" y="1542"/>
                  </a:lnTo>
                  <a:lnTo>
                    <a:pt x="17549" y="1542"/>
                  </a:lnTo>
                  <a:lnTo>
                    <a:pt x="20250" y="13114"/>
                  </a:lnTo>
                  <a:cubicBezTo>
                    <a:pt x="20250" y="13114"/>
                    <a:pt x="20250" y="18514"/>
                    <a:pt x="20250" y="18514"/>
                  </a:cubicBezTo>
                  <a:close/>
                  <a:moveTo>
                    <a:pt x="21549" y="12694"/>
                  </a:moveTo>
                  <a:lnTo>
                    <a:pt x="18847" y="1118"/>
                  </a:lnTo>
                  <a:cubicBezTo>
                    <a:pt x="18684" y="461"/>
                    <a:pt x="18151" y="0"/>
                    <a:pt x="17550" y="0"/>
                  </a:cubicBezTo>
                  <a:lnTo>
                    <a:pt x="10800" y="0"/>
                  </a:lnTo>
                  <a:lnTo>
                    <a:pt x="4050" y="0"/>
                  </a:lnTo>
                  <a:cubicBezTo>
                    <a:pt x="3449" y="0"/>
                    <a:pt x="2916" y="461"/>
                    <a:pt x="2753" y="1118"/>
                  </a:cubicBezTo>
                  <a:lnTo>
                    <a:pt x="51" y="12694"/>
                  </a:lnTo>
                  <a:cubicBezTo>
                    <a:pt x="17" y="12835"/>
                    <a:pt x="0" y="12976"/>
                    <a:pt x="0" y="13114"/>
                  </a:cubicBezTo>
                  <a:lnTo>
                    <a:pt x="0" y="18514"/>
                  </a:lnTo>
                  <a:cubicBezTo>
                    <a:pt x="0" y="20218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218"/>
                    <a:pt x="21600" y="18514"/>
                  </a:cubicBezTo>
                  <a:lnTo>
                    <a:pt x="21600" y="13114"/>
                  </a:lnTo>
                  <a:cubicBezTo>
                    <a:pt x="21600" y="12976"/>
                    <a:pt x="21583" y="12835"/>
                    <a:pt x="21549" y="1269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29" name="Shape 1338">
              <a:extLst>
                <a:ext uri="{FF2B5EF4-FFF2-40B4-BE49-F238E27FC236}">
                  <a16:creationId xmlns:a16="http://schemas.microsoft.com/office/drawing/2014/main" id="{8466B1BA-8997-4EFF-B927-291D09C88957}"/>
                </a:ext>
              </a:extLst>
            </p:cNvPr>
            <p:cNvSpPr/>
            <p:nvPr/>
          </p:nvSpPr>
          <p:spPr>
            <a:xfrm>
              <a:off x="3646432" y="4967018"/>
              <a:ext cx="332127" cy="245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extrusionOk="0">
                  <a:moveTo>
                    <a:pt x="18071" y="14400"/>
                  </a:moveTo>
                  <a:lnTo>
                    <a:pt x="16604" y="14400"/>
                  </a:lnTo>
                  <a:cubicBezTo>
                    <a:pt x="15931" y="14400"/>
                    <a:pt x="15326" y="14907"/>
                    <a:pt x="15024" y="15726"/>
                  </a:cubicBezTo>
                  <a:lnTo>
                    <a:pt x="13746" y="19200"/>
                  </a:lnTo>
                  <a:lnTo>
                    <a:pt x="7774" y="19200"/>
                  </a:lnTo>
                  <a:lnTo>
                    <a:pt x="6496" y="15726"/>
                  </a:lnTo>
                  <a:cubicBezTo>
                    <a:pt x="6194" y="14907"/>
                    <a:pt x="5589" y="14400"/>
                    <a:pt x="4916" y="14400"/>
                  </a:cubicBezTo>
                  <a:lnTo>
                    <a:pt x="3449" y="14400"/>
                  </a:lnTo>
                  <a:lnTo>
                    <a:pt x="1344" y="14400"/>
                  </a:lnTo>
                  <a:lnTo>
                    <a:pt x="3925" y="1200"/>
                  </a:lnTo>
                  <a:lnTo>
                    <a:pt x="17595" y="1200"/>
                  </a:lnTo>
                  <a:lnTo>
                    <a:pt x="20176" y="14400"/>
                  </a:lnTo>
                  <a:cubicBezTo>
                    <a:pt x="20176" y="14400"/>
                    <a:pt x="18071" y="14400"/>
                    <a:pt x="18071" y="14400"/>
                  </a:cubicBezTo>
                  <a:close/>
                  <a:moveTo>
                    <a:pt x="17595" y="0"/>
                  </a:moveTo>
                  <a:lnTo>
                    <a:pt x="3925" y="0"/>
                  </a:lnTo>
                  <a:cubicBezTo>
                    <a:pt x="3525" y="0"/>
                    <a:pt x="3175" y="366"/>
                    <a:pt x="3071" y="892"/>
                  </a:cubicBezTo>
                  <a:lnTo>
                    <a:pt x="29" y="15292"/>
                  </a:lnTo>
                  <a:cubicBezTo>
                    <a:pt x="-40" y="15652"/>
                    <a:pt x="16" y="16035"/>
                    <a:pt x="183" y="16331"/>
                  </a:cubicBezTo>
                  <a:cubicBezTo>
                    <a:pt x="351" y="16626"/>
                    <a:pt x="609" y="16800"/>
                    <a:pt x="883" y="16800"/>
                  </a:cubicBezTo>
                  <a:lnTo>
                    <a:pt x="3449" y="16800"/>
                  </a:lnTo>
                  <a:lnTo>
                    <a:pt x="4456" y="16800"/>
                  </a:lnTo>
                  <a:lnTo>
                    <a:pt x="4916" y="16800"/>
                  </a:lnTo>
                  <a:lnTo>
                    <a:pt x="6194" y="20274"/>
                  </a:lnTo>
                  <a:cubicBezTo>
                    <a:pt x="6493" y="21087"/>
                    <a:pt x="7105" y="21600"/>
                    <a:pt x="7774" y="21600"/>
                  </a:cubicBezTo>
                  <a:lnTo>
                    <a:pt x="13746" y="21600"/>
                  </a:lnTo>
                  <a:cubicBezTo>
                    <a:pt x="14415" y="21600"/>
                    <a:pt x="15027" y="21087"/>
                    <a:pt x="15326" y="20274"/>
                  </a:cubicBezTo>
                  <a:lnTo>
                    <a:pt x="16604" y="16800"/>
                  </a:lnTo>
                  <a:lnTo>
                    <a:pt x="17064" y="16800"/>
                  </a:lnTo>
                  <a:lnTo>
                    <a:pt x="18071" y="16800"/>
                  </a:lnTo>
                  <a:lnTo>
                    <a:pt x="20637" y="16800"/>
                  </a:lnTo>
                  <a:cubicBezTo>
                    <a:pt x="20911" y="16800"/>
                    <a:pt x="21169" y="16626"/>
                    <a:pt x="21337" y="16331"/>
                  </a:cubicBezTo>
                  <a:cubicBezTo>
                    <a:pt x="21504" y="16035"/>
                    <a:pt x="21560" y="15652"/>
                    <a:pt x="21490" y="15292"/>
                  </a:cubicBezTo>
                  <a:lnTo>
                    <a:pt x="18449" y="892"/>
                  </a:lnTo>
                  <a:cubicBezTo>
                    <a:pt x="18345" y="366"/>
                    <a:pt x="17995" y="0"/>
                    <a:pt x="17595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730" name="Group 729">
            <a:extLst>
              <a:ext uri="{FF2B5EF4-FFF2-40B4-BE49-F238E27FC236}">
                <a16:creationId xmlns:a16="http://schemas.microsoft.com/office/drawing/2014/main" id="{8A61C9EE-9101-438B-8E2B-696373515BD5}"/>
              </a:ext>
            </a:extLst>
          </p:cNvPr>
          <p:cNvGrpSpPr/>
          <p:nvPr userDrawn="1"/>
        </p:nvGrpSpPr>
        <p:grpSpPr>
          <a:xfrm>
            <a:off x="1873154" y="5467613"/>
            <a:ext cx="315753" cy="276387"/>
            <a:chOff x="2719905" y="4912496"/>
            <a:chExt cx="436013" cy="381654"/>
          </a:xfrm>
          <a:solidFill>
            <a:schemeClr val="accent1"/>
          </a:solidFill>
        </p:grpSpPr>
        <p:sp>
          <p:nvSpPr>
            <p:cNvPr id="731" name="Shape 1339">
              <a:extLst>
                <a:ext uri="{FF2B5EF4-FFF2-40B4-BE49-F238E27FC236}">
                  <a16:creationId xmlns:a16="http://schemas.microsoft.com/office/drawing/2014/main" id="{6C1DF880-1466-4086-9E28-B2F80A9F7ADF}"/>
                </a:ext>
              </a:extLst>
            </p:cNvPr>
            <p:cNvSpPr/>
            <p:nvPr/>
          </p:nvSpPr>
          <p:spPr>
            <a:xfrm>
              <a:off x="2788032" y="4980647"/>
              <a:ext cx="156693" cy="102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61" y="0"/>
                  </a:moveTo>
                  <a:cubicBezTo>
                    <a:pt x="9461" y="0"/>
                    <a:pt x="0" y="9233"/>
                    <a:pt x="0" y="20160"/>
                  </a:cubicBezTo>
                  <a:cubicBezTo>
                    <a:pt x="0" y="20955"/>
                    <a:pt x="421" y="21600"/>
                    <a:pt x="939" y="21600"/>
                  </a:cubicBezTo>
                  <a:cubicBezTo>
                    <a:pt x="1457" y="21600"/>
                    <a:pt x="1878" y="20955"/>
                    <a:pt x="1878" y="20160"/>
                  </a:cubicBezTo>
                  <a:cubicBezTo>
                    <a:pt x="1878" y="10956"/>
                    <a:pt x="10655" y="2880"/>
                    <a:pt x="20661" y="2880"/>
                  </a:cubicBezTo>
                  <a:cubicBezTo>
                    <a:pt x="21179" y="2880"/>
                    <a:pt x="21600" y="2235"/>
                    <a:pt x="21600" y="1440"/>
                  </a:cubicBezTo>
                  <a:cubicBezTo>
                    <a:pt x="21600" y="645"/>
                    <a:pt x="21179" y="0"/>
                    <a:pt x="20661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32" name="Shape 1340">
              <a:extLst>
                <a:ext uri="{FF2B5EF4-FFF2-40B4-BE49-F238E27FC236}">
                  <a16:creationId xmlns:a16="http://schemas.microsoft.com/office/drawing/2014/main" id="{C1D38CDA-1AC0-4D36-8271-7E3BFD5B7A8C}"/>
                </a:ext>
              </a:extLst>
            </p:cNvPr>
            <p:cNvSpPr/>
            <p:nvPr/>
          </p:nvSpPr>
          <p:spPr>
            <a:xfrm>
              <a:off x="2719905" y="4912496"/>
              <a:ext cx="436013" cy="381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6971"/>
                  </a:moveTo>
                  <a:cubicBezTo>
                    <a:pt x="10181" y="16971"/>
                    <a:pt x="9547" y="16918"/>
                    <a:pt x="8913" y="16812"/>
                  </a:cubicBezTo>
                  <a:cubicBezTo>
                    <a:pt x="8847" y="16800"/>
                    <a:pt x="8782" y="16795"/>
                    <a:pt x="8717" y="16795"/>
                  </a:cubicBezTo>
                  <a:cubicBezTo>
                    <a:pt x="8316" y="16795"/>
                    <a:pt x="7932" y="16999"/>
                    <a:pt x="7674" y="17359"/>
                  </a:cubicBezTo>
                  <a:cubicBezTo>
                    <a:pt x="7384" y="17762"/>
                    <a:pt x="6563" y="18657"/>
                    <a:pt x="5591" y="19318"/>
                  </a:cubicBezTo>
                  <a:cubicBezTo>
                    <a:pt x="5854" y="18628"/>
                    <a:pt x="6061" y="17854"/>
                    <a:pt x="6074" y="17056"/>
                  </a:cubicBezTo>
                  <a:cubicBezTo>
                    <a:pt x="6078" y="17007"/>
                    <a:pt x="6080" y="16957"/>
                    <a:pt x="6080" y="16914"/>
                  </a:cubicBezTo>
                  <a:cubicBezTo>
                    <a:pt x="6080" y="16335"/>
                    <a:pt x="5796" y="15803"/>
                    <a:pt x="5345" y="15540"/>
                  </a:cubicBezTo>
                  <a:cubicBezTo>
                    <a:pt x="2843" y="14080"/>
                    <a:pt x="1350" y="11731"/>
                    <a:pt x="1350" y="9257"/>
                  </a:cubicBezTo>
                  <a:cubicBezTo>
                    <a:pt x="1350" y="5003"/>
                    <a:pt x="5589" y="1543"/>
                    <a:pt x="10800" y="1543"/>
                  </a:cubicBezTo>
                  <a:cubicBezTo>
                    <a:pt x="16011" y="1543"/>
                    <a:pt x="20250" y="5003"/>
                    <a:pt x="20250" y="9257"/>
                  </a:cubicBezTo>
                  <a:cubicBezTo>
                    <a:pt x="20250" y="13511"/>
                    <a:pt x="16011" y="16971"/>
                    <a:pt x="10800" y="16971"/>
                  </a:cubicBezTo>
                  <a:moveTo>
                    <a:pt x="10800" y="0"/>
                  </a:moveTo>
                  <a:cubicBezTo>
                    <a:pt x="4835" y="0"/>
                    <a:pt x="0" y="4145"/>
                    <a:pt x="0" y="9257"/>
                  </a:cubicBezTo>
                  <a:cubicBezTo>
                    <a:pt x="0" y="12441"/>
                    <a:pt x="1876" y="15248"/>
                    <a:pt x="4730" y="16914"/>
                  </a:cubicBezTo>
                  <a:cubicBezTo>
                    <a:pt x="4730" y="16935"/>
                    <a:pt x="4725" y="16949"/>
                    <a:pt x="4725" y="16971"/>
                  </a:cubicBezTo>
                  <a:cubicBezTo>
                    <a:pt x="4725" y="18355"/>
                    <a:pt x="3821" y="19843"/>
                    <a:pt x="3423" y="20625"/>
                  </a:cubicBezTo>
                  <a:lnTo>
                    <a:pt x="3425" y="20625"/>
                  </a:lnTo>
                  <a:cubicBezTo>
                    <a:pt x="3393" y="20710"/>
                    <a:pt x="3375" y="20803"/>
                    <a:pt x="3375" y="20901"/>
                  </a:cubicBezTo>
                  <a:cubicBezTo>
                    <a:pt x="3375" y="21287"/>
                    <a:pt x="3648" y="21600"/>
                    <a:pt x="3986" y="21600"/>
                  </a:cubicBezTo>
                  <a:cubicBezTo>
                    <a:pt x="4050" y="21600"/>
                    <a:pt x="4161" y="21580"/>
                    <a:pt x="4159" y="21590"/>
                  </a:cubicBezTo>
                  <a:cubicBezTo>
                    <a:pt x="6268" y="21195"/>
                    <a:pt x="8255" y="18980"/>
                    <a:pt x="8717" y="18338"/>
                  </a:cubicBezTo>
                  <a:cubicBezTo>
                    <a:pt x="9391" y="18451"/>
                    <a:pt x="10086" y="18514"/>
                    <a:pt x="10800" y="18514"/>
                  </a:cubicBezTo>
                  <a:cubicBezTo>
                    <a:pt x="16764" y="18514"/>
                    <a:pt x="21600" y="14369"/>
                    <a:pt x="21600" y="9257"/>
                  </a:cubicBezTo>
                  <a:cubicBezTo>
                    <a:pt x="21600" y="4145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733" name="Group 732">
            <a:extLst>
              <a:ext uri="{FF2B5EF4-FFF2-40B4-BE49-F238E27FC236}">
                <a16:creationId xmlns:a16="http://schemas.microsoft.com/office/drawing/2014/main" id="{7DE406FF-4513-4A85-8CAA-506645825FF3}"/>
              </a:ext>
            </a:extLst>
          </p:cNvPr>
          <p:cNvGrpSpPr/>
          <p:nvPr userDrawn="1"/>
        </p:nvGrpSpPr>
        <p:grpSpPr>
          <a:xfrm>
            <a:off x="1208444" y="5525429"/>
            <a:ext cx="315300" cy="197270"/>
            <a:chOff x="1847878" y="4967017"/>
            <a:chExt cx="435388" cy="272404"/>
          </a:xfrm>
          <a:solidFill>
            <a:schemeClr val="accent1"/>
          </a:solidFill>
        </p:grpSpPr>
        <p:sp>
          <p:nvSpPr>
            <p:cNvPr id="734" name="Shape 1341">
              <a:extLst>
                <a:ext uri="{FF2B5EF4-FFF2-40B4-BE49-F238E27FC236}">
                  <a16:creationId xmlns:a16="http://schemas.microsoft.com/office/drawing/2014/main" id="{3C48F066-C9A9-44C8-AF38-9E39991257D1}"/>
                </a:ext>
              </a:extLst>
            </p:cNvPr>
            <p:cNvSpPr/>
            <p:nvPr/>
          </p:nvSpPr>
          <p:spPr>
            <a:xfrm>
              <a:off x="1847878" y="4967017"/>
              <a:ext cx="435388" cy="27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9438"/>
                  </a:moveTo>
                  <a:cubicBezTo>
                    <a:pt x="7005" y="19438"/>
                    <a:pt x="3289" y="15989"/>
                    <a:pt x="1437" y="10797"/>
                  </a:cubicBezTo>
                  <a:cubicBezTo>
                    <a:pt x="3299" y="5599"/>
                    <a:pt x="7010" y="2162"/>
                    <a:pt x="10800" y="2162"/>
                  </a:cubicBezTo>
                  <a:cubicBezTo>
                    <a:pt x="14595" y="2162"/>
                    <a:pt x="18311" y="5611"/>
                    <a:pt x="20163" y="10803"/>
                  </a:cubicBezTo>
                  <a:cubicBezTo>
                    <a:pt x="18301" y="16000"/>
                    <a:pt x="14590" y="19438"/>
                    <a:pt x="10800" y="19438"/>
                  </a:cubicBezTo>
                  <a:moveTo>
                    <a:pt x="21576" y="10562"/>
                  </a:moveTo>
                  <a:cubicBezTo>
                    <a:pt x="21570" y="10516"/>
                    <a:pt x="21574" y="10468"/>
                    <a:pt x="21563" y="10423"/>
                  </a:cubicBezTo>
                  <a:cubicBezTo>
                    <a:pt x="21559" y="10406"/>
                    <a:pt x="21549" y="10395"/>
                    <a:pt x="21545" y="10378"/>
                  </a:cubicBezTo>
                  <a:cubicBezTo>
                    <a:pt x="21538" y="10352"/>
                    <a:pt x="21539" y="10323"/>
                    <a:pt x="21530" y="10298"/>
                  </a:cubicBezTo>
                  <a:cubicBezTo>
                    <a:pt x="19569" y="4298"/>
                    <a:pt x="15302" y="0"/>
                    <a:pt x="10800" y="0"/>
                  </a:cubicBezTo>
                  <a:cubicBezTo>
                    <a:pt x="6298" y="0"/>
                    <a:pt x="2031" y="4291"/>
                    <a:pt x="70" y="10290"/>
                  </a:cubicBezTo>
                  <a:cubicBezTo>
                    <a:pt x="61" y="10316"/>
                    <a:pt x="62" y="10344"/>
                    <a:pt x="55" y="10370"/>
                  </a:cubicBezTo>
                  <a:cubicBezTo>
                    <a:pt x="51" y="10388"/>
                    <a:pt x="41" y="10399"/>
                    <a:pt x="37" y="10416"/>
                  </a:cubicBezTo>
                  <a:cubicBezTo>
                    <a:pt x="26" y="10460"/>
                    <a:pt x="30" y="10509"/>
                    <a:pt x="24" y="10554"/>
                  </a:cubicBezTo>
                  <a:cubicBezTo>
                    <a:pt x="12" y="10635"/>
                    <a:pt x="0" y="10714"/>
                    <a:pt x="0" y="10796"/>
                  </a:cubicBezTo>
                  <a:cubicBezTo>
                    <a:pt x="0" y="10878"/>
                    <a:pt x="12" y="10956"/>
                    <a:pt x="24" y="11038"/>
                  </a:cubicBezTo>
                  <a:cubicBezTo>
                    <a:pt x="30" y="11084"/>
                    <a:pt x="26" y="11131"/>
                    <a:pt x="37" y="11175"/>
                  </a:cubicBezTo>
                  <a:cubicBezTo>
                    <a:pt x="41" y="11194"/>
                    <a:pt x="51" y="11205"/>
                    <a:pt x="55" y="11221"/>
                  </a:cubicBezTo>
                  <a:cubicBezTo>
                    <a:pt x="62" y="11248"/>
                    <a:pt x="61" y="11276"/>
                    <a:pt x="70" y="11302"/>
                  </a:cubicBezTo>
                  <a:cubicBezTo>
                    <a:pt x="2031" y="17300"/>
                    <a:pt x="6298" y="21600"/>
                    <a:pt x="10800" y="21600"/>
                  </a:cubicBezTo>
                  <a:cubicBezTo>
                    <a:pt x="15302" y="21600"/>
                    <a:pt x="19569" y="17308"/>
                    <a:pt x="21530" y="11310"/>
                  </a:cubicBezTo>
                  <a:cubicBezTo>
                    <a:pt x="21539" y="11284"/>
                    <a:pt x="21538" y="11256"/>
                    <a:pt x="21545" y="11229"/>
                  </a:cubicBezTo>
                  <a:cubicBezTo>
                    <a:pt x="21549" y="11212"/>
                    <a:pt x="21559" y="11201"/>
                    <a:pt x="21563" y="11183"/>
                  </a:cubicBezTo>
                  <a:cubicBezTo>
                    <a:pt x="21574" y="11139"/>
                    <a:pt x="21570" y="11090"/>
                    <a:pt x="21576" y="11045"/>
                  </a:cubicBezTo>
                  <a:cubicBezTo>
                    <a:pt x="21588" y="10964"/>
                    <a:pt x="21600" y="10886"/>
                    <a:pt x="21600" y="10804"/>
                  </a:cubicBezTo>
                  <a:cubicBezTo>
                    <a:pt x="21600" y="10722"/>
                    <a:pt x="21588" y="10643"/>
                    <a:pt x="21576" y="1056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35" name="Shape 1342">
              <a:extLst>
                <a:ext uri="{FF2B5EF4-FFF2-40B4-BE49-F238E27FC236}">
                  <a16:creationId xmlns:a16="http://schemas.microsoft.com/office/drawing/2014/main" id="{467AFB83-7C71-4F80-9CE4-A75B18546143}"/>
                </a:ext>
              </a:extLst>
            </p:cNvPr>
            <p:cNvSpPr/>
            <p:nvPr/>
          </p:nvSpPr>
          <p:spPr>
            <a:xfrm>
              <a:off x="2011383" y="5048800"/>
              <a:ext cx="61262" cy="61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3" y="0"/>
                  </a:moveTo>
                  <a:cubicBezTo>
                    <a:pt x="19193" y="0"/>
                    <a:pt x="19184" y="5"/>
                    <a:pt x="19174" y="5"/>
                  </a:cubicBezTo>
                  <a:cubicBezTo>
                    <a:pt x="8586" y="23"/>
                    <a:pt x="0" y="8607"/>
                    <a:pt x="0" y="19198"/>
                  </a:cubicBezTo>
                  <a:cubicBezTo>
                    <a:pt x="0" y="20524"/>
                    <a:pt x="1077" y="21600"/>
                    <a:pt x="2402" y="21600"/>
                  </a:cubicBezTo>
                  <a:cubicBezTo>
                    <a:pt x="3723" y="21600"/>
                    <a:pt x="4799" y="20524"/>
                    <a:pt x="4799" y="19198"/>
                  </a:cubicBezTo>
                  <a:cubicBezTo>
                    <a:pt x="4799" y="11262"/>
                    <a:pt x="11262" y="4803"/>
                    <a:pt x="19203" y="4803"/>
                  </a:cubicBezTo>
                  <a:lnTo>
                    <a:pt x="19203" y="4798"/>
                  </a:lnTo>
                  <a:cubicBezTo>
                    <a:pt x="20523" y="4798"/>
                    <a:pt x="21600" y="3722"/>
                    <a:pt x="21600" y="2402"/>
                  </a:cubicBezTo>
                  <a:cubicBezTo>
                    <a:pt x="21600" y="1076"/>
                    <a:pt x="20523" y="0"/>
                    <a:pt x="19203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36" name="Shape 1343">
              <a:extLst>
                <a:ext uri="{FF2B5EF4-FFF2-40B4-BE49-F238E27FC236}">
                  <a16:creationId xmlns:a16="http://schemas.microsoft.com/office/drawing/2014/main" id="{7905B0A2-AB2E-4310-8E66-FA8B4FCE4B3C}"/>
                </a:ext>
              </a:extLst>
            </p:cNvPr>
            <p:cNvSpPr/>
            <p:nvPr/>
          </p:nvSpPr>
          <p:spPr>
            <a:xfrm>
              <a:off x="1970507" y="5007909"/>
              <a:ext cx="190756" cy="190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057"/>
                  </a:moveTo>
                  <a:cubicBezTo>
                    <a:pt x="5695" y="20057"/>
                    <a:pt x="1543" y="15905"/>
                    <a:pt x="1543" y="10800"/>
                  </a:cubicBezTo>
                  <a:cubicBezTo>
                    <a:pt x="1543" y="5695"/>
                    <a:pt x="5695" y="1543"/>
                    <a:pt x="10800" y="1543"/>
                  </a:cubicBezTo>
                  <a:cubicBezTo>
                    <a:pt x="15905" y="1543"/>
                    <a:pt x="20057" y="5695"/>
                    <a:pt x="20057" y="10800"/>
                  </a:cubicBezTo>
                  <a:cubicBezTo>
                    <a:pt x="20057" y="15905"/>
                    <a:pt x="15905" y="20057"/>
                    <a:pt x="10800" y="20057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737" name="Group 736">
            <a:extLst>
              <a:ext uri="{FF2B5EF4-FFF2-40B4-BE49-F238E27FC236}">
                <a16:creationId xmlns:a16="http://schemas.microsoft.com/office/drawing/2014/main" id="{203A58C5-5EF2-4FF9-B919-0D8AD6F001E3}"/>
              </a:ext>
            </a:extLst>
          </p:cNvPr>
          <p:cNvGrpSpPr/>
          <p:nvPr userDrawn="1"/>
        </p:nvGrpSpPr>
        <p:grpSpPr>
          <a:xfrm>
            <a:off x="543706" y="5438703"/>
            <a:ext cx="236835" cy="315870"/>
            <a:chOff x="1030354" y="4885234"/>
            <a:chExt cx="327038" cy="436176"/>
          </a:xfrm>
          <a:solidFill>
            <a:schemeClr val="accent1"/>
          </a:solidFill>
        </p:grpSpPr>
        <p:sp>
          <p:nvSpPr>
            <p:cNvPr id="738" name="Shape 1344">
              <a:extLst>
                <a:ext uri="{FF2B5EF4-FFF2-40B4-BE49-F238E27FC236}">
                  <a16:creationId xmlns:a16="http://schemas.microsoft.com/office/drawing/2014/main" id="{30FF2076-CD45-4359-B070-55B09DD7C46B}"/>
                </a:ext>
              </a:extLst>
            </p:cNvPr>
            <p:cNvSpPr/>
            <p:nvPr/>
          </p:nvSpPr>
          <p:spPr>
            <a:xfrm>
              <a:off x="1112106" y="4967017"/>
              <a:ext cx="163506" cy="16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800"/>
                  </a:moveTo>
                  <a:cubicBezTo>
                    <a:pt x="15764" y="1800"/>
                    <a:pt x="19800" y="5836"/>
                    <a:pt x="19800" y="10800"/>
                  </a:cubicBezTo>
                  <a:cubicBezTo>
                    <a:pt x="19800" y="15764"/>
                    <a:pt x="15764" y="19800"/>
                    <a:pt x="10800" y="19800"/>
                  </a:cubicBezTo>
                  <a:cubicBezTo>
                    <a:pt x="5836" y="19800"/>
                    <a:pt x="1800" y="15764"/>
                    <a:pt x="1800" y="10800"/>
                  </a:cubicBezTo>
                  <a:cubicBezTo>
                    <a:pt x="1800" y="5836"/>
                    <a:pt x="5836" y="1800"/>
                    <a:pt x="10800" y="1800"/>
                  </a:cubicBezTo>
                  <a:moveTo>
                    <a:pt x="10800" y="21600"/>
                  </a:moveTo>
                  <a:cubicBezTo>
                    <a:pt x="16756" y="21600"/>
                    <a:pt x="21600" y="16756"/>
                    <a:pt x="21600" y="10800"/>
                  </a:cubicBezTo>
                  <a:cubicBezTo>
                    <a:pt x="21600" y="4844"/>
                    <a:pt x="16756" y="0"/>
                    <a:pt x="10800" y="0"/>
                  </a:cubicBezTo>
                  <a:cubicBezTo>
                    <a:pt x="4844" y="0"/>
                    <a:pt x="0" y="4844"/>
                    <a:pt x="0" y="10800"/>
                  </a:cubicBezTo>
                  <a:cubicBezTo>
                    <a:pt x="0" y="16756"/>
                    <a:pt x="4844" y="21600"/>
                    <a:pt x="108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39" name="Shape 1345">
              <a:extLst>
                <a:ext uri="{FF2B5EF4-FFF2-40B4-BE49-F238E27FC236}">
                  <a16:creationId xmlns:a16="http://schemas.microsoft.com/office/drawing/2014/main" id="{5FCF466B-6DFC-4942-B8AE-949FB72C2051}"/>
                </a:ext>
              </a:extLst>
            </p:cNvPr>
            <p:cNvSpPr/>
            <p:nvPr/>
          </p:nvSpPr>
          <p:spPr>
            <a:xfrm>
              <a:off x="1030354" y="4885234"/>
              <a:ext cx="327038" cy="43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05" y="20171"/>
                  </a:moveTo>
                  <a:cubicBezTo>
                    <a:pt x="10886" y="20184"/>
                    <a:pt x="10831" y="20215"/>
                    <a:pt x="10783" y="20237"/>
                  </a:cubicBezTo>
                  <a:cubicBezTo>
                    <a:pt x="10774" y="20218"/>
                    <a:pt x="10707" y="20179"/>
                    <a:pt x="10667" y="20147"/>
                  </a:cubicBezTo>
                  <a:cubicBezTo>
                    <a:pt x="7369" y="17301"/>
                    <a:pt x="1800" y="12497"/>
                    <a:pt x="1800" y="8101"/>
                  </a:cubicBezTo>
                  <a:cubicBezTo>
                    <a:pt x="1800" y="4379"/>
                    <a:pt x="5838" y="1350"/>
                    <a:pt x="10800" y="1350"/>
                  </a:cubicBezTo>
                  <a:cubicBezTo>
                    <a:pt x="15762" y="1350"/>
                    <a:pt x="19800" y="4379"/>
                    <a:pt x="19800" y="8101"/>
                  </a:cubicBezTo>
                  <a:cubicBezTo>
                    <a:pt x="19800" y="12497"/>
                    <a:pt x="14231" y="17301"/>
                    <a:pt x="10905" y="20171"/>
                  </a:cubicBezTo>
                  <a:moveTo>
                    <a:pt x="10800" y="0"/>
                  </a:moveTo>
                  <a:cubicBezTo>
                    <a:pt x="4845" y="0"/>
                    <a:pt x="0" y="3589"/>
                    <a:pt x="0" y="8101"/>
                  </a:cubicBezTo>
                  <a:cubicBezTo>
                    <a:pt x="0" y="12827"/>
                    <a:pt x="5400" y="17660"/>
                    <a:pt x="9338" y="21057"/>
                  </a:cubicBezTo>
                  <a:cubicBezTo>
                    <a:pt x="9352" y="21070"/>
                    <a:pt x="9985" y="21600"/>
                    <a:pt x="10766" y="21600"/>
                  </a:cubicBezTo>
                  <a:lnTo>
                    <a:pt x="10834" y="21600"/>
                  </a:lnTo>
                  <a:cubicBezTo>
                    <a:pt x="11616" y="21600"/>
                    <a:pt x="12247" y="21070"/>
                    <a:pt x="12262" y="21057"/>
                  </a:cubicBezTo>
                  <a:cubicBezTo>
                    <a:pt x="16200" y="17660"/>
                    <a:pt x="21600" y="12827"/>
                    <a:pt x="21600" y="8101"/>
                  </a:cubicBezTo>
                  <a:cubicBezTo>
                    <a:pt x="21600" y="3589"/>
                    <a:pt x="16756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740" name="Group 739">
            <a:extLst>
              <a:ext uri="{FF2B5EF4-FFF2-40B4-BE49-F238E27FC236}">
                <a16:creationId xmlns:a16="http://schemas.microsoft.com/office/drawing/2014/main" id="{005A499B-7476-4B10-9341-BD24548A6C15}"/>
              </a:ext>
            </a:extLst>
          </p:cNvPr>
          <p:cNvGrpSpPr/>
          <p:nvPr userDrawn="1"/>
        </p:nvGrpSpPr>
        <p:grpSpPr>
          <a:xfrm>
            <a:off x="4078399" y="4542540"/>
            <a:ext cx="315752" cy="296089"/>
            <a:chOff x="5335983" y="4040146"/>
            <a:chExt cx="436013" cy="408861"/>
          </a:xfrm>
          <a:solidFill>
            <a:schemeClr val="accent1"/>
          </a:solidFill>
        </p:grpSpPr>
        <p:sp>
          <p:nvSpPr>
            <p:cNvPr id="741" name="Shape 1346">
              <a:extLst>
                <a:ext uri="{FF2B5EF4-FFF2-40B4-BE49-F238E27FC236}">
                  <a16:creationId xmlns:a16="http://schemas.microsoft.com/office/drawing/2014/main" id="{3EB4F36F-FADB-489A-863E-F38FB1DAD311}"/>
                </a:ext>
              </a:extLst>
            </p:cNvPr>
            <p:cNvSpPr/>
            <p:nvPr/>
          </p:nvSpPr>
          <p:spPr>
            <a:xfrm>
              <a:off x="5390484" y="4094667"/>
              <a:ext cx="327010" cy="21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00" y="20255"/>
                  </a:moveTo>
                  <a:lnTo>
                    <a:pt x="900" y="20255"/>
                  </a:lnTo>
                  <a:lnTo>
                    <a:pt x="900" y="1350"/>
                  </a:lnTo>
                  <a:lnTo>
                    <a:pt x="20700" y="1350"/>
                  </a:lnTo>
                  <a:cubicBezTo>
                    <a:pt x="20700" y="1350"/>
                    <a:pt x="20700" y="20255"/>
                    <a:pt x="20700" y="20255"/>
                  </a:cubicBezTo>
                  <a:close/>
                  <a:moveTo>
                    <a:pt x="20700" y="0"/>
                  </a:moveTo>
                  <a:lnTo>
                    <a:pt x="900" y="5"/>
                  </a:lnTo>
                  <a:cubicBezTo>
                    <a:pt x="403" y="5"/>
                    <a:pt x="0" y="603"/>
                    <a:pt x="0" y="1350"/>
                  </a:cubicBezTo>
                  <a:lnTo>
                    <a:pt x="0" y="20250"/>
                  </a:lnTo>
                  <a:cubicBezTo>
                    <a:pt x="0" y="20996"/>
                    <a:pt x="403" y="21600"/>
                    <a:pt x="900" y="21600"/>
                  </a:cubicBezTo>
                  <a:lnTo>
                    <a:pt x="20700" y="21600"/>
                  </a:lnTo>
                  <a:cubicBezTo>
                    <a:pt x="21197" y="21600"/>
                    <a:pt x="21600" y="20996"/>
                    <a:pt x="21600" y="20250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7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42" name="Shape 1347">
              <a:extLst>
                <a:ext uri="{FF2B5EF4-FFF2-40B4-BE49-F238E27FC236}">
                  <a16:creationId xmlns:a16="http://schemas.microsoft.com/office/drawing/2014/main" id="{14FFF325-B3D6-40E7-8408-7C9C8236EAAB}"/>
                </a:ext>
              </a:extLst>
            </p:cNvPr>
            <p:cNvSpPr/>
            <p:nvPr/>
          </p:nvSpPr>
          <p:spPr>
            <a:xfrm>
              <a:off x="5335983" y="4040146"/>
              <a:ext cx="436013" cy="408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6562"/>
                  </a:moveTo>
                  <a:cubicBezTo>
                    <a:pt x="20250" y="16959"/>
                    <a:pt x="19947" y="17282"/>
                    <a:pt x="19575" y="17282"/>
                  </a:cubicBezTo>
                  <a:lnTo>
                    <a:pt x="13500" y="17282"/>
                  </a:lnTo>
                  <a:lnTo>
                    <a:pt x="8100" y="17282"/>
                  </a:lnTo>
                  <a:lnTo>
                    <a:pt x="2025" y="17282"/>
                  </a:lnTo>
                  <a:cubicBezTo>
                    <a:pt x="1652" y="17282"/>
                    <a:pt x="1350" y="16959"/>
                    <a:pt x="1350" y="16562"/>
                  </a:cubicBezTo>
                  <a:lnTo>
                    <a:pt x="1350" y="2160"/>
                  </a:lnTo>
                  <a:cubicBezTo>
                    <a:pt x="1350" y="1763"/>
                    <a:pt x="1652" y="1440"/>
                    <a:pt x="2025" y="1440"/>
                  </a:cubicBezTo>
                  <a:lnTo>
                    <a:pt x="19575" y="1440"/>
                  </a:lnTo>
                  <a:cubicBezTo>
                    <a:pt x="19947" y="1440"/>
                    <a:pt x="20250" y="1763"/>
                    <a:pt x="20250" y="2160"/>
                  </a:cubicBezTo>
                  <a:cubicBezTo>
                    <a:pt x="20250" y="2160"/>
                    <a:pt x="20250" y="16562"/>
                    <a:pt x="20250" y="16562"/>
                  </a:cubicBezTo>
                  <a:close/>
                  <a:moveTo>
                    <a:pt x="19575" y="0"/>
                  </a:moveTo>
                  <a:lnTo>
                    <a:pt x="2025" y="0"/>
                  </a:lnTo>
                  <a:cubicBezTo>
                    <a:pt x="906" y="0"/>
                    <a:pt x="0" y="967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2"/>
                  </a:cubicBezTo>
                  <a:lnTo>
                    <a:pt x="8775" y="18722"/>
                  </a:lnTo>
                  <a:lnTo>
                    <a:pt x="8775" y="19597"/>
                  </a:lnTo>
                  <a:lnTo>
                    <a:pt x="4562" y="20181"/>
                  </a:lnTo>
                  <a:cubicBezTo>
                    <a:pt x="4261" y="20262"/>
                    <a:pt x="4050" y="20549"/>
                    <a:pt x="4050" y="20880"/>
                  </a:cubicBezTo>
                  <a:cubicBezTo>
                    <a:pt x="4050" y="21278"/>
                    <a:pt x="4352" y="21600"/>
                    <a:pt x="4725" y="21600"/>
                  </a:cubicBezTo>
                  <a:lnTo>
                    <a:pt x="16875" y="21600"/>
                  </a:lnTo>
                  <a:cubicBezTo>
                    <a:pt x="17248" y="21600"/>
                    <a:pt x="17550" y="21278"/>
                    <a:pt x="17550" y="20880"/>
                  </a:cubicBezTo>
                  <a:cubicBezTo>
                    <a:pt x="17550" y="20549"/>
                    <a:pt x="17339" y="20262"/>
                    <a:pt x="17038" y="20181"/>
                  </a:cubicBezTo>
                  <a:lnTo>
                    <a:pt x="12825" y="19597"/>
                  </a:lnTo>
                  <a:lnTo>
                    <a:pt x="12825" y="18722"/>
                  </a:lnTo>
                  <a:lnTo>
                    <a:pt x="19582" y="18722"/>
                  </a:lnTo>
                  <a:cubicBezTo>
                    <a:pt x="20697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7"/>
                    <a:pt x="20693" y="0"/>
                    <a:pt x="19575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743" name="Shape 1348">
            <a:extLst>
              <a:ext uri="{FF2B5EF4-FFF2-40B4-BE49-F238E27FC236}">
                <a16:creationId xmlns:a16="http://schemas.microsoft.com/office/drawing/2014/main" id="{A111E43F-A488-45C7-BD96-C49BFDB618C1}"/>
              </a:ext>
            </a:extLst>
          </p:cNvPr>
          <p:cNvSpPr/>
          <p:nvPr userDrawn="1"/>
        </p:nvSpPr>
        <p:spPr>
          <a:xfrm>
            <a:off x="3368093" y="4513632"/>
            <a:ext cx="315755" cy="315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0" h="21600" extrusionOk="0">
                <a:moveTo>
                  <a:pt x="18847" y="7946"/>
                </a:moveTo>
                <a:lnTo>
                  <a:pt x="17741" y="9092"/>
                </a:lnTo>
                <a:cubicBezTo>
                  <a:pt x="17741" y="8940"/>
                  <a:pt x="17759" y="8792"/>
                  <a:pt x="17745" y="8637"/>
                </a:cubicBezTo>
                <a:cubicBezTo>
                  <a:pt x="17629" y="7331"/>
                  <a:pt x="17037" y="6068"/>
                  <a:pt x="16074" y="5081"/>
                </a:cubicBezTo>
                <a:cubicBezTo>
                  <a:pt x="15004" y="3980"/>
                  <a:pt x="13586" y="3349"/>
                  <a:pt x="12181" y="3345"/>
                </a:cubicBezTo>
                <a:lnTo>
                  <a:pt x="13269" y="2218"/>
                </a:lnTo>
                <a:cubicBezTo>
                  <a:pt x="13813" y="1660"/>
                  <a:pt x="14572" y="1350"/>
                  <a:pt x="15403" y="1350"/>
                </a:cubicBezTo>
                <a:cubicBezTo>
                  <a:pt x="16461" y="1350"/>
                  <a:pt x="17547" y="1841"/>
                  <a:pt x="18381" y="2697"/>
                </a:cubicBezTo>
                <a:cubicBezTo>
                  <a:pt x="19165" y="3501"/>
                  <a:pt x="19632" y="4500"/>
                  <a:pt x="19699" y="5510"/>
                </a:cubicBezTo>
                <a:cubicBezTo>
                  <a:pt x="19760" y="6453"/>
                  <a:pt x="19458" y="7318"/>
                  <a:pt x="18847" y="7946"/>
                </a:cubicBezTo>
                <a:moveTo>
                  <a:pt x="5829" y="19329"/>
                </a:moveTo>
                <a:cubicBezTo>
                  <a:pt x="5814" y="18424"/>
                  <a:pt x="5454" y="17482"/>
                  <a:pt x="4731" y="16739"/>
                </a:cubicBezTo>
                <a:cubicBezTo>
                  <a:pt x="4046" y="16035"/>
                  <a:pt x="3151" y="15629"/>
                  <a:pt x="2257" y="15593"/>
                </a:cubicBezTo>
                <a:lnTo>
                  <a:pt x="2912" y="13158"/>
                </a:lnTo>
                <a:cubicBezTo>
                  <a:pt x="2960" y="12995"/>
                  <a:pt x="3053" y="12836"/>
                  <a:pt x="3168" y="12695"/>
                </a:cubicBezTo>
                <a:cubicBezTo>
                  <a:pt x="4486" y="11727"/>
                  <a:pt x="6513" y="12012"/>
                  <a:pt x="7920" y="13460"/>
                </a:cubicBezTo>
                <a:cubicBezTo>
                  <a:pt x="9410" y="14990"/>
                  <a:pt x="9639" y="17231"/>
                  <a:pt x="8492" y="18569"/>
                </a:cubicBezTo>
                <a:cubicBezTo>
                  <a:pt x="8417" y="18610"/>
                  <a:pt x="8340" y="18649"/>
                  <a:pt x="8256" y="18675"/>
                </a:cubicBezTo>
                <a:cubicBezTo>
                  <a:pt x="8256" y="18675"/>
                  <a:pt x="5829" y="19329"/>
                  <a:pt x="5829" y="19329"/>
                </a:cubicBezTo>
                <a:close/>
                <a:moveTo>
                  <a:pt x="2738" y="20164"/>
                </a:moveTo>
                <a:cubicBezTo>
                  <a:pt x="2666" y="20181"/>
                  <a:pt x="2443" y="20239"/>
                  <a:pt x="2292" y="20250"/>
                </a:cubicBezTo>
                <a:cubicBezTo>
                  <a:pt x="1752" y="20244"/>
                  <a:pt x="1314" y="19792"/>
                  <a:pt x="1314" y="19238"/>
                </a:cubicBezTo>
                <a:cubicBezTo>
                  <a:pt x="1321" y="19125"/>
                  <a:pt x="1366" y="18929"/>
                  <a:pt x="1380" y="18857"/>
                </a:cubicBezTo>
                <a:lnTo>
                  <a:pt x="2072" y="16283"/>
                </a:lnTo>
                <a:cubicBezTo>
                  <a:pt x="2822" y="16261"/>
                  <a:pt x="3631" y="16563"/>
                  <a:pt x="4266" y="17216"/>
                </a:cubicBezTo>
                <a:cubicBezTo>
                  <a:pt x="4911" y="17879"/>
                  <a:pt x="5214" y="18725"/>
                  <a:pt x="5181" y="19505"/>
                </a:cubicBezTo>
                <a:cubicBezTo>
                  <a:pt x="5181" y="19505"/>
                  <a:pt x="2738" y="20164"/>
                  <a:pt x="2738" y="20164"/>
                </a:cubicBezTo>
                <a:close/>
                <a:moveTo>
                  <a:pt x="6889" y="11179"/>
                </a:moveTo>
                <a:cubicBezTo>
                  <a:pt x="6281" y="10928"/>
                  <a:pt x="5643" y="10784"/>
                  <a:pt x="5004" y="10775"/>
                </a:cubicBezTo>
                <a:lnTo>
                  <a:pt x="10064" y="5536"/>
                </a:lnTo>
                <a:cubicBezTo>
                  <a:pt x="10839" y="4760"/>
                  <a:pt x="11967" y="4536"/>
                  <a:pt x="13078" y="4820"/>
                </a:cubicBezTo>
                <a:cubicBezTo>
                  <a:pt x="13078" y="4820"/>
                  <a:pt x="6889" y="11179"/>
                  <a:pt x="6889" y="11179"/>
                </a:cubicBezTo>
                <a:close/>
                <a:moveTo>
                  <a:pt x="9718" y="13672"/>
                </a:moveTo>
                <a:cubicBezTo>
                  <a:pt x="9473" y="13258"/>
                  <a:pt x="9194" y="12860"/>
                  <a:pt x="8849" y="12506"/>
                </a:cubicBezTo>
                <a:cubicBezTo>
                  <a:pt x="8447" y="12093"/>
                  <a:pt x="7987" y="11771"/>
                  <a:pt x="7507" y="11499"/>
                </a:cubicBezTo>
                <a:lnTo>
                  <a:pt x="13768" y="5064"/>
                </a:lnTo>
                <a:cubicBezTo>
                  <a:pt x="14259" y="5289"/>
                  <a:pt x="14730" y="5608"/>
                  <a:pt x="15146" y="6035"/>
                </a:cubicBezTo>
                <a:cubicBezTo>
                  <a:pt x="15501" y="6399"/>
                  <a:pt x="15776" y="6807"/>
                  <a:pt x="15987" y="7230"/>
                </a:cubicBezTo>
                <a:cubicBezTo>
                  <a:pt x="15987" y="7230"/>
                  <a:pt x="9718" y="13672"/>
                  <a:pt x="9718" y="13672"/>
                </a:cubicBezTo>
                <a:close/>
                <a:moveTo>
                  <a:pt x="10519" y="16062"/>
                </a:moveTo>
                <a:cubicBezTo>
                  <a:pt x="10465" y="15452"/>
                  <a:pt x="10299" y="14855"/>
                  <a:pt x="10048" y="14288"/>
                </a:cubicBezTo>
                <a:lnTo>
                  <a:pt x="16258" y="7907"/>
                </a:lnTo>
                <a:cubicBezTo>
                  <a:pt x="16638" y="9140"/>
                  <a:pt x="16443" y="10430"/>
                  <a:pt x="15610" y="11285"/>
                </a:cubicBezTo>
                <a:cubicBezTo>
                  <a:pt x="15605" y="11290"/>
                  <a:pt x="15598" y="11293"/>
                  <a:pt x="15593" y="11299"/>
                </a:cubicBezTo>
                <a:lnTo>
                  <a:pt x="15602" y="11307"/>
                </a:lnTo>
                <a:lnTo>
                  <a:pt x="10526" y="16565"/>
                </a:lnTo>
                <a:cubicBezTo>
                  <a:pt x="10527" y="16398"/>
                  <a:pt x="10535" y="16232"/>
                  <a:pt x="10519" y="16062"/>
                </a:cubicBezTo>
                <a:moveTo>
                  <a:pt x="19309" y="1742"/>
                </a:moveTo>
                <a:cubicBezTo>
                  <a:pt x="18228" y="632"/>
                  <a:pt x="16806" y="0"/>
                  <a:pt x="15403" y="0"/>
                </a:cubicBezTo>
                <a:cubicBezTo>
                  <a:pt x="14221" y="0"/>
                  <a:pt x="13131" y="451"/>
                  <a:pt x="12336" y="1266"/>
                </a:cubicBezTo>
                <a:lnTo>
                  <a:pt x="9139" y="4577"/>
                </a:lnTo>
                <a:cubicBezTo>
                  <a:pt x="9130" y="4586"/>
                  <a:pt x="9118" y="4593"/>
                  <a:pt x="9108" y="4603"/>
                </a:cubicBezTo>
                <a:cubicBezTo>
                  <a:pt x="9103" y="4608"/>
                  <a:pt x="9100" y="4615"/>
                  <a:pt x="9095" y="4621"/>
                </a:cubicBezTo>
                <a:lnTo>
                  <a:pt x="9097" y="4622"/>
                </a:lnTo>
                <a:lnTo>
                  <a:pt x="2311" y="11647"/>
                </a:lnTo>
                <a:cubicBezTo>
                  <a:pt x="1998" y="11966"/>
                  <a:pt x="1771" y="12365"/>
                  <a:pt x="1646" y="12798"/>
                </a:cubicBezTo>
                <a:lnTo>
                  <a:pt x="103" y="18541"/>
                </a:lnTo>
                <a:cubicBezTo>
                  <a:pt x="101" y="18557"/>
                  <a:pt x="0" y="19009"/>
                  <a:pt x="0" y="19238"/>
                </a:cubicBezTo>
                <a:cubicBezTo>
                  <a:pt x="0" y="20542"/>
                  <a:pt x="1031" y="21600"/>
                  <a:pt x="2303" y="21600"/>
                </a:cubicBezTo>
                <a:cubicBezTo>
                  <a:pt x="2555" y="21600"/>
                  <a:pt x="3044" y="21476"/>
                  <a:pt x="3062" y="21473"/>
                </a:cubicBezTo>
                <a:lnTo>
                  <a:pt x="8631" y="19969"/>
                </a:lnTo>
                <a:cubicBezTo>
                  <a:pt x="9054" y="19840"/>
                  <a:pt x="9439" y="19605"/>
                  <a:pt x="9751" y="19283"/>
                </a:cubicBezTo>
                <a:lnTo>
                  <a:pt x="19777" y="8900"/>
                </a:lnTo>
                <a:cubicBezTo>
                  <a:pt x="21600" y="7024"/>
                  <a:pt x="21395" y="3881"/>
                  <a:pt x="19309" y="1742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744" name="Group 743">
            <a:extLst>
              <a:ext uri="{FF2B5EF4-FFF2-40B4-BE49-F238E27FC236}">
                <a16:creationId xmlns:a16="http://schemas.microsoft.com/office/drawing/2014/main" id="{E5836263-0BAD-407F-A252-D0FF56A3073A}"/>
              </a:ext>
            </a:extLst>
          </p:cNvPr>
          <p:cNvGrpSpPr/>
          <p:nvPr userDrawn="1"/>
        </p:nvGrpSpPr>
        <p:grpSpPr>
          <a:xfrm>
            <a:off x="2690192" y="4513632"/>
            <a:ext cx="217081" cy="315870"/>
            <a:chOff x="3660059" y="4012885"/>
            <a:chExt cx="299760" cy="436175"/>
          </a:xfrm>
          <a:solidFill>
            <a:schemeClr val="accent1"/>
          </a:solidFill>
        </p:grpSpPr>
        <p:sp>
          <p:nvSpPr>
            <p:cNvPr id="745" name="Shape 1349">
              <a:extLst>
                <a:ext uri="{FF2B5EF4-FFF2-40B4-BE49-F238E27FC236}">
                  <a16:creationId xmlns:a16="http://schemas.microsoft.com/office/drawing/2014/main" id="{2E7EAB91-D876-45BC-966D-8943B6FE67BA}"/>
                </a:ext>
              </a:extLst>
            </p:cNvPr>
            <p:cNvSpPr/>
            <p:nvPr/>
          </p:nvSpPr>
          <p:spPr>
            <a:xfrm>
              <a:off x="3660059" y="4012885"/>
              <a:ext cx="299760" cy="43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87" y="14175"/>
                  </a:moveTo>
                  <a:lnTo>
                    <a:pt x="6224" y="14175"/>
                  </a:lnTo>
                  <a:cubicBezTo>
                    <a:pt x="5735" y="13447"/>
                    <a:pt x="5148" y="12717"/>
                    <a:pt x="4569" y="12004"/>
                  </a:cubicBezTo>
                  <a:cubicBezTo>
                    <a:pt x="3288" y="10428"/>
                    <a:pt x="1964" y="8797"/>
                    <a:pt x="1964" y="7425"/>
                  </a:cubicBezTo>
                  <a:cubicBezTo>
                    <a:pt x="1964" y="4075"/>
                    <a:pt x="5927" y="1350"/>
                    <a:pt x="10800" y="1350"/>
                  </a:cubicBezTo>
                  <a:cubicBezTo>
                    <a:pt x="15673" y="1350"/>
                    <a:pt x="19636" y="4075"/>
                    <a:pt x="19636" y="7425"/>
                  </a:cubicBezTo>
                  <a:cubicBezTo>
                    <a:pt x="19636" y="8787"/>
                    <a:pt x="18312" y="10426"/>
                    <a:pt x="17029" y="12012"/>
                  </a:cubicBezTo>
                  <a:cubicBezTo>
                    <a:pt x="16455" y="12723"/>
                    <a:pt x="15873" y="13450"/>
                    <a:pt x="15387" y="14175"/>
                  </a:cubicBezTo>
                  <a:moveTo>
                    <a:pt x="10800" y="20250"/>
                  </a:moveTo>
                  <a:cubicBezTo>
                    <a:pt x="9806" y="20250"/>
                    <a:pt x="9347" y="20172"/>
                    <a:pt x="8839" y="19406"/>
                  </a:cubicBezTo>
                  <a:lnTo>
                    <a:pt x="13000" y="19049"/>
                  </a:lnTo>
                  <a:cubicBezTo>
                    <a:pt x="12398" y="20164"/>
                    <a:pt x="11959" y="20250"/>
                    <a:pt x="10800" y="20250"/>
                  </a:cubicBezTo>
                  <a:moveTo>
                    <a:pt x="7596" y="16813"/>
                  </a:moveTo>
                  <a:cubicBezTo>
                    <a:pt x="7417" y="16407"/>
                    <a:pt x="7216" y="15979"/>
                    <a:pt x="6992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1" y="16240"/>
                  </a:cubicBezTo>
                  <a:cubicBezTo>
                    <a:pt x="14271" y="16240"/>
                    <a:pt x="7596" y="16813"/>
                    <a:pt x="7596" y="16813"/>
                  </a:cubicBezTo>
                  <a:close/>
                  <a:moveTo>
                    <a:pt x="13346" y="18344"/>
                  </a:moveTo>
                  <a:lnTo>
                    <a:pt x="8477" y="18762"/>
                  </a:lnTo>
                  <a:cubicBezTo>
                    <a:pt x="8303" y="18416"/>
                    <a:pt x="8116" y="18012"/>
                    <a:pt x="7890" y="17484"/>
                  </a:cubicBezTo>
                  <a:cubicBezTo>
                    <a:pt x="7887" y="17478"/>
                    <a:pt x="7883" y="17470"/>
                    <a:pt x="7881" y="17463"/>
                  </a:cubicBezTo>
                  <a:lnTo>
                    <a:pt x="13957" y="16941"/>
                  </a:lnTo>
                  <a:cubicBezTo>
                    <a:pt x="13871" y="17141"/>
                    <a:pt x="13778" y="17350"/>
                    <a:pt x="13698" y="17537"/>
                  </a:cubicBezTo>
                  <a:cubicBezTo>
                    <a:pt x="13570" y="17841"/>
                    <a:pt x="13454" y="18104"/>
                    <a:pt x="13346" y="18344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30"/>
                    <a:pt x="4940" y="15562"/>
                  </a:cubicBezTo>
                  <a:cubicBezTo>
                    <a:pt x="6906" y="19339"/>
                    <a:pt x="6689" y="21600"/>
                    <a:pt x="10800" y="21600"/>
                  </a:cubicBezTo>
                  <a:cubicBezTo>
                    <a:pt x="14973" y="21600"/>
                    <a:pt x="14693" y="19350"/>
                    <a:pt x="16660" y="15578"/>
                  </a:cubicBezTo>
                  <a:cubicBezTo>
                    <a:pt x="17983" y="13040"/>
                    <a:pt x="21600" y="10125"/>
                    <a:pt x="21600" y="7425"/>
                  </a:cubicBezTo>
                  <a:cubicBezTo>
                    <a:pt x="21600" y="3324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46" name="Shape 1350">
              <a:extLst>
                <a:ext uri="{FF2B5EF4-FFF2-40B4-BE49-F238E27FC236}">
                  <a16:creationId xmlns:a16="http://schemas.microsoft.com/office/drawing/2014/main" id="{AA021168-4477-4350-A10C-0E09364CFB6B}"/>
                </a:ext>
              </a:extLst>
            </p:cNvPr>
            <p:cNvSpPr/>
            <p:nvPr/>
          </p:nvSpPr>
          <p:spPr>
            <a:xfrm>
              <a:off x="3728185" y="4081036"/>
              <a:ext cx="88566" cy="8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38" y="0"/>
                  </a:moveTo>
                  <a:cubicBezTo>
                    <a:pt x="8944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2" y="21600"/>
                  </a:cubicBezTo>
                  <a:cubicBezTo>
                    <a:pt x="2580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7" y="3323"/>
                    <a:pt x="21600" y="2578"/>
                    <a:pt x="21600" y="1662"/>
                  </a:cubicBezTo>
                  <a:cubicBezTo>
                    <a:pt x="21600" y="745"/>
                    <a:pt x="20857" y="0"/>
                    <a:pt x="19938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747" name="Group 746">
            <a:extLst>
              <a:ext uri="{FF2B5EF4-FFF2-40B4-BE49-F238E27FC236}">
                <a16:creationId xmlns:a16="http://schemas.microsoft.com/office/drawing/2014/main" id="{BF7DFCAE-36F3-46ED-998C-7B369685C762}"/>
              </a:ext>
            </a:extLst>
          </p:cNvPr>
          <p:cNvGrpSpPr/>
          <p:nvPr userDrawn="1"/>
        </p:nvGrpSpPr>
        <p:grpSpPr>
          <a:xfrm>
            <a:off x="1930949" y="4513632"/>
            <a:ext cx="236815" cy="315870"/>
            <a:chOff x="2774406" y="4012885"/>
            <a:chExt cx="327010" cy="436175"/>
          </a:xfrm>
          <a:solidFill>
            <a:schemeClr val="accent1"/>
          </a:solidFill>
        </p:grpSpPr>
        <p:sp>
          <p:nvSpPr>
            <p:cNvPr id="748" name="Shape 1351">
              <a:extLst>
                <a:ext uri="{FF2B5EF4-FFF2-40B4-BE49-F238E27FC236}">
                  <a16:creationId xmlns:a16="http://schemas.microsoft.com/office/drawing/2014/main" id="{FADA8AFE-24EE-47ED-BCC9-AC51CC1884E0}"/>
                </a:ext>
              </a:extLst>
            </p:cNvPr>
            <p:cNvSpPr/>
            <p:nvPr/>
          </p:nvSpPr>
          <p:spPr>
            <a:xfrm>
              <a:off x="2774406" y="4012885"/>
              <a:ext cx="327010" cy="43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0" y="12825"/>
                  </a:moveTo>
                  <a:lnTo>
                    <a:pt x="19800" y="13500"/>
                  </a:lnTo>
                  <a:lnTo>
                    <a:pt x="19800" y="14850"/>
                  </a:lnTo>
                  <a:lnTo>
                    <a:pt x="19800" y="15525"/>
                  </a:lnTo>
                  <a:cubicBezTo>
                    <a:pt x="19800" y="18130"/>
                    <a:pt x="16973" y="20250"/>
                    <a:pt x="13500" y="20250"/>
                  </a:cubicBezTo>
                  <a:lnTo>
                    <a:pt x="8100" y="20250"/>
                  </a:lnTo>
                  <a:cubicBezTo>
                    <a:pt x="4627" y="20250"/>
                    <a:pt x="1800" y="18130"/>
                    <a:pt x="1800" y="15525"/>
                  </a:cubicBezTo>
                  <a:lnTo>
                    <a:pt x="1800" y="14850"/>
                  </a:lnTo>
                  <a:lnTo>
                    <a:pt x="1800" y="13500"/>
                  </a:lnTo>
                  <a:lnTo>
                    <a:pt x="1800" y="12825"/>
                  </a:lnTo>
                  <a:lnTo>
                    <a:pt x="1800" y="10800"/>
                  </a:lnTo>
                  <a:cubicBezTo>
                    <a:pt x="1800" y="10428"/>
                    <a:pt x="2203" y="10125"/>
                    <a:pt x="2700" y="10125"/>
                  </a:cubicBezTo>
                  <a:lnTo>
                    <a:pt x="4500" y="10125"/>
                  </a:lnTo>
                  <a:lnTo>
                    <a:pt x="17100" y="10125"/>
                  </a:lnTo>
                  <a:lnTo>
                    <a:pt x="18900" y="10125"/>
                  </a:lnTo>
                  <a:cubicBezTo>
                    <a:pt x="19397" y="10125"/>
                    <a:pt x="19800" y="10428"/>
                    <a:pt x="19800" y="10800"/>
                  </a:cubicBezTo>
                  <a:cubicBezTo>
                    <a:pt x="19800" y="10800"/>
                    <a:pt x="19800" y="12825"/>
                    <a:pt x="19800" y="12825"/>
                  </a:cubicBezTo>
                  <a:close/>
                  <a:moveTo>
                    <a:pt x="14400" y="6075"/>
                  </a:moveTo>
                  <a:lnTo>
                    <a:pt x="14400" y="6077"/>
                  </a:lnTo>
                  <a:lnTo>
                    <a:pt x="14400" y="8775"/>
                  </a:lnTo>
                  <a:lnTo>
                    <a:pt x="7200" y="8775"/>
                  </a:lnTo>
                  <a:lnTo>
                    <a:pt x="7200" y="6077"/>
                  </a:lnTo>
                  <a:lnTo>
                    <a:pt x="7200" y="6075"/>
                  </a:lnTo>
                  <a:cubicBezTo>
                    <a:pt x="7200" y="4584"/>
                    <a:pt x="8812" y="3375"/>
                    <a:pt x="10800" y="3375"/>
                  </a:cubicBezTo>
                  <a:cubicBezTo>
                    <a:pt x="12788" y="3375"/>
                    <a:pt x="14400" y="4584"/>
                    <a:pt x="14400" y="6075"/>
                  </a:cubicBezTo>
                  <a:moveTo>
                    <a:pt x="4500" y="6075"/>
                  </a:moveTo>
                  <a:cubicBezTo>
                    <a:pt x="4500" y="3465"/>
                    <a:pt x="7320" y="1350"/>
                    <a:pt x="10800" y="1350"/>
                  </a:cubicBezTo>
                  <a:cubicBezTo>
                    <a:pt x="14280" y="1350"/>
                    <a:pt x="17100" y="3465"/>
                    <a:pt x="17100" y="6075"/>
                  </a:cubicBezTo>
                  <a:lnTo>
                    <a:pt x="17100" y="8775"/>
                  </a:lnTo>
                  <a:lnTo>
                    <a:pt x="15300" y="8775"/>
                  </a:lnTo>
                  <a:lnTo>
                    <a:pt x="15300" y="6077"/>
                  </a:lnTo>
                  <a:cubicBezTo>
                    <a:pt x="15300" y="4213"/>
                    <a:pt x="13286" y="2702"/>
                    <a:pt x="10800" y="2702"/>
                  </a:cubicBezTo>
                  <a:cubicBezTo>
                    <a:pt x="8314" y="2702"/>
                    <a:pt x="6300" y="4213"/>
                    <a:pt x="6300" y="6077"/>
                  </a:cubicBezTo>
                  <a:lnTo>
                    <a:pt x="6300" y="8775"/>
                  </a:lnTo>
                  <a:lnTo>
                    <a:pt x="4500" y="8775"/>
                  </a:lnTo>
                  <a:cubicBezTo>
                    <a:pt x="4500" y="8775"/>
                    <a:pt x="4500" y="6075"/>
                    <a:pt x="4500" y="6075"/>
                  </a:cubicBezTo>
                  <a:close/>
                  <a:moveTo>
                    <a:pt x="18900" y="8775"/>
                  </a:moveTo>
                  <a:lnTo>
                    <a:pt x="18900" y="6075"/>
                  </a:lnTo>
                  <a:cubicBezTo>
                    <a:pt x="18900" y="2719"/>
                    <a:pt x="15274" y="0"/>
                    <a:pt x="10800" y="0"/>
                  </a:cubicBezTo>
                  <a:cubicBezTo>
                    <a:pt x="6326" y="0"/>
                    <a:pt x="2700" y="2719"/>
                    <a:pt x="2700" y="6075"/>
                  </a:cubicBezTo>
                  <a:lnTo>
                    <a:pt x="2700" y="8775"/>
                  </a:lnTo>
                  <a:cubicBezTo>
                    <a:pt x="1208" y="8775"/>
                    <a:pt x="0" y="9681"/>
                    <a:pt x="0" y="10800"/>
                  </a:cubicBezTo>
                  <a:lnTo>
                    <a:pt x="0" y="12825"/>
                  </a:lnTo>
                  <a:lnTo>
                    <a:pt x="0" y="13500"/>
                  </a:lnTo>
                  <a:lnTo>
                    <a:pt x="0" y="14850"/>
                  </a:lnTo>
                  <a:lnTo>
                    <a:pt x="0" y="15525"/>
                  </a:lnTo>
                  <a:cubicBezTo>
                    <a:pt x="0" y="18881"/>
                    <a:pt x="3626" y="21600"/>
                    <a:pt x="8100" y="21600"/>
                  </a:cubicBezTo>
                  <a:lnTo>
                    <a:pt x="13500" y="21600"/>
                  </a:lnTo>
                  <a:cubicBezTo>
                    <a:pt x="17974" y="21600"/>
                    <a:pt x="21600" y="18881"/>
                    <a:pt x="21600" y="15525"/>
                  </a:cubicBezTo>
                  <a:lnTo>
                    <a:pt x="21600" y="14850"/>
                  </a:lnTo>
                  <a:lnTo>
                    <a:pt x="21600" y="13500"/>
                  </a:lnTo>
                  <a:lnTo>
                    <a:pt x="21600" y="12825"/>
                  </a:lnTo>
                  <a:lnTo>
                    <a:pt x="21600" y="10800"/>
                  </a:lnTo>
                  <a:cubicBezTo>
                    <a:pt x="21600" y="9681"/>
                    <a:pt x="20392" y="8775"/>
                    <a:pt x="18900" y="877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49" name="Shape 1352">
              <a:extLst>
                <a:ext uri="{FF2B5EF4-FFF2-40B4-BE49-F238E27FC236}">
                  <a16:creationId xmlns:a16="http://schemas.microsoft.com/office/drawing/2014/main" id="{CDD7C23A-ABE2-43D7-9EDE-395E4780901D}"/>
                </a:ext>
              </a:extLst>
            </p:cNvPr>
            <p:cNvSpPr/>
            <p:nvPr/>
          </p:nvSpPr>
          <p:spPr>
            <a:xfrm>
              <a:off x="2910660" y="4271864"/>
              <a:ext cx="54502" cy="81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3226"/>
                    <a:pt x="0" y="7201"/>
                  </a:cubicBezTo>
                  <a:cubicBezTo>
                    <a:pt x="0" y="9390"/>
                    <a:pt x="1798" y="13537"/>
                    <a:pt x="3602" y="16821"/>
                  </a:cubicBezTo>
                  <a:cubicBezTo>
                    <a:pt x="5070" y="19494"/>
                    <a:pt x="6916" y="21600"/>
                    <a:pt x="10800" y="21600"/>
                  </a:cubicBezTo>
                  <a:cubicBezTo>
                    <a:pt x="15016" y="21600"/>
                    <a:pt x="16530" y="19515"/>
                    <a:pt x="18004" y="16858"/>
                  </a:cubicBezTo>
                  <a:cubicBezTo>
                    <a:pt x="19828" y="13567"/>
                    <a:pt x="21600" y="9397"/>
                    <a:pt x="21600" y="7201"/>
                  </a:cubicBezTo>
                  <a:cubicBezTo>
                    <a:pt x="21600" y="3226"/>
                    <a:pt x="16762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750" name="Shape 1353">
            <a:extLst>
              <a:ext uri="{FF2B5EF4-FFF2-40B4-BE49-F238E27FC236}">
                <a16:creationId xmlns:a16="http://schemas.microsoft.com/office/drawing/2014/main" id="{3F9AE600-F22B-4222-A81E-5AA26B9E2C8C}"/>
              </a:ext>
            </a:extLst>
          </p:cNvPr>
          <p:cNvSpPr/>
          <p:nvPr userDrawn="1"/>
        </p:nvSpPr>
        <p:spPr>
          <a:xfrm>
            <a:off x="1208446" y="4600356"/>
            <a:ext cx="315754" cy="236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extrusionOk="0">
                <a:moveTo>
                  <a:pt x="4512" y="2152"/>
                </a:moveTo>
                <a:lnTo>
                  <a:pt x="6065" y="3878"/>
                </a:lnTo>
                <a:lnTo>
                  <a:pt x="4247" y="6303"/>
                </a:lnTo>
                <a:lnTo>
                  <a:pt x="1353" y="6303"/>
                </a:lnTo>
                <a:cubicBezTo>
                  <a:pt x="1353" y="6303"/>
                  <a:pt x="4512" y="2152"/>
                  <a:pt x="4512" y="2152"/>
                </a:cubicBezTo>
                <a:close/>
                <a:moveTo>
                  <a:pt x="17349" y="6303"/>
                </a:moveTo>
                <a:lnTo>
                  <a:pt x="15531" y="3878"/>
                </a:lnTo>
                <a:lnTo>
                  <a:pt x="17082" y="2154"/>
                </a:lnTo>
                <a:lnTo>
                  <a:pt x="20191" y="6303"/>
                </a:lnTo>
                <a:cubicBezTo>
                  <a:pt x="20191" y="6303"/>
                  <a:pt x="17349" y="6303"/>
                  <a:pt x="17349" y="6303"/>
                </a:cubicBezTo>
                <a:close/>
                <a:moveTo>
                  <a:pt x="17264" y="7203"/>
                </a:moveTo>
                <a:lnTo>
                  <a:pt x="19664" y="7203"/>
                </a:lnTo>
                <a:lnTo>
                  <a:pt x="13021" y="16639"/>
                </a:lnTo>
                <a:cubicBezTo>
                  <a:pt x="13021" y="16639"/>
                  <a:pt x="17264" y="7203"/>
                  <a:pt x="17264" y="7203"/>
                </a:cubicBezTo>
                <a:close/>
                <a:moveTo>
                  <a:pt x="8574" y="16638"/>
                </a:moveTo>
                <a:lnTo>
                  <a:pt x="1933" y="7203"/>
                </a:lnTo>
                <a:lnTo>
                  <a:pt x="4331" y="7203"/>
                </a:lnTo>
                <a:cubicBezTo>
                  <a:pt x="4331" y="7203"/>
                  <a:pt x="8574" y="16638"/>
                  <a:pt x="8574" y="16638"/>
                </a:cubicBezTo>
                <a:close/>
                <a:moveTo>
                  <a:pt x="8430" y="7203"/>
                </a:moveTo>
                <a:lnTo>
                  <a:pt x="10085" y="18250"/>
                </a:lnTo>
                <a:lnTo>
                  <a:pt x="5117" y="7203"/>
                </a:lnTo>
                <a:cubicBezTo>
                  <a:pt x="5117" y="7203"/>
                  <a:pt x="8430" y="7203"/>
                  <a:pt x="8430" y="7203"/>
                </a:cubicBezTo>
                <a:close/>
                <a:moveTo>
                  <a:pt x="6585" y="4457"/>
                </a:moveTo>
                <a:lnTo>
                  <a:pt x="8247" y="6303"/>
                </a:lnTo>
                <a:lnTo>
                  <a:pt x="5201" y="6303"/>
                </a:lnTo>
                <a:cubicBezTo>
                  <a:pt x="5201" y="6303"/>
                  <a:pt x="6585" y="4457"/>
                  <a:pt x="6585" y="4457"/>
                </a:cubicBezTo>
                <a:close/>
                <a:moveTo>
                  <a:pt x="6544" y="3239"/>
                </a:moveTo>
                <a:lnTo>
                  <a:pt x="5251" y="1801"/>
                </a:lnTo>
                <a:lnTo>
                  <a:pt x="7621" y="1801"/>
                </a:lnTo>
                <a:cubicBezTo>
                  <a:pt x="7621" y="1801"/>
                  <a:pt x="6544" y="3239"/>
                  <a:pt x="6544" y="3239"/>
                </a:cubicBezTo>
                <a:close/>
                <a:moveTo>
                  <a:pt x="10798" y="3466"/>
                </a:moveTo>
                <a:lnTo>
                  <a:pt x="9300" y="1801"/>
                </a:lnTo>
                <a:lnTo>
                  <a:pt x="12296" y="1801"/>
                </a:lnTo>
                <a:cubicBezTo>
                  <a:pt x="12296" y="1801"/>
                  <a:pt x="10798" y="3466"/>
                  <a:pt x="10798" y="3466"/>
                </a:cubicBezTo>
                <a:close/>
                <a:moveTo>
                  <a:pt x="13974" y="1801"/>
                </a:moveTo>
                <a:lnTo>
                  <a:pt x="16345" y="1801"/>
                </a:lnTo>
                <a:lnTo>
                  <a:pt x="15052" y="3239"/>
                </a:lnTo>
                <a:cubicBezTo>
                  <a:pt x="15052" y="3239"/>
                  <a:pt x="13974" y="1801"/>
                  <a:pt x="13974" y="1801"/>
                </a:cubicBezTo>
                <a:close/>
                <a:moveTo>
                  <a:pt x="13349" y="6303"/>
                </a:moveTo>
                <a:lnTo>
                  <a:pt x="15011" y="4457"/>
                </a:lnTo>
                <a:lnTo>
                  <a:pt x="16394" y="6303"/>
                </a:lnTo>
                <a:cubicBezTo>
                  <a:pt x="16394" y="6303"/>
                  <a:pt x="13349" y="6303"/>
                  <a:pt x="13349" y="6303"/>
                </a:cubicBezTo>
                <a:close/>
                <a:moveTo>
                  <a:pt x="13166" y="7203"/>
                </a:moveTo>
                <a:lnTo>
                  <a:pt x="16478" y="7203"/>
                </a:lnTo>
                <a:lnTo>
                  <a:pt x="11511" y="18250"/>
                </a:lnTo>
                <a:cubicBezTo>
                  <a:pt x="11511" y="18250"/>
                  <a:pt x="13166" y="7203"/>
                  <a:pt x="13166" y="7203"/>
                </a:cubicBezTo>
                <a:close/>
                <a:moveTo>
                  <a:pt x="12479" y="7203"/>
                </a:moveTo>
                <a:lnTo>
                  <a:pt x="10798" y="18414"/>
                </a:lnTo>
                <a:lnTo>
                  <a:pt x="9117" y="7203"/>
                </a:lnTo>
                <a:cubicBezTo>
                  <a:pt x="9117" y="7203"/>
                  <a:pt x="12479" y="7203"/>
                  <a:pt x="12479" y="7203"/>
                </a:cubicBezTo>
                <a:close/>
                <a:moveTo>
                  <a:pt x="8773" y="5717"/>
                </a:moveTo>
                <a:lnTo>
                  <a:pt x="7064" y="3818"/>
                </a:lnTo>
                <a:lnTo>
                  <a:pt x="8426" y="2001"/>
                </a:lnTo>
                <a:lnTo>
                  <a:pt x="10270" y="4052"/>
                </a:lnTo>
                <a:cubicBezTo>
                  <a:pt x="10270" y="4052"/>
                  <a:pt x="8773" y="5717"/>
                  <a:pt x="8773" y="5717"/>
                </a:cubicBezTo>
                <a:close/>
                <a:moveTo>
                  <a:pt x="11325" y="4052"/>
                </a:moveTo>
                <a:lnTo>
                  <a:pt x="13170" y="2001"/>
                </a:lnTo>
                <a:lnTo>
                  <a:pt x="14532" y="3818"/>
                </a:lnTo>
                <a:lnTo>
                  <a:pt x="12822" y="5717"/>
                </a:lnTo>
                <a:cubicBezTo>
                  <a:pt x="12822" y="5717"/>
                  <a:pt x="11325" y="4052"/>
                  <a:pt x="11325" y="4052"/>
                </a:cubicBezTo>
                <a:close/>
                <a:moveTo>
                  <a:pt x="12296" y="6303"/>
                </a:moveTo>
                <a:lnTo>
                  <a:pt x="9300" y="6303"/>
                </a:lnTo>
                <a:lnTo>
                  <a:pt x="10798" y="4638"/>
                </a:lnTo>
                <a:cubicBezTo>
                  <a:pt x="10798" y="4638"/>
                  <a:pt x="12296" y="6303"/>
                  <a:pt x="12296" y="6303"/>
                </a:cubicBezTo>
                <a:close/>
                <a:moveTo>
                  <a:pt x="21201" y="5102"/>
                </a:moveTo>
                <a:lnTo>
                  <a:pt x="17772" y="528"/>
                </a:lnTo>
                <a:cubicBezTo>
                  <a:pt x="17519" y="190"/>
                  <a:pt x="17176" y="0"/>
                  <a:pt x="16818" y="0"/>
                </a:cubicBezTo>
                <a:lnTo>
                  <a:pt x="4779" y="0"/>
                </a:lnTo>
                <a:cubicBezTo>
                  <a:pt x="4421" y="0"/>
                  <a:pt x="4077" y="190"/>
                  <a:pt x="3824" y="528"/>
                </a:cubicBezTo>
                <a:lnTo>
                  <a:pt x="396" y="5102"/>
                </a:lnTo>
                <a:cubicBezTo>
                  <a:pt x="131" y="5455"/>
                  <a:pt x="-1" y="5922"/>
                  <a:pt x="0" y="6387"/>
                </a:cubicBezTo>
                <a:cubicBezTo>
                  <a:pt x="2" y="6810"/>
                  <a:pt x="115" y="7234"/>
                  <a:pt x="341" y="7573"/>
                </a:cubicBezTo>
                <a:lnTo>
                  <a:pt x="9789" y="20996"/>
                </a:lnTo>
                <a:cubicBezTo>
                  <a:pt x="10045" y="21379"/>
                  <a:pt x="10412" y="21600"/>
                  <a:pt x="10798" y="21600"/>
                </a:cubicBezTo>
                <a:cubicBezTo>
                  <a:pt x="11184" y="21600"/>
                  <a:pt x="11551" y="21379"/>
                  <a:pt x="11807" y="20996"/>
                </a:cubicBezTo>
                <a:lnTo>
                  <a:pt x="21256" y="7573"/>
                </a:lnTo>
                <a:cubicBezTo>
                  <a:pt x="21486" y="7227"/>
                  <a:pt x="21599" y="6791"/>
                  <a:pt x="21596" y="6359"/>
                </a:cubicBezTo>
                <a:cubicBezTo>
                  <a:pt x="21594" y="5903"/>
                  <a:pt x="21460" y="5449"/>
                  <a:pt x="21201" y="5102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751" name="Group 750">
            <a:extLst>
              <a:ext uri="{FF2B5EF4-FFF2-40B4-BE49-F238E27FC236}">
                <a16:creationId xmlns:a16="http://schemas.microsoft.com/office/drawing/2014/main" id="{0E6AD641-6D24-4F19-9433-78B582C86FC8}"/>
              </a:ext>
            </a:extLst>
          </p:cNvPr>
          <p:cNvGrpSpPr/>
          <p:nvPr userDrawn="1"/>
        </p:nvGrpSpPr>
        <p:grpSpPr>
          <a:xfrm>
            <a:off x="485910" y="4571447"/>
            <a:ext cx="315748" cy="236902"/>
            <a:chOff x="975852" y="4067405"/>
            <a:chExt cx="436008" cy="327132"/>
          </a:xfrm>
          <a:solidFill>
            <a:schemeClr val="accent1"/>
          </a:solidFill>
        </p:grpSpPr>
        <p:sp>
          <p:nvSpPr>
            <p:cNvPr id="752" name="Shape 1354">
              <a:extLst>
                <a:ext uri="{FF2B5EF4-FFF2-40B4-BE49-F238E27FC236}">
                  <a16:creationId xmlns:a16="http://schemas.microsoft.com/office/drawing/2014/main" id="{CDD6443C-81EB-4911-92E5-585A670A6504}"/>
                </a:ext>
              </a:extLst>
            </p:cNvPr>
            <p:cNvSpPr/>
            <p:nvPr/>
          </p:nvSpPr>
          <p:spPr>
            <a:xfrm>
              <a:off x="975852" y="4067405"/>
              <a:ext cx="436008" cy="327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extrusionOk="0">
                  <a:moveTo>
                    <a:pt x="19919" y="11754"/>
                  </a:moveTo>
                  <a:lnTo>
                    <a:pt x="16564" y="18955"/>
                  </a:lnTo>
                  <a:cubicBezTo>
                    <a:pt x="16318" y="19484"/>
                    <a:pt x="15893" y="19800"/>
                    <a:pt x="15427" y="19800"/>
                  </a:cubicBezTo>
                  <a:lnTo>
                    <a:pt x="2683" y="19800"/>
                  </a:lnTo>
                  <a:cubicBezTo>
                    <a:pt x="1943" y="19800"/>
                    <a:pt x="1342" y="18993"/>
                    <a:pt x="1342" y="18000"/>
                  </a:cubicBezTo>
                  <a:lnTo>
                    <a:pt x="1342" y="3600"/>
                  </a:lnTo>
                  <a:cubicBezTo>
                    <a:pt x="1342" y="2608"/>
                    <a:pt x="1943" y="1800"/>
                    <a:pt x="2683" y="1800"/>
                  </a:cubicBezTo>
                  <a:lnTo>
                    <a:pt x="15427" y="1800"/>
                  </a:lnTo>
                  <a:cubicBezTo>
                    <a:pt x="15893" y="1800"/>
                    <a:pt x="16318" y="2117"/>
                    <a:pt x="16564" y="2646"/>
                  </a:cubicBezTo>
                  <a:lnTo>
                    <a:pt x="19918" y="9846"/>
                  </a:lnTo>
                  <a:cubicBezTo>
                    <a:pt x="20188" y="10426"/>
                    <a:pt x="20188" y="11174"/>
                    <a:pt x="19919" y="11754"/>
                  </a:cubicBezTo>
                  <a:moveTo>
                    <a:pt x="21055" y="8892"/>
                  </a:moveTo>
                  <a:lnTo>
                    <a:pt x="17702" y="1692"/>
                  </a:lnTo>
                  <a:cubicBezTo>
                    <a:pt x="17212" y="640"/>
                    <a:pt x="16352" y="0"/>
                    <a:pt x="15427" y="0"/>
                  </a:cubicBezTo>
                  <a:lnTo>
                    <a:pt x="2683" y="0"/>
                  </a:lnTo>
                  <a:cubicBezTo>
                    <a:pt x="1201" y="0"/>
                    <a:pt x="0" y="1612"/>
                    <a:pt x="0" y="3600"/>
                  </a:cubicBezTo>
                  <a:lnTo>
                    <a:pt x="0" y="18000"/>
                  </a:lnTo>
                  <a:cubicBezTo>
                    <a:pt x="0" y="19988"/>
                    <a:pt x="1201" y="21600"/>
                    <a:pt x="2683" y="21600"/>
                  </a:cubicBezTo>
                  <a:lnTo>
                    <a:pt x="15427" y="21600"/>
                  </a:lnTo>
                  <a:cubicBezTo>
                    <a:pt x="16352" y="21600"/>
                    <a:pt x="17212" y="20960"/>
                    <a:pt x="17702" y="19909"/>
                  </a:cubicBezTo>
                  <a:lnTo>
                    <a:pt x="21055" y="12709"/>
                  </a:lnTo>
                  <a:cubicBezTo>
                    <a:pt x="21600" y="11542"/>
                    <a:pt x="21600" y="10060"/>
                    <a:pt x="21055" y="889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53" name="Shape 1355">
              <a:extLst>
                <a:ext uri="{FF2B5EF4-FFF2-40B4-BE49-F238E27FC236}">
                  <a16:creationId xmlns:a16="http://schemas.microsoft.com/office/drawing/2014/main" id="{771AAD88-8D83-497E-8048-495DEE22C08E}"/>
                </a:ext>
              </a:extLst>
            </p:cNvPr>
            <p:cNvSpPr/>
            <p:nvPr/>
          </p:nvSpPr>
          <p:spPr>
            <a:xfrm>
              <a:off x="1248360" y="4190080"/>
              <a:ext cx="81753" cy="81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8000"/>
                  </a:moveTo>
                  <a:cubicBezTo>
                    <a:pt x="6826" y="18000"/>
                    <a:pt x="3600" y="14774"/>
                    <a:pt x="3600" y="10800"/>
                  </a:cubicBezTo>
                  <a:cubicBezTo>
                    <a:pt x="3600" y="6826"/>
                    <a:pt x="6826" y="3600"/>
                    <a:pt x="10800" y="3600"/>
                  </a:cubicBezTo>
                  <a:cubicBezTo>
                    <a:pt x="14774" y="3600"/>
                    <a:pt x="18000" y="6826"/>
                    <a:pt x="18000" y="10800"/>
                  </a:cubicBezTo>
                  <a:cubicBezTo>
                    <a:pt x="18000" y="14774"/>
                    <a:pt x="14774" y="18000"/>
                    <a:pt x="10800" y="18000"/>
                  </a:cubicBezTo>
                  <a:moveTo>
                    <a:pt x="10800" y="0"/>
                  </a:moveTo>
                  <a:cubicBezTo>
                    <a:pt x="4834" y="0"/>
                    <a:pt x="0" y="4834"/>
                    <a:pt x="0" y="10800"/>
                  </a:cubicBezTo>
                  <a:cubicBezTo>
                    <a:pt x="0" y="16766"/>
                    <a:pt x="4834" y="21600"/>
                    <a:pt x="10800" y="21600"/>
                  </a:cubicBezTo>
                  <a:cubicBezTo>
                    <a:pt x="16766" y="21600"/>
                    <a:pt x="21600" y="16766"/>
                    <a:pt x="21600" y="10800"/>
                  </a:cubicBezTo>
                  <a:cubicBezTo>
                    <a:pt x="21600" y="4834"/>
                    <a:pt x="16766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754" name="Group 753">
            <a:extLst>
              <a:ext uri="{FF2B5EF4-FFF2-40B4-BE49-F238E27FC236}">
                <a16:creationId xmlns:a16="http://schemas.microsoft.com/office/drawing/2014/main" id="{764408BD-B714-4451-9C36-60F826647663}"/>
              </a:ext>
            </a:extLst>
          </p:cNvPr>
          <p:cNvGrpSpPr/>
          <p:nvPr userDrawn="1"/>
        </p:nvGrpSpPr>
        <p:grpSpPr>
          <a:xfrm>
            <a:off x="4078399" y="3631919"/>
            <a:ext cx="315752" cy="266505"/>
            <a:chOff x="5335983" y="3181425"/>
            <a:chExt cx="436013" cy="368009"/>
          </a:xfrm>
          <a:solidFill>
            <a:schemeClr val="accent1"/>
          </a:solidFill>
        </p:grpSpPr>
        <p:sp>
          <p:nvSpPr>
            <p:cNvPr id="755" name="Shape 1356">
              <a:extLst>
                <a:ext uri="{FF2B5EF4-FFF2-40B4-BE49-F238E27FC236}">
                  <a16:creationId xmlns:a16="http://schemas.microsoft.com/office/drawing/2014/main" id="{89A3AFD4-8798-49BE-BA26-595FD10E9A25}"/>
                </a:ext>
              </a:extLst>
            </p:cNvPr>
            <p:cNvSpPr/>
            <p:nvPr/>
          </p:nvSpPr>
          <p:spPr>
            <a:xfrm>
              <a:off x="5444987" y="3276838"/>
              <a:ext cx="218007" cy="21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49" y="16070"/>
                  </a:moveTo>
                  <a:cubicBezTo>
                    <a:pt x="14038" y="19468"/>
                    <a:pt x="8925" y="19860"/>
                    <a:pt x="5529" y="16949"/>
                  </a:cubicBezTo>
                  <a:cubicBezTo>
                    <a:pt x="2130" y="14039"/>
                    <a:pt x="1740" y="8925"/>
                    <a:pt x="4651" y="5528"/>
                  </a:cubicBezTo>
                  <a:cubicBezTo>
                    <a:pt x="7559" y="2131"/>
                    <a:pt x="12675" y="1740"/>
                    <a:pt x="16071" y="4651"/>
                  </a:cubicBezTo>
                  <a:cubicBezTo>
                    <a:pt x="19467" y="7560"/>
                    <a:pt x="19860" y="12673"/>
                    <a:pt x="16949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6"/>
                    <a:pt x="4833" y="21600"/>
                    <a:pt x="10800" y="21600"/>
                  </a:cubicBezTo>
                  <a:cubicBezTo>
                    <a:pt x="16764" y="21600"/>
                    <a:pt x="21600" y="16766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56" name="Shape 1357">
              <a:extLst>
                <a:ext uri="{FF2B5EF4-FFF2-40B4-BE49-F238E27FC236}">
                  <a16:creationId xmlns:a16="http://schemas.microsoft.com/office/drawing/2014/main" id="{A90CEC29-2A48-4CC8-BD16-346E3C26A272}"/>
                </a:ext>
              </a:extLst>
            </p:cNvPr>
            <p:cNvSpPr/>
            <p:nvPr/>
          </p:nvSpPr>
          <p:spPr>
            <a:xfrm>
              <a:off x="5499488" y="3331361"/>
              <a:ext cx="61315" cy="6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0" y="0"/>
                  </a:moveTo>
                  <a:cubicBezTo>
                    <a:pt x="8597" y="0"/>
                    <a:pt x="0" y="8597"/>
                    <a:pt x="0" y="19195"/>
                  </a:cubicBezTo>
                  <a:lnTo>
                    <a:pt x="0" y="19200"/>
                  </a:lnTo>
                  <a:cubicBezTo>
                    <a:pt x="0" y="20524"/>
                    <a:pt x="1069" y="21600"/>
                    <a:pt x="2400" y="21600"/>
                  </a:cubicBezTo>
                  <a:cubicBezTo>
                    <a:pt x="3722" y="21600"/>
                    <a:pt x="4800" y="20524"/>
                    <a:pt x="4800" y="19200"/>
                  </a:cubicBezTo>
                  <a:lnTo>
                    <a:pt x="4800" y="19195"/>
                  </a:lnTo>
                  <a:cubicBezTo>
                    <a:pt x="4800" y="11248"/>
                    <a:pt x="11241" y="4800"/>
                    <a:pt x="19200" y="4800"/>
                  </a:cubicBezTo>
                  <a:cubicBezTo>
                    <a:pt x="20522" y="4800"/>
                    <a:pt x="21600" y="3724"/>
                    <a:pt x="21600" y="2400"/>
                  </a:cubicBezTo>
                  <a:cubicBezTo>
                    <a:pt x="21600" y="1076"/>
                    <a:pt x="20522" y="0"/>
                    <a:pt x="192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57" name="Shape 1358">
              <a:extLst>
                <a:ext uri="{FF2B5EF4-FFF2-40B4-BE49-F238E27FC236}">
                  <a16:creationId xmlns:a16="http://schemas.microsoft.com/office/drawing/2014/main" id="{3ED96F51-F75F-4482-84F3-AEB89D0015E0}"/>
                </a:ext>
              </a:extLst>
            </p:cNvPr>
            <p:cNvSpPr/>
            <p:nvPr/>
          </p:nvSpPr>
          <p:spPr>
            <a:xfrm>
              <a:off x="5335983" y="3181425"/>
              <a:ext cx="436013" cy="368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9200"/>
                  </a:moveTo>
                  <a:cubicBezTo>
                    <a:pt x="20250" y="19642"/>
                    <a:pt x="19948" y="20000"/>
                    <a:pt x="19575" y="20000"/>
                  </a:cubicBezTo>
                  <a:lnTo>
                    <a:pt x="2025" y="20000"/>
                  </a:lnTo>
                  <a:cubicBezTo>
                    <a:pt x="1652" y="20000"/>
                    <a:pt x="1350" y="19642"/>
                    <a:pt x="1350" y="19200"/>
                  </a:cubicBezTo>
                  <a:lnTo>
                    <a:pt x="1350" y="7200"/>
                  </a:lnTo>
                  <a:cubicBezTo>
                    <a:pt x="1350" y="6809"/>
                    <a:pt x="1589" y="6475"/>
                    <a:pt x="1914" y="6412"/>
                  </a:cubicBezTo>
                  <a:lnTo>
                    <a:pt x="5589" y="5685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5" y="1600"/>
                  </a:cubicBezTo>
                  <a:lnTo>
                    <a:pt x="14175" y="1600"/>
                  </a:lnTo>
                  <a:cubicBezTo>
                    <a:pt x="14451" y="1600"/>
                    <a:pt x="14698" y="1799"/>
                    <a:pt x="14801" y="2103"/>
                  </a:cubicBezTo>
                  <a:lnTo>
                    <a:pt x="16010" y="5685"/>
                  </a:lnTo>
                  <a:lnTo>
                    <a:pt x="19686" y="6412"/>
                  </a:lnTo>
                  <a:cubicBezTo>
                    <a:pt x="20011" y="6475"/>
                    <a:pt x="20250" y="6809"/>
                    <a:pt x="20250" y="7200"/>
                  </a:cubicBezTo>
                  <a:cubicBezTo>
                    <a:pt x="20250" y="7200"/>
                    <a:pt x="20250" y="19200"/>
                    <a:pt x="20250" y="19200"/>
                  </a:cubicBezTo>
                  <a:close/>
                  <a:moveTo>
                    <a:pt x="19907" y="4833"/>
                  </a:moveTo>
                  <a:lnTo>
                    <a:pt x="16982" y="4254"/>
                  </a:lnTo>
                  <a:lnTo>
                    <a:pt x="16055" y="1508"/>
                  </a:lnTo>
                  <a:cubicBezTo>
                    <a:pt x="15745" y="591"/>
                    <a:pt x="15007" y="0"/>
                    <a:pt x="14175" y="0"/>
                  </a:cubicBezTo>
                  <a:lnTo>
                    <a:pt x="7425" y="0"/>
                  </a:lnTo>
                  <a:cubicBezTo>
                    <a:pt x="6593" y="0"/>
                    <a:pt x="5855" y="591"/>
                    <a:pt x="5544" y="1509"/>
                  </a:cubicBezTo>
                  <a:lnTo>
                    <a:pt x="4618" y="4254"/>
                  </a:lnTo>
                  <a:lnTo>
                    <a:pt x="1693" y="4833"/>
                  </a:lnTo>
                  <a:cubicBezTo>
                    <a:pt x="712" y="5026"/>
                    <a:pt x="0" y="6021"/>
                    <a:pt x="0" y="7200"/>
                  </a:cubicBezTo>
                  <a:lnTo>
                    <a:pt x="0" y="19200"/>
                  </a:lnTo>
                  <a:cubicBezTo>
                    <a:pt x="0" y="20523"/>
                    <a:pt x="908" y="21600"/>
                    <a:pt x="2025" y="21600"/>
                  </a:cubicBezTo>
                  <a:lnTo>
                    <a:pt x="19575" y="21600"/>
                  </a:lnTo>
                  <a:cubicBezTo>
                    <a:pt x="20692" y="21600"/>
                    <a:pt x="21600" y="20523"/>
                    <a:pt x="21600" y="19200"/>
                  </a:cubicBezTo>
                  <a:lnTo>
                    <a:pt x="21600" y="7200"/>
                  </a:lnTo>
                  <a:cubicBezTo>
                    <a:pt x="21600" y="6021"/>
                    <a:pt x="20888" y="5026"/>
                    <a:pt x="19907" y="483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758" name="Group 757">
            <a:extLst>
              <a:ext uri="{FF2B5EF4-FFF2-40B4-BE49-F238E27FC236}">
                <a16:creationId xmlns:a16="http://schemas.microsoft.com/office/drawing/2014/main" id="{2908E2DE-9588-4BBB-8C70-AC1AD71C27F3}"/>
              </a:ext>
            </a:extLst>
          </p:cNvPr>
          <p:cNvGrpSpPr/>
          <p:nvPr userDrawn="1"/>
        </p:nvGrpSpPr>
        <p:grpSpPr>
          <a:xfrm>
            <a:off x="3368093" y="3588555"/>
            <a:ext cx="315763" cy="315870"/>
            <a:chOff x="4463957" y="3140533"/>
            <a:chExt cx="436028" cy="436176"/>
          </a:xfrm>
          <a:solidFill>
            <a:schemeClr val="accent1"/>
          </a:solidFill>
        </p:grpSpPr>
        <p:sp>
          <p:nvSpPr>
            <p:cNvPr id="759" name="Shape 1359">
              <a:extLst>
                <a:ext uri="{FF2B5EF4-FFF2-40B4-BE49-F238E27FC236}">
                  <a16:creationId xmlns:a16="http://schemas.microsoft.com/office/drawing/2014/main" id="{4242E077-202B-4C57-9CA1-5A0E0CDDCAF8}"/>
                </a:ext>
              </a:extLst>
            </p:cNvPr>
            <p:cNvSpPr/>
            <p:nvPr/>
          </p:nvSpPr>
          <p:spPr>
            <a:xfrm>
              <a:off x="4463957" y="3140533"/>
              <a:ext cx="436028" cy="43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0" y="12133"/>
                  </a:moveTo>
                  <a:cubicBezTo>
                    <a:pt x="17711" y="12226"/>
                    <a:pt x="17327" y="12561"/>
                    <a:pt x="17170" y="13013"/>
                  </a:cubicBezTo>
                  <a:cubicBezTo>
                    <a:pt x="17083" y="13262"/>
                    <a:pt x="16982" y="13503"/>
                    <a:pt x="16869" y="13738"/>
                  </a:cubicBezTo>
                  <a:cubicBezTo>
                    <a:pt x="16659" y="14169"/>
                    <a:pt x="16695" y="14678"/>
                    <a:pt x="16960" y="15075"/>
                  </a:cubicBezTo>
                  <a:lnTo>
                    <a:pt x="18131" y="16833"/>
                  </a:lnTo>
                  <a:lnTo>
                    <a:pt x="16833" y="18132"/>
                  </a:lnTo>
                  <a:lnTo>
                    <a:pt x="15076" y="16960"/>
                  </a:lnTo>
                  <a:cubicBezTo>
                    <a:pt x="14850" y="16810"/>
                    <a:pt x="14589" y="16733"/>
                    <a:pt x="14327" y="16733"/>
                  </a:cubicBezTo>
                  <a:cubicBezTo>
                    <a:pt x="14126" y="16733"/>
                    <a:pt x="13925" y="16778"/>
                    <a:pt x="13739" y="16868"/>
                  </a:cubicBezTo>
                  <a:cubicBezTo>
                    <a:pt x="13504" y="16982"/>
                    <a:pt x="13263" y="17084"/>
                    <a:pt x="13012" y="17171"/>
                  </a:cubicBezTo>
                  <a:cubicBezTo>
                    <a:pt x="12562" y="17327"/>
                    <a:pt x="12227" y="17712"/>
                    <a:pt x="12133" y="18181"/>
                  </a:cubicBezTo>
                  <a:lnTo>
                    <a:pt x="11718" y="20250"/>
                  </a:lnTo>
                  <a:lnTo>
                    <a:pt x="9881" y="20250"/>
                  </a:lnTo>
                  <a:lnTo>
                    <a:pt x="9468" y="18181"/>
                  </a:lnTo>
                  <a:cubicBezTo>
                    <a:pt x="9374" y="17712"/>
                    <a:pt x="9039" y="17327"/>
                    <a:pt x="8588" y="17171"/>
                  </a:cubicBezTo>
                  <a:cubicBezTo>
                    <a:pt x="8339" y="17084"/>
                    <a:pt x="8096" y="16983"/>
                    <a:pt x="7862" y="16869"/>
                  </a:cubicBezTo>
                  <a:cubicBezTo>
                    <a:pt x="7675" y="16778"/>
                    <a:pt x="7474" y="16733"/>
                    <a:pt x="7274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40" y="15075"/>
                  </a:lnTo>
                  <a:cubicBezTo>
                    <a:pt x="4905" y="14678"/>
                    <a:pt x="4940" y="14170"/>
                    <a:pt x="4732" y="13739"/>
                  </a:cubicBezTo>
                  <a:cubicBezTo>
                    <a:pt x="4619" y="13505"/>
                    <a:pt x="4517" y="13263"/>
                    <a:pt x="4430" y="13014"/>
                  </a:cubicBezTo>
                  <a:cubicBezTo>
                    <a:pt x="4273" y="12562"/>
                    <a:pt x="3888" y="12227"/>
                    <a:pt x="3420" y="12133"/>
                  </a:cubicBezTo>
                  <a:lnTo>
                    <a:pt x="1351" y="11719"/>
                  </a:lnTo>
                  <a:lnTo>
                    <a:pt x="1350" y="9882"/>
                  </a:lnTo>
                  <a:lnTo>
                    <a:pt x="3420" y="9468"/>
                  </a:lnTo>
                  <a:cubicBezTo>
                    <a:pt x="3888" y="9375"/>
                    <a:pt x="4273" y="9040"/>
                    <a:pt x="4430" y="8588"/>
                  </a:cubicBezTo>
                  <a:cubicBezTo>
                    <a:pt x="4517" y="8339"/>
                    <a:pt x="4617" y="8097"/>
                    <a:pt x="4731" y="7862"/>
                  </a:cubicBezTo>
                  <a:cubicBezTo>
                    <a:pt x="4940" y="7432"/>
                    <a:pt x="4905" y="6923"/>
                    <a:pt x="4640" y="6525"/>
                  </a:cubicBezTo>
                  <a:lnTo>
                    <a:pt x="3468" y="4768"/>
                  </a:lnTo>
                  <a:lnTo>
                    <a:pt x="4767" y="3469"/>
                  </a:lnTo>
                  <a:lnTo>
                    <a:pt x="6525" y="4640"/>
                  </a:lnTo>
                  <a:cubicBezTo>
                    <a:pt x="6750" y="4791"/>
                    <a:pt x="7011" y="4867"/>
                    <a:pt x="7274" y="4867"/>
                  </a:cubicBezTo>
                  <a:cubicBezTo>
                    <a:pt x="7474" y="4867"/>
                    <a:pt x="7675" y="4822"/>
                    <a:pt x="7862" y="4733"/>
                  </a:cubicBezTo>
                  <a:cubicBezTo>
                    <a:pt x="8095" y="4619"/>
                    <a:pt x="8338" y="4517"/>
                    <a:pt x="8587" y="4430"/>
                  </a:cubicBezTo>
                  <a:cubicBezTo>
                    <a:pt x="9039" y="4273"/>
                    <a:pt x="9374" y="3889"/>
                    <a:pt x="9468" y="3420"/>
                  </a:cubicBezTo>
                  <a:lnTo>
                    <a:pt x="9881" y="1351"/>
                  </a:lnTo>
                  <a:lnTo>
                    <a:pt x="11718" y="1350"/>
                  </a:lnTo>
                  <a:lnTo>
                    <a:pt x="12132" y="3420"/>
                  </a:lnTo>
                  <a:cubicBezTo>
                    <a:pt x="12225" y="3889"/>
                    <a:pt x="12560" y="4273"/>
                    <a:pt x="13012" y="4430"/>
                  </a:cubicBezTo>
                  <a:cubicBezTo>
                    <a:pt x="13262" y="4517"/>
                    <a:pt x="13503" y="4618"/>
                    <a:pt x="13738" y="4732"/>
                  </a:cubicBezTo>
                  <a:cubicBezTo>
                    <a:pt x="13925" y="4822"/>
                    <a:pt x="14125" y="4867"/>
                    <a:pt x="14327" y="4867"/>
                  </a:cubicBezTo>
                  <a:cubicBezTo>
                    <a:pt x="14589" y="4867"/>
                    <a:pt x="14850" y="4791"/>
                    <a:pt x="15076" y="4640"/>
                  </a:cubicBezTo>
                  <a:lnTo>
                    <a:pt x="16833" y="3469"/>
                  </a:lnTo>
                  <a:lnTo>
                    <a:pt x="18131" y="4768"/>
                  </a:lnTo>
                  <a:lnTo>
                    <a:pt x="16960" y="6525"/>
                  </a:lnTo>
                  <a:cubicBezTo>
                    <a:pt x="16695" y="6923"/>
                    <a:pt x="16660" y="7431"/>
                    <a:pt x="16867" y="7862"/>
                  </a:cubicBezTo>
                  <a:cubicBezTo>
                    <a:pt x="16981" y="8096"/>
                    <a:pt x="17083" y="8338"/>
                    <a:pt x="17170" y="8587"/>
                  </a:cubicBezTo>
                  <a:cubicBezTo>
                    <a:pt x="17327" y="9039"/>
                    <a:pt x="17711" y="9374"/>
                    <a:pt x="18180" y="9467"/>
                  </a:cubicBezTo>
                  <a:lnTo>
                    <a:pt x="20249" y="9882"/>
                  </a:lnTo>
                  <a:lnTo>
                    <a:pt x="20250" y="11719"/>
                  </a:lnTo>
                  <a:cubicBezTo>
                    <a:pt x="20250" y="11719"/>
                    <a:pt x="18180" y="12133"/>
                    <a:pt x="18180" y="12133"/>
                  </a:cubicBezTo>
                  <a:close/>
                  <a:moveTo>
                    <a:pt x="20514" y="8558"/>
                  </a:moveTo>
                  <a:lnTo>
                    <a:pt x="18445" y="8144"/>
                  </a:lnTo>
                  <a:cubicBezTo>
                    <a:pt x="18341" y="7844"/>
                    <a:pt x="18219" y="7555"/>
                    <a:pt x="18083" y="7274"/>
                  </a:cubicBezTo>
                  <a:lnTo>
                    <a:pt x="19255" y="5516"/>
                  </a:lnTo>
                  <a:cubicBezTo>
                    <a:pt x="19612" y="4981"/>
                    <a:pt x="19541" y="4268"/>
                    <a:pt x="19086" y="3813"/>
                  </a:cubicBezTo>
                  <a:lnTo>
                    <a:pt x="17787" y="2514"/>
                  </a:lnTo>
                  <a:cubicBezTo>
                    <a:pt x="17526" y="2253"/>
                    <a:pt x="17182" y="2119"/>
                    <a:pt x="16832" y="2119"/>
                  </a:cubicBezTo>
                  <a:cubicBezTo>
                    <a:pt x="16573" y="2119"/>
                    <a:pt x="16312" y="2193"/>
                    <a:pt x="16085" y="2346"/>
                  </a:cubicBezTo>
                  <a:lnTo>
                    <a:pt x="14327" y="3517"/>
                  </a:lnTo>
                  <a:cubicBezTo>
                    <a:pt x="14045" y="3381"/>
                    <a:pt x="13755" y="3259"/>
                    <a:pt x="13455" y="3155"/>
                  </a:cubicBezTo>
                  <a:lnTo>
                    <a:pt x="13041" y="1086"/>
                  </a:lnTo>
                  <a:cubicBezTo>
                    <a:pt x="12916" y="455"/>
                    <a:pt x="12361" y="0"/>
                    <a:pt x="11718" y="0"/>
                  </a:cubicBezTo>
                  <a:lnTo>
                    <a:pt x="9881" y="0"/>
                  </a:lnTo>
                  <a:cubicBezTo>
                    <a:pt x="9238" y="0"/>
                    <a:pt x="8684" y="455"/>
                    <a:pt x="8558" y="1086"/>
                  </a:cubicBezTo>
                  <a:lnTo>
                    <a:pt x="8144" y="3155"/>
                  </a:lnTo>
                  <a:cubicBezTo>
                    <a:pt x="7844" y="3259"/>
                    <a:pt x="7555" y="3381"/>
                    <a:pt x="7274" y="3517"/>
                  </a:cubicBezTo>
                  <a:lnTo>
                    <a:pt x="5517" y="2346"/>
                  </a:lnTo>
                  <a:cubicBezTo>
                    <a:pt x="5287" y="2193"/>
                    <a:pt x="5027" y="2119"/>
                    <a:pt x="4768" y="2119"/>
                  </a:cubicBezTo>
                  <a:cubicBezTo>
                    <a:pt x="4419" y="2119"/>
                    <a:pt x="4074" y="2253"/>
                    <a:pt x="3813" y="2514"/>
                  </a:cubicBezTo>
                  <a:lnTo>
                    <a:pt x="2514" y="3813"/>
                  </a:lnTo>
                  <a:cubicBezTo>
                    <a:pt x="2059" y="4268"/>
                    <a:pt x="1988" y="4981"/>
                    <a:pt x="2345" y="5516"/>
                  </a:cubicBezTo>
                  <a:lnTo>
                    <a:pt x="3517" y="7274"/>
                  </a:lnTo>
                  <a:cubicBezTo>
                    <a:pt x="3380" y="7555"/>
                    <a:pt x="3259" y="7845"/>
                    <a:pt x="3155" y="8144"/>
                  </a:cubicBezTo>
                  <a:lnTo>
                    <a:pt x="1086" y="8558"/>
                  </a:lnTo>
                  <a:cubicBezTo>
                    <a:pt x="454" y="8685"/>
                    <a:pt x="0" y="9239"/>
                    <a:pt x="0" y="9882"/>
                  </a:cubicBezTo>
                  <a:lnTo>
                    <a:pt x="0" y="11719"/>
                  </a:lnTo>
                  <a:cubicBezTo>
                    <a:pt x="0" y="12362"/>
                    <a:pt x="454" y="12916"/>
                    <a:pt x="1086" y="13043"/>
                  </a:cubicBezTo>
                  <a:lnTo>
                    <a:pt x="3155" y="13457"/>
                  </a:lnTo>
                  <a:cubicBezTo>
                    <a:pt x="3259" y="13756"/>
                    <a:pt x="3381" y="14046"/>
                    <a:pt x="3517" y="14327"/>
                  </a:cubicBezTo>
                  <a:lnTo>
                    <a:pt x="2345" y="16084"/>
                  </a:lnTo>
                  <a:cubicBezTo>
                    <a:pt x="1988" y="16619"/>
                    <a:pt x="2059" y="17333"/>
                    <a:pt x="2514" y="17788"/>
                  </a:cubicBezTo>
                  <a:lnTo>
                    <a:pt x="3813" y="19086"/>
                  </a:lnTo>
                  <a:cubicBezTo>
                    <a:pt x="4074" y="19347"/>
                    <a:pt x="4419" y="19482"/>
                    <a:pt x="4768" y="19482"/>
                  </a:cubicBezTo>
                  <a:cubicBezTo>
                    <a:pt x="5027" y="19482"/>
                    <a:pt x="5288" y="19407"/>
                    <a:pt x="5517" y="19255"/>
                  </a:cubicBezTo>
                  <a:lnTo>
                    <a:pt x="7274" y="18083"/>
                  </a:lnTo>
                  <a:cubicBezTo>
                    <a:pt x="7555" y="18220"/>
                    <a:pt x="7844" y="18341"/>
                    <a:pt x="8144" y="18446"/>
                  </a:cubicBezTo>
                  <a:lnTo>
                    <a:pt x="8558" y="20515"/>
                  </a:lnTo>
                  <a:cubicBezTo>
                    <a:pt x="8684" y="21146"/>
                    <a:pt x="9238" y="21600"/>
                    <a:pt x="9881" y="21600"/>
                  </a:cubicBezTo>
                  <a:lnTo>
                    <a:pt x="11718" y="21600"/>
                  </a:lnTo>
                  <a:cubicBezTo>
                    <a:pt x="12361" y="21600"/>
                    <a:pt x="12916" y="21146"/>
                    <a:pt x="13041" y="20515"/>
                  </a:cubicBezTo>
                  <a:lnTo>
                    <a:pt x="13457" y="18446"/>
                  </a:lnTo>
                  <a:cubicBezTo>
                    <a:pt x="13756" y="18341"/>
                    <a:pt x="14046" y="18220"/>
                    <a:pt x="14327" y="18083"/>
                  </a:cubicBezTo>
                  <a:lnTo>
                    <a:pt x="16085" y="19255"/>
                  </a:lnTo>
                  <a:cubicBezTo>
                    <a:pt x="16312" y="19407"/>
                    <a:pt x="16573" y="19482"/>
                    <a:pt x="16832" y="19482"/>
                  </a:cubicBezTo>
                  <a:cubicBezTo>
                    <a:pt x="17182" y="19482"/>
                    <a:pt x="17526" y="19347"/>
                    <a:pt x="17787" y="19086"/>
                  </a:cubicBezTo>
                  <a:lnTo>
                    <a:pt x="19086" y="17788"/>
                  </a:lnTo>
                  <a:cubicBezTo>
                    <a:pt x="19541" y="17333"/>
                    <a:pt x="19612" y="16619"/>
                    <a:pt x="19255" y="16084"/>
                  </a:cubicBezTo>
                  <a:lnTo>
                    <a:pt x="18083" y="14327"/>
                  </a:lnTo>
                  <a:cubicBezTo>
                    <a:pt x="18220" y="14045"/>
                    <a:pt x="18341" y="13755"/>
                    <a:pt x="18445" y="13456"/>
                  </a:cubicBezTo>
                  <a:lnTo>
                    <a:pt x="20514" y="13043"/>
                  </a:lnTo>
                  <a:cubicBezTo>
                    <a:pt x="21145" y="12916"/>
                    <a:pt x="21600" y="12362"/>
                    <a:pt x="21600" y="11719"/>
                  </a:cubicBezTo>
                  <a:lnTo>
                    <a:pt x="21600" y="9882"/>
                  </a:lnTo>
                  <a:cubicBezTo>
                    <a:pt x="21600" y="9239"/>
                    <a:pt x="21145" y="8685"/>
                    <a:pt x="20514" y="855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60" name="Shape 1360">
              <a:extLst>
                <a:ext uri="{FF2B5EF4-FFF2-40B4-BE49-F238E27FC236}">
                  <a16:creationId xmlns:a16="http://schemas.microsoft.com/office/drawing/2014/main" id="{F6176F3F-0306-4748-A973-FF146C0DF03A}"/>
                </a:ext>
              </a:extLst>
            </p:cNvPr>
            <p:cNvSpPr/>
            <p:nvPr/>
          </p:nvSpPr>
          <p:spPr>
            <a:xfrm>
              <a:off x="4586586" y="3263208"/>
              <a:ext cx="190756" cy="190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250"/>
                  </a:moveTo>
                  <a:cubicBezTo>
                    <a:pt x="5581" y="20250"/>
                    <a:pt x="1350" y="16018"/>
                    <a:pt x="1350" y="10800"/>
                  </a:cubicBezTo>
                  <a:cubicBezTo>
                    <a:pt x="1350" y="5582"/>
                    <a:pt x="5581" y="1350"/>
                    <a:pt x="10800" y="1350"/>
                  </a:cubicBezTo>
                  <a:cubicBezTo>
                    <a:pt x="16016" y="1350"/>
                    <a:pt x="20250" y="5582"/>
                    <a:pt x="20250" y="10800"/>
                  </a:cubicBezTo>
                  <a:cubicBezTo>
                    <a:pt x="20250" y="16018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4"/>
                    <a:pt x="4836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61" name="Shape 1361">
              <a:extLst>
                <a:ext uri="{FF2B5EF4-FFF2-40B4-BE49-F238E27FC236}">
                  <a16:creationId xmlns:a16="http://schemas.microsoft.com/office/drawing/2014/main" id="{33A52AC2-E8D6-42C8-8C0A-A4B6523B2F98}"/>
                </a:ext>
              </a:extLst>
            </p:cNvPr>
            <p:cNvSpPr/>
            <p:nvPr/>
          </p:nvSpPr>
          <p:spPr>
            <a:xfrm>
              <a:off x="4627463" y="3304099"/>
              <a:ext cx="109004" cy="109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8900"/>
                  </a:moveTo>
                  <a:cubicBezTo>
                    <a:pt x="6328" y="18900"/>
                    <a:pt x="2700" y="15272"/>
                    <a:pt x="2700" y="10800"/>
                  </a:cubicBezTo>
                  <a:cubicBezTo>
                    <a:pt x="2700" y="6329"/>
                    <a:pt x="6328" y="2700"/>
                    <a:pt x="10800" y="2700"/>
                  </a:cubicBezTo>
                  <a:cubicBezTo>
                    <a:pt x="15272" y="2700"/>
                    <a:pt x="18900" y="6329"/>
                    <a:pt x="18900" y="10800"/>
                  </a:cubicBezTo>
                  <a:cubicBezTo>
                    <a:pt x="18900" y="15272"/>
                    <a:pt x="15272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7"/>
                    <a:pt x="4830" y="21600"/>
                    <a:pt x="10800" y="21600"/>
                  </a:cubicBezTo>
                  <a:cubicBezTo>
                    <a:pt x="16764" y="21600"/>
                    <a:pt x="21600" y="16767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762" name="Group 761">
            <a:extLst>
              <a:ext uri="{FF2B5EF4-FFF2-40B4-BE49-F238E27FC236}">
                <a16:creationId xmlns:a16="http://schemas.microsoft.com/office/drawing/2014/main" id="{7C3151E8-05E6-49A8-96C9-5FF03BCA54A7}"/>
              </a:ext>
            </a:extLst>
          </p:cNvPr>
          <p:cNvGrpSpPr/>
          <p:nvPr userDrawn="1"/>
        </p:nvGrpSpPr>
        <p:grpSpPr>
          <a:xfrm>
            <a:off x="2617947" y="3588555"/>
            <a:ext cx="315753" cy="315870"/>
            <a:chOff x="3591931" y="3140533"/>
            <a:chExt cx="436014" cy="436176"/>
          </a:xfrm>
          <a:solidFill>
            <a:schemeClr val="accent1"/>
          </a:solidFill>
        </p:grpSpPr>
        <p:sp>
          <p:nvSpPr>
            <p:cNvPr id="763" name="Shape 1362">
              <a:extLst>
                <a:ext uri="{FF2B5EF4-FFF2-40B4-BE49-F238E27FC236}">
                  <a16:creationId xmlns:a16="http://schemas.microsoft.com/office/drawing/2014/main" id="{5BCBA8CC-9230-403F-B00E-8D733A9AA797}"/>
                </a:ext>
              </a:extLst>
            </p:cNvPr>
            <p:cNvSpPr/>
            <p:nvPr/>
          </p:nvSpPr>
          <p:spPr>
            <a:xfrm>
              <a:off x="3591931" y="3140533"/>
              <a:ext cx="436014" cy="43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0" y="14850"/>
                  </a:moveTo>
                  <a:cubicBezTo>
                    <a:pt x="9772" y="14850"/>
                    <a:pt x="6750" y="11827"/>
                    <a:pt x="6750" y="8100"/>
                  </a:cubicBezTo>
                  <a:cubicBezTo>
                    <a:pt x="6750" y="4373"/>
                    <a:pt x="9772" y="1350"/>
                    <a:pt x="13500" y="1350"/>
                  </a:cubicBezTo>
                  <a:cubicBezTo>
                    <a:pt x="17228" y="1350"/>
                    <a:pt x="20250" y="4373"/>
                    <a:pt x="20250" y="8100"/>
                  </a:cubicBezTo>
                  <a:cubicBezTo>
                    <a:pt x="20250" y="11827"/>
                    <a:pt x="17228" y="14850"/>
                    <a:pt x="13500" y="14850"/>
                  </a:cubicBezTo>
                  <a:moveTo>
                    <a:pt x="3237" y="20042"/>
                  </a:moveTo>
                  <a:cubicBezTo>
                    <a:pt x="3019" y="20267"/>
                    <a:pt x="2718" y="20409"/>
                    <a:pt x="2382" y="20409"/>
                  </a:cubicBezTo>
                  <a:cubicBezTo>
                    <a:pt x="1724" y="20409"/>
                    <a:pt x="1191" y="19875"/>
                    <a:pt x="1191" y="19218"/>
                  </a:cubicBezTo>
                  <a:cubicBezTo>
                    <a:pt x="1191" y="18882"/>
                    <a:pt x="1333" y="18581"/>
                    <a:pt x="1558" y="18363"/>
                  </a:cubicBezTo>
                  <a:lnTo>
                    <a:pt x="1552" y="18358"/>
                  </a:lnTo>
                  <a:lnTo>
                    <a:pt x="6997" y="12913"/>
                  </a:lnTo>
                  <a:cubicBezTo>
                    <a:pt x="7472" y="13555"/>
                    <a:pt x="8039" y="14122"/>
                    <a:pt x="8680" y="14600"/>
                  </a:cubicBezTo>
                  <a:cubicBezTo>
                    <a:pt x="8680" y="14600"/>
                    <a:pt x="3237" y="20042"/>
                    <a:pt x="3237" y="20042"/>
                  </a:cubicBezTo>
                  <a:close/>
                  <a:moveTo>
                    <a:pt x="13500" y="0"/>
                  </a:moveTo>
                  <a:cubicBezTo>
                    <a:pt x="9027" y="0"/>
                    <a:pt x="5400" y="3627"/>
                    <a:pt x="5400" y="8100"/>
                  </a:cubicBezTo>
                  <a:cubicBezTo>
                    <a:pt x="5400" y="9467"/>
                    <a:pt x="5742" y="10755"/>
                    <a:pt x="6341" y="11885"/>
                  </a:cubicBezTo>
                  <a:lnTo>
                    <a:pt x="709" y="17516"/>
                  </a:lnTo>
                  <a:lnTo>
                    <a:pt x="714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7" y="21600"/>
                    <a:pt x="2382" y="21600"/>
                  </a:cubicBezTo>
                  <a:cubicBezTo>
                    <a:pt x="3047" y="21600"/>
                    <a:pt x="3647" y="21326"/>
                    <a:pt x="4080" y="20886"/>
                  </a:cubicBezTo>
                  <a:lnTo>
                    <a:pt x="4078" y="20884"/>
                  </a:lnTo>
                  <a:lnTo>
                    <a:pt x="9708" y="15256"/>
                  </a:lnTo>
                  <a:cubicBezTo>
                    <a:pt x="10840" y="15857"/>
                    <a:pt x="12129" y="16200"/>
                    <a:pt x="13500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7"/>
                    <a:pt x="17973" y="0"/>
                    <a:pt x="135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64" name="Shape 1363">
              <a:extLst>
                <a:ext uri="{FF2B5EF4-FFF2-40B4-BE49-F238E27FC236}">
                  <a16:creationId xmlns:a16="http://schemas.microsoft.com/office/drawing/2014/main" id="{B3770502-8C32-4384-B38A-5F2102F335EC}"/>
                </a:ext>
              </a:extLst>
            </p:cNvPr>
            <p:cNvSpPr/>
            <p:nvPr/>
          </p:nvSpPr>
          <p:spPr>
            <a:xfrm>
              <a:off x="3769062" y="3208686"/>
              <a:ext cx="102191" cy="102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5"/>
                    <a:pt x="644" y="21600"/>
                    <a:pt x="1440" y="21600"/>
                  </a:cubicBezTo>
                  <a:cubicBezTo>
                    <a:pt x="2236" y="21600"/>
                    <a:pt x="2880" y="20955"/>
                    <a:pt x="2880" y="20160"/>
                  </a:cubicBezTo>
                  <a:cubicBezTo>
                    <a:pt x="2880" y="10619"/>
                    <a:pt x="10617" y="2880"/>
                    <a:pt x="20160" y="2880"/>
                  </a:cubicBezTo>
                  <a:cubicBezTo>
                    <a:pt x="20956" y="2880"/>
                    <a:pt x="21600" y="2235"/>
                    <a:pt x="21600" y="1440"/>
                  </a:cubicBezTo>
                  <a:cubicBezTo>
                    <a:pt x="21600" y="645"/>
                    <a:pt x="20956" y="0"/>
                    <a:pt x="2016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765" name="Group 764">
            <a:extLst>
              <a:ext uri="{FF2B5EF4-FFF2-40B4-BE49-F238E27FC236}">
                <a16:creationId xmlns:a16="http://schemas.microsoft.com/office/drawing/2014/main" id="{E0E2F128-92B1-4E32-AEE3-4CB36D5F5D9F}"/>
              </a:ext>
            </a:extLst>
          </p:cNvPr>
          <p:cNvGrpSpPr/>
          <p:nvPr userDrawn="1"/>
        </p:nvGrpSpPr>
        <p:grpSpPr>
          <a:xfrm>
            <a:off x="1873154" y="3588555"/>
            <a:ext cx="315791" cy="315870"/>
            <a:chOff x="2719905" y="3140533"/>
            <a:chExt cx="436067" cy="436176"/>
          </a:xfrm>
          <a:solidFill>
            <a:schemeClr val="accent1"/>
          </a:solidFill>
        </p:grpSpPr>
        <p:sp>
          <p:nvSpPr>
            <p:cNvPr id="766" name="Shape 1364">
              <a:extLst>
                <a:ext uri="{FF2B5EF4-FFF2-40B4-BE49-F238E27FC236}">
                  <a16:creationId xmlns:a16="http://schemas.microsoft.com/office/drawing/2014/main" id="{4AF741DD-4F3B-4730-AE30-550513476589}"/>
                </a:ext>
              </a:extLst>
            </p:cNvPr>
            <p:cNvSpPr/>
            <p:nvPr/>
          </p:nvSpPr>
          <p:spPr>
            <a:xfrm>
              <a:off x="2719905" y="3140533"/>
              <a:ext cx="436067" cy="43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51" y="12150"/>
                  </a:moveTo>
                  <a:cubicBezTo>
                    <a:pt x="13852" y="12150"/>
                    <a:pt x="12927" y="11860"/>
                    <a:pt x="12124" y="11386"/>
                  </a:cubicBezTo>
                  <a:lnTo>
                    <a:pt x="11892" y="11618"/>
                  </a:lnTo>
                  <a:lnTo>
                    <a:pt x="11133" y="12377"/>
                  </a:lnTo>
                  <a:lnTo>
                    <a:pt x="9847" y="13663"/>
                  </a:lnTo>
                  <a:cubicBezTo>
                    <a:pt x="9594" y="13917"/>
                    <a:pt x="9451" y="14260"/>
                    <a:pt x="9451" y="14618"/>
                  </a:cubicBezTo>
                  <a:lnTo>
                    <a:pt x="9451" y="16200"/>
                  </a:lnTo>
                  <a:lnTo>
                    <a:pt x="8102" y="16200"/>
                  </a:lnTo>
                  <a:cubicBezTo>
                    <a:pt x="7357" y="16200"/>
                    <a:pt x="6752" y="16805"/>
                    <a:pt x="6752" y="17550"/>
                  </a:cubicBezTo>
                  <a:lnTo>
                    <a:pt x="6752" y="18900"/>
                  </a:lnTo>
                  <a:lnTo>
                    <a:pt x="5171" y="18900"/>
                  </a:lnTo>
                  <a:cubicBezTo>
                    <a:pt x="4813" y="18900"/>
                    <a:pt x="4469" y="19042"/>
                    <a:pt x="4216" y="19296"/>
                  </a:cubicBezTo>
                  <a:lnTo>
                    <a:pt x="3259" y="20253"/>
                  </a:lnTo>
                  <a:lnTo>
                    <a:pt x="1352" y="20250"/>
                  </a:lnTo>
                  <a:lnTo>
                    <a:pt x="1350" y="18327"/>
                  </a:lnTo>
                  <a:lnTo>
                    <a:pt x="9223" y="10467"/>
                  </a:lnTo>
                  <a:cubicBezTo>
                    <a:pt x="9223" y="10467"/>
                    <a:pt x="9223" y="10468"/>
                    <a:pt x="9224" y="10468"/>
                  </a:cubicBezTo>
                  <a:lnTo>
                    <a:pt x="10215" y="9477"/>
                  </a:lnTo>
                  <a:cubicBezTo>
                    <a:pt x="9742" y="8674"/>
                    <a:pt x="9451" y="7749"/>
                    <a:pt x="9451" y="6750"/>
                  </a:cubicBezTo>
                  <a:cubicBezTo>
                    <a:pt x="9451" y="3768"/>
                    <a:pt x="11869" y="1350"/>
                    <a:pt x="14851" y="1350"/>
                  </a:cubicBezTo>
                  <a:cubicBezTo>
                    <a:pt x="17833" y="1350"/>
                    <a:pt x="20250" y="3768"/>
                    <a:pt x="20250" y="6750"/>
                  </a:cubicBezTo>
                  <a:cubicBezTo>
                    <a:pt x="20250" y="9732"/>
                    <a:pt x="17833" y="12150"/>
                    <a:pt x="14851" y="12150"/>
                  </a:cubicBezTo>
                  <a:moveTo>
                    <a:pt x="14851" y="0"/>
                  </a:moveTo>
                  <a:cubicBezTo>
                    <a:pt x="11124" y="0"/>
                    <a:pt x="8102" y="3023"/>
                    <a:pt x="8102" y="6750"/>
                  </a:cubicBezTo>
                  <a:cubicBezTo>
                    <a:pt x="8102" y="7617"/>
                    <a:pt x="8283" y="8438"/>
                    <a:pt x="8583" y="9200"/>
                  </a:cubicBezTo>
                  <a:lnTo>
                    <a:pt x="383" y="17400"/>
                  </a:lnTo>
                  <a:cubicBezTo>
                    <a:pt x="147" y="17637"/>
                    <a:pt x="0" y="17863"/>
                    <a:pt x="0" y="18225"/>
                  </a:cubicBezTo>
                  <a:lnTo>
                    <a:pt x="0" y="20250"/>
                  </a:lnTo>
                  <a:cubicBezTo>
                    <a:pt x="0" y="20973"/>
                    <a:pt x="627" y="21600"/>
                    <a:pt x="1350" y="21600"/>
                  </a:cubicBezTo>
                  <a:lnTo>
                    <a:pt x="3375" y="21600"/>
                  </a:lnTo>
                  <a:cubicBezTo>
                    <a:pt x="3736" y="21600"/>
                    <a:pt x="3965" y="21456"/>
                    <a:pt x="4202" y="21219"/>
                  </a:cubicBezTo>
                  <a:lnTo>
                    <a:pt x="5171" y="20250"/>
                  </a:lnTo>
                  <a:lnTo>
                    <a:pt x="6752" y="20250"/>
                  </a:lnTo>
                  <a:cubicBezTo>
                    <a:pt x="7497" y="20250"/>
                    <a:pt x="8102" y="19645"/>
                    <a:pt x="8102" y="18900"/>
                  </a:cubicBezTo>
                  <a:lnTo>
                    <a:pt x="8102" y="17550"/>
                  </a:lnTo>
                  <a:lnTo>
                    <a:pt x="9451" y="17550"/>
                  </a:lnTo>
                  <a:cubicBezTo>
                    <a:pt x="10197" y="17550"/>
                    <a:pt x="10801" y="16945"/>
                    <a:pt x="10801" y="16200"/>
                  </a:cubicBezTo>
                  <a:lnTo>
                    <a:pt x="10801" y="14618"/>
                  </a:lnTo>
                  <a:lnTo>
                    <a:pt x="12401" y="13018"/>
                  </a:lnTo>
                  <a:cubicBezTo>
                    <a:pt x="13162" y="13318"/>
                    <a:pt x="13983" y="13500"/>
                    <a:pt x="14851" y="13500"/>
                  </a:cubicBezTo>
                  <a:cubicBezTo>
                    <a:pt x="18578" y="13500"/>
                    <a:pt x="21600" y="10477"/>
                    <a:pt x="21600" y="6750"/>
                  </a:cubicBezTo>
                  <a:cubicBezTo>
                    <a:pt x="21600" y="3023"/>
                    <a:pt x="18578" y="0"/>
                    <a:pt x="14851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67" name="Shape 1365">
              <a:extLst>
                <a:ext uri="{FF2B5EF4-FFF2-40B4-BE49-F238E27FC236}">
                  <a16:creationId xmlns:a16="http://schemas.microsoft.com/office/drawing/2014/main" id="{4E6E9314-3920-4CAC-8897-5EBB73330121}"/>
                </a:ext>
              </a:extLst>
            </p:cNvPr>
            <p:cNvSpPr/>
            <p:nvPr/>
          </p:nvSpPr>
          <p:spPr>
            <a:xfrm>
              <a:off x="2992414" y="3195055"/>
              <a:ext cx="109004" cy="109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3" extrusionOk="0">
                  <a:moveTo>
                    <a:pt x="13008" y="18685"/>
                  </a:moveTo>
                  <a:cubicBezTo>
                    <a:pt x="9018" y="15850"/>
                    <a:pt x="5542" y="12415"/>
                    <a:pt x="2695" y="8570"/>
                  </a:cubicBezTo>
                  <a:cubicBezTo>
                    <a:pt x="3736" y="5629"/>
                    <a:pt x="5694" y="3698"/>
                    <a:pt x="8585" y="2647"/>
                  </a:cubicBezTo>
                  <a:cubicBezTo>
                    <a:pt x="12578" y="5490"/>
                    <a:pt x="16048" y="8911"/>
                    <a:pt x="18889" y="12810"/>
                  </a:cubicBezTo>
                  <a:cubicBezTo>
                    <a:pt x="17836" y="15730"/>
                    <a:pt x="15884" y="17647"/>
                    <a:pt x="13008" y="18685"/>
                  </a:cubicBezTo>
                  <a:moveTo>
                    <a:pt x="21111" y="11296"/>
                  </a:moveTo>
                  <a:cubicBezTo>
                    <a:pt x="18081" y="7130"/>
                    <a:pt x="14396" y="3496"/>
                    <a:pt x="10162" y="484"/>
                  </a:cubicBezTo>
                  <a:cubicBezTo>
                    <a:pt x="9468" y="-8"/>
                    <a:pt x="8580" y="-134"/>
                    <a:pt x="7778" y="146"/>
                  </a:cubicBezTo>
                  <a:cubicBezTo>
                    <a:pt x="4028" y="1451"/>
                    <a:pt x="1463" y="3983"/>
                    <a:pt x="145" y="7688"/>
                  </a:cubicBezTo>
                  <a:cubicBezTo>
                    <a:pt x="46" y="7962"/>
                    <a:pt x="0" y="8253"/>
                    <a:pt x="0" y="8538"/>
                  </a:cubicBezTo>
                  <a:cubicBezTo>
                    <a:pt x="0" y="9072"/>
                    <a:pt x="167" y="9596"/>
                    <a:pt x="488" y="10042"/>
                  </a:cubicBezTo>
                  <a:cubicBezTo>
                    <a:pt x="3525" y="14213"/>
                    <a:pt x="7211" y="17850"/>
                    <a:pt x="11431" y="20850"/>
                  </a:cubicBezTo>
                  <a:cubicBezTo>
                    <a:pt x="12122" y="21338"/>
                    <a:pt x="13011" y="21466"/>
                    <a:pt x="13812" y="21189"/>
                  </a:cubicBezTo>
                  <a:cubicBezTo>
                    <a:pt x="17563" y="19893"/>
                    <a:pt x="20134" y="17357"/>
                    <a:pt x="21451" y="13647"/>
                  </a:cubicBezTo>
                  <a:cubicBezTo>
                    <a:pt x="21551" y="13372"/>
                    <a:pt x="21600" y="13082"/>
                    <a:pt x="21600" y="12797"/>
                  </a:cubicBezTo>
                  <a:cubicBezTo>
                    <a:pt x="21600" y="12266"/>
                    <a:pt x="21430" y="11741"/>
                    <a:pt x="21111" y="1129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768" name="Shape 1366">
            <a:extLst>
              <a:ext uri="{FF2B5EF4-FFF2-40B4-BE49-F238E27FC236}">
                <a16:creationId xmlns:a16="http://schemas.microsoft.com/office/drawing/2014/main" id="{940B1F8D-1C03-4064-9795-6CC264EE302C}"/>
              </a:ext>
            </a:extLst>
          </p:cNvPr>
          <p:cNvSpPr/>
          <p:nvPr userDrawn="1"/>
        </p:nvSpPr>
        <p:spPr>
          <a:xfrm>
            <a:off x="1208445" y="3588555"/>
            <a:ext cx="315757" cy="315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3" h="21600" extrusionOk="0">
                <a:moveTo>
                  <a:pt x="1336" y="20250"/>
                </a:moveTo>
                <a:cubicBezTo>
                  <a:pt x="1429" y="20188"/>
                  <a:pt x="3691" y="18689"/>
                  <a:pt x="7071" y="17950"/>
                </a:cubicBezTo>
                <a:lnTo>
                  <a:pt x="8730" y="17587"/>
                </a:lnTo>
                <a:cubicBezTo>
                  <a:pt x="9322" y="17981"/>
                  <a:pt x="9972" y="18225"/>
                  <a:pt x="10687" y="18225"/>
                </a:cubicBezTo>
                <a:cubicBezTo>
                  <a:pt x="11402" y="18225"/>
                  <a:pt x="12052" y="17981"/>
                  <a:pt x="12644" y="17587"/>
                </a:cubicBezTo>
                <a:lnTo>
                  <a:pt x="14303" y="17950"/>
                </a:lnTo>
                <a:cubicBezTo>
                  <a:pt x="17657" y="18683"/>
                  <a:pt x="19911" y="20166"/>
                  <a:pt x="20038" y="20250"/>
                </a:cubicBezTo>
                <a:cubicBezTo>
                  <a:pt x="20038" y="20250"/>
                  <a:pt x="1336" y="20250"/>
                  <a:pt x="1336" y="20250"/>
                </a:cubicBezTo>
                <a:close/>
                <a:moveTo>
                  <a:pt x="13537" y="15794"/>
                </a:moveTo>
                <a:lnTo>
                  <a:pt x="13318" y="16074"/>
                </a:lnTo>
                <a:cubicBezTo>
                  <a:pt x="11726" y="17923"/>
                  <a:pt x="9648" y="17923"/>
                  <a:pt x="8056" y="16074"/>
                </a:cubicBezTo>
                <a:lnTo>
                  <a:pt x="7837" y="15794"/>
                </a:lnTo>
                <a:cubicBezTo>
                  <a:pt x="5977" y="13412"/>
                  <a:pt x="5054" y="10261"/>
                  <a:pt x="5451" y="7256"/>
                </a:cubicBezTo>
                <a:cubicBezTo>
                  <a:pt x="5816" y="4367"/>
                  <a:pt x="7454" y="1350"/>
                  <a:pt x="10687" y="1350"/>
                </a:cubicBezTo>
                <a:cubicBezTo>
                  <a:pt x="13920" y="1350"/>
                  <a:pt x="15558" y="4367"/>
                  <a:pt x="15923" y="7256"/>
                </a:cubicBezTo>
                <a:cubicBezTo>
                  <a:pt x="16318" y="10263"/>
                  <a:pt x="15399" y="13411"/>
                  <a:pt x="13537" y="15794"/>
                </a:cubicBezTo>
                <a:moveTo>
                  <a:pt x="20778" y="19127"/>
                </a:moveTo>
                <a:cubicBezTo>
                  <a:pt x="20645" y="19037"/>
                  <a:pt x="18209" y="17422"/>
                  <a:pt x="14586" y="16631"/>
                </a:cubicBezTo>
                <a:cubicBezTo>
                  <a:pt x="15915" y="14928"/>
                  <a:pt x="16768" y="12639"/>
                  <a:pt x="17130" y="11116"/>
                </a:cubicBezTo>
                <a:cubicBezTo>
                  <a:pt x="17633" y="9004"/>
                  <a:pt x="17438" y="4874"/>
                  <a:pt x="15432" y="2299"/>
                </a:cubicBezTo>
                <a:cubicBezTo>
                  <a:pt x="14260" y="795"/>
                  <a:pt x="12619" y="0"/>
                  <a:pt x="10687" y="0"/>
                </a:cubicBezTo>
                <a:cubicBezTo>
                  <a:pt x="8755" y="0"/>
                  <a:pt x="7114" y="795"/>
                  <a:pt x="5942" y="2299"/>
                </a:cubicBezTo>
                <a:cubicBezTo>
                  <a:pt x="3936" y="4874"/>
                  <a:pt x="3741" y="9004"/>
                  <a:pt x="4244" y="11116"/>
                </a:cubicBezTo>
                <a:cubicBezTo>
                  <a:pt x="4606" y="12639"/>
                  <a:pt x="5459" y="14928"/>
                  <a:pt x="6788" y="16631"/>
                </a:cubicBezTo>
                <a:cubicBezTo>
                  <a:pt x="3165" y="17422"/>
                  <a:pt x="729" y="19037"/>
                  <a:pt x="596" y="19127"/>
                </a:cubicBezTo>
                <a:cubicBezTo>
                  <a:pt x="106" y="19457"/>
                  <a:pt x="-113" y="20072"/>
                  <a:pt x="58" y="20641"/>
                </a:cubicBezTo>
                <a:cubicBezTo>
                  <a:pt x="228" y="21210"/>
                  <a:pt x="748" y="21600"/>
                  <a:pt x="1336" y="21600"/>
                </a:cubicBezTo>
                <a:lnTo>
                  <a:pt x="20038" y="21600"/>
                </a:lnTo>
                <a:cubicBezTo>
                  <a:pt x="20626" y="21600"/>
                  <a:pt x="21146" y="21210"/>
                  <a:pt x="21316" y="20641"/>
                </a:cubicBezTo>
                <a:cubicBezTo>
                  <a:pt x="21487" y="20072"/>
                  <a:pt x="21268" y="19457"/>
                  <a:pt x="20778" y="19127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0CF791A9-78A8-4884-A38C-4B36F31F1AC1}"/>
              </a:ext>
            </a:extLst>
          </p:cNvPr>
          <p:cNvGrpSpPr/>
          <p:nvPr userDrawn="1"/>
        </p:nvGrpSpPr>
        <p:grpSpPr>
          <a:xfrm>
            <a:off x="514808" y="3588555"/>
            <a:ext cx="276283" cy="315870"/>
            <a:chOff x="1003103" y="3140533"/>
            <a:chExt cx="381512" cy="436176"/>
          </a:xfrm>
          <a:solidFill>
            <a:schemeClr val="accent1"/>
          </a:solidFill>
        </p:grpSpPr>
        <p:sp>
          <p:nvSpPr>
            <p:cNvPr id="770" name="Shape 1367">
              <a:extLst>
                <a:ext uri="{FF2B5EF4-FFF2-40B4-BE49-F238E27FC236}">
                  <a16:creationId xmlns:a16="http://schemas.microsoft.com/office/drawing/2014/main" id="{B7150E64-CBC9-4BA6-BA4B-C38E36F458EF}"/>
                </a:ext>
              </a:extLst>
            </p:cNvPr>
            <p:cNvSpPr/>
            <p:nvPr/>
          </p:nvSpPr>
          <p:spPr>
            <a:xfrm>
              <a:off x="1003103" y="3140533"/>
              <a:ext cx="381512" cy="43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57" y="5400"/>
                  </a:moveTo>
                  <a:lnTo>
                    <a:pt x="20057" y="6075"/>
                  </a:lnTo>
                  <a:lnTo>
                    <a:pt x="1543" y="6075"/>
                  </a:lnTo>
                  <a:lnTo>
                    <a:pt x="1543" y="5400"/>
                  </a:lnTo>
                  <a:lnTo>
                    <a:pt x="1543" y="4726"/>
                  </a:lnTo>
                  <a:cubicBezTo>
                    <a:pt x="1543" y="4353"/>
                    <a:pt x="1888" y="4051"/>
                    <a:pt x="2314" y="4051"/>
                  </a:cubicBezTo>
                  <a:lnTo>
                    <a:pt x="19286" y="4051"/>
                  </a:lnTo>
                  <a:cubicBezTo>
                    <a:pt x="19712" y="4051"/>
                    <a:pt x="20057" y="4353"/>
                    <a:pt x="20057" y="4726"/>
                  </a:cubicBezTo>
                  <a:cubicBezTo>
                    <a:pt x="20057" y="4726"/>
                    <a:pt x="20057" y="5400"/>
                    <a:pt x="20057" y="5400"/>
                  </a:cubicBezTo>
                  <a:close/>
                  <a:moveTo>
                    <a:pt x="18514" y="18900"/>
                  </a:moveTo>
                  <a:cubicBezTo>
                    <a:pt x="18514" y="19645"/>
                    <a:pt x="17822" y="20250"/>
                    <a:pt x="16971" y="20250"/>
                  </a:cubicBezTo>
                  <a:lnTo>
                    <a:pt x="4629" y="20250"/>
                  </a:lnTo>
                  <a:cubicBezTo>
                    <a:pt x="3778" y="20250"/>
                    <a:pt x="3086" y="19645"/>
                    <a:pt x="3086" y="18900"/>
                  </a:cubicBezTo>
                  <a:lnTo>
                    <a:pt x="3086" y="7425"/>
                  </a:lnTo>
                  <a:lnTo>
                    <a:pt x="18514" y="7425"/>
                  </a:lnTo>
                  <a:cubicBezTo>
                    <a:pt x="18514" y="7425"/>
                    <a:pt x="18514" y="18900"/>
                    <a:pt x="18514" y="18900"/>
                  </a:cubicBezTo>
                  <a:close/>
                  <a:moveTo>
                    <a:pt x="6171" y="2026"/>
                  </a:moveTo>
                  <a:cubicBezTo>
                    <a:pt x="6171" y="1653"/>
                    <a:pt x="6516" y="1351"/>
                    <a:pt x="6943" y="1351"/>
                  </a:cubicBezTo>
                  <a:lnTo>
                    <a:pt x="14657" y="1351"/>
                  </a:lnTo>
                  <a:cubicBezTo>
                    <a:pt x="15084" y="1351"/>
                    <a:pt x="15429" y="1653"/>
                    <a:pt x="15429" y="2026"/>
                  </a:cubicBezTo>
                  <a:lnTo>
                    <a:pt x="15429" y="2701"/>
                  </a:lnTo>
                  <a:lnTo>
                    <a:pt x="6171" y="2701"/>
                  </a:lnTo>
                  <a:cubicBezTo>
                    <a:pt x="6171" y="2701"/>
                    <a:pt x="6171" y="2026"/>
                    <a:pt x="6171" y="2026"/>
                  </a:cubicBezTo>
                  <a:close/>
                  <a:moveTo>
                    <a:pt x="21585" y="4601"/>
                  </a:moveTo>
                  <a:cubicBezTo>
                    <a:pt x="21511" y="3542"/>
                    <a:pt x="20516" y="2701"/>
                    <a:pt x="19286" y="2701"/>
                  </a:cubicBezTo>
                  <a:lnTo>
                    <a:pt x="16971" y="2701"/>
                  </a:lnTo>
                  <a:lnTo>
                    <a:pt x="16971" y="2026"/>
                  </a:lnTo>
                  <a:lnTo>
                    <a:pt x="16971" y="2025"/>
                  </a:lnTo>
                  <a:cubicBezTo>
                    <a:pt x="16971" y="906"/>
                    <a:pt x="15936" y="0"/>
                    <a:pt x="14657" y="0"/>
                  </a:cubicBezTo>
                  <a:lnTo>
                    <a:pt x="6943" y="0"/>
                  </a:lnTo>
                  <a:cubicBezTo>
                    <a:pt x="5664" y="0"/>
                    <a:pt x="4629" y="906"/>
                    <a:pt x="4629" y="2025"/>
                  </a:cubicBezTo>
                  <a:lnTo>
                    <a:pt x="4629" y="2026"/>
                  </a:lnTo>
                  <a:lnTo>
                    <a:pt x="4629" y="2701"/>
                  </a:lnTo>
                  <a:lnTo>
                    <a:pt x="2314" y="2701"/>
                  </a:lnTo>
                  <a:cubicBezTo>
                    <a:pt x="1084" y="2701"/>
                    <a:pt x="89" y="3542"/>
                    <a:pt x="15" y="4601"/>
                  </a:cubicBezTo>
                  <a:lnTo>
                    <a:pt x="0" y="4601"/>
                  </a:lnTo>
                  <a:lnTo>
                    <a:pt x="0" y="5400"/>
                  </a:lnTo>
                  <a:lnTo>
                    <a:pt x="0" y="6075"/>
                  </a:lnTo>
                  <a:cubicBezTo>
                    <a:pt x="0" y="6820"/>
                    <a:pt x="691" y="7425"/>
                    <a:pt x="1543" y="7425"/>
                  </a:cubicBezTo>
                  <a:lnTo>
                    <a:pt x="1543" y="18900"/>
                  </a:lnTo>
                  <a:cubicBezTo>
                    <a:pt x="1543" y="20391"/>
                    <a:pt x="2924" y="21600"/>
                    <a:pt x="4629" y="21600"/>
                  </a:cubicBezTo>
                  <a:lnTo>
                    <a:pt x="16971" y="21600"/>
                  </a:lnTo>
                  <a:cubicBezTo>
                    <a:pt x="18676" y="21600"/>
                    <a:pt x="20057" y="20391"/>
                    <a:pt x="20057" y="18900"/>
                  </a:cubicBezTo>
                  <a:lnTo>
                    <a:pt x="20057" y="7425"/>
                  </a:lnTo>
                  <a:cubicBezTo>
                    <a:pt x="20909" y="7425"/>
                    <a:pt x="21600" y="6820"/>
                    <a:pt x="21600" y="6075"/>
                  </a:cubicBezTo>
                  <a:lnTo>
                    <a:pt x="21600" y="5400"/>
                  </a:lnTo>
                  <a:lnTo>
                    <a:pt x="21600" y="4601"/>
                  </a:lnTo>
                  <a:cubicBezTo>
                    <a:pt x="21600" y="4601"/>
                    <a:pt x="21585" y="4601"/>
                    <a:pt x="21585" y="460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71" name="Shape 1368">
              <a:extLst>
                <a:ext uri="{FF2B5EF4-FFF2-40B4-BE49-F238E27FC236}">
                  <a16:creationId xmlns:a16="http://schemas.microsoft.com/office/drawing/2014/main" id="{D0E3FB6F-B4D4-492E-AAA7-C75415093F76}"/>
                </a:ext>
              </a:extLst>
            </p:cNvPr>
            <p:cNvSpPr/>
            <p:nvPr/>
          </p:nvSpPr>
          <p:spPr>
            <a:xfrm>
              <a:off x="1084855" y="3317730"/>
              <a:ext cx="54502" cy="204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1440"/>
                  </a:moveTo>
                  <a:lnTo>
                    <a:pt x="16200" y="1440"/>
                  </a:lnTo>
                  <a:lnTo>
                    <a:pt x="16200" y="20160"/>
                  </a:lnTo>
                  <a:lnTo>
                    <a:pt x="5400" y="20160"/>
                  </a:lnTo>
                  <a:cubicBezTo>
                    <a:pt x="5400" y="20160"/>
                    <a:pt x="5400" y="1440"/>
                    <a:pt x="5400" y="1440"/>
                  </a:cubicBezTo>
                  <a:close/>
                  <a:moveTo>
                    <a:pt x="5400" y="21600"/>
                  </a:moveTo>
                  <a:lnTo>
                    <a:pt x="16200" y="21600"/>
                  </a:lnTo>
                  <a:cubicBezTo>
                    <a:pt x="19187" y="21600"/>
                    <a:pt x="21600" y="20957"/>
                    <a:pt x="21600" y="20160"/>
                  </a:cubicBezTo>
                  <a:lnTo>
                    <a:pt x="21600" y="1440"/>
                  </a:lnTo>
                  <a:cubicBezTo>
                    <a:pt x="21600" y="644"/>
                    <a:pt x="19187" y="0"/>
                    <a:pt x="16200" y="0"/>
                  </a:cubicBezTo>
                  <a:lnTo>
                    <a:pt x="5400" y="0"/>
                  </a:lnTo>
                  <a:cubicBezTo>
                    <a:pt x="2413" y="0"/>
                    <a:pt x="0" y="644"/>
                    <a:pt x="0" y="1440"/>
                  </a:cubicBezTo>
                  <a:lnTo>
                    <a:pt x="0" y="20160"/>
                  </a:lnTo>
                  <a:cubicBezTo>
                    <a:pt x="0" y="20957"/>
                    <a:pt x="2413" y="21600"/>
                    <a:pt x="54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72" name="Shape 1369">
              <a:extLst>
                <a:ext uri="{FF2B5EF4-FFF2-40B4-BE49-F238E27FC236}">
                  <a16:creationId xmlns:a16="http://schemas.microsoft.com/office/drawing/2014/main" id="{D12AE993-ED73-449B-AD12-F3EB9B687376}"/>
                </a:ext>
              </a:extLst>
            </p:cNvPr>
            <p:cNvSpPr/>
            <p:nvPr/>
          </p:nvSpPr>
          <p:spPr>
            <a:xfrm>
              <a:off x="1166608" y="3317730"/>
              <a:ext cx="54502" cy="204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1440"/>
                  </a:moveTo>
                  <a:lnTo>
                    <a:pt x="16200" y="1440"/>
                  </a:lnTo>
                  <a:lnTo>
                    <a:pt x="16200" y="20160"/>
                  </a:lnTo>
                  <a:lnTo>
                    <a:pt x="5400" y="20160"/>
                  </a:lnTo>
                  <a:cubicBezTo>
                    <a:pt x="5400" y="20160"/>
                    <a:pt x="5400" y="1440"/>
                    <a:pt x="5400" y="1440"/>
                  </a:cubicBezTo>
                  <a:close/>
                  <a:moveTo>
                    <a:pt x="5400" y="21600"/>
                  </a:moveTo>
                  <a:lnTo>
                    <a:pt x="16200" y="21600"/>
                  </a:lnTo>
                  <a:cubicBezTo>
                    <a:pt x="19187" y="21600"/>
                    <a:pt x="21600" y="20957"/>
                    <a:pt x="21600" y="20160"/>
                  </a:cubicBezTo>
                  <a:lnTo>
                    <a:pt x="21600" y="1440"/>
                  </a:lnTo>
                  <a:cubicBezTo>
                    <a:pt x="21600" y="644"/>
                    <a:pt x="19187" y="0"/>
                    <a:pt x="16200" y="0"/>
                  </a:cubicBezTo>
                  <a:lnTo>
                    <a:pt x="5400" y="0"/>
                  </a:lnTo>
                  <a:cubicBezTo>
                    <a:pt x="2413" y="0"/>
                    <a:pt x="0" y="644"/>
                    <a:pt x="0" y="1440"/>
                  </a:cubicBezTo>
                  <a:lnTo>
                    <a:pt x="0" y="20160"/>
                  </a:lnTo>
                  <a:cubicBezTo>
                    <a:pt x="0" y="20957"/>
                    <a:pt x="2413" y="21600"/>
                    <a:pt x="54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73" name="Shape 1370">
              <a:extLst>
                <a:ext uri="{FF2B5EF4-FFF2-40B4-BE49-F238E27FC236}">
                  <a16:creationId xmlns:a16="http://schemas.microsoft.com/office/drawing/2014/main" id="{EE6E9A28-296E-4EFF-906F-AD3F228CE214}"/>
                </a:ext>
              </a:extLst>
            </p:cNvPr>
            <p:cNvSpPr/>
            <p:nvPr/>
          </p:nvSpPr>
          <p:spPr>
            <a:xfrm>
              <a:off x="1248360" y="3317730"/>
              <a:ext cx="54502" cy="204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1440"/>
                  </a:moveTo>
                  <a:lnTo>
                    <a:pt x="16200" y="1440"/>
                  </a:lnTo>
                  <a:lnTo>
                    <a:pt x="16200" y="20160"/>
                  </a:lnTo>
                  <a:lnTo>
                    <a:pt x="5400" y="20160"/>
                  </a:lnTo>
                  <a:cubicBezTo>
                    <a:pt x="5400" y="20160"/>
                    <a:pt x="5400" y="1440"/>
                    <a:pt x="5400" y="1440"/>
                  </a:cubicBezTo>
                  <a:close/>
                  <a:moveTo>
                    <a:pt x="5400" y="21600"/>
                  </a:moveTo>
                  <a:lnTo>
                    <a:pt x="16200" y="21600"/>
                  </a:lnTo>
                  <a:cubicBezTo>
                    <a:pt x="19187" y="21600"/>
                    <a:pt x="21600" y="20957"/>
                    <a:pt x="21600" y="20160"/>
                  </a:cubicBezTo>
                  <a:lnTo>
                    <a:pt x="21600" y="1440"/>
                  </a:lnTo>
                  <a:cubicBezTo>
                    <a:pt x="21600" y="644"/>
                    <a:pt x="19187" y="0"/>
                    <a:pt x="16200" y="0"/>
                  </a:cubicBezTo>
                  <a:lnTo>
                    <a:pt x="5400" y="0"/>
                  </a:lnTo>
                  <a:cubicBezTo>
                    <a:pt x="2413" y="0"/>
                    <a:pt x="0" y="644"/>
                    <a:pt x="0" y="1440"/>
                  </a:cubicBezTo>
                  <a:lnTo>
                    <a:pt x="0" y="20160"/>
                  </a:lnTo>
                  <a:cubicBezTo>
                    <a:pt x="0" y="20957"/>
                    <a:pt x="2413" y="21600"/>
                    <a:pt x="54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774" name="Shape 1371">
            <a:extLst>
              <a:ext uri="{FF2B5EF4-FFF2-40B4-BE49-F238E27FC236}">
                <a16:creationId xmlns:a16="http://schemas.microsoft.com/office/drawing/2014/main" id="{B3CAD8BC-C467-42B8-AE48-09BBEE7C5A16}"/>
              </a:ext>
            </a:extLst>
          </p:cNvPr>
          <p:cNvSpPr/>
          <p:nvPr userDrawn="1"/>
        </p:nvSpPr>
        <p:spPr>
          <a:xfrm>
            <a:off x="4078399" y="2735755"/>
            <a:ext cx="315752" cy="217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18682"/>
                </a:moveTo>
                <a:lnTo>
                  <a:pt x="19651" y="18682"/>
                </a:lnTo>
                <a:lnTo>
                  <a:pt x="19575" y="18682"/>
                </a:lnTo>
                <a:lnTo>
                  <a:pt x="16875" y="14755"/>
                </a:lnTo>
                <a:lnTo>
                  <a:pt x="16875" y="14727"/>
                </a:lnTo>
                <a:lnTo>
                  <a:pt x="16200" y="13745"/>
                </a:lnTo>
                <a:lnTo>
                  <a:pt x="16200" y="7855"/>
                </a:lnTo>
                <a:lnTo>
                  <a:pt x="19575" y="2945"/>
                </a:lnTo>
                <a:lnTo>
                  <a:pt x="19651" y="2945"/>
                </a:lnTo>
                <a:lnTo>
                  <a:pt x="20250" y="2945"/>
                </a:lnTo>
                <a:cubicBezTo>
                  <a:pt x="20250" y="2945"/>
                  <a:pt x="20250" y="18682"/>
                  <a:pt x="20250" y="18682"/>
                </a:cubicBezTo>
                <a:close/>
                <a:moveTo>
                  <a:pt x="2025" y="19636"/>
                </a:moveTo>
                <a:cubicBezTo>
                  <a:pt x="1652" y="19636"/>
                  <a:pt x="1350" y="19195"/>
                  <a:pt x="1350" y="18655"/>
                </a:cubicBezTo>
                <a:lnTo>
                  <a:pt x="1350" y="2945"/>
                </a:lnTo>
                <a:cubicBezTo>
                  <a:pt x="1350" y="2402"/>
                  <a:pt x="1652" y="1964"/>
                  <a:pt x="2025" y="1964"/>
                </a:cubicBezTo>
                <a:lnTo>
                  <a:pt x="14850" y="1964"/>
                </a:lnTo>
                <a:cubicBezTo>
                  <a:pt x="15222" y="1964"/>
                  <a:pt x="15525" y="2403"/>
                  <a:pt x="15525" y="2945"/>
                </a:cubicBezTo>
                <a:lnTo>
                  <a:pt x="15525" y="18655"/>
                </a:lnTo>
                <a:cubicBezTo>
                  <a:pt x="15525" y="19195"/>
                  <a:pt x="15222" y="19636"/>
                  <a:pt x="14850" y="19636"/>
                </a:cubicBezTo>
                <a:cubicBezTo>
                  <a:pt x="14850" y="19636"/>
                  <a:pt x="2025" y="19636"/>
                  <a:pt x="2025" y="19636"/>
                </a:cubicBezTo>
                <a:close/>
                <a:moveTo>
                  <a:pt x="20250" y="982"/>
                </a:moveTo>
                <a:lnTo>
                  <a:pt x="19651" y="982"/>
                </a:lnTo>
                <a:cubicBezTo>
                  <a:pt x="19297" y="982"/>
                  <a:pt x="18957" y="1185"/>
                  <a:pt x="18704" y="1547"/>
                </a:cubicBezTo>
                <a:lnTo>
                  <a:pt x="16875" y="4171"/>
                </a:lnTo>
                <a:lnTo>
                  <a:pt x="16875" y="2945"/>
                </a:lnTo>
                <a:cubicBezTo>
                  <a:pt x="16875" y="1317"/>
                  <a:pt x="15968" y="0"/>
                  <a:pt x="14850" y="0"/>
                </a:cubicBezTo>
                <a:lnTo>
                  <a:pt x="2025" y="0"/>
                </a:lnTo>
                <a:cubicBezTo>
                  <a:pt x="908" y="0"/>
                  <a:pt x="0" y="1320"/>
                  <a:pt x="0" y="2945"/>
                </a:cubicBezTo>
                <a:lnTo>
                  <a:pt x="0" y="9789"/>
                </a:lnTo>
                <a:lnTo>
                  <a:pt x="0" y="18655"/>
                </a:lnTo>
                <a:cubicBezTo>
                  <a:pt x="0" y="20281"/>
                  <a:pt x="906" y="21600"/>
                  <a:pt x="2025" y="21600"/>
                </a:cubicBezTo>
                <a:lnTo>
                  <a:pt x="14850" y="21600"/>
                </a:lnTo>
                <a:cubicBezTo>
                  <a:pt x="15968" y="21600"/>
                  <a:pt x="16875" y="20281"/>
                  <a:pt x="16875" y="18655"/>
                </a:cubicBezTo>
                <a:lnTo>
                  <a:pt x="16875" y="17457"/>
                </a:lnTo>
                <a:lnTo>
                  <a:pt x="18704" y="20080"/>
                </a:lnTo>
                <a:cubicBezTo>
                  <a:pt x="18957" y="20442"/>
                  <a:pt x="19297" y="20646"/>
                  <a:pt x="19651" y="20646"/>
                </a:cubicBezTo>
                <a:lnTo>
                  <a:pt x="20250" y="20646"/>
                </a:lnTo>
                <a:cubicBezTo>
                  <a:pt x="20995" y="20646"/>
                  <a:pt x="21600" y="19766"/>
                  <a:pt x="21600" y="18682"/>
                </a:cubicBezTo>
                <a:lnTo>
                  <a:pt x="21600" y="2945"/>
                </a:lnTo>
                <a:cubicBezTo>
                  <a:pt x="21600" y="1861"/>
                  <a:pt x="20995" y="982"/>
                  <a:pt x="20250" y="982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775" name="Group 774">
            <a:extLst>
              <a:ext uri="{FF2B5EF4-FFF2-40B4-BE49-F238E27FC236}">
                <a16:creationId xmlns:a16="http://schemas.microsoft.com/office/drawing/2014/main" id="{6D6CAE7B-4D16-4F86-9B8E-B6E6CA555F6F}"/>
              </a:ext>
            </a:extLst>
          </p:cNvPr>
          <p:cNvGrpSpPr/>
          <p:nvPr userDrawn="1"/>
        </p:nvGrpSpPr>
        <p:grpSpPr>
          <a:xfrm>
            <a:off x="3368093" y="2663482"/>
            <a:ext cx="315753" cy="315870"/>
            <a:chOff x="4463957" y="2268183"/>
            <a:chExt cx="436014" cy="436176"/>
          </a:xfrm>
          <a:solidFill>
            <a:schemeClr val="accent1"/>
          </a:solidFill>
        </p:grpSpPr>
        <p:sp>
          <p:nvSpPr>
            <p:cNvPr id="776" name="Shape 1372">
              <a:extLst>
                <a:ext uri="{FF2B5EF4-FFF2-40B4-BE49-F238E27FC236}">
                  <a16:creationId xmlns:a16="http://schemas.microsoft.com/office/drawing/2014/main" id="{2F4EC4AE-83E2-450D-8570-253CBC4F1542}"/>
                </a:ext>
              </a:extLst>
            </p:cNvPr>
            <p:cNvSpPr/>
            <p:nvPr/>
          </p:nvSpPr>
          <p:spPr>
            <a:xfrm>
              <a:off x="4695588" y="2322705"/>
              <a:ext cx="143067" cy="143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39" y="20579"/>
                  </a:moveTo>
                  <a:lnTo>
                    <a:pt x="19543" y="20579"/>
                  </a:lnTo>
                  <a:cubicBezTo>
                    <a:pt x="19547" y="21143"/>
                    <a:pt x="20005" y="21600"/>
                    <a:pt x="20571" y="21600"/>
                  </a:cubicBezTo>
                  <a:cubicBezTo>
                    <a:pt x="21138" y="21600"/>
                    <a:pt x="21600" y="21139"/>
                    <a:pt x="21600" y="20571"/>
                  </a:cubicBezTo>
                  <a:cubicBezTo>
                    <a:pt x="21600" y="20565"/>
                    <a:pt x="21596" y="20561"/>
                    <a:pt x="21596" y="20555"/>
                  </a:cubicBezTo>
                  <a:cubicBezTo>
                    <a:pt x="21584" y="9222"/>
                    <a:pt x="12411" y="41"/>
                    <a:pt x="1081" y="12"/>
                  </a:cubicBezTo>
                  <a:cubicBezTo>
                    <a:pt x="1065" y="10"/>
                    <a:pt x="1049" y="0"/>
                    <a:pt x="1029" y="0"/>
                  </a:cubicBezTo>
                  <a:cubicBezTo>
                    <a:pt x="458" y="0"/>
                    <a:pt x="0" y="461"/>
                    <a:pt x="0" y="1029"/>
                  </a:cubicBezTo>
                  <a:cubicBezTo>
                    <a:pt x="0" y="1594"/>
                    <a:pt x="458" y="2055"/>
                    <a:pt x="1025" y="2057"/>
                  </a:cubicBezTo>
                  <a:lnTo>
                    <a:pt x="1025" y="2065"/>
                  </a:lnTo>
                  <a:cubicBezTo>
                    <a:pt x="11234" y="2065"/>
                    <a:pt x="19539" y="10370"/>
                    <a:pt x="19539" y="20579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77" name="Shape 1373">
              <a:extLst>
                <a:ext uri="{FF2B5EF4-FFF2-40B4-BE49-F238E27FC236}">
                  <a16:creationId xmlns:a16="http://schemas.microsoft.com/office/drawing/2014/main" id="{A7DDBD18-FC05-4470-BE00-890B3A1A16DA}"/>
                </a:ext>
              </a:extLst>
            </p:cNvPr>
            <p:cNvSpPr/>
            <p:nvPr/>
          </p:nvSpPr>
          <p:spPr>
            <a:xfrm>
              <a:off x="4463957" y="2268184"/>
              <a:ext cx="436013" cy="436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extrusionOk="0">
                  <a:moveTo>
                    <a:pt x="19869" y="17133"/>
                  </a:moveTo>
                  <a:cubicBezTo>
                    <a:pt x="19766" y="17387"/>
                    <a:pt x="19525" y="17550"/>
                    <a:pt x="19255" y="17550"/>
                  </a:cubicBezTo>
                  <a:lnTo>
                    <a:pt x="19058" y="17550"/>
                  </a:lnTo>
                  <a:lnTo>
                    <a:pt x="3984" y="2226"/>
                  </a:lnTo>
                  <a:lnTo>
                    <a:pt x="3984" y="2025"/>
                  </a:lnTo>
                  <a:cubicBezTo>
                    <a:pt x="3984" y="1751"/>
                    <a:pt x="4144" y="1507"/>
                    <a:pt x="4393" y="1401"/>
                  </a:cubicBezTo>
                  <a:cubicBezTo>
                    <a:pt x="4475" y="1367"/>
                    <a:pt x="4560" y="1350"/>
                    <a:pt x="4647" y="1350"/>
                  </a:cubicBezTo>
                  <a:cubicBezTo>
                    <a:pt x="4825" y="1350"/>
                    <a:pt x="4991" y="1420"/>
                    <a:pt x="5116" y="1547"/>
                  </a:cubicBezTo>
                  <a:lnTo>
                    <a:pt x="19725" y="16398"/>
                  </a:lnTo>
                  <a:cubicBezTo>
                    <a:pt x="19915" y="16592"/>
                    <a:pt x="19973" y="16880"/>
                    <a:pt x="19869" y="17133"/>
                  </a:cubicBezTo>
                  <a:moveTo>
                    <a:pt x="10121" y="17550"/>
                  </a:moveTo>
                  <a:cubicBezTo>
                    <a:pt x="10017" y="17550"/>
                    <a:pt x="9923" y="17587"/>
                    <a:pt x="9824" y="17610"/>
                  </a:cubicBezTo>
                  <a:lnTo>
                    <a:pt x="3924" y="11613"/>
                  </a:lnTo>
                  <a:cubicBezTo>
                    <a:pt x="3947" y="11513"/>
                    <a:pt x="3983" y="11416"/>
                    <a:pt x="3983" y="11312"/>
                  </a:cubicBezTo>
                  <a:lnTo>
                    <a:pt x="3984" y="3181"/>
                  </a:lnTo>
                  <a:lnTo>
                    <a:pt x="18119" y="17550"/>
                  </a:lnTo>
                  <a:cubicBezTo>
                    <a:pt x="18119" y="17550"/>
                    <a:pt x="10121" y="17550"/>
                    <a:pt x="10121" y="17550"/>
                  </a:cubicBezTo>
                  <a:close/>
                  <a:moveTo>
                    <a:pt x="9182" y="17946"/>
                  </a:moveTo>
                  <a:lnTo>
                    <a:pt x="7110" y="20052"/>
                  </a:lnTo>
                  <a:cubicBezTo>
                    <a:pt x="6940" y="20224"/>
                    <a:pt x="6743" y="20250"/>
                    <a:pt x="6640" y="20250"/>
                  </a:cubicBezTo>
                  <a:cubicBezTo>
                    <a:pt x="6538" y="20250"/>
                    <a:pt x="6339" y="20224"/>
                    <a:pt x="6171" y="20052"/>
                  </a:cubicBezTo>
                  <a:lnTo>
                    <a:pt x="1522" y="15327"/>
                  </a:lnTo>
                  <a:cubicBezTo>
                    <a:pt x="1353" y="15155"/>
                    <a:pt x="1328" y="14954"/>
                    <a:pt x="1328" y="14850"/>
                  </a:cubicBezTo>
                  <a:cubicBezTo>
                    <a:pt x="1328" y="14746"/>
                    <a:pt x="1353" y="14545"/>
                    <a:pt x="1522" y="14373"/>
                  </a:cubicBezTo>
                  <a:lnTo>
                    <a:pt x="3594" y="12266"/>
                  </a:lnTo>
                  <a:cubicBezTo>
                    <a:pt x="3600" y="12260"/>
                    <a:pt x="3602" y="12252"/>
                    <a:pt x="3608" y="12246"/>
                  </a:cubicBezTo>
                  <a:lnTo>
                    <a:pt x="9202" y="17933"/>
                  </a:lnTo>
                  <a:cubicBezTo>
                    <a:pt x="9197" y="17937"/>
                    <a:pt x="9187" y="17939"/>
                    <a:pt x="9182" y="17946"/>
                  </a:cubicBezTo>
                  <a:moveTo>
                    <a:pt x="6057" y="593"/>
                  </a:moveTo>
                  <a:cubicBezTo>
                    <a:pt x="5675" y="206"/>
                    <a:pt x="5166" y="0"/>
                    <a:pt x="4647" y="0"/>
                  </a:cubicBezTo>
                  <a:cubicBezTo>
                    <a:pt x="4391" y="0"/>
                    <a:pt x="4132" y="50"/>
                    <a:pt x="3886" y="155"/>
                  </a:cubicBezTo>
                  <a:cubicBezTo>
                    <a:pt x="3141" y="468"/>
                    <a:pt x="2656" y="1205"/>
                    <a:pt x="2656" y="2025"/>
                  </a:cubicBezTo>
                  <a:lnTo>
                    <a:pt x="2655" y="11312"/>
                  </a:lnTo>
                  <a:lnTo>
                    <a:pt x="583" y="13418"/>
                  </a:lnTo>
                  <a:cubicBezTo>
                    <a:pt x="-195" y="14209"/>
                    <a:pt x="-195" y="15491"/>
                    <a:pt x="583" y="16282"/>
                  </a:cubicBezTo>
                  <a:lnTo>
                    <a:pt x="5231" y="21007"/>
                  </a:lnTo>
                  <a:cubicBezTo>
                    <a:pt x="5621" y="21402"/>
                    <a:pt x="6131" y="21600"/>
                    <a:pt x="6640" y="21600"/>
                  </a:cubicBezTo>
                  <a:cubicBezTo>
                    <a:pt x="7150" y="21600"/>
                    <a:pt x="7660" y="21402"/>
                    <a:pt x="8049" y="21007"/>
                  </a:cubicBezTo>
                  <a:lnTo>
                    <a:pt x="10121" y="18900"/>
                  </a:lnTo>
                  <a:lnTo>
                    <a:pt x="19255" y="18900"/>
                  </a:lnTo>
                  <a:cubicBezTo>
                    <a:pt x="20062" y="18900"/>
                    <a:pt x="20788" y="18407"/>
                    <a:pt x="21096" y="17651"/>
                  </a:cubicBezTo>
                  <a:cubicBezTo>
                    <a:pt x="21405" y="16894"/>
                    <a:pt x="21234" y="16022"/>
                    <a:pt x="20664" y="15443"/>
                  </a:cubicBezTo>
                  <a:cubicBezTo>
                    <a:pt x="20664" y="15443"/>
                    <a:pt x="6057" y="593"/>
                    <a:pt x="6057" y="59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78" name="Shape 1374">
              <a:extLst>
                <a:ext uri="{FF2B5EF4-FFF2-40B4-BE49-F238E27FC236}">
                  <a16:creationId xmlns:a16="http://schemas.microsoft.com/office/drawing/2014/main" id="{31E6153E-559D-458E-A086-89CA07B771E3}"/>
                </a:ext>
              </a:extLst>
            </p:cNvPr>
            <p:cNvSpPr/>
            <p:nvPr/>
          </p:nvSpPr>
          <p:spPr>
            <a:xfrm>
              <a:off x="4695589" y="2268183"/>
              <a:ext cx="204382" cy="204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7" y="2880"/>
                  </a:moveTo>
                  <a:lnTo>
                    <a:pt x="1437" y="2886"/>
                  </a:lnTo>
                  <a:cubicBezTo>
                    <a:pt x="10966" y="2886"/>
                    <a:pt x="18717" y="10638"/>
                    <a:pt x="18717" y="20166"/>
                  </a:cubicBezTo>
                  <a:lnTo>
                    <a:pt x="18720" y="20166"/>
                  </a:lnTo>
                  <a:cubicBezTo>
                    <a:pt x="18723" y="20959"/>
                    <a:pt x="19367" y="21600"/>
                    <a:pt x="20160" y="21600"/>
                  </a:cubicBezTo>
                  <a:cubicBezTo>
                    <a:pt x="20956" y="21600"/>
                    <a:pt x="21600" y="20957"/>
                    <a:pt x="21600" y="20160"/>
                  </a:cubicBezTo>
                  <a:cubicBezTo>
                    <a:pt x="21600" y="20156"/>
                    <a:pt x="21597" y="20153"/>
                    <a:pt x="21597" y="20149"/>
                  </a:cubicBezTo>
                  <a:cubicBezTo>
                    <a:pt x="21589" y="9034"/>
                    <a:pt x="12589" y="29"/>
                    <a:pt x="1477" y="8"/>
                  </a:cubicBezTo>
                  <a:cubicBezTo>
                    <a:pt x="1465" y="7"/>
                    <a:pt x="1454" y="0"/>
                    <a:pt x="1440" y="0"/>
                  </a:cubicBezTo>
                  <a:cubicBezTo>
                    <a:pt x="644" y="0"/>
                    <a:pt x="0" y="644"/>
                    <a:pt x="0" y="1440"/>
                  </a:cubicBezTo>
                  <a:cubicBezTo>
                    <a:pt x="0" y="2235"/>
                    <a:pt x="644" y="2879"/>
                    <a:pt x="1437" y="288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779" name="Shape 1375">
            <a:extLst>
              <a:ext uri="{FF2B5EF4-FFF2-40B4-BE49-F238E27FC236}">
                <a16:creationId xmlns:a16="http://schemas.microsoft.com/office/drawing/2014/main" id="{800A8658-AE29-4454-99AB-7D51638C784E}"/>
              </a:ext>
            </a:extLst>
          </p:cNvPr>
          <p:cNvSpPr/>
          <p:nvPr userDrawn="1"/>
        </p:nvSpPr>
        <p:spPr>
          <a:xfrm>
            <a:off x="2617947" y="2663482"/>
            <a:ext cx="315751" cy="30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2" h="21600" extrusionOk="0">
                <a:moveTo>
                  <a:pt x="15769" y="12795"/>
                </a:moveTo>
                <a:cubicBezTo>
                  <a:pt x="15427" y="13151"/>
                  <a:pt x="15271" y="13651"/>
                  <a:pt x="15350" y="14142"/>
                </a:cubicBezTo>
                <a:lnTo>
                  <a:pt x="16296" y="20032"/>
                </a:lnTo>
                <a:lnTo>
                  <a:pt x="11444" y="17309"/>
                </a:lnTo>
                <a:cubicBezTo>
                  <a:pt x="11210" y="17178"/>
                  <a:pt x="10953" y="17113"/>
                  <a:pt x="10696" y="17113"/>
                </a:cubicBezTo>
                <a:cubicBezTo>
                  <a:pt x="10439" y="17113"/>
                  <a:pt x="10182" y="17178"/>
                  <a:pt x="9949" y="17309"/>
                </a:cubicBezTo>
                <a:lnTo>
                  <a:pt x="5096" y="20032"/>
                </a:lnTo>
                <a:lnTo>
                  <a:pt x="6043" y="14142"/>
                </a:lnTo>
                <a:cubicBezTo>
                  <a:pt x="6122" y="13651"/>
                  <a:pt x="5966" y="13151"/>
                  <a:pt x="5624" y="12795"/>
                </a:cubicBezTo>
                <a:lnTo>
                  <a:pt x="1545" y="8550"/>
                </a:lnTo>
                <a:lnTo>
                  <a:pt x="7111" y="7686"/>
                </a:lnTo>
                <a:cubicBezTo>
                  <a:pt x="7620" y="7607"/>
                  <a:pt x="8058" y="7276"/>
                  <a:pt x="8277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5" y="7276"/>
                  <a:pt x="13772" y="7607"/>
                  <a:pt x="14281" y="7686"/>
                </a:cubicBezTo>
                <a:lnTo>
                  <a:pt x="19848" y="8550"/>
                </a:lnTo>
                <a:cubicBezTo>
                  <a:pt x="19848" y="8550"/>
                  <a:pt x="15769" y="12795"/>
                  <a:pt x="15769" y="12795"/>
                </a:cubicBezTo>
                <a:close/>
                <a:moveTo>
                  <a:pt x="21313" y="8052"/>
                </a:moveTo>
                <a:cubicBezTo>
                  <a:pt x="21128" y="7496"/>
                  <a:pt x="20653" y="7088"/>
                  <a:pt x="20081" y="7000"/>
                </a:cubicBezTo>
                <a:lnTo>
                  <a:pt x="14514" y="6136"/>
                </a:lnTo>
                <a:lnTo>
                  <a:pt x="12094" y="902"/>
                </a:lnTo>
                <a:cubicBezTo>
                  <a:pt x="11840" y="352"/>
                  <a:pt x="11295" y="0"/>
                  <a:pt x="10696" y="0"/>
                </a:cubicBezTo>
                <a:cubicBezTo>
                  <a:pt x="10097" y="0"/>
                  <a:pt x="9552" y="352"/>
                  <a:pt x="9298" y="902"/>
                </a:cubicBezTo>
                <a:lnTo>
                  <a:pt x="6878" y="6136"/>
                </a:lnTo>
                <a:lnTo>
                  <a:pt x="1311" y="7000"/>
                </a:lnTo>
                <a:cubicBezTo>
                  <a:pt x="739" y="7088"/>
                  <a:pt x="264" y="7496"/>
                  <a:pt x="80" y="8052"/>
                </a:cubicBezTo>
                <a:cubicBezTo>
                  <a:pt x="-104" y="8610"/>
                  <a:pt x="35" y="9224"/>
                  <a:pt x="439" y="9645"/>
                </a:cubicBezTo>
                <a:lnTo>
                  <a:pt x="4518" y="13890"/>
                </a:lnTo>
                <a:lnTo>
                  <a:pt x="3572" y="19778"/>
                </a:lnTo>
                <a:cubicBezTo>
                  <a:pt x="3476" y="20371"/>
                  <a:pt x="3723" y="20967"/>
                  <a:pt x="4206" y="21314"/>
                </a:cubicBezTo>
                <a:cubicBezTo>
                  <a:pt x="4472" y="21503"/>
                  <a:pt x="4784" y="21600"/>
                  <a:pt x="5096" y="21600"/>
                </a:cubicBezTo>
                <a:cubicBezTo>
                  <a:pt x="5352" y="21600"/>
                  <a:pt x="5610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3" y="21534"/>
                  <a:pt x="16040" y="21600"/>
                  <a:pt x="16296" y="21600"/>
                </a:cubicBezTo>
                <a:cubicBezTo>
                  <a:pt x="16609" y="21600"/>
                  <a:pt x="16920" y="21503"/>
                  <a:pt x="17187" y="21314"/>
                </a:cubicBezTo>
                <a:cubicBezTo>
                  <a:pt x="17670" y="20967"/>
                  <a:pt x="17916" y="20371"/>
                  <a:pt x="17820" y="19778"/>
                </a:cubicBezTo>
                <a:lnTo>
                  <a:pt x="16874" y="13890"/>
                </a:lnTo>
                <a:lnTo>
                  <a:pt x="20953" y="9645"/>
                </a:lnTo>
                <a:cubicBezTo>
                  <a:pt x="21358" y="9224"/>
                  <a:pt x="21496" y="8610"/>
                  <a:pt x="21313" y="8052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grpSp>
        <p:nvGrpSpPr>
          <p:cNvPr id="780" name="Group 779">
            <a:extLst>
              <a:ext uri="{FF2B5EF4-FFF2-40B4-BE49-F238E27FC236}">
                <a16:creationId xmlns:a16="http://schemas.microsoft.com/office/drawing/2014/main" id="{13DAD555-24B0-43A1-A0E0-26F275663CD1}"/>
              </a:ext>
            </a:extLst>
          </p:cNvPr>
          <p:cNvGrpSpPr/>
          <p:nvPr userDrawn="1"/>
        </p:nvGrpSpPr>
        <p:grpSpPr>
          <a:xfrm>
            <a:off x="1873154" y="2721299"/>
            <a:ext cx="315645" cy="246773"/>
            <a:chOff x="2719905" y="2322705"/>
            <a:chExt cx="435865" cy="340762"/>
          </a:xfrm>
          <a:solidFill>
            <a:schemeClr val="accent1"/>
          </a:solidFill>
        </p:grpSpPr>
        <p:sp>
          <p:nvSpPr>
            <p:cNvPr id="781" name="Shape 1376">
              <a:extLst>
                <a:ext uri="{FF2B5EF4-FFF2-40B4-BE49-F238E27FC236}">
                  <a16:creationId xmlns:a16="http://schemas.microsoft.com/office/drawing/2014/main" id="{5A80AC87-8FE8-405F-957E-9B0B7125E30A}"/>
                </a:ext>
              </a:extLst>
            </p:cNvPr>
            <p:cNvSpPr/>
            <p:nvPr/>
          </p:nvSpPr>
          <p:spPr>
            <a:xfrm>
              <a:off x="2774407" y="2377227"/>
              <a:ext cx="272395" cy="22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8" h="21600" extrusionOk="0">
                  <a:moveTo>
                    <a:pt x="18728" y="19178"/>
                  </a:moveTo>
                  <a:cubicBezTo>
                    <a:pt x="13192" y="20631"/>
                    <a:pt x="7654" y="20631"/>
                    <a:pt x="2118" y="19178"/>
                  </a:cubicBezTo>
                  <a:cubicBezTo>
                    <a:pt x="678" y="13593"/>
                    <a:pt x="678" y="8008"/>
                    <a:pt x="2118" y="2422"/>
                  </a:cubicBezTo>
                  <a:cubicBezTo>
                    <a:pt x="7654" y="969"/>
                    <a:pt x="13192" y="969"/>
                    <a:pt x="18728" y="2422"/>
                  </a:cubicBezTo>
                  <a:cubicBezTo>
                    <a:pt x="20168" y="8008"/>
                    <a:pt x="20168" y="13593"/>
                    <a:pt x="18728" y="19178"/>
                  </a:cubicBezTo>
                  <a:moveTo>
                    <a:pt x="18938" y="1116"/>
                  </a:moveTo>
                  <a:cubicBezTo>
                    <a:pt x="16114" y="375"/>
                    <a:pt x="13250" y="0"/>
                    <a:pt x="10423" y="0"/>
                  </a:cubicBezTo>
                  <a:cubicBezTo>
                    <a:pt x="7597" y="0"/>
                    <a:pt x="4733" y="375"/>
                    <a:pt x="1909" y="1116"/>
                  </a:cubicBezTo>
                  <a:cubicBezTo>
                    <a:pt x="1544" y="1214"/>
                    <a:pt x="1244" y="1552"/>
                    <a:pt x="1128" y="2005"/>
                  </a:cubicBezTo>
                  <a:cubicBezTo>
                    <a:pt x="-376" y="7842"/>
                    <a:pt x="-376" y="13759"/>
                    <a:pt x="1128" y="19594"/>
                  </a:cubicBezTo>
                  <a:cubicBezTo>
                    <a:pt x="1244" y="20048"/>
                    <a:pt x="1544" y="20387"/>
                    <a:pt x="1909" y="20482"/>
                  </a:cubicBezTo>
                  <a:cubicBezTo>
                    <a:pt x="4733" y="21225"/>
                    <a:pt x="7597" y="21600"/>
                    <a:pt x="10423" y="21600"/>
                  </a:cubicBezTo>
                  <a:cubicBezTo>
                    <a:pt x="13250" y="21600"/>
                    <a:pt x="16114" y="21225"/>
                    <a:pt x="18938" y="20482"/>
                  </a:cubicBezTo>
                  <a:cubicBezTo>
                    <a:pt x="19304" y="20387"/>
                    <a:pt x="19602" y="20048"/>
                    <a:pt x="19719" y="19594"/>
                  </a:cubicBezTo>
                  <a:cubicBezTo>
                    <a:pt x="21224" y="13759"/>
                    <a:pt x="21224" y="7842"/>
                    <a:pt x="19719" y="2005"/>
                  </a:cubicBezTo>
                  <a:cubicBezTo>
                    <a:pt x="19602" y="1552"/>
                    <a:pt x="19304" y="1214"/>
                    <a:pt x="18938" y="111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82" name="Shape 1377">
              <a:extLst>
                <a:ext uri="{FF2B5EF4-FFF2-40B4-BE49-F238E27FC236}">
                  <a16:creationId xmlns:a16="http://schemas.microsoft.com/office/drawing/2014/main" id="{DD3E46CC-19F8-49FF-8153-1347AB810DAF}"/>
                </a:ext>
              </a:extLst>
            </p:cNvPr>
            <p:cNvSpPr/>
            <p:nvPr/>
          </p:nvSpPr>
          <p:spPr>
            <a:xfrm>
              <a:off x="2719905" y="2322705"/>
              <a:ext cx="435865" cy="340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extrusionOk="0">
                  <a:moveTo>
                    <a:pt x="19056" y="18331"/>
                  </a:moveTo>
                  <a:cubicBezTo>
                    <a:pt x="13384" y="19233"/>
                    <a:pt x="7711" y="19233"/>
                    <a:pt x="2039" y="18331"/>
                  </a:cubicBezTo>
                  <a:cubicBezTo>
                    <a:pt x="1074" y="13022"/>
                    <a:pt x="1074" y="7714"/>
                    <a:pt x="2039" y="2404"/>
                  </a:cubicBezTo>
                  <a:cubicBezTo>
                    <a:pt x="7711" y="1502"/>
                    <a:pt x="13384" y="1502"/>
                    <a:pt x="19056" y="2404"/>
                  </a:cubicBezTo>
                  <a:cubicBezTo>
                    <a:pt x="20021" y="7714"/>
                    <a:pt x="20021" y="13022"/>
                    <a:pt x="19056" y="18331"/>
                  </a:cubicBezTo>
                  <a:moveTo>
                    <a:pt x="20339" y="2005"/>
                  </a:moveTo>
                  <a:cubicBezTo>
                    <a:pt x="20212" y="1301"/>
                    <a:pt x="19762" y="777"/>
                    <a:pt x="19215" y="689"/>
                  </a:cubicBezTo>
                  <a:cubicBezTo>
                    <a:pt x="16340" y="232"/>
                    <a:pt x="13424" y="0"/>
                    <a:pt x="10548" y="0"/>
                  </a:cubicBezTo>
                  <a:cubicBezTo>
                    <a:pt x="7671" y="0"/>
                    <a:pt x="4755" y="232"/>
                    <a:pt x="1880" y="689"/>
                  </a:cubicBezTo>
                  <a:cubicBezTo>
                    <a:pt x="1333" y="777"/>
                    <a:pt x="883" y="1301"/>
                    <a:pt x="756" y="2005"/>
                  </a:cubicBezTo>
                  <a:cubicBezTo>
                    <a:pt x="-252" y="7554"/>
                    <a:pt x="-252" y="13182"/>
                    <a:pt x="756" y="18731"/>
                  </a:cubicBezTo>
                  <a:cubicBezTo>
                    <a:pt x="883" y="19435"/>
                    <a:pt x="1333" y="19960"/>
                    <a:pt x="1880" y="20046"/>
                  </a:cubicBezTo>
                  <a:cubicBezTo>
                    <a:pt x="3266" y="20267"/>
                    <a:pt x="4660" y="20429"/>
                    <a:pt x="6055" y="20544"/>
                  </a:cubicBezTo>
                  <a:cubicBezTo>
                    <a:pt x="5980" y="20606"/>
                    <a:pt x="5932" y="20670"/>
                    <a:pt x="5932" y="20736"/>
                  </a:cubicBezTo>
                  <a:cubicBezTo>
                    <a:pt x="5932" y="21214"/>
                    <a:pt x="7998" y="21600"/>
                    <a:pt x="10548" y="21600"/>
                  </a:cubicBezTo>
                  <a:cubicBezTo>
                    <a:pt x="13097" y="21600"/>
                    <a:pt x="15164" y="21214"/>
                    <a:pt x="15164" y="20736"/>
                  </a:cubicBezTo>
                  <a:cubicBezTo>
                    <a:pt x="15164" y="20670"/>
                    <a:pt x="15115" y="20606"/>
                    <a:pt x="15040" y="20544"/>
                  </a:cubicBezTo>
                  <a:cubicBezTo>
                    <a:pt x="16435" y="20429"/>
                    <a:pt x="17830" y="20267"/>
                    <a:pt x="19215" y="20046"/>
                  </a:cubicBezTo>
                  <a:cubicBezTo>
                    <a:pt x="19762" y="19960"/>
                    <a:pt x="20212" y="19435"/>
                    <a:pt x="20339" y="18731"/>
                  </a:cubicBezTo>
                  <a:cubicBezTo>
                    <a:pt x="21348" y="13182"/>
                    <a:pt x="21348" y="7554"/>
                    <a:pt x="20339" y="2005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83" name="Shape 1378">
              <a:extLst>
                <a:ext uri="{FF2B5EF4-FFF2-40B4-BE49-F238E27FC236}">
                  <a16:creationId xmlns:a16="http://schemas.microsoft.com/office/drawing/2014/main" id="{18078B68-F56A-491B-8159-4BBEA941E801}"/>
                </a:ext>
              </a:extLst>
            </p:cNvPr>
            <p:cNvSpPr/>
            <p:nvPr/>
          </p:nvSpPr>
          <p:spPr>
            <a:xfrm>
              <a:off x="3060541" y="2390858"/>
              <a:ext cx="40877" cy="4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7200"/>
                  </a:moveTo>
                  <a:cubicBezTo>
                    <a:pt x="12779" y="7200"/>
                    <a:pt x="14400" y="8821"/>
                    <a:pt x="14400" y="10800"/>
                  </a:cubicBezTo>
                  <a:cubicBezTo>
                    <a:pt x="14400" y="12779"/>
                    <a:pt x="12779" y="14400"/>
                    <a:pt x="10800" y="14400"/>
                  </a:cubicBezTo>
                  <a:cubicBezTo>
                    <a:pt x="8821" y="14400"/>
                    <a:pt x="7200" y="12779"/>
                    <a:pt x="7200" y="10800"/>
                  </a:cubicBezTo>
                  <a:cubicBezTo>
                    <a:pt x="7200" y="8821"/>
                    <a:pt x="8821" y="7200"/>
                    <a:pt x="10800" y="7200"/>
                  </a:cubicBezTo>
                  <a:moveTo>
                    <a:pt x="10800" y="21600"/>
                  </a:moveTo>
                  <a:cubicBezTo>
                    <a:pt x="16762" y="21600"/>
                    <a:pt x="21600" y="16762"/>
                    <a:pt x="21600" y="10800"/>
                  </a:cubicBezTo>
                  <a:cubicBezTo>
                    <a:pt x="21600" y="4838"/>
                    <a:pt x="16762" y="0"/>
                    <a:pt x="10800" y="0"/>
                  </a:cubicBezTo>
                  <a:cubicBezTo>
                    <a:pt x="4837" y="0"/>
                    <a:pt x="0" y="4838"/>
                    <a:pt x="0" y="10800"/>
                  </a:cubicBezTo>
                  <a:cubicBezTo>
                    <a:pt x="0" y="16762"/>
                    <a:pt x="4837" y="21600"/>
                    <a:pt x="10800" y="2160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84" name="Shape 1379">
              <a:extLst>
                <a:ext uri="{FF2B5EF4-FFF2-40B4-BE49-F238E27FC236}">
                  <a16:creationId xmlns:a16="http://schemas.microsoft.com/office/drawing/2014/main" id="{B6B7F7EC-204E-498D-ABE1-FDA3A708D498}"/>
                </a:ext>
              </a:extLst>
            </p:cNvPr>
            <p:cNvSpPr/>
            <p:nvPr/>
          </p:nvSpPr>
          <p:spPr>
            <a:xfrm>
              <a:off x="3046914" y="2568054"/>
              <a:ext cx="54502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0"/>
                  </a:moveTo>
                  <a:lnTo>
                    <a:pt x="2700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9"/>
                    <a:pt x="1210" y="21600"/>
                    <a:pt x="2700" y="21600"/>
                  </a:cubicBezTo>
                  <a:lnTo>
                    <a:pt x="18900" y="21600"/>
                  </a:lnTo>
                  <a:cubicBezTo>
                    <a:pt x="20390" y="21600"/>
                    <a:pt x="21600" y="16759"/>
                    <a:pt x="21600" y="10800"/>
                  </a:cubicBezTo>
                  <a:cubicBezTo>
                    <a:pt x="21600" y="4841"/>
                    <a:pt x="20390" y="0"/>
                    <a:pt x="189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85" name="Shape 1380">
              <a:extLst>
                <a:ext uri="{FF2B5EF4-FFF2-40B4-BE49-F238E27FC236}">
                  <a16:creationId xmlns:a16="http://schemas.microsoft.com/office/drawing/2014/main" id="{8E4E57D0-FDB9-4DBD-986D-C715F0C11F89}"/>
                </a:ext>
              </a:extLst>
            </p:cNvPr>
            <p:cNvSpPr/>
            <p:nvPr/>
          </p:nvSpPr>
          <p:spPr>
            <a:xfrm>
              <a:off x="3060540" y="2527163"/>
              <a:ext cx="54502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0"/>
                  </a:moveTo>
                  <a:lnTo>
                    <a:pt x="2700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9"/>
                    <a:pt x="1210" y="21600"/>
                    <a:pt x="2700" y="21600"/>
                  </a:cubicBezTo>
                  <a:lnTo>
                    <a:pt x="18900" y="21600"/>
                  </a:lnTo>
                  <a:cubicBezTo>
                    <a:pt x="20390" y="21600"/>
                    <a:pt x="21600" y="16759"/>
                    <a:pt x="21600" y="10800"/>
                  </a:cubicBezTo>
                  <a:cubicBezTo>
                    <a:pt x="21600" y="4841"/>
                    <a:pt x="20390" y="0"/>
                    <a:pt x="189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86" name="Shape 1381">
              <a:extLst>
                <a:ext uri="{FF2B5EF4-FFF2-40B4-BE49-F238E27FC236}">
                  <a16:creationId xmlns:a16="http://schemas.microsoft.com/office/drawing/2014/main" id="{7958F556-74C2-44AA-92F6-A0E6283EF0F0}"/>
                </a:ext>
              </a:extLst>
            </p:cNvPr>
            <p:cNvSpPr/>
            <p:nvPr/>
          </p:nvSpPr>
          <p:spPr>
            <a:xfrm>
              <a:off x="3060540" y="2486271"/>
              <a:ext cx="54502" cy="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0"/>
                  </a:moveTo>
                  <a:lnTo>
                    <a:pt x="2700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9"/>
                    <a:pt x="1210" y="21600"/>
                    <a:pt x="2700" y="21600"/>
                  </a:cubicBezTo>
                  <a:lnTo>
                    <a:pt x="18900" y="21600"/>
                  </a:lnTo>
                  <a:cubicBezTo>
                    <a:pt x="20390" y="21600"/>
                    <a:pt x="21600" y="16759"/>
                    <a:pt x="21600" y="10800"/>
                  </a:cubicBezTo>
                  <a:cubicBezTo>
                    <a:pt x="21600" y="4841"/>
                    <a:pt x="20390" y="0"/>
                    <a:pt x="189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87" name="Shape 1382">
              <a:extLst>
                <a:ext uri="{FF2B5EF4-FFF2-40B4-BE49-F238E27FC236}">
                  <a16:creationId xmlns:a16="http://schemas.microsoft.com/office/drawing/2014/main" id="{2DCE7CC8-9C7A-4CDD-AE0B-BE13DA316AAC}"/>
                </a:ext>
              </a:extLst>
            </p:cNvPr>
            <p:cNvSpPr/>
            <p:nvPr/>
          </p:nvSpPr>
          <p:spPr>
            <a:xfrm>
              <a:off x="2828908" y="2431749"/>
              <a:ext cx="81382" cy="5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547" extrusionOk="0">
                  <a:moveTo>
                    <a:pt x="19751" y="2"/>
                  </a:moveTo>
                  <a:lnTo>
                    <a:pt x="3200" y="1845"/>
                  </a:lnTo>
                  <a:cubicBezTo>
                    <a:pt x="2215" y="2011"/>
                    <a:pt x="1272" y="3285"/>
                    <a:pt x="1107" y="4677"/>
                  </a:cubicBezTo>
                  <a:lnTo>
                    <a:pt x="2" y="18986"/>
                  </a:lnTo>
                  <a:cubicBezTo>
                    <a:pt x="-44" y="20398"/>
                    <a:pt x="724" y="21547"/>
                    <a:pt x="1713" y="21547"/>
                  </a:cubicBezTo>
                  <a:cubicBezTo>
                    <a:pt x="2698" y="21547"/>
                    <a:pt x="3542" y="20398"/>
                    <a:pt x="3583" y="18979"/>
                  </a:cubicBezTo>
                  <a:lnTo>
                    <a:pt x="4185" y="9251"/>
                  </a:lnTo>
                  <a:cubicBezTo>
                    <a:pt x="4319" y="7849"/>
                    <a:pt x="5236" y="6593"/>
                    <a:pt x="6221" y="6447"/>
                  </a:cubicBezTo>
                  <a:lnTo>
                    <a:pt x="19751" y="5128"/>
                  </a:lnTo>
                  <a:cubicBezTo>
                    <a:pt x="20744" y="5078"/>
                    <a:pt x="21556" y="3884"/>
                    <a:pt x="21556" y="2467"/>
                  </a:cubicBezTo>
                  <a:cubicBezTo>
                    <a:pt x="21556" y="1055"/>
                    <a:pt x="20744" y="-53"/>
                    <a:pt x="19751" y="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grpSp>
        <p:nvGrpSpPr>
          <p:cNvPr id="788" name="Group 787">
            <a:extLst>
              <a:ext uri="{FF2B5EF4-FFF2-40B4-BE49-F238E27FC236}">
                <a16:creationId xmlns:a16="http://schemas.microsoft.com/office/drawing/2014/main" id="{754E14C9-85F8-4602-B010-905F624AAE3F}"/>
              </a:ext>
            </a:extLst>
          </p:cNvPr>
          <p:cNvGrpSpPr/>
          <p:nvPr userDrawn="1"/>
        </p:nvGrpSpPr>
        <p:grpSpPr>
          <a:xfrm>
            <a:off x="1208445" y="2692390"/>
            <a:ext cx="315710" cy="276357"/>
            <a:chOff x="1847879" y="2295444"/>
            <a:chExt cx="435954" cy="381613"/>
          </a:xfrm>
          <a:solidFill>
            <a:schemeClr val="accent1"/>
          </a:solidFill>
        </p:grpSpPr>
        <p:sp>
          <p:nvSpPr>
            <p:cNvPr id="789" name="Shape 1383">
              <a:extLst>
                <a:ext uri="{FF2B5EF4-FFF2-40B4-BE49-F238E27FC236}">
                  <a16:creationId xmlns:a16="http://schemas.microsoft.com/office/drawing/2014/main" id="{3909CF2C-AB55-4016-B862-6AE4B1F9FC42}"/>
                </a:ext>
              </a:extLst>
            </p:cNvPr>
            <p:cNvSpPr/>
            <p:nvPr/>
          </p:nvSpPr>
          <p:spPr>
            <a:xfrm>
              <a:off x="1847879" y="2295444"/>
              <a:ext cx="435954" cy="381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0712" extrusionOk="0">
                  <a:moveTo>
                    <a:pt x="17707" y="10923"/>
                  </a:moveTo>
                  <a:lnTo>
                    <a:pt x="10657" y="19017"/>
                  </a:lnTo>
                  <a:cubicBezTo>
                    <a:pt x="10407" y="19306"/>
                    <a:pt x="9998" y="19306"/>
                    <a:pt x="9748" y="19017"/>
                  </a:cubicBezTo>
                  <a:lnTo>
                    <a:pt x="2699" y="10923"/>
                  </a:lnTo>
                  <a:cubicBezTo>
                    <a:pt x="818" y="8762"/>
                    <a:pt x="818" y="5248"/>
                    <a:pt x="2699" y="3088"/>
                  </a:cubicBezTo>
                  <a:cubicBezTo>
                    <a:pt x="4513" y="1005"/>
                    <a:pt x="7429" y="932"/>
                    <a:pt x="9338" y="2923"/>
                  </a:cubicBezTo>
                  <a:lnTo>
                    <a:pt x="10202" y="3826"/>
                  </a:lnTo>
                  <a:lnTo>
                    <a:pt x="11068" y="2923"/>
                  </a:lnTo>
                  <a:cubicBezTo>
                    <a:pt x="12977" y="932"/>
                    <a:pt x="15894" y="1005"/>
                    <a:pt x="17707" y="3088"/>
                  </a:cubicBezTo>
                  <a:cubicBezTo>
                    <a:pt x="19589" y="5248"/>
                    <a:pt x="19589" y="8762"/>
                    <a:pt x="17707" y="10923"/>
                  </a:cubicBezTo>
                  <a:moveTo>
                    <a:pt x="18617" y="2044"/>
                  </a:moveTo>
                  <a:cubicBezTo>
                    <a:pt x="16302" y="-617"/>
                    <a:pt x="12601" y="-672"/>
                    <a:pt x="10202" y="1831"/>
                  </a:cubicBezTo>
                  <a:cubicBezTo>
                    <a:pt x="7805" y="-672"/>
                    <a:pt x="4105" y="-617"/>
                    <a:pt x="1789" y="2044"/>
                  </a:cubicBezTo>
                  <a:cubicBezTo>
                    <a:pt x="-597" y="4784"/>
                    <a:pt x="-597" y="9226"/>
                    <a:pt x="1789" y="11967"/>
                  </a:cubicBezTo>
                  <a:cubicBezTo>
                    <a:pt x="2471" y="12750"/>
                    <a:pt x="8839" y="20062"/>
                    <a:pt x="8839" y="20062"/>
                  </a:cubicBezTo>
                  <a:cubicBezTo>
                    <a:pt x="9593" y="20928"/>
                    <a:pt x="10813" y="20928"/>
                    <a:pt x="11567" y="20062"/>
                  </a:cubicBezTo>
                  <a:cubicBezTo>
                    <a:pt x="11567" y="20062"/>
                    <a:pt x="18540" y="12056"/>
                    <a:pt x="18617" y="11967"/>
                  </a:cubicBezTo>
                  <a:cubicBezTo>
                    <a:pt x="21003" y="9226"/>
                    <a:pt x="21003" y="4784"/>
                    <a:pt x="18617" y="2044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790" name="Shape 1384">
              <a:extLst>
                <a:ext uri="{FF2B5EF4-FFF2-40B4-BE49-F238E27FC236}">
                  <a16:creationId xmlns:a16="http://schemas.microsoft.com/office/drawing/2014/main" id="{4CE4861A-743F-423A-8970-1EB2063BEE97}"/>
                </a:ext>
              </a:extLst>
            </p:cNvPr>
            <p:cNvSpPr/>
            <p:nvPr/>
          </p:nvSpPr>
          <p:spPr>
            <a:xfrm>
              <a:off x="1916006" y="2363597"/>
              <a:ext cx="64721" cy="64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6" y="0"/>
                  </a:moveTo>
                  <a:cubicBezTo>
                    <a:pt x="19317" y="0"/>
                    <a:pt x="19317" y="4"/>
                    <a:pt x="19309" y="4"/>
                  </a:cubicBezTo>
                  <a:cubicBezTo>
                    <a:pt x="8644" y="13"/>
                    <a:pt x="0" y="8660"/>
                    <a:pt x="0" y="19326"/>
                  </a:cubicBezTo>
                  <a:cubicBezTo>
                    <a:pt x="0" y="20581"/>
                    <a:pt x="1019" y="21600"/>
                    <a:pt x="2274" y="21600"/>
                  </a:cubicBezTo>
                  <a:cubicBezTo>
                    <a:pt x="3528" y="21600"/>
                    <a:pt x="4547" y="20581"/>
                    <a:pt x="4547" y="19326"/>
                  </a:cubicBezTo>
                  <a:lnTo>
                    <a:pt x="4547" y="19322"/>
                  </a:lnTo>
                  <a:cubicBezTo>
                    <a:pt x="4547" y="11164"/>
                    <a:pt x="11164" y="4547"/>
                    <a:pt x="19322" y="4547"/>
                  </a:cubicBezTo>
                  <a:lnTo>
                    <a:pt x="19326" y="4547"/>
                  </a:lnTo>
                  <a:cubicBezTo>
                    <a:pt x="20581" y="4547"/>
                    <a:pt x="21600" y="3528"/>
                    <a:pt x="21600" y="2274"/>
                  </a:cubicBezTo>
                  <a:cubicBezTo>
                    <a:pt x="21600" y="1019"/>
                    <a:pt x="20581" y="0"/>
                    <a:pt x="19326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791" name="Shape 1385">
            <a:extLst>
              <a:ext uri="{FF2B5EF4-FFF2-40B4-BE49-F238E27FC236}">
                <a16:creationId xmlns:a16="http://schemas.microsoft.com/office/drawing/2014/main" id="{1C5BABE9-5C7A-4D26-ABBF-9B5E392776E2}"/>
              </a:ext>
            </a:extLst>
          </p:cNvPr>
          <p:cNvSpPr/>
          <p:nvPr userDrawn="1"/>
        </p:nvSpPr>
        <p:spPr>
          <a:xfrm>
            <a:off x="485910" y="2721300"/>
            <a:ext cx="315733" cy="227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38" y="19721"/>
                </a:moveTo>
                <a:lnTo>
                  <a:pt x="16538" y="19722"/>
                </a:lnTo>
                <a:lnTo>
                  <a:pt x="4388" y="19722"/>
                </a:lnTo>
                <a:cubicBezTo>
                  <a:pt x="2713" y="19721"/>
                  <a:pt x="1350" y="17825"/>
                  <a:pt x="1350" y="15495"/>
                </a:cubicBezTo>
                <a:cubicBezTo>
                  <a:pt x="1350" y="13992"/>
                  <a:pt x="1919" y="12635"/>
                  <a:pt x="2872" y="11863"/>
                </a:cubicBezTo>
                <a:cubicBezTo>
                  <a:pt x="3797" y="11123"/>
                  <a:pt x="3861" y="10976"/>
                  <a:pt x="3472" y="9648"/>
                </a:cubicBezTo>
                <a:cubicBezTo>
                  <a:pt x="3407" y="9374"/>
                  <a:pt x="3375" y="9137"/>
                  <a:pt x="3375" y="8922"/>
                </a:cubicBezTo>
                <a:cubicBezTo>
                  <a:pt x="3375" y="7627"/>
                  <a:pt x="4132" y="6574"/>
                  <a:pt x="5063" y="6574"/>
                </a:cubicBezTo>
                <a:cubicBezTo>
                  <a:pt x="5063" y="6574"/>
                  <a:pt x="5505" y="6530"/>
                  <a:pt x="5976" y="6790"/>
                </a:cubicBezTo>
                <a:cubicBezTo>
                  <a:pt x="6750" y="7219"/>
                  <a:pt x="6835" y="6809"/>
                  <a:pt x="7201" y="5702"/>
                </a:cubicBezTo>
                <a:cubicBezTo>
                  <a:pt x="7974" y="3380"/>
                  <a:pt x="9652" y="1878"/>
                  <a:pt x="11475" y="1878"/>
                </a:cubicBezTo>
                <a:cubicBezTo>
                  <a:pt x="13905" y="1878"/>
                  <a:pt x="15914" y="4436"/>
                  <a:pt x="16148" y="7827"/>
                </a:cubicBezTo>
                <a:cubicBezTo>
                  <a:pt x="16232" y="9172"/>
                  <a:pt x="16232" y="9172"/>
                  <a:pt x="17239" y="9492"/>
                </a:cubicBezTo>
                <a:cubicBezTo>
                  <a:pt x="18984" y="9956"/>
                  <a:pt x="20251" y="12086"/>
                  <a:pt x="20251" y="14556"/>
                </a:cubicBezTo>
                <a:cubicBezTo>
                  <a:pt x="20251" y="17404"/>
                  <a:pt x="18585" y="19721"/>
                  <a:pt x="16538" y="19721"/>
                </a:cubicBezTo>
                <a:moveTo>
                  <a:pt x="17492" y="7647"/>
                </a:moveTo>
                <a:cubicBezTo>
                  <a:pt x="17197" y="3362"/>
                  <a:pt x="14632" y="0"/>
                  <a:pt x="11475" y="0"/>
                </a:cubicBezTo>
                <a:cubicBezTo>
                  <a:pt x="9032" y="0"/>
                  <a:pt x="6940" y="2017"/>
                  <a:pt x="5976" y="4912"/>
                </a:cubicBezTo>
                <a:cubicBezTo>
                  <a:pt x="5686" y="4784"/>
                  <a:pt x="5384" y="4696"/>
                  <a:pt x="5063" y="4696"/>
                </a:cubicBezTo>
                <a:cubicBezTo>
                  <a:pt x="3385" y="4696"/>
                  <a:pt x="2025" y="6589"/>
                  <a:pt x="2025" y="8922"/>
                </a:cubicBezTo>
                <a:cubicBezTo>
                  <a:pt x="2025" y="9386"/>
                  <a:pt x="2092" y="9824"/>
                  <a:pt x="2191" y="10241"/>
                </a:cubicBezTo>
                <a:cubicBezTo>
                  <a:pt x="886" y="11299"/>
                  <a:pt x="0" y="13243"/>
                  <a:pt x="0" y="15495"/>
                </a:cubicBezTo>
                <a:cubicBezTo>
                  <a:pt x="0" y="18866"/>
                  <a:pt x="1964" y="21599"/>
                  <a:pt x="4388" y="21599"/>
                </a:cubicBezTo>
                <a:lnTo>
                  <a:pt x="4388" y="21600"/>
                </a:lnTo>
                <a:lnTo>
                  <a:pt x="16538" y="21600"/>
                </a:lnTo>
                <a:lnTo>
                  <a:pt x="16538" y="21599"/>
                </a:lnTo>
                <a:cubicBezTo>
                  <a:pt x="19335" y="21599"/>
                  <a:pt x="21600" y="18446"/>
                  <a:pt x="21600" y="14556"/>
                </a:cubicBezTo>
                <a:cubicBezTo>
                  <a:pt x="21600" y="11121"/>
                  <a:pt x="19831" y="8269"/>
                  <a:pt x="17492" y="7647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2549030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: Full : Heading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E60CE1-025E-40CE-9985-12D8F4935E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172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55334A-3A96-4184-8CCF-547754A08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outerShdw blurRad="127000" dist="12700" dir="2700000" algn="tl" rotWithShape="0">
              <a:prstClr val="black">
                <a:alpha val="40000"/>
              </a:prstClr>
            </a:outerShdw>
          </a:effectLst>
        </p:spPr>
        <p:txBody>
          <a:bodyPr lIns="576072" tIns="493776" rIns="576072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defRPr lang="en-US" sz="4400" b="1" kern="1200" spc="-60" dirty="0">
                <a:solidFill>
                  <a:schemeClr val="bg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FBF20EA-997E-4F06-92F4-69F744AFD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  <a:prstGeom prst="rect">
            <a:avLst/>
          </a:prstGeom>
          <a:effectLst>
            <a:outerShdw blurRad="127000" dist="12700" dir="2700000" algn="tl" rotWithShape="0">
              <a:prstClr val="black">
                <a:alpha val="40000"/>
              </a:prstClr>
            </a:outerShdw>
          </a:effectLst>
        </p:spPr>
        <p:txBody>
          <a:bodyPr lIns="274320"/>
          <a:lstStyle>
            <a:lvl1pPr marL="0" indent="0" algn="l" defTabSz="457200" rtl="0" eaLnBrk="1" latinLnBrk="0" hangingPunct="1">
              <a:buNone/>
              <a:defRPr lang="en-US" sz="2200" kern="1200" spc="-60" dirty="0">
                <a:solidFill>
                  <a:schemeClr val="bg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147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: Half :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E60CE1-025E-40CE-9985-12D8F4935E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14500"/>
            <a:ext cx="4495800" cy="445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E5C0223-F56D-41E3-8A3F-209446508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10100" y="1714500"/>
            <a:ext cx="4533900" cy="445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9090B7-B63C-435B-8D77-24F42C3C22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534400" cy="685800"/>
          </a:xfrm>
          <a:prstGeom prst="rect">
            <a:avLst/>
          </a:prstGeom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defRPr lang="en-US" sz="4400" b="1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619D17F-32AA-4B8E-8E8F-F03269DF3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  <a:prstGeom prst="rect">
            <a:avLst/>
          </a:prstGeom>
        </p:spPr>
        <p:txBody>
          <a:bodyPr lIns="274320"/>
          <a:lstStyle>
            <a:lvl1pPr marL="0" indent="0" algn="l" defTabSz="457200" rtl="0" eaLnBrk="1" latinLnBrk="0" hangingPunct="1">
              <a:buNone/>
              <a:defRPr lang="en-US" sz="2200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5990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: Half : 3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E60CE1-025E-40CE-9985-12D8F4935E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14500"/>
            <a:ext cx="5943600" cy="445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E5C0223-F56D-41E3-8A3F-209446508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57900" y="1714500"/>
            <a:ext cx="3086100" cy="445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DC0EA0-5B56-4460-A248-1C4754CB6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534400" cy="685800"/>
          </a:xfrm>
          <a:prstGeom prst="rect">
            <a:avLst/>
          </a:prstGeom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defRPr lang="en-US" sz="4400" b="1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C64932E-A250-482C-A994-0BFA230C9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  <a:prstGeom prst="rect">
            <a:avLst/>
          </a:prstGeom>
        </p:spPr>
        <p:txBody>
          <a:bodyPr lIns="274320"/>
          <a:lstStyle>
            <a:lvl1pPr marL="0" indent="0" algn="l" defTabSz="457200" rtl="0" eaLnBrk="1" latinLnBrk="0" hangingPunct="1">
              <a:buNone/>
              <a:defRPr lang="en-US" sz="2200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207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: Half :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E60CE1-025E-40CE-9985-12D8F4935E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14500"/>
            <a:ext cx="5219700" cy="445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E5C0223-F56D-41E3-8A3F-209446508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1714500"/>
            <a:ext cx="3810000" cy="2019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DC0EA0-5B56-4460-A248-1C4754CB6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534400" cy="685800"/>
          </a:xfrm>
          <a:prstGeom prst="rect">
            <a:avLst/>
          </a:prstGeom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defRPr lang="en-US" sz="4400" b="1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C64932E-A250-482C-A994-0BFA230C9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  <a:prstGeom prst="rect">
            <a:avLst/>
          </a:prstGeom>
        </p:spPr>
        <p:txBody>
          <a:bodyPr lIns="274320"/>
          <a:lstStyle>
            <a:lvl1pPr marL="0" indent="0" algn="l" defTabSz="457200" rtl="0" eaLnBrk="1" latinLnBrk="0" hangingPunct="1">
              <a:buNone/>
              <a:defRPr lang="en-US" sz="2200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AB3ECE3-B160-4C02-8DD4-DC98E25E94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34000" y="3848100"/>
            <a:ext cx="3810000" cy="2324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5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: Half :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E60CE1-025E-40CE-9985-12D8F4935E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14500"/>
            <a:ext cx="9144000" cy="445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1F2FF8-67DC-43F0-8EF4-B8CA4586D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534400" cy="685800"/>
          </a:xfrm>
          <a:prstGeom prst="rect">
            <a:avLst/>
          </a:prstGeom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defRPr lang="en-US" sz="4400" b="1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3760B78-2368-4FB9-A735-A0BB98A1C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  <a:prstGeom prst="rect">
            <a:avLst/>
          </a:prstGeom>
        </p:spPr>
        <p:txBody>
          <a:bodyPr lIns="274320"/>
          <a:lstStyle>
            <a:lvl1pPr marL="0" indent="0" algn="l" defTabSz="457200" rtl="0" eaLnBrk="1" latinLnBrk="0" hangingPunct="1">
              <a:buNone/>
              <a:defRPr lang="en-US" sz="2200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3659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: Bullet List :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1F2FF8-67DC-43F0-8EF4-B8CA4586D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534400" cy="685800"/>
          </a:xfrm>
          <a:prstGeom prst="rect">
            <a:avLst/>
          </a:prstGeom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defRPr lang="en-US" sz="4400" b="1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3760B78-2368-4FB9-A735-A0BB98A1C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  <a:prstGeom prst="rect">
            <a:avLst/>
          </a:prstGeom>
        </p:spPr>
        <p:txBody>
          <a:bodyPr lIns="274320"/>
          <a:lstStyle>
            <a:lvl1pPr marL="0" indent="0" algn="l" defTabSz="457200" rtl="0" eaLnBrk="1" latinLnBrk="0" hangingPunct="1">
              <a:buNone/>
              <a:defRPr lang="en-US" sz="2200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CE840-7850-43FF-A4FB-86AD6E07B8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1714500"/>
            <a:ext cx="8534400" cy="4191000"/>
          </a:xfrm>
          <a:prstGeom prst="rect">
            <a:avLst/>
          </a:prstGeom>
        </p:spPr>
        <p:txBody>
          <a:bodyPr lIns="274320"/>
          <a:lstStyle>
            <a:lvl1pPr>
              <a:buClr>
                <a:schemeClr val="accent1"/>
              </a:buClr>
              <a:defRPr sz="2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1pPr>
            <a:lvl2pPr>
              <a:buClr>
                <a:schemeClr val="accent1"/>
              </a:buClr>
              <a:defRPr sz="24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2pPr>
            <a:lvl3pPr>
              <a:buClr>
                <a:schemeClr val="accent1"/>
              </a:buClr>
              <a:defRPr sz="20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3pPr>
            <a:lvl4pPr>
              <a:buClr>
                <a:schemeClr val="accent1"/>
              </a:buClr>
              <a:defRPr sz="1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4pPr>
            <a:lvl5pPr>
              <a:buClr>
                <a:schemeClr val="accent1"/>
              </a:buClr>
              <a:defRPr sz="1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30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: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1F2FF8-67DC-43F0-8EF4-B8CA4586D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534400" cy="685800"/>
          </a:xfrm>
          <a:prstGeom prst="rect">
            <a:avLst/>
          </a:prstGeom>
        </p:spPr>
        <p:txBody>
          <a:bodyPr lIns="274320" tIns="18288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defRPr lang="en-US" sz="4400" b="1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3760B78-2368-4FB9-A735-A0BB98A1C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  <a:prstGeom prst="rect">
            <a:avLst/>
          </a:prstGeom>
        </p:spPr>
        <p:txBody>
          <a:bodyPr lIns="274320"/>
          <a:lstStyle>
            <a:lvl1pPr marL="0" indent="0" algn="l" defTabSz="457200" rtl="0" eaLnBrk="1" latinLnBrk="0" hangingPunct="1">
              <a:buNone/>
              <a:defRPr lang="en-US" sz="2200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CE840-7850-43FF-A4FB-86AD6E07B8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1714500"/>
            <a:ext cx="8534400" cy="4191000"/>
          </a:xfrm>
          <a:prstGeom prst="rect">
            <a:avLst/>
          </a:prstGeom>
        </p:spPr>
        <p:txBody>
          <a:bodyPr lIns="274320"/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2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1pPr>
            <a:lvl2pPr marL="457200" indent="0">
              <a:lnSpc>
                <a:spcPct val="100000"/>
              </a:lnSpc>
              <a:buClr>
                <a:schemeClr val="accent1"/>
              </a:buClr>
              <a:buNone/>
              <a:defRPr sz="24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2pPr>
            <a:lvl3pPr marL="914400" indent="0">
              <a:lnSpc>
                <a:spcPct val="100000"/>
              </a:lnSpc>
              <a:buClr>
                <a:schemeClr val="accent1"/>
              </a:buClr>
              <a:buNone/>
              <a:defRPr sz="20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3pPr>
            <a:lvl4pPr marL="1371600" indent="0">
              <a:lnSpc>
                <a:spcPct val="100000"/>
              </a:lnSpc>
              <a:buClr>
                <a:schemeClr val="accent1"/>
              </a:buClr>
              <a:buNone/>
              <a:defRPr sz="1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4pPr>
            <a:lvl5pPr marL="1828800" indent="0">
              <a:lnSpc>
                <a:spcPct val="100000"/>
              </a:lnSpc>
              <a:buClr>
                <a:schemeClr val="accent1"/>
              </a:buClr>
              <a:buNone/>
              <a:defRPr sz="1800" spc="-60" baseline="0">
                <a:solidFill>
                  <a:schemeClr val="tx1">
                    <a:lumMod val="7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09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F6E5A-E7C1-4383-AEEB-FABFBB8B2D33}"/>
              </a:ext>
            </a:extLst>
          </p:cNvPr>
          <p:cNvCxnSpPr/>
          <p:nvPr userDrawn="1"/>
        </p:nvCxnSpPr>
        <p:spPr>
          <a:xfrm>
            <a:off x="0" y="6179820"/>
            <a:ext cx="914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>
            <a:extLst>
              <a:ext uri="{FF2B5EF4-FFF2-40B4-BE49-F238E27FC236}">
                <a16:creationId xmlns:a16="http://schemas.microsoft.com/office/drawing/2014/main" id="{79122BC2-F91D-4F1A-8AD0-D83EC9F4C11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90500" y="6289675"/>
            <a:ext cx="1325563" cy="279400"/>
          </a:xfrm>
          <a:custGeom>
            <a:avLst/>
            <a:gdLst>
              <a:gd name="T0" fmla="*/ 1028 w 1095"/>
              <a:gd name="T1" fmla="*/ 125 h 230"/>
              <a:gd name="T2" fmla="*/ 957 w 1095"/>
              <a:gd name="T3" fmla="*/ 71 h 230"/>
              <a:gd name="T4" fmla="*/ 970 w 1095"/>
              <a:gd name="T5" fmla="*/ 230 h 230"/>
              <a:gd name="T6" fmla="*/ 1095 w 1095"/>
              <a:gd name="T7" fmla="*/ 71 h 230"/>
              <a:gd name="T8" fmla="*/ 865 w 1095"/>
              <a:gd name="T9" fmla="*/ 124 h 230"/>
              <a:gd name="T10" fmla="*/ 914 w 1095"/>
              <a:gd name="T11" fmla="*/ 124 h 230"/>
              <a:gd name="T12" fmla="*/ 865 w 1095"/>
              <a:gd name="T13" fmla="*/ 124 h 230"/>
              <a:gd name="T14" fmla="*/ 879 w 1095"/>
              <a:gd name="T15" fmla="*/ 180 h 230"/>
              <a:gd name="T16" fmla="*/ 914 w 1095"/>
              <a:gd name="T17" fmla="*/ 165 h 230"/>
              <a:gd name="T18" fmla="*/ 950 w 1095"/>
              <a:gd name="T19" fmla="*/ 176 h 230"/>
              <a:gd name="T20" fmla="*/ 914 w 1095"/>
              <a:gd name="T21" fmla="*/ 71 h 230"/>
              <a:gd name="T22" fmla="*/ 879 w 1095"/>
              <a:gd name="T23" fmla="*/ 68 h 230"/>
              <a:gd name="T24" fmla="*/ 704 w 1095"/>
              <a:gd name="T25" fmla="*/ 176 h 230"/>
              <a:gd name="T26" fmla="*/ 752 w 1095"/>
              <a:gd name="T27" fmla="*/ 176 h 230"/>
              <a:gd name="T28" fmla="*/ 833 w 1095"/>
              <a:gd name="T29" fmla="*/ 71 h 230"/>
              <a:gd name="T30" fmla="*/ 765 w 1095"/>
              <a:gd name="T31" fmla="*/ 128 h 230"/>
              <a:gd name="T32" fmla="*/ 715 w 1095"/>
              <a:gd name="T33" fmla="*/ 71 h 230"/>
              <a:gd name="T34" fmla="*/ 665 w 1095"/>
              <a:gd name="T35" fmla="*/ 71 h 230"/>
              <a:gd name="T36" fmla="*/ 679 w 1095"/>
              <a:gd name="T37" fmla="*/ 176 h 230"/>
              <a:gd name="T38" fmla="*/ 531 w 1095"/>
              <a:gd name="T39" fmla="*/ 124 h 230"/>
              <a:gd name="T40" fmla="*/ 580 w 1095"/>
              <a:gd name="T41" fmla="*/ 124 h 230"/>
              <a:gd name="T42" fmla="*/ 531 w 1095"/>
              <a:gd name="T43" fmla="*/ 124 h 230"/>
              <a:gd name="T44" fmla="*/ 545 w 1095"/>
              <a:gd name="T45" fmla="*/ 180 h 230"/>
              <a:gd name="T46" fmla="*/ 580 w 1095"/>
              <a:gd name="T47" fmla="*/ 165 h 230"/>
              <a:gd name="T48" fmla="*/ 616 w 1095"/>
              <a:gd name="T49" fmla="*/ 176 h 230"/>
              <a:gd name="T50" fmla="*/ 580 w 1095"/>
              <a:gd name="T51" fmla="*/ 0 h 230"/>
              <a:gd name="T52" fmla="*/ 545 w 1095"/>
              <a:gd name="T53" fmla="*/ 68 h 230"/>
              <a:gd name="T54" fmla="*/ 394 w 1095"/>
              <a:gd name="T55" fmla="*/ 124 h 230"/>
              <a:gd name="T56" fmla="*/ 443 w 1095"/>
              <a:gd name="T57" fmla="*/ 124 h 230"/>
              <a:gd name="T58" fmla="*/ 394 w 1095"/>
              <a:gd name="T59" fmla="*/ 124 h 230"/>
              <a:gd name="T60" fmla="*/ 407 w 1095"/>
              <a:gd name="T61" fmla="*/ 180 h 230"/>
              <a:gd name="T62" fmla="*/ 442 w 1095"/>
              <a:gd name="T63" fmla="*/ 165 h 230"/>
              <a:gd name="T64" fmla="*/ 478 w 1095"/>
              <a:gd name="T65" fmla="*/ 176 h 230"/>
              <a:gd name="T66" fmla="*/ 442 w 1095"/>
              <a:gd name="T67" fmla="*/ 71 h 230"/>
              <a:gd name="T68" fmla="*/ 407 w 1095"/>
              <a:gd name="T69" fmla="*/ 68 h 230"/>
              <a:gd name="T70" fmla="*/ 260 w 1095"/>
              <a:gd name="T71" fmla="*/ 124 h 230"/>
              <a:gd name="T72" fmla="*/ 309 w 1095"/>
              <a:gd name="T73" fmla="*/ 124 h 230"/>
              <a:gd name="T74" fmla="*/ 260 w 1095"/>
              <a:gd name="T75" fmla="*/ 124 h 230"/>
              <a:gd name="T76" fmla="*/ 285 w 1095"/>
              <a:gd name="T77" fmla="*/ 180 h 230"/>
              <a:gd name="T78" fmla="*/ 285 w 1095"/>
              <a:gd name="T79" fmla="*/ 68 h 230"/>
              <a:gd name="T80" fmla="*/ 134 w 1095"/>
              <a:gd name="T81" fmla="*/ 176 h 230"/>
              <a:gd name="T82" fmla="*/ 170 w 1095"/>
              <a:gd name="T83" fmla="*/ 121 h 230"/>
              <a:gd name="T84" fmla="*/ 210 w 1095"/>
              <a:gd name="T85" fmla="*/ 106 h 230"/>
              <a:gd name="T86" fmla="*/ 203 w 1095"/>
              <a:gd name="T87" fmla="*/ 68 h 230"/>
              <a:gd name="T88" fmla="*/ 170 w 1095"/>
              <a:gd name="T89" fmla="*/ 87 h 230"/>
              <a:gd name="T90" fmla="*/ 134 w 1095"/>
              <a:gd name="T91" fmla="*/ 71 h 230"/>
              <a:gd name="T92" fmla="*/ 38 w 1095"/>
              <a:gd name="T93" fmla="*/ 147 h 230"/>
              <a:gd name="T94" fmla="*/ 50 w 1095"/>
              <a:gd name="T95" fmla="*/ 107 h 230"/>
              <a:gd name="T96" fmla="*/ 50 w 1095"/>
              <a:gd name="T97" fmla="*/ 147 h 230"/>
              <a:gd name="T98" fmla="*/ 38 w 1095"/>
              <a:gd name="T99" fmla="*/ 74 h 230"/>
              <a:gd name="T100" fmla="*/ 41 w 1095"/>
              <a:gd name="T101" fmla="*/ 37 h 230"/>
              <a:gd name="T102" fmla="*/ 41 w 1095"/>
              <a:gd name="T103" fmla="*/ 74 h 230"/>
              <a:gd name="T104" fmla="*/ 0 w 1095"/>
              <a:gd name="T105" fmla="*/ 8 h 230"/>
              <a:gd name="T106" fmla="*/ 64 w 1095"/>
              <a:gd name="T107" fmla="*/ 176 h 230"/>
              <a:gd name="T108" fmla="*/ 83 w 1095"/>
              <a:gd name="T109" fmla="*/ 87 h 230"/>
              <a:gd name="T110" fmla="*/ 52 w 1095"/>
              <a:gd name="T111" fmla="*/ 8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95" h="230">
                <a:moveTo>
                  <a:pt x="1053" y="71"/>
                </a:moveTo>
                <a:cubicBezTo>
                  <a:pt x="1028" y="125"/>
                  <a:pt x="1028" y="125"/>
                  <a:pt x="1028" y="125"/>
                </a:cubicBezTo>
                <a:cubicBezTo>
                  <a:pt x="999" y="71"/>
                  <a:pt x="999" y="71"/>
                  <a:pt x="999" y="71"/>
                </a:cubicBezTo>
                <a:cubicBezTo>
                  <a:pt x="957" y="71"/>
                  <a:pt x="957" y="71"/>
                  <a:pt x="957" y="71"/>
                </a:cubicBezTo>
                <a:cubicBezTo>
                  <a:pt x="1006" y="160"/>
                  <a:pt x="1006" y="160"/>
                  <a:pt x="1006" y="160"/>
                </a:cubicBezTo>
                <a:cubicBezTo>
                  <a:pt x="970" y="230"/>
                  <a:pt x="970" y="230"/>
                  <a:pt x="970" y="230"/>
                </a:cubicBezTo>
                <a:cubicBezTo>
                  <a:pt x="1012" y="230"/>
                  <a:pt x="1012" y="230"/>
                  <a:pt x="1012" y="230"/>
                </a:cubicBezTo>
                <a:cubicBezTo>
                  <a:pt x="1095" y="71"/>
                  <a:pt x="1095" y="71"/>
                  <a:pt x="1095" y="71"/>
                </a:cubicBezTo>
                <a:lnTo>
                  <a:pt x="1053" y="71"/>
                </a:lnTo>
                <a:close/>
                <a:moveTo>
                  <a:pt x="865" y="124"/>
                </a:moveTo>
                <a:cubicBezTo>
                  <a:pt x="865" y="110"/>
                  <a:pt x="876" y="99"/>
                  <a:pt x="890" y="99"/>
                </a:cubicBezTo>
                <a:cubicBezTo>
                  <a:pt x="904" y="99"/>
                  <a:pt x="914" y="110"/>
                  <a:pt x="914" y="124"/>
                </a:cubicBezTo>
                <a:cubicBezTo>
                  <a:pt x="914" y="138"/>
                  <a:pt x="904" y="149"/>
                  <a:pt x="890" y="149"/>
                </a:cubicBezTo>
                <a:cubicBezTo>
                  <a:pt x="875" y="149"/>
                  <a:pt x="865" y="138"/>
                  <a:pt x="865" y="124"/>
                </a:cubicBezTo>
                <a:moveTo>
                  <a:pt x="827" y="124"/>
                </a:moveTo>
                <a:cubicBezTo>
                  <a:pt x="827" y="155"/>
                  <a:pt x="848" y="180"/>
                  <a:pt x="879" y="180"/>
                </a:cubicBezTo>
                <a:cubicBezTo>
                  <a:pt x="893" y="180"/>
                  <a:pt x="906" y="173"/>
                  <a:pt x="914" y="165"/>
                </a:cubicBezTo>
                <a:cubicBezTo>
                  <a:pt x="914" y="165"/>
                  <a:pt x="914" y="165"/>
                  <a:pt x="914" y="165"/>
                </a:cubicBezTo>
                <a:cubicBezTo>
                  <a:pt x="914" y="176"/>
                  <a:pt x="914" y="176"/>
                  <a:pt x="914" y="176"/>
                </a:cubicBezTo>
                <a:cubicBezTo>
                  <a:pt x="950" y="176"/>
                  <a:pt x="950" y="176"/>
                  <a:pt x="950" y="176"/>
                </a:cubicBezTo>
                <a:cubicBezTo>
                  <a:pt x="950" y="71"/>
                  <a:pt x="950" y="71"/>
                  <a:pt x="950" y="71"/>
                </a:cubicBezTo>
                <a:cubicBezTo>
                  <a:pt x="914" y="71"/>
                  <a:pt x="914" y="71"/>
                  <a:pt x="914" y="71"/>
                </a:cubicBezTo>
                <a:cubicBezTo>
                  <a:pt x="914" y="81"/>
                  <a:pt x="914" y="81"/>
                  <a:pt x="914" y="81"/>
                </a:cubicBezTo>
                <a:cubicBezTo>
                  <a:pt x="905" y="73"/>
                  <a:pt x="893" y="68"/>
                  <a:pt x="879" y="68"/>
                </a:cubicBezTo>
                <a:cubicBezTo>
                  <a:pt x="848" y="68"/>
                  <a:pt x="827" y="93"/>
                  <a:pt x="827" y="124"/>
                </a:cubicBezTo>
                <a:moveTo>
                  <a:pt x="704" y="176"/>
                </a:moveTo>
                <a:cubicBezTo>
                  <a:pt x="728" y="122"/>
                  <a:pt x="728" y="122"/>
                  <a:pt x="728" y="122"/>
                </a:cubicBezTo>
                <a:cubicBezTo>
                  <a:pt x="752" y="176"/>
                  <a:pt x="752" y="176"/>
                  <a:pt x="752" y="176"/>
                </a:cubicBezTo>
                <a:cubicBezTo>
                  <a:pt x="776" y="176"/>
                  <a:pt x="776" y="176"/>
                  <a:pt x="776" y="176"/>
                </a:cubicBezTo>
                <a:cubicBezTo>
                  <a:pt x="833" y="71"/>
                  <a:pt x="833" y="71"/>
                  <a:pt x="833" y="71"/>
                </a:cubicBezTo>
                <a:cubicBezTo>
                  <a:pt x="791" y="71"/>
                  <a:pt x="791" y="71"/>
                  <a:pt x="791" y="71"/>
                </a:cubicBezTo>
                <a:cubicBezTo>
                  <a:pt x="765" y="128"/>
                  <a:pt x="765" y="128"/>
                  <a:pt x="765" y="128"/>
                </a:cubicBezTo>
                <a:cubicBezTo>
                  <a:pt x="740" y="71"/>
                  <a:pt x="740" y="71"/>
                  <a:pt x="740" y="71"/>
                </a:cubicBezTo>
                <a:cubicBezTo>
                  <a:pt x="715" y="71"/>
                  <a:pt x="715" y="71"/>
                  <a:pt x="715" y="71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65" y="71"/>
                  <a:pt x="665" y="71"/>
                  <a:pt x="665" y="71"/>
                </a:cubicBezTo>
                <a:cubicBezTo>
                  <a:pt x="623" y="71"/>
                  <a:pt x="623" y="71"/>
                  <a:pt x="623" y="71"/>
                </a:cubicBezTo>
                <a:cubicBezTo>
                  <a:pt x="679" y="176"/>
                  <a:pt x="679" y="176"/>
                  <a:pt x="679" y="176"/>
                </a:cubicBezTo>
                <a:lnTo>
                  <a:pt x="704" y="176"/>
                </a:lnTo>
                <a:close/>
                <a:moveTo>
                  <a:pt x="531" y="124"/>
                </a:moveTo>
                <a:cubicBezTo>
                  <a:pt x="531" y="110"/>
                  <a:pt x="542" y="99"/>
                  <a:pt x="556" y="99"/>
                </a:cubicBezTo>
                <a:cubicBezTo>
                  <a:pt x="570" y="99"/>
                  <a:pt x="580" y="110"/>
                  <a:pt x="580" y="124"/>
                </a:cubicBezTo>
                <a:cubicBezTo>
                  <a:pt x="580" y="138"/>
                  <a:pt x="570" y="149"/>
                  <a:pt x="556" y="149"/>
                </a:cubicBezTo>
                <a:cubicBezTo>
                  <a:pt x="541" y="149"/>
                  <a:pt x="531" y="138"/>
                  <a:pt x="531" y="124"/>
                </a:cubicBezTo>
                <a:moveTo>
                  <a:pt x="493" y="124"/>
                </a:moveTo>
                <a:cubicBezTo>
                  <a:pt x="493" y="155"/>
                  <a:pt x="514" y="180"/>
                  <a:pt x="545" y="180"/>
                </a:cubicBezTo>
                <a:cubicBezTo>
                  <a:pt x="560" y="180"/>
                  <a:pt x="572" y="173"/>
                  <a:pt x="580" y="165"/>
                </a:cubicBezTo>
                <a:cubicBezTo>
                  <a:pt x="580" y="165"/>
                  <a:pt x="580" y="165"/>
                  <a:pt x="580" y="165"/>
                </a:cubicBezTo>
                <a:cubicBezTo>
                  <a:pt x="580" y="176"/>
                  <a:pt x="580" y="176"/>
                  <a:pt x="580" y="176"/>
                </a:cubicBezTo>
                <a:cubicBezTo>
                  <a:pt x="616" y="176"/>
                  <a:pt x="616" y="176"/>
                  <a:pt x="616" y="176"/>
                </a:cubicBezTo>
                <a:cubicBezTo>
                  <a:pt x="616" y="0"/>
                  <a:pt x="616" y="0"/>
                  <a:pt x="616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580" y="81"/>
                  <a:pt x="580" y="81"/>
                  <a:pt x="580" y="81"/>
                </a:cubicBezTo>
                <a:cubicBezTo>
                  <a:pt x="571" y="73"/>
                  <a:pt x="559" y="68"/>
                  <a:pt x="545" y="68"/>
                </a:cubicBezTo>
                <a:cubicBezTo>
                  <a:pt x="514" y="68"/>
                  <a:pt x="493" y="93"/>
                  <a:pt x="493" y="124"/>
                </a:cubicBezTo>
                <a:moveTo>
                  <a:pt x="394" y="124"/>
                </a:moveTo>
                <a:cubicBezTo>
                  <a:pt x="394" y="110"/>
                  <a:pt x="404" y="99"/>
                  <a:pt x="418" y="99"/>
                </a:cubicBezTo>
                <a:cubicBezTo>
                  <a:pt x="432" y="99"/>
                  <a:pt x="443" y="110"/>
                  <a:pt x="443" y="124"/>
                </a:cubicBezTo>
                <a:cubicBezTo>
                  <a:pt x="443" y="138"/>
                  <a:pt x="432" y="149"/>
                  <a:pt x="418" y="149"/>
                </a:cubicBezTo>
                <a:cubicBezTo>
                  <a:pt x="403" y="149"/>
                  <a:pt x="394" y="138"/>
                  <a:pt x="394" y="124"/>
                </a:cubicBezTo>
                <a:moveTo>
                  <a:pt x="355" y="124"/>
                </a:moveTo>
                <a:cubicBezTo>
                  <a:pt x="355" y="155"/>
                  <a:pt x="377" y="180"/>
                  <a:pt x="407" y="180"/>
                </a:cubicBezTo>
                <a:cubicBezTo>
                  <a:pt x="422" y="180"/>
                  <a:pt x="434" y="173"/>
                  <a:pt x="442" y="165"/>
                </a:cubicBezTo>
                <a:cubicBezTo>
                  <a:pt x="442" y="165"/>
                  <a:pt x="442" y="165"/>
                  <a:pt x="442" y="165"/>
                </a:cubicBezTo>
                <a:cubicBezTo>
                  <a:pt x="442" y="176"/>
                  <a:pt x="442" y="176"/>
                  <a:pt x="442" y="176"/>
                </a:cubicBezTo>
                <a:cubicBezTo>
                  <a:pt x="478" y="176"/>
                  <a:pt x="478" y="176"/>
                  <a:pt x="478" y="176"/>
                </a:cubicBezTo>
                <a:cubicBezTo>
                  <a:pt x="478" y="71"/>
                  <a:pt x="478" y="71"/>
                  <a:pt x="478" y="71"/>
                </a:cubicBezTo>
                <a:cubicBezTo>
                  <a:pt x="442" y="71"/>
                  <a:pt x="442" y="71"/>
                  <a:pt x="442" y="71"/>
                </a:cubicBezTo>
                <a:cubicBezTo>
                  <a:pt x="442" y="81"/>
                  <a:pt x="442" y="81"/>
                  <a:pt x="442" y="81"/>
                </a:cubicBezTo>
                <a:cubicBezTo>
                  <a:pt x="433" y="73"/>
                  <a:pt x="421" y="68"/>
                  <a:pt x="407" y="68"/>
                </a:cubicBezTo>
                <a:cubicBezTo>
                  <a:pt x="377" y="68"/>
                  <a:pt x="355" y="93"/>
                  <a:pt x="355" y="124"/>
                </a:cubicBezTo>
                <a:moveTo>
                  <a:pt x="260" y="124"/>
                </a:moveTo>
                <a:cubicBezTo>
                  <a:pt x="260" y="110"/>
                  <a:pt x="271" y="99"/>
                  <a:pt x="284" y="99"/>
                </a:cubicBezTo>
                <a:cubicBezTo>
                  <a:pt x="298" y="99"/>
                  <a:pt x="309" y="110"/>
                  <a:pt x="309" y="124"/>
                </a:cubicBezTo>
                <a:cubicBezTo>
                  <a:pt x="309" y="138"/>
                  <a:pt x="298" y="149"/>
                  <a:pt x="284" y="149"/>
                </a:cubicBezTo>
                <a:cubicBezTo>
                  <a:pt x="270" y="149"/>
                  <a:pt x="260" y="138"/>
                  <a:pt x="260" y="124"/>
                </a:cubicBezTo>
                <a:moveTo>
                  <a:pt x="221" y="124"/>
                </a:moveTo>
                <a:cubicBezTo>
                  <a:pt x="221" y="156"/>
                  <a:pt x="247" y="180"/>
                  <a:pt x="285" y="180"/>
                </a:cubicBezTo>
                <a:cubicBezTo>
                  <a:pt x="321" y="180"/>
                  <a:pt x="347" y="156"/>
                  <a:pt x="347" y="124"/>
                </a:cubicBezTo>
                <a:cubicBezTo>
                  <a:pt x="347" y="91"/>
                  <a:pt x="319" y="68"/>
                  <a:pt x="285" y="68"/>
                </a:cubicBezTo>
                <a:cubicBezTo>
                  <a:pt x="249" y="68"/>
                  <a:pt x="221" y="91"/>
                  <a:pt x="221" y="124"/>
                </a:cubicBezTo>
                <a:moveTo>
                  <a:pt x="134" y="176"/>
                </a:moveTo>
                <a:cubicBezTo>
                  <a:pt x="170" y="176"/>
                  <a:pt x="170" y="176"/>
                  <a:pt x="170" y="176"/>
                </a:cubicBezTo>
                <a:cubicBezTo>
                  <a:pt x="170" y="121"/>
                  <a:pt x="170" y="121"/>
                  <a:pt x="170" y="121"/>
                </a:cubicBezTo>
                <a:cubicBezTo>
                  <a:pt x="170" y="119"/>
                  <a:pt x="173" y="100"/>
                  <a:pt x="192" y="100"/>
                </a:cubicBezTo>
                <a:cubicBezTo>
                  <a:pt x="204" y="100"/>
                  <a:pt x="210" y="106"/>
                  <a:pt x="210" y="106"/>
                </a:cubicBezTo>
                <a:cubicBezTo>
                  <a:pt x="226" y="75"/>
                  <a:pt x="226" y="75"/>
                  <a:pt x="226" y="75"/>
                </a:cubicBezTo>
                <a:cubicBezTo>
                  <a:pt x="226" y="75"/>
                  <a:pt x="216" y="68"/>
                  <a:pt x="203" y="68"/>
                </a:cubicBezTo>
                <a:cubicBezTo>
                  <a:pt x="182" y="68"/>
                  <a:pt x="171" y="87"/>
                  <a:pt x="171" y="87"/>
                </a:cubicBezTo>
                <a:cubicBezTo>
                  <a:pt x="170" y="87"/>
                  <a:pt x="170" y="87"/>
                  <a:pt x="170" y="87"/>
                </a:cubicBezTo>
                <a:cubicBezTo>
                  <a:pt x="170" y="71"/>
                  <a:pt x="170" y="71"/>
                  <a:pt x="170" y="71"/>
                </a:cubicBezTo>
                <a:cubicBezTo>
                  <a:pt x="134" y="71"/>
                  <a:pt x="134" y="71"/>
                  <a:pt x="134" y="71"/>
                </a:cubicBezTo>
                <a:lnTo>
                  <a:pt x="134" y="176"/>
                </a:lnTo>
                <a:close/>
                <a:moveTo>
                  <a:pt x="38" y="147"/>
                </a:moveTo>
                <a:cubicBezTo>
                  <a:pt x="38" y="107"/>
                  <a:pt x="38" y="107"/>
                  <a:pt x="38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69" y="107"/>
                  <a:pt x="79" y="112"/>
                  <a:pt x="79" y="128"/>
                </a:cubicBezTo>
                <a:cubicBezTo>
                  <a:pt x="79" y="141"/>
                  <a:pt x="69" y="147"/>
                  <a:pt x="50" y="147"/>
                </a:cubicBezTo>
                <a:lnTo>
                  <a:pt x="38" y="147"/>
                </a:lnTo>
                <a:close/>
                <a:moveTo>
                  <a:pt x="38" y="74"/>
                </a:moveTo>
                <a:cubicBezTo>
                  <a:pt x="38" y="37"/>
                  <a:pt x="38" y="37"/>
                  <a:pt x="38" y="37"/>
                </a:cubicBezTo>
                <a:cubicBezTo>
                  <a:pt x="41" y="37"/>
                  <a:pt x="41" y="37"/>
                  <a:pt x="41" y="37"/>
                </a:cubicBezTo>
                <a:cubicBezTo>
                  <a:pt x="58" y="37"/>
                  <a:pt x="67" y="42"/>
                  <a:pt x="67" y="54"/>
                </a:cubicBezTo>
                <a:cubicBezTo>
                  <a:pt x="67" y="69"/>
                  <a:pt x="58" y="74"/>
                  <a:pt x="41" y="74"/>
                </a:cubicBezTo>
                <a:lnTo>
                  <a:pt x="38" y="74"/>
                </a:lnTo>
                <a:close/>
                <a:moveTo>
                  <a:pt x="0" y="8"/>
                </a:moveTo>
                <a:cubicBezTo>
                  <a:pt x="0" y="176"/>
                  <a:pt x="0" y="176"/>
                  <a:pt x="0" y="176"/>
                </a:cubicBezTo>
                <a:cubicBezTo>
                  <a:pt x="64" y="176"/>
                  <a:pt x="64" y="176"/>
                  <a:pt x="64" y="176"/>
                </a:cubicBezTo>
                <a:cubicBezTo>
                  <a:pt x="99" y="176"/>
                  <a:pt x="119" y="157"/>
                  <a:pt x="119" y="129"/>
                </a:cubicBezTo>
                <a:cubicBezTo>
                  <a:pt x="119" y="102"/>
                  <a:pt x="104" y="90"/>
                  <a:pt x="83" y="87"/>
                </a:cubicBezTo>
                <a:cubicBezTo>
                  <a:pt x="97" y="79"/>
                  <a:pt x="104" y="66"/>
                  <a:pt x="104" y="51"/>
                </a:cubicBezTo>
                <a:cubicBezTo>
                  <a:pt x="104" y="18"/>
                  <a:pt x="81" y="8"/>
                  <a:pt x="52" y="8"/>
                </a:cubicBezTo>
                <a:lnTo>
                  <a:pt x="0" y="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379FD76-CADF-463A-B3A6-D7C634796A0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450" y="6521450"/>
            <a:ext cx="1096963" cy="217488"/>
          </a:xfrm>
          <a:custGeom>
            <a:avLst/>
            <a:gdLst>
              <a:gd name="T0" fmla="*/ 851 w 906"/>
              <a:gd name="T1" fmla="*/ 176 h 179"/>
              <a:gd name="T2" fmla="*/ 872 w 906"/>
              <a:gd name="T3" fmla="*/ 99 h 179"/>
              <a:gd name="T4" fmla="*/ 906 w 906"/>
              <a:gd name="T5" fmla="*/ 74 h 179"/>
              <a:gd name="T6" fmla="*/ 851 w 906"/>
              <a:gd name="T7" fmla="*/ 86 h 179"/>
              <a:gd name="T8" fmla="*/ 851 w 906"/>
              <a:gd name="T9" fmla="*/ 71 h 179"/>
              <a:gd name="T10" fmla="*/ 815 w 906"/>
              <a:gd name="T11" fmla="*/ 176 h 179"/>
              <a:gd name="T12" fmla="*/ 738 w 906"/>
              <a:gd name="T13" fmla="*/ 99 h 179"/>
              <a:gd name="T14" fmla="*/ 738 w 906"/>
              <a:gd name="T15" fmla="*/ 148 h 179"/>
              <a:gd name="T16" fmla="*/ 675 w 906"/>
              <a:gd name="T17" fmla="*/ 124 h 179"/>
              <a:gd name="T18" fmla="*/ 801 w 906"/>
              <a:gd name="T19" fmla="*/ 124 h 179"/>
              <a:gd name="T20" fmla="*/ 675 w 906"/>
              <a:gd name="T21" fmla="*/ 124 h 179"/>
              <a:gd name="T22" fmla="*/ 600 w 906"/>
              <a:gd name="T23" fmla="*/ 99 h 179"/>
              <a:gd name="T24" fmla="*/ 600 w 906"/>
              <a:gd name="T25" fmla="*/ 148 h 179"/>
              <a:gd name="T26" fmla="*/ 537 w 906"/>
              <a:gd name="T27" fmla="*/ 124 h 179"/>
              <a:gd name="T28" fmla="*/ 624 w 906"/>
              <a:gd name="T29" fmla="*/ 164 h 179"/>
              <a:gd name="T30" fmla="*/ 624 w 906"/>
              <a:gd name="T31" fmla="*/ 176 h 179"/>
              <a:gd name="T32" fmla="*/ 660 w 906"/>
              <a:gd name="T33" fmla="*/ 0 h 179"/>
              <a:gd name="T34" fmla="*/ 624 w 906"/>
              <a:gd name="T35" fmla="*/ 81 h 179"/>
              <a:gd name="T36" fmla="*/ 537 w 906"/>
              <a:gd name="T37" fmla="*/ 124 h 179"/>
              <a:gd name="T38" fmla="*/ 522 w 906"/>
              <a:gd name="T39" fmla="*/ 71 h 179"/>
              <a:gd name="T40" fmla="*/ 486 w 906"/>
              <a:gd name="T41" fmla="*/ 176 h 179"/>
              <a:gd name="T42" fmla="*/ 505 w 906"/>
              <a:gd name="T43" fmla="*/ 6 h 179"/>
              <a:gd name="T44" fmla="*/ 505 w 906"/>
              <a:gd name="T45" fmla="*/ 49 h 179"/>
              <a:gd name="T46" fmla="*/ 505 w 906"/>
              <a:gd name="T47" fmla="*/ 6 h 179"/>
              <a:gd name="T48" fmla="*/ 423 w 906"/>
              <a:gd name="T49" fmla="*/ 176 h 179"/>
              <a:gd name="T50" fmla="*/ 445 w 906"/>
              <a:gd name="T51" fmla="*/ 99 h 179"/>
              <a:gd name="T52" fmla="*/ 479 w 906"/>
              <a:gd name="T53" fmla="*/ 74 h 179"/>
              <a:gd name="T54" fmla="*/ 423 w 906"/>
              <a:gd name="T55" fmla="*/ 86 h 179"/>
              <a:gd name="T56" fmla="*/ 423 w 906"/>
              <a:gd name="T57" fmla="*/ 71 h 179"/>
              <a:gd name="T58" fmla="*/ 387 w 906"/>
              <a:gd name="T59" fmla="*/ 176 h 179"/>
              <a:gd name="T60" fmla="*/ 324 w 906"/>
              <a:gd name="T61" fmla="*/ 176 h 179"/>
              <a:gd name="T62" fmla="*/ 345 w 906"/>
              <a:gd name="T63" fmla="*/ 99 h 179"/>
              <a:gd name="T64" fmla="*/ 379 w 906"/>
              <a:gd name="T65" fmla="*/ 74 h 179"/>
              <a:gd name="T66" fmla="*/ 324 w 906"/>
              <a:gd name="T67" fmla="*/ 86 h 179"/>
              <a:gd name="T68" fmla="*/ 324 w 906"/>
              <a:gd name="T69" fmla="*/ 71 h 179"/>
              <a:gd name="T70" fmla="*/ 287 w 906"/>
              <a:gd name="T71" fmla="*/ 176 h 179"/>
              <a:gd name="T72" fmla="*/ 210 w 906"/>
              <a:gd name="T73" fmla="*/ 99 h 179"/>
              <a:gd name="T74" fmla="*/ 210 w 906"/>
              <a:gd name="T75" fmla="*/ 148 h 179"/>
              <a:gd name="T76" fmla="*/ 147 w 906"/>
              <a:gd name="T77" fmla="*/ 124 h 179"/>
              <a:gd name="T78" fmla="*/ 273 w 906"/>
              <a:gd name="T79" fmla="*/ 124 h 179"/>
              <a:gd name="T80" fmla="*/ 147 w 906"/>
              <a:gd name="T81" fmla="*/ 124 h 179"/>
              <a:gd name="T82" fmla="*/ 42 w 906"/>
              <a:gd name="T83" fmla="*/ 91 h 179"/>
              <a:gd name="T84" fmla="*/ 131 w 906"/>
              <a:gd name="T85" fmla="*/ 52 h 179"/>
              <a:gd name="T86" fmla="*/ 91 w 906"/>
              <a:gd name="T87" fmla="*/ 4 h 179"/>
              <a:gd name="T88" fmla="*/ 91 w 906"/>
              <a:gd name="T89" fmla="*/ 179 h 179"/>
              <a:gd name="T90" fmla="*/ 131 w 906"/>
              <a:gd name="T91" fmla="*/ 13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06" h="179">
                <a:moveTo>
                  <a:pt x="815" y="176"/>
                </a:moveTo>
                <a:cubicBezTo>
                  <a:pt x="851" y="176"/>
                  <a:pt x="851" y="176"/>
                  <a:pt x="851" y="176"/>
                </a:cubicBezTo>
                <a:cubicBezTo>
                  <a:pt x="851" y="121"/>
                  <a:pt x="851" y="121"/>
                  <a:pt x="851" y="121"/>
                </a:cubicBezTo>
                <a:cubicBezTo>
                  <a:pt x="851" y="118"/>
                  <a:pt x="854" y="99"/>
                  <a:pt x="872" y="99"/>
                </a:cubicBezTo>
                <a:cubicBezTo>
                  <a:pt x="885" y="99"/>
                  <a:pt x="891" y="105"/>
                  <a:pt x="891" y="105"/>
                </a:cubicBezTo>
                <a:cubicBezTo>
                  <a:pt x="906" y="74"/>
                  <a:pt x="906" y="74"/>
                  <a:pt x="906" y="74"/>
                </a:cubicBezTo>
                <a:cubicBezTo>
                  <a:pt x="906" y="74"/>
                  <a:pt x="897" y="68"/>
                  <a:pt x="884" y="68"/>
                </a:cubicBezTo>
                <a:cubicBezTo>
                  <a:pt x="863" y="68"/>
                  <a:pt x="851" y="86"/>
                  <a:pt x="851" y="86"/>
                </a:cubicBezTo>
                <a:cubicBezTo>
                  <a:pt x="851" y="86"/>
                  <a:pt x="851" y="86"/>
                  <a:pt x="851" y="86"/>
                </a:cubicBezTo>
                <a:cubicBezTo>
                  <a:pt x="851" y="71"/>
                  <a:pt x="851" y="71"/>
                  <a:pt x="851" y="71"/>
                </a:cubicBezTo>
                <a:cubicBezTo>
                  <a:pt x="815" y="71"/>
                  <a:pt x="815" y="71"/>
                  <a:pt x="815" y="71"/>
                </a:cubicBezTo>
                <a:lnTo>
                  <a:pt x="815" y="176"/>
                </a:lnTo>
                <a:close/>
                <a:moveTo>
                  <a:pt x="713" y="124"/>
                </a:moveTo>
                <a:cubicBezTo>
                  <a:pt x="713" y="109"/>
                  <a:pt x="724" y="99"/>
                  <a:pt x="738" y="99"/>
                </a:cubicBezTo>
                <a:cubicBezTo>
                  <a:pt x="751" y="99"/>
                  <a:pt x="762" y="109"/>
                  <a:pt x="762" y="124"/>
                </a:cubicBezTo>
                <a:cubicBezTo>
                  <a:pt x="762" y="138"/>
                  <a:pt x="752" y="148"/>
                  <a:pt x="738" y="148"/>
                </a:cubicBezTo>
                <a:cubicBezTo>
                  <a:pt x="723" y="148"/>
                  <a:pt x="713" y="138"/>
                  <a:pt x="713" y="124"/>
                </a:cubicBezTo>
                <a:moveTo>
                  <a:pt x="675" y="124"/>
                </a:moveTo>
                <a:cubicBezTo>
                  <a:pt x="675" y="156"/>
                  <a:pt x="700" y="179"/>
                  <a:pt x="738" y="179"/>
                </a:cubicBezTo>
                <a:cubicBezTo>
                  <a:pt x="774" y="179"/>
                  <a:pt x="801" y="156"/>
                  <a:pt x="801" y="124"/>
                </a:cubicBezTo>
                <a:cubicBezTo>
                  <a:pt x="801" y="91"/>
                  <a:pt x="773" y="68"/>
                  <a:pt x="738" y="68"/>
                </a:cubicBezTo>
                <a:cubicBezTo>
                  <a:pt x="702" y="68"/>
                  <a:pt x="675" y="91"/>
                  <a:pt x="675" y="124"/>
                </a:cubicBezTo>
                <a:moveTo>
                  <a:pt x="576" y="124"/>
                </a:moveTo>
                <a:cubicBezTo>
                  <a:pt x="576" y="109"/>
                  <a:pt x="587" y="99"/>
                  <a:pt x="600" y="99"/>
                </a:cubicBezTo>
                <a:cubicBezTo>
                  <a:pt x="614" y="99"/>
                  <a:pt x="625" y="109"/>
                  <a:pt x="625" y="124"/>
                </a:cubicBezTo>
                <a:cubicBezTo>
                  <a:pt x="625" y="138"/>
                  <a:pt x="614" y="148"/>
                  <a:pt x="600" y="148"/>
                </a:cubicBezTo>
                <a:cubicBezTo>
                  <a:pt x="585" y="148"/>
                  <a:pt x="576" y="138"/>
                  <a:pt x="576" y="124"/>
                </a:cubicBezTo>
                <a:moveTo>
                  <a:pt x="537" y="124"/>
                </a:moveTo>
                <a:cubicBezTo>
                  <a:pt x="537" y="154"/>
                  <a:pt x="559" y="179"/>
                  <a:pt x="589" y="179"/>
                </a:cubicBezTo>
                <a:cubicBezTo>
                  <a:pt x="604" y="179"/>
                  <a:pt x="616" y="173"/>
                  <a:pt x="624" y="164"/>
                </a:cubicBezTo>
                <a:cubicBezTo>
                  <a:pt x="624" y="164"/>
                  <a:pt x="624" y="164"/>
                  <a:pt x="624" y="164"/>
                </a:cubicBezTo>
                <a:cubicBezTo>
                  <a:pt x="624" y="176"/>
                  <a:pt x="624" y="176"/>
                  <a:pt x="624" y="176"/>
                </a:cubicBezTo>
                <a:cubicBezTo>
                  <a:pt x="660" y="176"/>
                  <a:pt x="660" y="176"/>
                  <a:pt x="660" y="176"/>
                </a:cubicBezTo>
                <a:cubicBezTo>
                  <a:pt x="660" y="0"/>
                  <a:pt x="660" y="0"/>
                  <a:pt x="660" y="0"/>
                </a:cubicBezTo>
                <a:cubicBezTo>
                  <a:pt x="624" y="0"/>
                  <a:pt x="624" y="0"/>
                  <a:pt x="624" y="0"/>
                </a:cubicBezTo>
                <a:cubicBezTo>
                  <a:pt x="624" y="81"/>
                  <a:pt x="624" y="81"/>
                  <a:pt x="624" y="81"/>
                </a:cubicBezTo>
                <a:cubicBezTo>
                  <a:pt x="615" y="73"/>
                  <a:pt x="604" y="68"/>
                  <a:pt x="589" y="68"/>
                </a:cubicBezTo>
                <a:cubicBezTo>
                  <a:pt x="559" y="68"/>
                  <a:pt x="537" y="93"/>
                  <a:pt x="537" y="124"/>
                </a:cubicBezTo>
                <a:moveTo>
                  <a:pt x="486" y="71"/>
                </a:moveTo>
                <a:cubicBezTo>
                  <a:pt x="522" y="71"/>
                  <a:pt x="522" y="71"/>
                  <a:pt x="522" y="71"/>
                </a:cubicBezTo>
                <a:cubicBezTo>
                  <a:pt x="522" y="176"/>
                  <a:pt x="522" y="176"/>
                  <a:pt x="522" y="176"/>
                </a:cubicBezTo>
                <a:cubicBezTo>
                  <a:pt x="486" y="176"/>
                  <a:pt x="486" y="176"/>
                  <a:pt x="486" y="176"/>
                </a:cubicBezTo>
                <a:lnTo>
                  <a:pt x="486" y="71"/>
                </a:lnTo>
                <a:close/>
                <a:moveTo>
                  <a:pt x="505" y="6"/>
                </a:moveTo>
                <a:cubicBezTo>
                  <a:pt x="493" y="6"/>
                  <a:pt x="483" y="16"/>
                  <a:pt x="483" y="28"/>
                </a:cubicBezTo>
                <a:cubicBezTo>
                  <a:pt x="483" y="39"/>
                  <a:pt x="493" y="49"/>
                  <a:pt x="505" y="49"/>
                </a:cubicBezTo>
                <a:cubicBezTo>
                  <a:pt x="517" y="49"/>
                  <a:pt x="526" y="39"/>
                  <a:pt x="526" y="28"/>
                </a:cubicBezTo>
                <a:cubicBezTo>
                  <a:pt x="526" y="16"/>
                  <a:pt x="517" y="6"/>
                  <a:pt x="505" y="6"/>
                </a:cubicBezTo>
                <a:moveTo>
                  <a:pt x="387" y="176"/>
                </a:moveTo>
                <a:cubicBezTo>
                  <a:pt x="423" y="176"/>
                  <a:pt x="423" y="176"/>
                  <a:pt x="423" y="176"/>
                </a:cubicBezTo>
                <a:cubicBezTo>
                  <a:pt x="423" y="121"/>
                  <a:pt x="423" y="121"/>
                  <a:pt x="423" y="121"/>
                </a:cubicBezTo>
                <a:cubicBezTo>
                  <a:pt x="423" y="118"/>
                  <a:pt x="426" y="99"/>
                  <a:pt x="445" y="99"/>
                </a:cubicBezTo>
                <a:cubicBezTo>
                  <a:pt x="457" y="99"/>
                  <a:pt x="463" y="105"/>
                  <a:pt x="463" y="105"/>
                </a:cubicBezTo>
                <a:cubicBezTo>
                  <a:pt x="479" y="74"/>
                  <a:pt x="479" y="74"/>
                  <a:pt x="479" y="74"/>
                </a:cubicBezTo>
                <a:cubicBezTo>
                  <a:pt x="479" y="74"/>
                  <a:pt x="469" y="68"/>
                  <a:pt x="456" y="68"/>
                </a:cubicBezTo>
                <a:cubicBezTo>
                  <a:pt x="435" y="68"/>
                  <a:pt x="423" y="86"/>
                  <a:pt x="423" y="86"/>
                </a:cubicBezTo>
                <a:cubicBezTo>
                  <a:pt x="423" y="86"/>
                  <a:pt x="423" y="86"/>
                  <a:pt x="423" y="86"/>
                </a:cubicBezTo>
                <a:cubicBezTo>
                  <a:pt x="423" y="71"/>
                  <a:pt x="423" y="71"/>
                  <a:pt x="423" y="71"/>
                </a:cubicBezTo>
                <a:cubicBezTo>
                  <a:pt x="387" y="71"/>
                  <a:pt x="387" y="71"/>
                  <a:pt x="387" y="71"/>
                </a:cubicBezTo>
                <a:lnTo>
                  <a:pt x="387" y="176"/>
                </a:lnTo>
                <a:close/>
                <a:moveTo>
                  <a:pt x="287" y="176"/>
                </a:moveTo>
                <a:cubicBezTo>
                  <a:pt x="324" y="176"/>
                  <a:pt x="324" y="176"/>
                  <a:pt x="324" y="176"/>
                </a:cubicBezTo>
                <a:cubicBezTo>
                  <a:pt x="324" y="121"/>
                  <a:pt x="324" y="121"/>
                  <a:pt x="324" y="121"/>
                </a:cubicBezTo>
                <a:cubicBezTo>
                  <a:pt x="324" y="118"/>
                  <a:pt x="326" y="99"/>
                  <a:pt x="345" y="99"/>
                </a:cubicBezTo>
                <a:cubicBezTo>
                  <a:pt x="357" y="99"/>
                  <a:pt x="364" y="105"/>
                  <a:pt x="364" y="105"/>
                </a:cubicBezTo>
                <a:cubicBezTo>
                  <a:pt x="379" y="74"/>
                  <a:pt x="379" y="74"/>
                  <a:pt x="379" y="74"/>
                </a:cubicBezTo>
                <a:cubicBezTo>
                  <a:pt x="379" y="74"/>
                  <a:pt x="370" y="68"/>
                  <a:pt x="356" y="68"/>
                </a:cubicBezTo>
                <a:cubicBezTo>
                  <a:pt x="336" y="68"/>
                  <a:pt x="324" y="86"/>
                  <a:pt x="324" y="86"/>
                </a:cubicBezTo>
                <a:cubicBezTo>
                  <a:pt x="324" y="86"/>
                  <a:pt x="324" y="86"/>
                  <a:pt x="324" y="86"/>
                </a:cubicBezTo>
                <a:cubicBezTo>
                  <a:pt x="324" y="71"/>
                  <a:pt x="324" y="71"/>
                  <a:pt x="324" y="71"/>
                </a:cubicBezTo>
                <a:cubicBezTo>
                  <a:pt x="287" y="71"/>
                  <a:pt x="287" y="71"/>
                  <a:pt x="287" y="71"/>
                </a:cubicBezTo>
                <a:lnTo>
                  <a:pt x="287" y="176"/>
                </a:lnTo>
                <a:close/>
                <a:moveTo>
                  <a:pt x="186" y="124"/>
                </a:moveTo>
                <a:cubicBezTo>
                  <a:pt x="186" y="109"/>
                  <a:pt x="197" y="99"/>
                  <a:pt x="210" y="99"/>
                </a:cubicBezTo>
                <a:cubicBezTo>
                  <a:pt x="224" y="99"/>
                  <a:pt x="235" y="109"/>
                  <a:pt x="235" y="124"/>
                </a:cubicBezTo>
                <a:cubicBezTo>
                  <a:pt x="235" y="138"/>
                  <a:pt x="224" y="148"/>
                  <a:pt x="210" y="148"/>
                </a:cubicBezTo>
                <a:cubicBezTo>
                  <a:pt x="196" y="148"/>
                  <a:pt x="186" y="138"/>
                  <a:pt x="186" y="124"/>
                </a:cubicBezTo>
                <a:moveTo>
                  <a:pt x="147" y="124"/>
                </a:moveTo>
                <a:cubicBezTo>
                  <a:pt x="147" y="156"/>
                  <a:pt x="173" y="179"/>
                  <a:pt x="211" y="179"/>
                </a:cubicBezTo>
                <a:cubicBezTo>
                  <a:pt x="247" y="179"/>
                  <a:pt x="273" y="156"/>
                  <a:pt x="273" y="124"/>
                </a:cubicBezTo>
                <a:cubicBezTo>
                  <a:pt x="273" y="91"/>
                  <a:pt x="245" y="68"/>
                  <a:pt x="211" y="68"/>
                </a:cubicBezTo>
                <a:cubicBezTo>
                  <a:pt x="175" y="68"/>
                  <a:pt x="147" y="91"/>
                  <a:pt x="147" y="124"/>
                </a:cubicBezTo>
                <a:moveTo>
                  <a:pt x="97" y="141"/>
                </a:moveTo>
                <a:cubicBezTo>
                  <a:pt x="59" y="141"/>
                  <a:pt x="42" y="114"/>
                  <a:pt x="42" y="91"/>
                </a:cubicBezTo>
                <a:cubicBezTo>
                  <a:pt x="42" y="69"/>
                  <a:pt x="59" y="42"/>
                  <a:pt x="97" y="42"/>
                </a:cubicBezTo>
                <a:cubicBezTo>
                  <a:pt x="117" y="42"/>
                  <a:pt x="131" y="52"/>
                  <a:pt x="131" y="52"/>
                </a:cubicBezTo>
                <a:cubicBezTo>
                  <a:pt x="147" y="20"/>
                  <a:pt x="147" y="20"/>
                  <a:pt x="147" y="20"/>
                </a:cubicBezTo>
                <a:cubicBezTo>
                  <a:pt x="147" y="20"/>
                  <a:pt x="128" y="4"/>
                  <a:pt x="91" y="4"/>
                </a:cubicBezTo>
                <a:cubicBezTo>
                  <a:pt x="44" y="4"/>
                  <a:pt x="0" y="43"/>
                  <a:pt x="0" y="92"/>
                </a:cubicBezTo>
                <a:cubicBezTo>
                  <a:pt x="0" y="140"/>
                  <a:pt x="44" y="179"/>
                  <a:pt x="91" y="179"/>
                </a:cubicBezTo>
                <a:cubicBezTo>
                  <a:pt x="128" y="179"/>
                  <a:pt x="147" y="163"/>
                  <a:pt x="147" y="163"/>
                </a:cubicBezTo>
                <a:cubicBezTo>
                  <a:pt x="131" y="131"/>
                  <a:pt x="131" y="131"/>
                  <a:pt x="131" y="131"/>
                </a:cubicBezTo>
                <a:cubicBezTo>
                  <a:pt x="131" y="131"/>
                  <a:pt x="117" y="141"/>
                  <a:pt x="97" y="141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5B790C-67D0-4315-A267-1C14B573CA3B}"/>
              </a:ext>
            </a:extLst>
          </p:cNvPr>
          <p:cNvSpPr txBox="1"/>
          <p:nvPr userDrawn="1"/>
        </p:nvSpPr>
        <p:spPr>
          <a:xfrm>
            <a:off x="2430780" y="6163945"/>
            <a:ext cx="6408420" cy="685800"/>
          </a:xfrm>
          <a:prstGeom prst="rect">
            <a:avLst/>
          </a:prstGeom>
          <a:noFill/>
        </p:spPr>
        <p:txBody>
          <a:bodyPr wrap="square" tIns="91440" bIns="91440" rtlCol="0" anchor="ctr" anchorCtr="0">
            <a:noAutofit/>
          </a:bodyPr>
          <a:lstStyle/>
          <a:p>
            <a:pPr algn="r"/>
            <a:r>
              <a:rPr lang="en-US" sz="1400" b="0" spc="60" baseline="0" dirty="0">
                <a:solidFill>
                  <a:schemeClr val="bg1">
                    <a:lumMod val="50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Design Commission Briefing #2</a:t>
            </a:r>
          </a:p>
        </p:txBody>
      </p:sp>
    </p:spTree>
    <p:extLst>
      <p:ext uri="{BB962C8B-B14F-4D97-AF65-F5344CB8AC3E}">
        <p14:creationId xmlns:p14="http://schemas.microsoft.com/office/powerpoint/2010/main" val="71422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3" r:id="rId2"/>
    <p:sldLayoutId id="2147483672" r:id="rId3"/>
    <p:sldLayoutId id="2147483664" r:id="rId4"/>
    <p:sldLayoutId id="2147483665" r:id="rId5"/>
    <p:sldLayoutId id="2147483674" r:id="rId6"/>
    <p:sldLayoutId id="2147483666" r:id="rId7"/>
    <p:sldLayoutId id="2147483669" r:id="rId8"/>
    <p:sldLayoutId id="2147483683" r:id="rId9"/>
    <p:sldLayoutId id="2147483684" r:id="rId10"/>
    <p:sldLayoutId id="2147483677" r:id="rId11"/>
    <p:sldLayoutId id="2147483676" r:id="rId12"/>
    <p:sldLayoutId id="2147483673" r:id="rId13"/>
    <p:sldLayoutId id="2147483687" r:id="rId14"/>
    <p:sldLayoutId id="2147483690" r:id="rId15"/>
    <p:sldLayoutId id="2147483692" r:id="rId16"/>
    <p:sldLayoutId id="2147483693" r:id="rId17"/>
    <p:sldLayoutId id="214748369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2" userDrawn="1">
          <p15:clr>
            <a:srgbClr val="F26B43"/>
          </p15:clr>
        </p15:guide>
        <p15:guide id="2" orient="horz" pos="372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5568" userDrawn="1">
          <p15:clr>
            <a:srgbClr val="F26B43"/>
          </p15:clr>
        </p15:guide>
        <p15:guide id="5" orient="horz" pos="552" userDrawn="1">
          <p15:clr>
            <a:srgbClr val="A4A3A4"/>
          </p15:clr>
        </p15:guide>
        <p15:guide id="6" orient="horz" pos="624" userDrawn="1">
          <p15:clr>
            <a:srgbClr val="A4A3A4"/>
          </p15:clr>
        </p15:guide>
        <p15:guide id="7" orient="horz" pos="1008" userDrawn="1">
          <p15:clr>
            <a:srgbClr val="5ACBF0"/>
          </p15:clr>
        </p15:guide>
        <p15:guide id="8" orient="horz" pos="1080" userDrawn="1">
          <p15:clr>
            <a:srgbClr val="5ACBF0"/>
          </p15:clr>
        </p15:guide>
        <p15:guide id="9" orient="horz" pos="1464" userDrawn="1">
          <p15:clr>
            <a:srgbClr val="A4A3A4"/>
          </p15:clr>
        </p15:guide>
        <p15:guide id="10" orient="horz" pos="1536" userDrawn="1">
          <p15:clr>
            <a:srgbClr val="A4A3A4"/>
          </p15:clr>
        </p15:guide>
        <p15:guide id="11" orient="horz" pos="1920" userDrawn="1">
          <p15:clr>
            <a:srgbClr val="5ACBF0"/>
          </p15:clr>
        </p15:guide>
        <p15:guide id="12" orient="horz" pos="1992" userDrawn="1">
          <p15:clr>
            <a:srgbClr val="5ACBF0"/>
          </p15:clr>
        </p15:guide>
        <p15:guide id="13" orient="horz" pos="2352" userDrawn="1">
          <p15:clr>
            <a:srgbClr val="A4A3A4"/>
          </p15:clr>
        </p15:guide>
        <p15:guide id="14" orient="horz" pos="2424" userDrawn="1">
          <p15:clr>
            <a:srgbClr val="A4A3A4"/>
          </p15:clr>
        </p15:guide>
        <p15:guide id="15" orient="horz" pos="2808" userDrawn="1">
          <p15:clr>
            <a:srgbClr val="5ACBF0"/>
          </p15:clr>
        </p15:guide>
        <p15:guide id="16" orient="horz" pos="2880" userDrawn="1">
          <p15:clr>
            <a:srgbClr val="5ACBF0"/>
          </p15:clr>
        </p15:guide>
        <p15:guide id="17" orient="horz" pos="3264" userDrawn="1">
          <p15:clr>
            <a:srgbClr val="A4A3A4"/>
          </p15:clr>
        </p15:guide>
        <p15:guide id="18" orient="horz" pos="3336" userDrawn="1">
          <p15:clr>
            <a:srgbClr val="A4A3A4"/>
          </p15:clr>
        </p15:guide>
        <p15:guide id="19" pos="576" userDrawn="1">
          <p15:clr>
            <a:srgbClr val="A4A3A4"/>
          </p15:clr>
        </p15:guide>
        <p15:guide id="20" pos="648" userDrawn="1">
          <p15:clr>
            <a:srgbClr val="A4A3A4"/>
          </p15:clr>
        </p15:guide>
        <p15:guide id="21" pos="1032" userDrawn="1">
          <p15:clr>
            <a:srgbClr val="5ACBF0"/>
          </p15:clr>
        </p15:guide>
        <p15:guide id="22" pos="1104" userDrawn="1">
          <p15:clr>
            <a:srgbClr val="5ACBF0"/>
          </p15:clr>
        </p15:guide>
        <p15:guide id="23" pos="1464" userDrawn="1">
          <p15:clr>
            <a:srgbClr val="A4A3A4"/>
          </p15:clr>
        </p15:guide>
        <p15:guide id="24" pos="1536" userDrawn="1">
          <p15:clr>
            <a:srgbClr val="A4A3A4"/>
          </p15:clr>
        </p15:guide>
        <p15:guide id="25" pos="1944" userDrawn="1">
          <p15:clr>
            <a:srgbClr val="5ACBF0"/>
          </p15:clr>
        </p15:guide>
        <p15:guide id="26" pos="2016" userDrawn="1">
          <p15:clr>
            <a:srgbClr val="5ACBF0"/>
          </p15:clr>
        </p15:guide>
        <p15:guide id="27" pos="2376" userDrawn="1">
          <p15:clr>
            <a:srgbClr val="A4A3A4"/>
          </p15:clr>
        </p15:guide>
        <p15:guide id="28" pos="2448" userDrawn="1">
          <p15:clr>
            <a:srgbClr val="A4A3A4"/>
          </p15:clr>
        </p15:guide>
        <p15:guide id="29" pos="2832" userDrawn="1">
          <p15:clr>
            <a:srgbClr val="5ACBF0"/>
          </p15:clr>
        </p15:guide>
        <p15:guide id="30" pos="2904" userDrawn="1">
          <p15:clr>
            <a:srgbClr val="5ACBF0"/>
          </p15:clr>
        </p15:guide>
        <p15:guide id="31" pos="3288" userDrawn="1">
          <p15:clr>
            <a:srgbClr val="A4A3A4"/>
          </p15:clr>
        </p15:guide>
        <p15:guide id="32" pos="3360" userDrawn="1">
          <p15:clr>
            <a:srgbClr val="A4A3A4"/>
          </p15:clr>
        </p15:guide>
        <p15:guide id="33" pos="3744" userDrawn="1">
          <p15:clr>
            <a:srgbClr val="5ACBF0"/>
          </p15:clr>
        </p15:guide>
        <p15:guide id="34" pos="3816" userDrawn="1">
          <p15:clr>
            <a:srgbClr val="5ACBF0"/>
          </p15:clr>
        </p15:guide>
        <p15:guide id="35" pos="4200" userDrawn="1">
          <p15:clr>
            <a:srgbClr val="A4A3A4"/>
          </p15:clr>
        </p15:guide>
        <p15:guide id="36" pos="4272" userDrawn="1">
          <p15:clr>
            <a:srgbClr val="A4A3A4"/>
          </p15:clr>
        </p15:guide>
        <p15:guide id="37" pos="4656" userDrawn="1">
          <p15:clr>
            <a:srgbClr val="5ACBF0"/>
          </p15:clr>
        </p15:guide>
        <p15:guide id="38" pos="4728" userDrawn="1">
          <p15:clr>
            <a:srgbClr val="5ACBF0"/>
          </p15:clr>
        </p15:guide>
        <p15:guide id="39" pos="5112" userDrawn="1">
          <p15:clr>
            <a:srgbClr val="A4A3A4"/>
          </p15:clr>
        </p15:guide>
        <p15:guide id="40" pos="5184" userDrawn="1">
          <p15:clr>
            <a:srgbClr val="A4A3A4"/>
          </p15:clr>
        </p15:guide>
        <p15:guide id="41" orient="horz" pos="38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79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0" r:id="rId2"/>
    <p:sldLayoutId id="2147483678" r:id="rId3"/>
    <p:sldLayoutId id="2147483679" r:id="rId4"/>
    <p:sldLayoutId id="2147483685" r:id="rId5"/>
    <p:sldLayoutId id="2147483686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2">
          <p15:clr>
            <a:srgbClr val="F26B43"/>
          </p15:clr>
        </p15:guide>
        <p15:guide id="2" orient="horz" pos="3720">
          <p15:clr>
            <a:srgbClr val="F26B43"/>
          </p15:clr>
        </p15:guide>
        <p15:guide id="3" pos="192">
          <p15:clr>
            <a:srgbClr val="F26B43"/>
          </p15:clr>
        </p15:guide>
        <p15:guide id="4" pos="5568">
          <p15:clr>
            <a:srgbClr val="F26B43"/>
          </p15:clr>
        </p15:guide>
        <p15:guide id="5" orient="horz" pos="552">
          <p15:clr>
            <a:srgbClr val="A4A3A4"/>
          </p15:clr>
        </p15:guide>
        <p15:guide id="6" orient="horz" pos="624">
          <p15:clr>
            <a:srgbClr val="A4A3A4"/>
          </p15:clr>
        </p15:guide>
        <p15:guide id="7" orient="horz" pos="1008">
          <p15:clr>
            <a:srgbClr val="5ACBF0"/>
          </p15:clr>
        </p15:guide>
        <p15:guide id="8" orient="horz" pos="1080">
          <p15:clr>
            <a:srgbClr val="5ACBF0"/>
          </p15:clr>
        </p15:guide>
        <p15:guide id="9" orient="horz" pos="1464">
          <p15:clr>
            <a:srgbClr val="A4A3A4"/>
          </p15:clr>
        </p15:guide>
        <p15:guide id="10" orient="horz" pos="1536">
          <p15:clr>
            <a:srgbClr val="A4A3A4"/>
          </p15:clr>
        </p15:guide>
        <p15:guide id="11" orient="horz" pos="1920">
          <p15:clr>
            <a:srgbClr val="5ACBF0"/>
          </p15:clr>
        </p15:guide>
        <p15:guide id="12" orient="horz" pos="1992">
          <p15:clr>
            <a:srgbClr val="5ACBF0"/>
          </p15:clr>
        </p15:guide>
        <p15:guide id="13" orient="horz" pos="2352">
          <p15:clr>
            <a:srgbClr val="A4A3A4"/>
          </p15:clr>
        </p15:guide>
        <p15:guide id="14" orient="horz" pos="2424">
          <p15:clr>
            <a:srgbClr val="A4A3A4"/>
          </p15:clr>
        </p15:guide>
        <p15:guide id="15" orient="horz" pos="2808">
          <p15:clr>
            <a:srgbClr val="5ACBF0"/>
          </p15:clr>
        </p15:guide>
        <p15:guide id="16" orient="horz" pos="2880">
          <p15:clr>
            <a:srgbClr val="5ACBF0"/>
          </p15:clr>
        </p15:guide>
        <p15:guide id="17" orient="horz" pos="3264">
          <p15:clr>
            <a:srgbClr val="A4A3A4"/>
          </p15:clr>
        </p15:guide>
        <p15:guide id="18" orient="horz" pos="3336">
          <p15:clr>
            <a:srgbClr val="A4A3A4"/>
          </p15:clr>
        </p15:guide>
        <p15:guide id="19" pos="576">
          <p15:clr>
            <a:srgbClr val="A4A3A4"/>
          </p15:clr>
        </p15:guide>
        <p15:guide id="20" pos="648">
          <p15:clr>
            <a:srgbClr val="A4A3A4"/>
          </p15:clr>
        </p15:guide>
        <p15:guide id="21" pos="1032">
          <p15:clr>
            <a:srgbClr val="5ACBF0"/>
          </p15:clr>
        </p15:guide>
        <p15:guide id="22" pos="1104">
          <p15:clr>
            <a:srgbClr val="5ACBF0"/>
          </p15:clr>
        </p15:guide>
        <p15:guide id="23" pos="1464">
          <p15:clr>
            <a:srgbClr val="A4A3A4"/>
          </p15:clr>
        </p15:guide>
        <p15:guide id="24" pos="1536">
          <p15:clr>
            <a:srgbClr val="A4A3A4"/>
          </p15:clr>
        </p15:guide>
        <p15:guide id="25" pos="1944">
          <p15:clr>
            <a:srgbClr val="5ACBF0"/>
          </p15:clr>
        </p15:guide>
        <p15:guide id="26" pos="2016">
          <p15:clr>
            <a:srgbClr val="5ACBF0"/>
          </p15:clr>
        </p15:guide>
        <p15:guide id="27" pos="2376">
          <p15:clr>
            <a:srgbClr val="A4A3A4"/>
          </p15:clr>
        </p15:guide>
        <p15:guide id="28" pos="2448">
          <p15:clr>
            <a:srgbClr val="A4A3A4"/>
          </p15:clr>
        </p15:guide>
        <p15:guide id="29" pos="2832">
          <p15:clr>
            <a:srgbClr val="5ACBF0"/>
          </p15:clr>
        </p15:guide>
        <p15:guide id="30" pos="2904">
          <p15:clr>
            <a:srgbClr val="5ACBF0"/>
          </p15:clr>
        </p15:guide>
        <p15:guide id="31" pos="3288">
          <p15:clr>
            <a:srgbClr val="A4A3A4"/>
          </p15:clr>
        </p15:guide>
        <p15:guide id="32" pos="3360">
          <p15:clr>
            <a:srgbClr val="A4A3A4"/>
          </p15:clr>
        </p15:guide>
        <p15:guide id="33" pos="3744">
          <p15:clr>
            <a:srgbClr val="5ACBF0"/>
          </p15:clr>
        </p15:guide>
        <p15:guide id="34" pos="3816">
          <p15:clr>
            <a:srgbClr val="5ACBF0"/>
          </p15:clr>
        </p15:guide>
        <p15:guide id="35" pos="4200">
          <p15:clr>
            <a:srgbClr val="A4A3A4"/>
          </p15:clr>
        </p15:guide>
        <p15:guide id="36" pos="4272">
          <p15:clr>
            <a:srgbClr val="A4A3A4"/>
          </p15:clr>
        </p15:guide>
        <p15:guide id="37" pos="4656">
          <p15:clr>
            <a:srgbClr val="5ACBF0"/>
          </p15:clr>
        </p15:guide>
        <p15:guide id="38" pos="4728">
          <p15:clr>
            <a:srgbClr val="5ACBF0"/>
          </p15:clr>
        </p15:guide>
        <p15:guide id="39" pos="5112">
          <p15:clr>
            <a:srgbClr val="A4A3A4"/>
          </p15:clr>
        </p15:guide>
        <p15:guide id="40" pos="5184">
          <p15:clr>
            <a:srgbClr val="A4A3A4"/>
          </p15:clr>
        </p15:guide>
        <p15:guide id="41" orient="horz" pos="38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07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2">
          <p15:clr>
            <a:srgbClr val="F26B43"/>
          </p15:clr>
        </p15:guide>
        <p15:guide id="2" orient="horz" pos="3720">
          <p15:clr>
            <a:srgbClr val="F26B43"/>
          </p15:clr>
        </p15:guide>
        <p15:guide id="3" pos="192">
          <p15:clr>
            <a:srgbClr val="F26B43"/>
          </p15:clr>
        </p15:guide>
        <p15:guide id="4" pos="5568">
          <p15:clr>
            <a:srgbClr val="F26B43"/>
          </p15:clr>
        </p15:guide>
        <p15:guide id="5" orient="horz" pos="552">
          <p15:clr>
            <a:srgbClr val="A4A3A4"/>
          </p15:clr>
        </p15:guide>
        <p15:guide id="6" orient="horz" pos="624">
          <p15:clr>
            <a:srgbClr val="A4A3A4"/>
          </p15:clr>
        </p15:guide>
        <p15:guide id="7" orient="horz" pos="1008">
          <p15:clr>
            <a:srgbClr val="5ACBF0"/>
          </p15:clr>
        </p15:guide>
        <p15:guide id="8" orient="horz" pos="1080">
          <p15:clr>
            <a:srgbClr val="5ACBF0"/>
          </p15:clr>
        </p15:guide>
        <p15:guide id="9" orient="horz" pos="1464">
          <p15:clr>
            <a:srgbClr val="A4A3A4"/>
          </p15:clr>
        </p15:guide>
        <p15:guide id="10" orient="horz" pos="1536">
          <p15:clr>
            <a:srgbClr val="A4A3A4"/>
          </p15:clr>
        </p15:guide>
        <p15:guide id="11" orient="horz" pos="1920">
          <p15:clr>
            <a:srgbClr val="5ACBF0"/>
          </p15:clr>
        </p15:guide>
        <p15:guide id="12" orient="horz" pos="1992">
          <p15:clr>
            <a:srgbClr val="5ACBF0"/>
          </p15:clr>
        </p15:guide>
        <p15:guide id="13" orient="horz" pos="2352">
          <p15:clr>
            <a:srgbClr val="A4A3A4"/>
          </p15:clr>
        </p15:guide>
        <p15:guide id="14" orient="horz" pos="2424">
          <p15:clr>
            <a:srgbClr val="A4A3A4"/>
          </p15:clr>
        </p15:guide>
        <p15:guide id="15" orient="horz" pos="2808">
          <p15:clr>
            <a:srgbClr val="5ACBF0"/>
          </p15:clr>
        </p15:guide>
        <p15:guide id="16" orient="horz" pos="2880">
          <p15:clr>
            <a:srgbClr val="5ACBF0"/>
          </p15:clr>
        </p15:guide>
        <p15:guide id="17" orient="horz" pos="3264">
          <p15:clr>
            <a:srgbClr val="A4A3A4"/>
          </p15:clr>
        </p15:guide>
        <p15:guide id="18" orient="horz" pos="3336">
          <p15:clr>
            <a:srgbClr val="A4A3A4"/>
          </p15:clr>
        </p15:guide>
        <p15:guide id="19" pos="576">
          <p15:clr>
            <a:srgbClr val="A4A3A4"/>
          </p15:clr>
        </p15:guide>
        <p15:guide id="20" pos="648">
          <p15:clr>
            <a:srgbClr val="A4A3A4"/>
          </p15:clr>
        </p15:guide>
        <p15:guide id="21" pos="1032">
          <p15:clr>
            <a:srgbClr val="5ACBF0"/>
          </p15:clr>
        </p15:guide>
        <p15:guide id="22" pos="1104">
          <p15:clr>
            <a:srgbClr val="5ACBF0"/>
          </p15:clr>
        </p15:guide>
        <p15:guide id="23" pos="1464">
          <p15:clr>
            <a:srgbClr val="A4A3A4"/>
          </p15:clr>
        </p15:guide>
        <p15:guide id="24" pos="1536">
          <p15:clr>
            <a:srgbClr val="A4A3A4"/>
          </p15:clr>
        </p15:guide>
        <p15:guide id="25" pos="1944">
          <p15:clr>
            <a:srgbClr val="5ACBF0"/>
          </p15:clr>
        </p15:guide>
        <p15:guide id="26" pos="2016">
          <p15:clr>
            <a:srgbClr val="5ACBF0"/>
          </p15:clr>
        </p15:guide>
        <p15:guide id="27" pos="2376">
          <p15:clr>
            <a:srgbClr val="A4A3A4"/>
          </p15:clr>
        </p15:guide>
        <p15:guide id="28" pos="2448">
          <p15:clr>
            <a:srgbClr val="A4A3A4"/>
          </p15:clr>
        </p15:guide>
        <p15:guide id="29" pos="2832">
          <p15:clr>
            <a:srgbClr val="5ACBF0"/>
          </p15:clr>
        </p15:guide>
        <p15:guide id="30" pos="2904">
          <p15:clr>
            <a:srgbClr val="5ACBF0"/>
          </p15:clr>
        </p15:guide>
        <p15:guide id="31" pos="3288">
          <p15:clr>
            <a:srgbClr val="A4A3A4"/>
          </p15:clr>
        </p15:guide>
        <p15:guide id="32" pos="3360">
          <p15:clr>
            <a:srgbClr val="A4A3A4"/>
          </p15:clr>
        </p15:guide>
        <p15:guide id="33" pos="3744">
          <p15:clr>
            <a:srgbClr val="5ACBF0"/>
          </p15:clr>
        </p15:guide>
        <p15:guide id="34" pos="3816">
          <p15:clr>
            <a:srgbClr val="5ACBF0"/>
          </p15:clr>
        </p15:guide>
        <p15:guide id="35" pos="4200">
          <p15:clr>
            <a:srgbClr val="A4A3A4"/>
          </p15:clr>
        </p15:guide>
        <p15:guide id="36" pos="4272">
          <p15:clr>
            <a:srgbClr val="A4A3A4"/>
          </p15:clr>
        </p15:guide>
        <p15:guide id="37" pos="4656">
          <p15:clr>
            <a:srgbClr val="5ACBF0"/>
          </p15:clr>
        </p15:guide>
        <p15:guide id="38" pos="4728">
          <p15:clr>
            <a:srgbClr val="5ACBF0"/>
          </p15:clr>
        </p15:guide>
        <p15:guide id="39" pos="5112">
          <p15:clr>
            <a:srgbClr val="A4A3A4"/>
          </p15:clr>
        </p15:guide>
        <p15:guide id="40" pos="5184">
          <p15:clr>
            <a:srgbClr val="A4A3A4"/>
          </p15:clr>
        </p15:guide>
        <p15:guide id="41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g"/><Relationship Id="rId9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EE2680F0-9BFD-474B-B115-903D242406E3}"/>
              </a:ext>
            </a:extLst>
          </p:cNvPr>
          <p:cNvGrpSpPr/>
          <p:nvPr/>
        </p:nvGrpSpPr>
        <p:grpSpPr>
          <a:xfrm>
            <a:off x="6553200" y="5945505"/>
            <a:ext cx="2319828" cy="759480"/>
            <a:chOff x="1944716" y="4698710"/>
            <a:chExt cx="1447006" cy="473730"/>
          </a:xfrm>
        </p:grpSpPr>
        <p:sp>
          <p:nvSpPr>
            <p:cNvPr id="29" name="Freeform 128">
              <a:extLst>
                <a:ext uri="{FF2B5EF4-FFF2-40B4-BE49-F238E27FC236}">
                  <a16:creationId xmlns:a16="http://schemas.microsoft.com/office/drawing/2014/main" id="{47606EFE-5D9B-4F19-B396-6E440866EC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8803" y="4882006"/>
              <a:ext cx="83904" cy="123918"/>
            </a:xfrm>
            <a:custGeom>
              <a:avLst/>
              <a:gdLst>
                <a:gd name="T0" fmla="*/ 0 w 67"/>
                <a:gd name="T1" fmla="*/ 3 h 98"/>
                <a:gd name="T2" fmla="*/ 3 w 67"/>
                <a:gd name="T3" fmla="*/ 0 h 98"/>
                <a:gd name="T4" fmla="*/ 35 w 67"/>
                <a:gd name="T5" fmla="*/ 0 h 98"/>
                <a:gd name="T6" fmla="*/ 67 w 67"/>
                <a:gd name="T7" fmla="*/ 31 h 98"/>
                <a:gd name="T8" fmla="*/ 36 w 67"/>
                <a:gd name="T9" fmla="*/ 62 h 98"/>
                <a:gd name="T10" fmla="*/ 18 w 67"/>
                <a:gd name="T11" fmla="*/ 62 h 98"/>
                <a:gd name="T12" fmla="*/ 18 w 67"/>
                <a:gd name="T13" fmla="*/ 95 h 98"/>
                <a:gd name="T14" fmla="*/ 16 w 67"/>
                <a:gd name="T15" fmla="*/ 98 h 98"/>
                <a:gd name="T16" fmla="*/ 3 w 67"/>
                <a:gd name="T17" fmla="*/ 98 h 98"/>
                <a:gd name="T18" fmla="*/ 0 w 67"/>
                <a:gd name="T19" fmla="*/ 95 h 98"/>
                <a:gd name="T20" fmla="*/ 0 w 67"/>
                <a:gd name="T21" fmla="*/ 3 h 98"/>
                <a:gd name="T22" fmla="*/ 34 w 67"/>
                <a:gd name="T23" fmla="*/ 45 h 98"/>
                <a:gd name="T24" fmla="*/ 49 w 67"/>
                <a:gd name="T25" fmla="*/ 31 h 98"/>
                <a:gd name="T26" fmla="*/ 34 w 67"/>
                <a:gd name="T27" fmla="*/ 17 h 98"/>
                <a:gd name="T28" fmla="*/ 18 w 67"/>
                <a:gd name="T29" fmla="*/ 17 h 98"/>
                <a:gd name="T30" fmla="*/ 18 w 67"/>
                <a:gd name="T31" fmla="*/ 45 h 98"/>
                <a:gd name="T32" fmla="*/ 34 w 67"/>
                <a:gd name="T3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98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3" y="0"/>
                    <a:pt x="67" y="14"/>
                    <a:pt x="67" y="31"/>
                  </a:cubicBezTo>
                  <a:cubicBezTo>
                    <a:pt x="67" y="48"/>
                    <a:pt x="53" y="62"/>
                    <a:pt x="36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7" y="98"/>
                    <a:pt x="16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34" y="45"/>
                  </a:moveTo>
                  <a:cubicBezTo>
                    <a:pt x="42" y="45"/>
                    <a:pt x="49" y="39"/>
                    <a:pt x="49" y="31"/>
                  </a:cubicBezTo>
                  <a:cubicBezTo>
                    <a:pt x="49" y="23"/>
                    <a:pt x="42" y="17"/>
                    <a:pt x="34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34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30" name="Freeform 129">
              <a:extLst>
                <a:ext uri="{FF2B5EF4-FFF2-40B4-BE49-F238E27FC236}">
                  <a16:creationId xmlns:a16="http://schemas.microsoft.com/office/drawing/2014/main" id="{6D968E28-0C90-44D4-9D47-DE1F1568F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4013" y="4882006"/>
              <a:ext cx="91648" cy="123918"/>
            </a:xfrm>
            <a:custGeom>
              <a:avLst/>
              <a:gdLst>
                <a:gd name="T0" fmla="*/ 0 w 73"/>
                <a:gd name="T1" fmla="*/ 3 h 98"/>
                <a:gd name="T2" fmla="*/ 3 w 73"/>
                <a:gd name="T3" fmla="*/ 0 h 98"/>
                <a:gd name="T4" fmla="*/ 42 w 73"/>
                <a:gd name="T5" fmla="*/ 0 h 98"/>
                <a:gd name="T6" fmla="*/ 73 w 73"/>
                <a:gd name="T7" fmla="*/ 30 h 98"/>
                <a:gd name="T8" fmla="*/ 52 w 73"/>
                <a:gd name="T9" fmla="*/ 58 h 98"/>
                <a:gd name="T10" fmla="*/ 71 w 73"/>
                <a:gd name="T11" fmla="*/ 94 h 98"/>
                <a:gd name="T12" fmla="*/ 69 w 73"/>
                <a:gd name="T13" fmla="*/ 98 h 98"/>
                <a:gd name="T14" fmla="*/ 54 w 73"/>
                <a:gd name="T15" fmla="*/ 98 h 98"/>
                <a:gd name="T16" fmla="*/ 52 w 73"/>
                <a:gd name="T17" fmla="*/ 96 h 98"/>
                <a:gd name="T18" fmla="*/ 33 w 73"/>
                <a:gd name="T19" fmla="*/ 59 h 98"/>
                <a:gd name="T20" fmla="*/ 18 w 73"/>
                <a:gd name="T21" fmla="*/ 59 h 98"/>
                <a:gd name="T22" fmla="*/ 18 w 73"/>
                <a:gd name="T23" fmla="*/ 95 h 98"/>
                <a:gd name="T24" fmla="*/ 15 w 73"/>
                <a:gd name="T25" fmla="*/ 98 h 98"/>
                <a:gd name="T26" fmla="*/ 3 w 73"/>
                <a:gd name="T27" fmla="*/ 98 h 98"/>
                <a:gd name="T28" fmla="*/ 0 w 73"/>
                <a:gd name="T29" fmla="*/ 95 h 98"/>
                <a:gd name="T30" fmla="*/ 0 w 73"/>
                <a:gd name="T31" fmla="*/ 3 h 98"/>
                <a:gd name="T32" fmla="*/ 41 w 73"/>
                <a:gd name="T33" fmla="*/ 45 h 98"/>
                <a:gd name="T34" fmla="*/ 55 w 73"/>
                <a:gd name="T35" fmla="*/ 30 h 98"/>
                <a:gd name="T36" fmla="*/ 41 w 73"/>
                <a:gd name="T37" fmla="*/ 17 h 98"/>
                <a:gd name="T38" fmla="*/ 18 w 73"/>
                <a:gd name="T39" fmla="*/ 17 h 98"/>
                <a:gd name="T40" fmla="*/ 18 w 73"/>
                <a:gd name="T41" fmla="*/ 45 h 98"/>
                <a:gd name="T42" fmla="*/ 41 w 73"/>
                <a:gd name="T4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98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3" y="14"/>
                    <a:pt x="73" y="30"/>
                  </a:cubicBezTo>
                  <a:cubicBezTo>
                    <a:pt x="73" y="43"/>
                    <a:pt x="64" y="53"/>
                    <a:pt x="52" y="58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2" y="95"/>
                    <a:pt x="71" y="98"/>
                    <a:pt x="69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3" y="98"/>
                    <a:pt x="52" y="97"/>
                    <a:pt x="52" y="9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7" y="98"/>
                    <a:pt x="15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41" y="45"/>
                  </a:moveTo>
                  <a:cubicBezTo>
                    <a:pt x="48" y="45"/>
                    <a:pt x="55" y="38"/>
                    <a:pt x="55" y="30"/>
                  </a:cubicBezTo>
                  <a:cubicBezTo>
                    <a:pt x="55" y="23"/>
                    <a:pt x="48" y="17"/>
                    <a:pt x="41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41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31" name="Freeform 130">
              <a:extLst>
                <a:ext uri="{FF2B5EF4-FFF2-40B4-BE49-F238E27FC236}">
                  <a16:creationId xmlns:a16="http://schemas.microsoft.com/office/drawing/2014/main" id="{9115AC23-8AA4-4B47-9094-ACBAFF984F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3094" y="4880715"/>
              <a:ext cx="125210" cy="126500"/>
            </a:xfrm>
            <a:custGeom>
              <a:avLst/>
              <a:gdLst>
                <a:gd name="T0" fmla="*/ 50 w 100"/>
                <a:gd name="T1" fmla="*/ 0 h 100"/>
                <a:gd name="T2" fmla="*/ 100 w 100"/>
                <a:gd name="T3" fmla="*/ 50 h 100"/>
                <a:gd name="T4" fmla="*/ 50 w 100"/>
                <a:gd name="T5" fmla="*/ 100 h 100"/>
                <a:gd name="T6" fmla="*/ 0 w 100"/>
                <a:gd name="T7" fmla="*/ 50 h 100"/>
                <a:gd name="T8" fmla="*/ 50 w 100"/>
                <a:gd name="T9" fmla="*/ 0 h 100"/>
                <a:gd name="T10" fmla="*/ 50 w 100"/>
                <a:gd name="T11" fmla="*/ 82 h 100"/>
                <a:gd name="T12" fmla="*/ 82 w 100"/>
                <a:gd name="T13" fmla="*/ 50 h 100"/>
                <a:gd name="T14" fmla="*/ 50 w 100"/>
                <a:gd name="T15" fmla="*/ 18 h 100"/>
                <a:gd name="T16" fmla="*/ 18 w 100"/>
                <a:gd name="T17" fmla="*/ 50 h 100"/>
                <a:gd name="T18" fmla="*/ 50 w 100"/>
                <a:gd name="T19" fmla="*/ 8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00">
                  <a:moveTo>
                    <a:pt x="50" y="0"/>
                  </a:moveTo>
                  <a:cubicBezTo>
                    <a:pt x="78" y="0"/>
                    <a:pt x="100" y="22"/>
                    <a:pt x="100" y="50"/>
                  </a:cubicBezTo>
                  <a:cubicBezTo>
                    <a:pt x="100" y="78"/>
                    <a:pt x="78" y="100"/>
                    <a:pt x="50" y="100"/>
                  </a:cubicBezTo>
                  <a:cubicBezTo>
                    <a:pt x="22" y="100"/>
                    <a:pt x="0" y="78"/>
                    <a:pt x="0" y="50"/>
                  </a:cubicBezTo>
                  <a:cubicBezTo>
                    <a:pt x="0" y="22"/>
                    <a:pt x="22" y="0"/>
                    <a:pt x="50" y="0"/>
                  </a:cubicBezTo>
                  <a:close/>
                  <a:moveTo>
                    <a:pt x="50" y="82"/>
                  </a:moveTo>
                  <a:cubicBezTo>
                    <a:pt x="68" y="82"/>
                    <a:pt x="82" y="68"/>
                    <a:pt x="82" y="50"/>
                  </a:cubicBezTo>
                  <a:cubicBezTo>
                    <a:pt x="82" y="33"/>
                    <a:pt x="68" y="18"/>
                    <a:pt x="50" y="18"/>
                  </a:cubicBezTo>
                  <a:cubicBezTo>
                    <a:pt x="32" y="18"/>
                    <a:pt x="18" y="33"/>
                    <a:pt x="18" y="50"/>
                  </a:cubicBezTo>
                  <a:cubicBezTo>
                    <a:pt x="18" y="68"/>
                    <a:pt x="32" y="82"/>
                    <a:pt x="50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32" name="Freeform 131">
              <a:extLst>
                <a:ext uri="{FF2B5EF4-FFF2-40B4-BE49-F238E27FC236}">
                  <a16:creationId xmlns:a16="http://schemas.microsoft.com/office/drawing/2014/main" id="{3615D12F-8B55-4D00-9FF9-F6E657C2B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446" y="4880715"/>
              <a:ext cx="81322" cy="126500"/>
            </a:xfrm>
            <a:custGeom>
              <a:avLst/>
              <a:gdLst>
                <a:gd name="T0" fmla="*/ 1 w 64"/>
                <a:gd name="T1" fmla="*/ 85 h 100"/>
                <a:gd name="T2" fmla="*/ 6 w 64"/>
                <a:gd name="T3" fmla="*/ 76 h 100"/>
                <a:gd name="T4" fmla="*/ 11 w 64"/>
                <a:gd name="T5" fmla="*/ 75 h 100"/>
                <a:gd name="T6" fmla="*/ 32 w 64"/>
                <a:gd name="T7" fmla="*/ 84 h 100"/>
                <a:gd name="T8" fmla="*/ 44 w 64"/>
                <a:gd name="T9" fmla="*/ 73 h 100"/>
                <a:gd name="T10" fmla="*/ 27 w 64"/>
                <a:gd name="T11" fmla="*/ 57 h 100"/>
                <a:gd name="T12" fmla="*/ 1 w 64"/>
                <a:gd name="T13" fmla="*/ 27 h 100"/>
                <a:gd name="T14" fmla="*/ 32 w 64"/>
                <a:gd name="T15" fmla="*/ 0 h 100"/>
                <a:gd name="T16" fmla="*/ 60 w 64"/>
                <a:gd name="T17" fmla="*/ 9 h 100"/>
                <a:gd name="T18" fmla="*/ 61 w 64"/>
                <a:gd name="T19" fmla="*/ 14 h 100"/>
                <a:gd name="T20" fmla="*/ 55 w 64"/>
                <a:gd name="T21" fmla="*/ 22 h 100"/>
                <a:gd name="T22" fmla="*/ 50 w 64"/>
                <a:gd name="T23" fmla="*/ 23 h 100"/>
                <a:gd name="T24" fmla="*/ 31 w 64"/>
                <a:gd name="T25" fmla="*/ 16 h 100"/>
                <a:gd name="T26" fmla="*/ 19 w 64"/>
                <a:gd name="T27" fmla="*/ 25 h 100"/>
                <a:gd name="T28" fmla="*/ 35 w 64"/>
                <a:gd name="T29" fmla="*/ 41 h 100"/>
                <a:gd name="T30" fmla="*/ 64 w 64"/>
                <a:gd name="T31" fmla="*/ 72 h 100"/>
                <a:gd name="T32" fmla="*/ 32 w 64"/>
                <a:gd name="T33" fmla="*/ 100 h 100"/>
                <a:gd name="T34" fmla="*/ 2 w 64"/>
                <a:gd name="T35" fmla="*/ 89 h 100"/>
                <a:gd name="T36" fmla="*/ 1 w 64"/>
                <a:gd name="T37" fmla="*/ 8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00">
                  <a:moveTo>
                    <a:pt x="1" y="85"/>
                  </a:moveTo>
                  <a:cubicBezTo>
                    <a:pt x="6" y="76"/>
                    <a:pt x="6" y="76"/>
                    <a:pt x="6" y="76"/>
                  </a:cubicBezTo>
                  <a:cubicBezTo>
                    <a:pt x="7" y="74"/>
                    <a:pt x="10" y="74"/>
                    <a:pt x="11" y="75"/>
                  </a:cubicBezTo>
                  <a:cubicBezTo>
                    <a:pt x="11" y="76"/>
                    <a:pt x="23" y="84"/>
                    <a:pt x="32" y="84"/>
                  </a:cubicBezTo>
                  <a:cubicBezTo>
                    <a:pt x="39" y="84"/>
                    <a:pt x="44" y="79"/>
                    <a:pt x="44" y="73"/>
                  </a:cubicBezTo>
                  <a:cubicBezTo>
                    <a:pt x="44" y="66"/>
                    <a:pt x="38" y="61"/>
                    <a:pt x="27" y="57"/>
                  </a:cubicBezTo>
                  <a:cubicBezTo>
                    <a:pt x="14" y="51"/>
                    <a:pt x="1" y="43"/>
                    <a:pt x="1" y="27"/>
                  </a:cubicBezTo>
                  <a:cubicBezTo>
                    <a:pt x="1" y="14"/>
                    <a:pt x="10" y="0"/>
                    <a:pt x="32" y="0"/>
                  </a:cubicBezTo>
                  <a:cubicBezTo>
                    <a:pt x="46" y="0"/>
                    <a:pt x="57" y="7"/>
                    <a:pt x="60" y="9"/>
                  </a:cubicBezTo>
                  <a:cubicBezTo>
                    <a:pt x="61" y="10"/>
                    <a:pt x="62" y="12"/>
                    <a:pt x="61" y="14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3"/>
                    <a:pt x="52" y="25"/>
                    <a:pt x="50" y="23"/>
                  </a:cubicBezTo>
                  <a:cubicBezTo>
                    <a:pt x="49" y="23"/>
                    <a:pt x="39" y="16"/>
                    <a:pt x="31" y="16"/>
                  </a:cubicBezTo>
                  <a:cubicBezTo>
                    <a:pt x="23" y="16"/>
                    <a:pt x="19" y="21"/>
                    <a:pt x="19" y="25"/>
                  </a:cubicBezTo>
                  <a:cubicBezTo>
                    <a:pt x="19" y="32"/>
                    <a:pt x="24" y="36"/>
                    <a:pt x="35" y="41"/>
                  </a:cubicBezTo>
                  <a:cubicBezTo>
                    <a:pt x="49" y="46"/>
                    <a:pt x="64" y="55"/>
                    <a:pt x="64" y="72"/>
                  </a:cubicBezTo>
                  <a:cubicBezTo>
                    <a:pt x="64" y="87"/>
                    <a:pt x="52" y="100"/>
                    <a:pt x="32" y="100"/>
                  </a:cubicBezTo>
                  <a:cubicBezTo>
                    <a:pt x="15" y="100"/>
                    <a:pt x="5" y="92"/>
                    <a:pt x="2" y="89"/>
                  </a:cubicBezTo>
                  <a:cubicBezTo>
                    <a:pt x="0" y="88"/>
                    <a:pt x="0" y="87"/>
                    <a:pt x="1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33" name="Freeform 132">
              <a:extLst>
                <a:ext uri="{FF2B5EF4-FFF2-40B4-BE49-F238E27FC236}">
                  <a16:creationId xmlns:a16="http://schemas.microsoft.com/office/drawing/2014/main" id="{EB3A1F25-7C4E-4165-9996-731466D814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0946" y="4882006"/>
              <a:ext cx="82612" cy="123918"/>
            </a:xfrm>
            <a:custGeom>
              <a:avLst/>
              <a:gdLst>
                <a:gd name="T0" fmla="*/ 0 w 66"/>
                <a:gd name="T1" fmla="*/ 3 h 98"/>
                <a:gd name="T2" fmla="*/ 2 w 66"/>
                <a:gd name="T3" fmla="*/ 0 h 98"/>
                <a:gd name="T4" fmla="*/ 35 w 66"/>
                <a:gd name="T5" fmla="*/ 0 h 98"/>
                <a:gd name="T6" fmla="*/ 66 w 66"/>
                <a:gd name="T7" fmla="*/ 31 h 98"/>
                <a:gd name="T8" fmla="*/ 35 w 66"/>
                <a:gd name="T9" fmla="*/ 62 h 98"/>
                <a:gd name="T10" fmla="*/ 18 w 66"/>
                <a:gd name="T11" fmla="*/ 62 h 98"/>
                <a:gd name="T12" fmla="*/ 18 w 66"/>
                <a:gd name="T13" fmla="*/ 95 h 98"/>
                <a:gd name="T14" fmla="*/ 15 w 66"/>
                <a:gd name="T15" fmla="*/ 98 h 98"/>
                <a:gd name="T16" fmla="*/ 2 w 66"/>
                <a:gd name="T17" fmla="*/ 98 h 98"/>
                <a:gd name="T18" fmla="*/ 0 w 66"/>
                <a:gd name="T19" fmla="*/ 95 h 98"/>
                <a:gd name="T20" fmla="*/ 0 w 66"/>
                <a:gd name="T21" fmla="*/ 3 h 98"/>
                <a:gd name="T22" fmla="*/ 34 w 66"/>
                <a:gd name="T23" fmla="*/ 45 h 98"/>
                <a:gd name="T24" fmla="*/ 48 w 66"/>
                <a:gd name="T25" fmla="*/ 31 h 98"/>
                <a:gd name="T26" fmla="*/ 34 w 66"/>
                <a:gd name="T27" fmla="*/ 17 h 98"/>
                <a:gd name="T28" fmla="*/ 18 w 66"/>
                <a:gd name="T29" fmla="*/ 17 h 98"/>
                <a:gd name="T30" fmla="*/ 18 w 66"/>
                <a:gd name="T31" fmla="*/ 45 h 98"/>
                <a:gd name="T32" fmla="*/ 34 w 66"/>
                <a:gd name="T3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98">
                  <a:moveTo>
                    <a:pt x="0" y="3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2" y="0"/>
                    <a:pt x="66" y="14"/>
                    <a:pt x="66" y="31"/>
                  </a:cubicBezTo>
                  <a:cubicBezTo>
                    <a:pt x="66" y="48"/>
                    <a:pt x="52" y="62"/>
                    <a:pt x="35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6" y="98"/>
                    <a:pt x="1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34" y="45"/>
                  </a:moveTo>
                  <a:cubicBezTo>
                    <a:pt x="42" y="45"/>
                    <a:pt x="48" y="39"/>
                    <a:pt x="48" y="31"/>
                  </a:cubicBezTo>
                  <a:cubicBezTo>
                    <a:pt x="48" y="23"/>
                    <a:pt x="42" y="17"/>
                    <a:pt x="34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34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34" name="Freeform 133">
              <a:extLst>
                <a:ext uri="{FF2B5EF4-FFF2-40B4-BE49-F238E27FC236}">
                  <a16:creationId xmlns:a16="http://schemas.microsoft.com/office/drawing/2014/main" id="{BDB20F20-4AD3-4E15-97C5-42E95D126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865" y="4882006"/>
              <a:ext cx="77449" cy="123918"/>
            </a:xfrm>
            <a:custGeom>
              <a:avLst/>
              <a:gdLst>
                <a:gd name="T0" fmla="*/ 0 w 62"/>
                <a:gd name="T1" fmla="*/ 3 h 98"/>
                <a:gd name="T2" fmla="*/ 3 w 62"/>
                <a:gd name="T3" fmla="*/ 0 h 98"/>
                <a:gd name="T4" fmla="*/ 60 w 62"/>
                <a:gd name="T5" fmla="*/ 0 h 98"/>
                <a:gd name="T6" fmla="*/ 62 w 62"/>
                <a:gd name="T7" fmla="*/ 3 h 98"/>
                <a:gd name="T8" fmla="*/ 62 w 62"/>
                <a:gd name="T9" fmla="*/ 14 h 98"/>
                <a:gd name="T10" fmla="*/ 60 w 62"/>
                <a:gd name="T11" fmla="*/ 17 h 98"/>
                <a:gd name="T12" fmla="*/ 18 w 62"/>
                <a:gd name="T13" fmla="*/ 17 h 98"/>
                <a:gd name="T14" fmla="*/ 18 w 62"/>
                <a:gd name="T15" fmla="*/ 40 h 98"/>
                <a:gd name="T16" fmla="*/ 53 w 62"/>
                <a:gd name="T17" fmla="*/ 40 h 98"/>
                <a:gd name="T18" fmla="*/ 55 w 62"/>
                <a:gd name="T19" fmla="*/ 42 h 98"/>
                <a:gd name="T20" fmla="*/ 55 w 62"/>
                <a:gd name="T21" fmla="*/ 54 h 98"/>
                <a:gd name="T22" fmla="*/ 53 w 62"/>
                <a:gd name="T23" fmla="*/ 57 h 98"/>
                <a:gd name="T24" fmla="*/ 18 w 62"/>
                <a:gd name="T25" fmla="*/ 57 h 98"/>
                <a:gd name="T26" fmla="*/ 18 w 62"/>
                <a:gd name="T27" fmla="*/ 81 h 98"/>
                <a:gd name="T28" fmla="*/ 60 w 62"/>
                <a:gd name="T29" fmla="*/ 81 h 98"/>
                <a:gd name="T30" fmla="*/ 62 w 62"/>
                <a:gd name="T31" fmla="*/ 84 h 98"/>
                <a:gd name="T32" fmla="*/ 62 w 62"/>
                <a:gd name="T33" fmla="*/ 95 h 98"/>
                <a:gd name="T34" fmla="*/ 60 w 62"/>
                <a:gd name="T35" fmla="*/ 98 h 98"/>
                <a:gd name="T36" fmla="*/ 3 w 62"/>
                <a:gd name="T37" fmla="*/ 98 h 98"/>
                <a:gd name="T38" fmla="*/ 0 w 62"/>
                <a:gd name="T39" fmla="*/ 95 h 98"/>
                <a:gd name="T40" fmla="*/ 0 w 62"/>
                <a:gd name="T41" fmla="*/ 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98">
                  <a:moveTo>
                    <a:pt x="0" y="3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2" y="2"/>
                    <a:pt x="62" y="3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2" y="16"/>
                    <a:pt x="61" y="17"/>
                    <a:pt x="60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4" y="40"/>
                    <a:pt x="55" y="41"/>
                    <a:pt x="55" y="42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5" y="55"/>
                    <a:pt x="54" y="57"/>
                    <a:pt x="53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1" y="81"/>
                    <a:pt x="62" y="82"/>
                    <a:pt x="62" y="84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96"/>
                    <a:pt x="61" y="98"/>
                    <a:pt x="60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35" name="Freeform 134">
              <a:extLst>
                <a:ext uri="{FF2B5EF4-FFF2-40B4-BE49-F238E27FC236}">
                  <a16:creationId xmlns:a16="http://schemas.microsoft.com/office/drawing/2014/main" id="{49C33FEF-26BA-42FC-ABBE-6524D9CC3A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074" y="4882006"/>
              <a:ext cx="90357" cy="123918"/>
            </a:xfrm>
            <a:custGeom>
              <a:avLst/>
              <a:gdLst>
                <a:gd name="T0" fmla="*/ 0 w 72"/>
                <a:gd name="T1" fmla="*/ 3 h 98"/>
                <a:gd name="T2" fmla="*/ 2 w 72"/>
                <a:gd name="T3" fmla="*/ 0 h 98"/>
                <a:gd name="T4" fmla="*/ 42 w 72"/>
                <a:gd name="T5" fmla="*/ 0 h 98"/>
                <a:gd name="T6" fmla="*/ 72 w 72"/>
                <a:gd name="T7" fmla="*/ 30 h 98"/>
                <a:gd name="T8" fmla="*/ 52 w 72"/>
                <a:gd name="T9" fmla="*/ 58 h 98"/>
                <a:gd name="T10" fmla="*/ 71 w 72"/>
                <a:gd name="T11" fmla="*/ 94 h 98"/>
                <a:gd name="T12" fmla="*/ 68 w 72"/>
                <a:gd name="T13" fmla="*/ 98 h 98"/>
                <a:gd name="T14" fmla="*/ 54 w 72"/>
                <a:gd name="T15" fmla="*/ 98 h 98"/>
                <a:gd name="T16" fmla="*/ 52 w 72"/>
                <a:gd name="T17" fmla="*/ 96 h 98"/>
                <a:gd name="T18" fmla="*/ 33 w 72"/>
                <a:gd name="T19" fmla="*/ 59 h 98"/>
                <a:gd name="T20" fmla="*/ 18 w 72"/>
                <a:gd name="T21" fmla="*/ 59 h 98"/>
                <a:gd name="T22" fmla="*/ 18 w 72"/>
                <a:gd name="T23" fmla="*/ 95 h 98"/>
                <a:gd name="T24" fmla="*/ 15 w 72"/>
                <a:gd name="T25" fmla="*/ 98 h 98"/>
                <a:gd name="T26" fmla="*/ 2 w 72"/>
                <a:gd name="T27" fmla="*/ 98 h 98"/>
                <a:gd name="T28" fmla="*/ 0 w 72"/>
                <a:gd name="T29" fmla="*/ 95 h 98"/>
                <a:gd name="T30" fmla="*/ 0 w 72"/>
                <a:gd name="T31" fmla="*/ 3 h 98"/>
                <a:gd name="T32" fmla="*/ 40 w 72"/>
                <a:gd name="T33" fmla="*/ 45 h 98"/>
                <a:gd name="T34" fmla="*/ 54 w 72"/>
                <a:gd name="T35" fmla="*/ 30 h 98"/>
                <a:gd name="T36" fmla="*/ 40 w 72"/>
                <a:gd name="T37" fmla="*/ 17 h 98"/>
                <a:gd name="T38" fmla="*/ 18 w 72"/>
                <a:gd name="T39" fmla="*/ 17 h 98"/>
                <a:gd name="T40" fmla="*/ 18 w 72"/>
                <a:gd name="T41" fmla="*/ 45 h 98"/>
                <a:gd name="T42" fmla="*/ 40 w 72"/>
                <a:gd name="T43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98">
                  <a:moveTo>
                    <a:pt x="0" y="3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2" y="14"/>
                    <a:pt x="72" y="30"/>
                  </a:cubicBezTo>
                  <a:cubicBezTo>
                    <a:pt x="72" y="43"/>
                    <a:pt x="64" y="53"/>
                    <a:pt x="52" y="58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2" y="95"/>
                    <a:pt x="71" y="98"/>
                    <a:pt x="68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3" y="98"/>
                    <a:pt x="52" y="97"/>
                    <a:pt x="52" y="9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6"/>
                    <a:pt x="16" y="98"/>
                    <a:pt x="15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6"/>
                    <a:pt x="0" y="95"/>
                  </a:cubicBezTo>
                  <a:lnTo>
                    <a:pt x="0" y="3"/>
                  </a:lnTo>
                  <a:close/>
                  <a:moveTo>
                    <a:pt x="40" y="45"/>
                  </a:moveTo>
                  <a:cubicBezTo>
                    <a:pt x="48" y="45"/>
                    <a:pt x="54" y="38"/>
                    <a:pt x="54" y="30"/>
                  </a:cubicBezTo>
                  <a:cubicBezTo>
                    <a:pt x="54" y="23"/>
                    <a:pt x="48" y="17"/>
                    <a:pt x="40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40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36" name="Freeform 135">
              <a:extLst>
                <a:ext uri="{FF2B5EF4-FFF2-40B4-BE49-F238E27FC236}">
                  <a16:creationId xmlns:a16="http://schemas.microsoft.com/office/drawing/2014/main" id="{C9792147-90CD-4AB3-8CF6-755758E13A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8803" y="5047230"/>
              <a:ext cx="78740" cy="123918"/>
            </a:xfrm>
            <a:custGeom>
              <a:avLst/>
              <a:gdLst>
                <a:gd name="T0" fmla="*/ 0 w 63"/>
                <a:gd name="T1" fmla="*/ 2 h 98"/>
                <a:gd name="T2" fmla="*/ 2 w 63"/>
                <a:gd name="T3" fmla="*/ 0 h 98"/>
                <a:gd name="T4" fmla="*/ 32 w 63"/>
                <a:gd name="T5" fmla="*/ 0 h 98"/>
                <a:gd name="T6" fmla="*/ 63 w 63"/>
                <a:gd name="T7" fmla="*/ 31 h 98"/>
                <a:gd name="T8" fmla="*/ 32 w 63"/>
                <a:gd name="T9" fmla="*/ 63 h 98"/>
                <a:gd name="T10" fmla="*/ 7 w 63"/>
                <a:gd name="T11" fmla="*/ 63 h 98"/>
                <a:gd name="T12" fmla="*/ 7 w 63"/>
                <a:gd name="T13" fmla="*/ 96 h 98"/>
                <a:gd name="T14" fmla="*/ 4 w 63"/>
                <a:gd name="T15" fmla="*/ 98 h 98"/>
                <a:gd name="T16" fmla="*/ 2 w 63"/>
                <a:gd name="T17" fmla="*/ 98 h 98"/>
                <a:gd name="T18" fmla="*/ 0 w 63"/>
                <a:gd name="T19" fmla="*/ 96 h 98"/>
                <a:gd name="T20" fmla="*/ 0 w 63"/>
                <a:gd name="T21" fmla="*/ 2 h 98"/>
                <a:gd name="T22" fmla="*/ 32 w 63"/>
                <a:gd name="T23" fmla="*/ 57 h 98"/>
                <a:gd name="T24" fmla="*/ 57 w 63"/>
                <a:gd name="T25" fmla="*/ 31 h 98"/>
                <a:gd name="T26" fmla="*/ 31 w 63"/>
                <a:gd name="T27" fmla="*/ 7 h 98"/>
                <a:gd name="T28" fmla="*/ 7 w 63"/>
                <a:gd name="T29" fmla="*/ 7 h 98"/>
                <a:gd name="T30" fmla="*/ 7 w 63"/>
                <a:gd name="T31" fmla="*/ 57 h 98"/>
                <a:gd name="T32" fmla="*/ 32 w 63"/>
                <a:gd name="T33" fmla="*/ 5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98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9"/>
                    <a:pt x="49" y="63"/>
                    <a:pt x="32" y="63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7" y="97"/>
                    <a:pt x="6" y="98"/>
                    <a:pt x="4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2" y="57"/>
                  </a:moveTo>
                  <a:cubicBezTo>
                    <a:pt x="45" y="57"/>
                    <a:pt x="57" y="45"/>
                    <a:pt x="57" y="31"/>
                  </a:cubicBezTo>
                  <a:cubicBezTo>
                    <a:pt x="57" y="18"/>
                    <a:pt x="45" y="7"/>
                    <a:pt x="31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57"/>
                    <a:pt x="7" y="57"/>
                    <a:pt x="7" y="57"/>
                  </a:cubicBezTo>
                  <a:lnTo>
                    <a:pt x="3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37" name="Freeform 136">
              <a:extLst>
                <a:ext uri="{FF2B5EF4-FFF2-40B4-BE49-F238E27FC236}">
                  <a16:creationId xmlns:a16="http://schemas.microsoft.com/office/drawing/2014/main" id="{A70DA222-FD5C-4B98-9337-32F983CB1A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3033" y="5045939"/>
              <a:ext cx="126500" cy="126500"/>
            </a:xfrm>
            <a:custGeom>
              <a:avLst/>
              <a:gdLst>
                <a:gd name="T0" fmla="*/ 50 w 100"/>
                <a:gd name="T1" fmla="*/ 0 h 100"/>
                <a:gd name="T2" fmla="*/ 100 w 100"/>
                <a:gd name="T3" fmla="*/ 50 h 100"/>
                <a:gd name="T4" fmla="*/ 50 w 100"/>
                <a:gd name="T5" fmla="*/ 100 h 100"/>
                <a:gd name="T6" fmla="*/ 0 w 100"/>
                <a:gd name="T7" fmla="*/ 50 h 100"/>
                <a:gd name="T8" fmla="*/ 50 w 100"/>
                <a:gd name="T9" fmla="*/ 0 h 100"/>
                <a:gd name="T10" fmla="*/ 50 w 100"/>
                <a:gd name="T11" fmla="*/ 94 h 100"/>
                <a:gd name="T12" fmla="*/ 94 w 100"/>
                <a:gd name="T13" fmla="*/ 50 h 100"/>
                <a:gd name="T14" fmla="*/ 50 w 100"/>
                <a:gd name="T15" fmla="*/ 6 h 100"/>
                <a:gd name="T16" fmla="*/ 6 w 100"/>
                <a:gd name="T17" fmla="*/ 50 h 100"/>
                <a:gd name="T18" fmla="*/ 50 w 100"/>
                <a:gd name="T19" fmla="*/ 9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00">
                  <a:moveTo>
                    <a:pt x="50" y="0"/>
                  </a:moveTo>
                  <a:cubicBezTo>
                    <a:pt x="78" y="0"/>
                    <a:pt x="100" y="22"/>
                    <a:pt x="100" y="50"/>
                  </a:cubicBezTo>
                  <a:cubicBezTo>
                    <a:pt x="100" y="78"/>
                    <a:pt x="78" y="100"/>
                    <a:pt x="50" y="100"/>
                  </a:cubicBezTo>
                  <a:cubicBezTo>
                    <a:pt x="22" y="100"/>
                    <a:pt x="0" y="78"/>
                    <a:pt x="0" y="50"/>
                  </a:cubicBezTo>
                  <a:cubicBezTo>
                    <a:pt x="0" y="22"/>
                    <a:pt x="22" y="0"/>
                    <a:pt x="50" y="0"/>
                  </a:cubicBezTo>
                  <a:close/>
                  <a:moveTo>
                    <a:pt x="50" y="94"/>
                  </a:moveTo>
                  <a:cubicBezTo>
                    <a:pt x="74" y="94"/>
                    <a:pt x="94" y="74"/>
                    <a:pt x="94" y="50"/>
                  </a:cubicBezTo>
                  <a:cubicBezTo>
                    <a:pt x="94" y="26"/>
                    <a:pt x="74" y="6"/>
                    <a:pt x="50" y="6"/>
                  </a:cubicBezTo>
                  <a:cubicBezTo>
                    <a:pt x="26" y="6"/>
                    <a:pt x="6" y="26"/>
                    <a:pt x="6" y="50"/>
                  </a:cubicBezTo>
                  <a:cubicBezTo>
                    <a:pt x="6" y="74"/>
                    <a:pt x="26" y="94"/>
                    <a:pt x="50" y="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38" name="Freeform 137">
              <a:extLst>
                <a:ext uri="{FF2B5EF4-FFF2-40B4-BE49-F238E27FC236}">
                  <a16:creationId xmlns:a16="http://schemas.microsoft.com/office/drawing/2014/main" id="{4BCA8043-6A8A-499C-8A18-EFA612D7FF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7931" y="5047230"/>
              <a:ext cx="83904" cy="123918"/>
            </a:xfrm>
            <a:custGeom>
              <a:avLst/>
              <a:gdLst>
                <a:gd name="T0" fmla="*/ 0 w 67"/>
                <a:gd name="T1" fmla="*/ 2 h 98"/>
                <a:gd name="T2" fmla="*/ 1 w 67"/>
                <a:gd name="T3" fmla="*/ 0 h 98"/>
                <a:gd name="T4" fmla="*/ 36 w 67"/>
                <a:gd name="T5" fmla="*/ 0 h 98"/>
                <a:gd name="T6" fmla="*/ 67 w 67"/>
                <a:gd name="T7" fmla="*/ 30 h 98"/>
                <a:gd name="T8" fmla="*/ 44 w 67"/>
                <a:gd name="T9" fmla="*/ 59 h 98"/>
                <a:gd name="T10" fmla="*/ 64 w 67"/>
                <a:gd name="T11" fmla="*/ 95 h 98"/>
                <a:gd name="T12" fmla="*/ 63 w 67"/>
                <a:gd name="T13" fmla="*/ 98 h 98"/>
                <a:gd name="T14" fmla="*/ 59 w 67"/>
                <a:gd name="T15" fmla="*/ 98 h 98"/>
                <a:gd name="T16" fmla="*/ 57 w 67"/>
                <a:gd name="T17" fmla="*/ 96 h 98"/>
                <a:gd name="T18" fmla="*/ 37 w 67"/>
                <a:gd name="T19" fmla="*/ 60 h 98"/>
                <a:gd name="T20" fmla="*/ 32 w 67"/>
                <a:gd name="T21" fmla="*/ 60 h 98"/>
                <a:gd name="T22" fmla="*/ 6 w 67"/>
                <a:gd name="T23" fmla="*/ 60 h 98"/>
                <a:gd name="T24" fmla="*/ 6 w 67"/>
                <a:gd name="T25" fmla="*/ 96 h 98"/>
                <a:gd name="T26" fmla="*/ 4 w 67"/>
                <a:gd name="T27" fmla="*/ 98 h 98"/>
                <a:gd name="T28" fmla="*/ 1 w 67"/>
                <a:gd name="T29" fmla="*/ 98 h 98"/>
                <a:gd name="T30" fmla="*/ 0 w 67"/>
                <a:gd name="T31" fmla="*/ 96 h 98"/>
                <a:gd name="T32" fmla="*/ 0 w 67"/>
                <a:gd name="T33" fmla="*/ 2 h 98"/>
                <a:gd name="T34" fmla="*/ 36 w 67"/>
                <a:gd name="T35" fmla="*/ 54 h 98"/>
                <a:gd name="T36" fmla="*/ 60 w 67"/>
                <a:gd name="T37" fmla="*/ 30 h 98"/>
                <a:gd name="T38" fmla="*/ 35 w 67"/>
                <a:gd name="T39" fmla="*/ 7 h 98"/>
                <a:gd name="T40" fmla="*/ 6 w 67"/>
                <a:gd name="T41" fmla="*/ 7 h 98"/>
                <a:gd name="T42" fmla="*/ 6 w 67"/>
                <a:gd name="T43" fmla="*/ 54 h 98"/>
                <a:gd name="T44" fmla="*/ 36 w 67"/>
                <a:gd name="T45" fmla="*/ 5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7" h="98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3" y="0"/>
                    <a:pt x="67" y="13"/>
                    <a:pt x="67" y="30"/>
                  </a:cubicBezTo>
                  <a:cubicBezTo>
                    <a:pt x="67" y="44"/>
                    <a:pt x="57" y="55"/>
                    <a:pt x="44" y="59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5" y="96"/>
                    <a:pt x="65" y="98"/>
                    <a:pt x="63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8" y="98"/>
                    <a:pt x="57" y="97"/>
                    <a:pt x="57" y="96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5" y="60"/>
                    <a:pt x="33" y="60"/>
                    <a:pt x="32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7"/>
                    <a:pt x="5" y="98"/>
                    <a:pt x="4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0" y="98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6" y="54"/>
                  </a:moveTo>
                  <a:cubicBezTo>
                    <a:pt x="49" y="54"/>
                    <a:pt x="60" y="44"/>
                    <a:pt x="60" y="30"/>
                  </a:cubicBezTo>
                  <a:cubicBezTo>
                    <a:pt x="60" y="17"/>
                    <a:pt x="49" y="7"/>
                    <a:pt x="3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54"/>
                    <a:pt x="6" y="54"/>
                    <a:pt x="6" y="54"/>
                  </a:cubicBezTo>
                  <a:lnTo>
                    <a:pt x="36" y="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39" name="Freeform 138">
              <a:extLst>
                <a:ext uri="{FF2B5EF4-FFF2-40B4-BE49-F238E27FC236}">
                  <a16:creationId xmlns:a16="http://schemas.microsoft.com/office/drawing/2014/main" id="{105FC866-3CA6-447E-A31E-42977F52F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452" y="5047230"/>
              <a:ext cx="78740" cy="123918"/>
            </a:xfrm>
            <a:custGeom>
              <a:avLst/>
              <a:gdLst>
                <a:gd name="T0" fmla="*/ 28 w 63"/>
                <a:gd name="T1" fmla="*/ 6 h 98"/>
                <a:gd name="T2" fmla="*/ 2 w 63"/>
                <a:gd name="T3" fmla="*/ 6 h 98"/>
                <a:gd name="T4" fmla="*/ 0 w 63"/>
                <a:gd name="T5" fmla="*/ 4 h 98"/>
                <a:gd name="T6" fmla="*/ 0 w 63"/>
                <a:gd name="T7" fmla="*/ 2 h 98"/>
                <a:gd name="T8" fmla="*/ 2 w 63"/>
                <a:gd name="T9" fmla="*/ 0 h 98"/>
                <a:gd name="T10" fmla="*/ 61 w 63"/>
                <a:gd name="T11" fmla="*/ 0 h 98"/>
                <a:gd name="T12" fmla="*/ 63 w 63"/>
                <a:gd name="T13" fmla="*/ 2 h 98"/>
                <a:gd name="T14" fmla="*/ 63 w 63"/>
                <a:gd name="T15" fmla="*/ 4 h 98"/>
                <a:gd name="T16" fmla="*/ 61 w 63"/>
                <a:gd name="T17" fmla="*/ 6 h 98"/>
                <a:gd name="T18" fmla="*/ 35 w 63"/>
                <a:gd name="T19" fmla="*/ 6 h 98"/>
                <a:gd name="T20" fmla="*/ 35 w 63"/>
                <a:gd name="T21" fmla="*/ 96 h 98"/>
                <a:gd name="T22" fmla="*/ 32 w 63"/>
                <a:gd name="T23" fmla="*/ 98 h 98"/>
                <a:gd name="T24" fmla="*/ 30 w 63"/>
                <a:gd name="T25" fmla="*/ 98 h 98"/>
                <a:gd name="T26" fmla="*/ 28 w 63"/>
                <a:gd name="T27" fmla="*/ 96 h 98"/>
                <a:gd name="T28" fmla="*/ 28 w 63"/>
                <a:gd name="T29" fmla="*/ 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98">
                  <a:moveTo>
                    <a:pt x="28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3" y="1"/>
                    <a:pt x="63" y="2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5"/>
                    <a:pt x="63" y="6"/>
                    <a:pt x="61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35" y="97"/>
                    <a:pt x="34" y="98"/>
                    <a:pt x="32" y="98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29" y="98"/>
                    <a:pt x="28" y="97"/>
                    <a:pt x="28" y="96"/>
                  </a:cubicBezTo>
                  <a:lnTo>
                    <a:pt x="28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0" name="Freeform 139">
              <a:extLst>
                <a:ext uri="{FF2B5EF4-FFF2-40B4-BE49-F238E27FC236}">
                  <a16:creationId xmlns:a16="http://schemas.microsoft.com/office/drawing/2014/main" id="{BFAD6A24-55DF-4532-966A-F16EA1036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844" y="5047230"/>
              <a:ext cx="65832" cy="123918"/>
            </a:xfrm>
            <a:custGeom>
              <a:avLst/>
              <a:gdLst>
                <a:gd name="T0" fmla="*/ 0 w 53"/>
                <a:gd name="T1" fmla="*/ 2 h 98"/>
                <a:gd name="T2" fmla="*/ 2 w 53"/>
                <a:gd name="T3" fmla="*/ 0 h 98"/>
                <a:gd name="T4" fmla="*/ 5 w 53"/>
                <a:gd name="T5" fmla="*/ 0 h 98"/>
                <a:gd name="T6" fmla="*/ 7 w 53"/>
                <a:gd name="T7" fmla="*/ 2 h 98"/>
                <a:gd name="T8" fmla="*/ 7 w 53"/>
                <a:gd name="T9" fmla="*/ 92 h 98"/>
                <a:gd name="T10" fmla="*/ 51 w 53"/>
                <a:gd name="T11" fmla="*/ 92 h 98"/>
                <a:gd name="T12" fmla="*/ 53 w 53"/>
                <a:gd name="T13" fmla="*/ 93 h 98"/>
                <a:gd name="T14" fmla="*/ 53 w 53"/>
                <a:gd name="T15" fmla="*/ 96 h 98"/>
                <a:gd name="T16" fmla="*/ 51 w 53"/>
                <a:gd name="T17" fmla="*/ 98 h 98"/>
                <a:gd name="T18" fmla="*/ 2 w 53"/>
                <a:gd name="T19" fmla="*/ 98 h 98"/>
                <a:gd name="T20" fmla="*/ 0 w 53"/>
                <a:gd name="T21" fmla="*/ 96 h 98"/>
                <a:gd name="T22" fmla="*/ 0 w 53"/>
                <a:gd name="T23" fmla="*/ 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8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3" y="92"/>
                    <a:pt x="53" y="93"/>
                    <a:pt x="53" y="93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7"/>
                    <a:pt x="52" y="98"/>
                    <a:pt x="51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7"/>
                    <a:pt x="0" y="96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1" name="Freeform 140">
              <a:extLst>
                <a:ext uri="{FF2B5EF4-FFF2-40B4-BE49-F238E27FC236}">
                  <a16:creationId xmlns:a16="http://schemas.microsoft.com/office/drawing/2014/main" id="{CCC90447-D3E9-44A2-9619-F238D4B355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5130" y="5044649"/>
              <a:ext cx="113592" cy="126500"/>
            </a:xfrm>
            <a:custGeom>
              <a:avLst/>
              <a:gdLst>
                <a:gd name="T0" fmla="*/ 1 w 90"/>
                <a:gd name="T1" fmla="*/ 98 h 100"/>
                <a:gd name="T2" fmla="*/ 43 w 90"/>
                <a:gd name="T3" fmla="*/ 1 h 100"/>
                <a:gd name="T4" fmla="*/ 45 w 90"/>
                <a:gd name="T5" fmla="*/ 0 h 100"/>
                <a:gd name="T6" fmla="*/ 45 w 90"/>
                <a:gd name="T7" fmla="*/ 0 h 100"/>
                <a:gd name="T8" fmla="*/ 47 w 90"/>
                <a:gd name="T9" fmla="*/ 1 h 100"/>
                <a:gd name="T10" fmla="*/ 90 w 90"/>
                <a:gd name="T11" fmla="*/ 98 h 100"/>
                <a:gd name="T12" fmla="*/ 88 w 90"/>
                <a:gd name="T13" fmla="*/ 100 h 100"/>
                <a:gd name="T14" fmla="*/ 85 w 90"/>
                <a:gd name="T15" fmla="*/ 100 h 100"/>
                <a:gd name="T16" fmla="*/ 83 w 90"/>
                <a:gd name="T17" fmla="*/ 98 h 100"/>
                <a:gd name="T18" fmla="*/ 72 w 90"/>
                <a:gd name="T19" fmla="*/ 73 h 100"/>
                <a:gd name="T20" fmla="*/ 18 w 90"/>
                <a:gd name="T21" fmla="*/ 73 h 100"/>
                <a:gd name="T22" fmla="*/ 7 w 90"/>
                <a:gd name="T23" fmla="*/ 98 h 100"/>
                <a:gd name="T24" fmla="*/ 5 w 90"/>
                <a:gd name="T25" fmla="*/ 100 h 100"/>
                <a:gd name="T26" fmla="*/ 2 w 90"/>
                <a:gd name="T27" fmla="*/ 100 h 100"/>
                <a:gd name="T28" fmla="*/ 1 w 90"/>
                <a:gd name="T29" fmla="*/ 98 h 100"/>
                <a:gd name="T30" fmla="*/ 69 w 90"/>
                <a:gd name="T31" fmla="*/ 67 h 100"/>
                <a:gd name="T32" fmla="*/ 45 w 90"/>
                <a:gd name="T33" fmla="*/ 11 h 100"/>
                <a:gd name="T34" fmla="*/ 45 w 90"/>
                <a:gd name="T35" fmla="*/ 11 h 100"/>
                <a:gd name="T36" fmla="*/ 21 w 90"/>
                <a:gd name="T37" fmla="*/ 67 h 100"/>
                <a:gd name="T38" fmla="*/ 69 w 90"/>
                <a:gd name="T39" fmla="*/ 6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100">
                  <a:moveTo>
                    <a:pt x="1" y="98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4" y="1"/>
                    <a:pt x="44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0"/>
                    <a:pt x="47" y="1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99"/>
                    <a:pt x="90" y="100"/>
                    <a:pt x="88" y="100"/>
                  </a:cubicBezTo>
                  <a:cubicBezTo>
                    <a:pt x="85" y="100"/>
                    <a:pt x="85" y="100"/>
                    <a:pt x="85" y="100"/>
                  </a:cubicBezTo>
                  <a:cubicBezTo>
                    <a:pt x="84" y="100"/>
                    <a:pt x="83" y="99"/>
                    <a:pt x="83" y="98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6" y="100"/>
                    <a:pt x="5" y="10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" y="100"/>
                    <a:pt x="0" y="99"/>
                    <a:pt x="1" y="98"/>
                  </a:cubicBezTo>
                  <a:close/>
                  <a:moveTo>
                    <a:pt x="69" y="67"/>
                  </a:move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21" y="67"/>
                    <a:pt x="21" y="67"/>
                    <a:pt x="21" y="67"/>
                  </a:cubicBezTo>
                  <a:lnTo>
                    <a:pt x="69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2" name="Freeform 141">
              <a:extLst>
                <a:ext uri="{FF2B5EF4-FFF2-40B4-BE49-F238E27FC236}">
                  <a16:creationId xmlns:a16="http://schemas.microsoft.com/office/drawing/2014/main" id="{7EA3B6B9-F202-43BA-BB4E-62C8DAE41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793" y="5045939"/>
              <a:ext cx="98102" cy="126500"/>
            </a:xfrm>
            <a:custGeom>
              <a:avLst/>
              <a:gdLst>
                <a:gd name="T0" fmla="*/ 0 w 78"/>
                <a:gd name="T1" fmla="*/ 2 h 100"/>
                <a:gd name="T2" fmla="*/ 2 w 78"/>
                <a:gd name="T3" fmla="*/ 0 h 100"/>
                <a:gd name="T4" fmla="*/ 5 w 78"/>
                <a:gd name="T5" fmla="*/ 0 h 100"/>
                <a:gd name="T6" fmla="*/ 71 w 78"/>
                <a:gd name="T7" fmla="*/ 87 h 100"/>
                <a:gd name="T8" fmla="*/ 72 w 78"/>
                <a:gd name="T9" fmla="*/ 87 h 100"/>
                <a:gd name="T10" fmla="*/ 72 w 78"/>
                <a:gd name="T11" fmla="*/ 3 h 100"/>
                <a:gd name="T12" fmla="*/ 73 w 78"/>
                <a:gd name="T13" fmla="*/ 1 h 100"/>
                <a:gd name="T14" fmla="*/ 76 w 78"/>
                <a:gd name="T15" fmla="*/ 1 h 100"/>
                <a:gd name="T16" fmla="*/ 78 w 78"/>
                <a:gd name="T17" fmla="*/ 3 h 100"/>
                <a:gd name="T18" fmla="*/ 78 w 78"/>
                <a:gd name="T19" fmla="*/ 98 h 100"/>
                <a:gd name="T20" fmla="*/ 76 w 78"/>
                <a:gd name="T21" fmla="*/ 100 h 100"/>
                <a:gd name="T22" fmla="*/ 74 w 78"/>
                <a:gd name="T23" fmla="*/ 100 h 100"/>
                <a:gd name="T24" fmla="*/ 7 w 78"/>
                <a:gd name="T25" fmla="*/ 12 h 100"/>
                <a:gd name="T26" fmla="*/ 6 w 78"/>
                <a:gd name="T27" fmla="*/ 12 h 100"/>
                <a:gd name="T28" fmla="*/ 6 w 78"/>
                <a:gd name="T29" fmla="*/ 97 h 100"/>
                <a:gd name="T30" fmla="*/ 5 w 78"/>
                <a:gd name="T31" fmla="*/ 99 h 100"/>
                <a:gd name="T32" fmla="*/ 2 w 78"/>
                <a:gd name="T33" fmla="*/ 99 h 100"/>
                <a:gd name="T34" fmla="*/ 0 w 78"/>
                <a:gd name="T35" fmla="*/ 97 h 100"/>
                <a:gd name="T36" fmla="*/ 0 w 78"/>
                <a:gd name="T37" fmla="*/ 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100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2"/>
                    <a:pt x="72" y="1"/>
                    <a:pt x="73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7" y="1"/>
                    <a:pt x="78" y="2"/>
                    <a:pt x="78" y="3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8" y="99"/>
                    <a:pt x="77" y="100"/>
                    <a:pt x="76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4" y="100"/>
                    <a:pt x="73" y="99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98"/>
                    <a:pt x="6" y="99"/>
                    <a:pt x="5" y="9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1" y="99"/>
                    <a:pt x="0" y="98"/>
                    <a:pt x="0" y="97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3" name="Freeform 142">
              <a:extLst>
                <a:ext uri="{FF2B5EF4-FFF2-40B4-BE49-F238E27FC236}">
                  <a16:creationId xmlns:a16="http://schemas.microsoft.com/office/drawing/2014/main" id="{3386E593-5C33-4230-8928-437F4B4610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1038" y="5047230"/>
              <a:ext cx="100684" cy="123918"/>
            </a:xfrm>
            <a:custGeom>
              <a:avLst/>
              <a:gdLst>
                <a:gd name="T0" fmla="*/ 0 w 80"/>
                <a:gd name="T1" fmla="*/ 2 h 98"/>
                <a:gd name="T2" fmla="*/ 2 w 80"/>
                <a:gd name="T3" fmla="*/ 0 h 98"/>
                <a:gd name="T4" fmla="*/ 32 w 80"/>
                <a:gd name="T5" fmla="*/ 0 h 98"/>
                <a:gd name="T6" fmla="*/ 80 w 80"/>
                <a:gd name="T7" fmla="*/ 49 h 98"/>
                <a:gd name="T8" fmla="*/ 32 w 80"/>
                <a:gd name="T9" fmla="*/ 98 h 98"/>
                <a:gd name="T10" fmla="*/ 2 w 80"/>
                <a:gd name="T11" fmla="*/ 98 h 98"/>
                <a:gd name="T12" fmla="*/ 0 w 80"/>
                <a:gd name="T13" fmla="*/ 96 h 98"/>
                <a:gd name="T14" fmla="*/ 0 w 80"/>
                <a:gd name="T15" fmla="*/ 2 h 98"/>
                <a:gd name="T16" fmla="*/ 30 w 80"/>
                <a:gd name="T17" fmla="*/ 92 h 98"/>
                <a:gd name="T18" fmla="*/ 73 w 80"/>
                <a:gd name="T19" fmla="*/ 49 h 98"/>
                <a:gd name="T20" fmla="*/ 30 w 80"/>
                <a:gd name="T21" fmla="*/ 6 h 98"/>
                <a:gd name="T22" fmla="*/ 7 w 80"/>
                <a:gd name="T23" fmla="*/ 6 h 98"/>
                <a:gd name="T24" fmla="*/ 7 w 80"/>
                <a:gd name="T25" fmla="*/ 92 h 98"/>
                <a:gd name="T26" fmla="*/ 30 w 80"/>
                <a:gd name="T27" fmla="*/ 9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98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8" y="0"/>
                    <a:pt x="80" y="22"/>
                    <a:pt x="80" y="49"/>
                  </a:cubicBezTo>
                  <a:cubicBezTo>
                    <a:pt x="80" y="76"/>
                    <a:pt x="58" y="98"/>
                    <a:pt x="32" y="98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1" y="98"/>
                    <a:pt x="0" y="97"/>
                    <a:pt x="0" y="96"/>
                  </a:cubicBezTo>
                  <a:lnTo>
                    <a:pt x="0" y="2"/>
                  </a:lnTo>
                  <a:close/>
                  <a:moveTo>
                    <a:pt x="30" y="92"/>
                  </a:moveTo>
                  <a:cubicBezTo>
                    <a:pt x="55" y="92"/>
                    <a:pt x="73" y="73"/>
                    <a:pt x="73" y="49"/>
                  </a:cubicBezTo>
                  <a:cubicBezTo>
                    <a:pt x="73" y="25"/>
                    <a:pt x="55" y="6"/>
                    <a:pt x="30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92"/>
                    <a:pt x="7" y="92"/>
                    <a:pt x="7" y="92"/>
                  </a:cubicBezTo>
                  <a:lnTo>
                    <a:pt x="30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4" name="Freeform 143">
              <a:extLst>
                <a:ext uri="{FF2B5EF4-FFF2-40B4-BE49-F238E27FC236}">
                  <a16:creationId xmlns:a16="http://schemas.microsoft.com/office/drawing/2014/main" id="{AFD6EC8F-EB80-4974-92AF-C82C61E74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012" y="4874261"/>
              <a:ext cx="38725" cy="43888"/>
            </a:xfrm>
            <a:custGeom>
              <a:avLst/>
              <a:gdLst>
                <a:gd name="T0" fmla="*/ 9 w 31"/>
                <a:gd name="T1" fmla="*/ 35 h 35"/>
                <a:gd name="T2" fmla="*/ 9 w 31"/>
                <a:gd name="T3" fmla="*/ 35 h 35"/>
                <a:gd name="T4" fmla="*/ 25 w 31"/>
                <a:gd name="T5" fmla="*/ 35 h 35"/>
                <a:gd name="T6" fmla="*/ 26 w 31"/>
                <a:gd name="T7" fmla="*/ 35 h 35"/>
                <a:gd name="T8" fmla="*/ 31 w 31"/>
                <a:gd name="T9" fmla="*/ 19 h 35"/>
                <a:gd name="T10" fmla="*/ 31 w 31"/>
                <a:gd name="T11" fmla="*/ 18 h 35"/>
                <a:gd name="T12" fmla="*/ 26 w 31"/>
                <a:gd name="T13" fmla="*/ 15 h 35"/>
                <a:gd name="T14" fmla="*/ 12 w 31"/>
                <a:gd name="T15" fmla="*/ 7 h 35"/>
                <a:gd name="T16" fmla="*/ 0 w 31"/>
                <a:gd name="T17" fmla="*/ 0 h 35"/>
                <a:gd name="T18" fmla="*/ 7 w 31"/>
                <a:gd name="T19" fmla="*/ 26 h 35"/>
                <a:gd name="T20" fmla="*/ 9 w 31"/>
                <a:gd name="T21" fmla="*/ 34 h 35"/>
                <a:gd name="T22" fmla="*/ 9 w 31"/>
                <a:gd name="T2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35">
                  <a:moveTo>
                    <a:pt x="9" y="35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6" y="35"/>
                    <a:pt x="26" y="35"/>
                  </a:cubicBezTo>
                  <a:cubicBezTo>
                    <a:pt x="28" y="29"/>
                    <a:pt x="30" y="24"/>
                    <a:pt x="31" y="19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34"/>
                    <a:pt x="9" y="34"/>
                    <a:pt x="9" y="34"/>
                  </a:cubicBezTo>
                  <a:lnTo>
                    <a:pt x="9" y="35"/>
                  </a:ln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5" name="Freeform 144">
              <a:extLst>
                <a:ext uri="{FF2B5EF4-FFF2-40B4-BE49-F238E27FC236}">
                  <a16:creationId xmlns:a16="http://schemas.microsoft.com/office/drawing/2014/main" id="{9E38C090-219F-4A41-9FE0-C97464D80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339" y="49181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6" name="Freeform 145">
              <a:extLst>
                <a:ext uri="{FF2B5EF4-FFF2-40B4-BE49-F238E27FC236}">
                  <a16:creationId xmlns:a16="http://schemas.microsoft.com/office/drawing/2014/main" id="{0727B432-14A1-4EF8-835D-D0A72A2B0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206" y="4874261"/>
              <a:ext cx="37434" cy="42597"/>
            </a:xfrm>
            <a:custGeom>
              <a:avLst/>
              <a:gdLst>
                <a:gd name="T0" fmla="*/ 30 w 30"/>
                <a:gd name="T1" fmla="*/ 0 h 34"/>
                <a:gd name="T2" fmla="*/ 7 w 30"/>
                <a:gd name="T3" fmla="*/ 13 h 34"/>
                <a:gd name="T4" fmla="*/ 0 w 30"/>
                <a:gd name="T5" fmla="*/ 17 h 34"/>
                <a:gd name="T6" fmla="*/ 1 w 30"/>
                <a:gd name="T7" fmla="*/ 19 h 34"/>
                <a:gd name="T8" fmla="*/ 6 w 30"/>
                <a:gd name="T9" fmla="*/ 34 h 34"/>
                <a:gd name="T10" fmla="*/ 21 w 30"/>
                <a:gd name="T11" fmla="*/ 34 h 34"/>
                <a:gd name="T12" fmla="*/ 23 w 30"/>
                <a:gd name="T13" fmla="*/ 34 h 34"/>
                <a:gd name="T14" fmla="*/ 23 w 30"/>
                <a:gd name="T15" fmla="*/ 32 h 34"/>
                <a:gd name="T16" fmla="*/ 24 w 30"/>
                <a:gd name="T17" fmla="*/ 28 h 34"/>
                <a:gd name="T18" fmla="*/ 27 w 30"/>
                <a:gd name="T19" fmla="*/ 13 h 34"/>
                <a:gd name="T20" fmla="*/ 30 w 30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34">
                  <a:moveTo>
                    <a:pt x="3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11" y="34"/>
                    <a:pt x="16" y="34"/>
                    <a:pt x="21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B14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7" name="Freeform 146">
              <a:extLst>
                <a:ext uri="{FF2B5EF4-FFF2-40B4-BE49-F238E27FC236}">
                  <a16:creationId xmlns:a16="http://schemas.microsoft.com/office/drawing/2014/main" id="{1090F0B9-D4FD-4566-8BD1-785BEE2E5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206" y="48949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14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8" name="Freeform 147">
              <a:extLst>
                <a:ext uri="{FF2B5EF4-FFF2-40B4-BE49-F238E27FC236}">
                  <a16:creationId xmlns:a16="http://schemas.microsoft.com/office/drawing/2014/main" id="{CC047EA0-520A-4A37-93E8-EEB65713A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022" y="4960745"/>
              <a:ext cx="50342" cy="33561"/>
            </a:xfrm>
            <a:custGeom>
              <a:avLst/>
              <a:gdLst>
                <a:gd name="T0" fmla="*/ 28 w 40"/>
                <a:gd name="T1" fmla="*/ 25 h 27"/>
                <a:gd name="T2" fmla="*/ 40 w 40"/>
                <a:gd name="T3" fmla="*/ 23 h 27"/>
                <a:gd name="T4" fmla="*/ 20 w 40"/>
                <a:gd name="T5" fmla="*/ 5 h 27"/>
                <a:gd name="T6" fmla="*/ 14 w 40"/>
                <a:gd name="T7" fmla="*/ 0 h 27"/>
                <a:gd name="T8" fmla="*/ 13 w 40"/>
                <a:gd name="T9" fmla="*/ 1 h 27"/>
                <a:gd name="T10" fmla="*/ 0 w 40"/>
                <a:gd name="T11" fmla="*/ 10 h 27"/>
                <a:gd name="T12" fmla="*/ 5 w 40"/>
                <a:gd name="T13" fmla="*/ 26 h 27"/>
                <a:gd name="T14" fmla="*/ 6 w 40"/>
                <a:gd name="T15" fmla="*/ 27 h 27"/>
                <a:gd name="T16" fmla="*/ 12 w 40"/>
                <a:gd name="T17" fmla="*/ 26 h 27"/>
                <a:gd name="T18" fmla="*/ 28 w 40"/>
                <a:gd name="T19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27">
                  <a:moveTo>
                    <a:pt x="28" y="25"/>
                  </a:moveTo>
                  <a:cubicBezTo>
                    <a:pt x="40" y="23"/>
                    <a:pt x="40" y="23"/>
                    <a:pt x="40" y="2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6"/>
                    <a:pt x="3" y="21"/>
                    <a:pt x="5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12" y="26"/>
                    <a:pt x="12" y="26"/>
                    <a:pt x="12" y="26"/>
                  </a:cubicBezTo>
                  <a:lnTo>
                    <a:pt x="28" y="25"/>
                  </a:lnTo>
                  <a:close/>
                </a:path>
              </a:pathLst>
            </a:custGeom>
            <a:solidFill>
              <a:srgbClr val="E74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49" name="Freeform 148">
              <a:extLst>
                <a:ext uri="{FF2B5EF4-FFF2-40B4-BE49-F238E27FC236}">
                  <a16:creationId xmlns:a16="http://schemas.microsoft.com/office/drawing/2014/main" id="{B2BC0B62-E711-45C8-B083-F835DD282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482" y="5009796"/>
              <a:ext cx="34852" cy="51633"/>
            </a:xfrm>
            <a:custGeom>
              <a:avLst/>
              <a:gdLst>
                <a:gd name="T0" fmla="*/ 25 w 28"/>
                <a:gd name="T1" fmla="*/ 17 h 41"/>
                <a:gd name="T2" fmla="*/ 28 w 28"/>
                <a:gd name="T3" fmla="*/ 10 h 41"/>
                <a:gd name="T4" fmla="*/ 27 w 28"/>
                <a:gd name="T5" fmla="*/ 9 h 41"/>
                <a:gd name="T6" fmla="*/ 14 w 28"/>
                <a:gd name="T7" fmla="*/ 0 h 41"/>
                <a:gd name="T8" fmla="*/ 1 w 28"/>
                <a:gd name="T9" fmla="*/ 10 h 41"/>
                <a:gd name="T10" fmla="*/ 0 w 28"/>
                <a:gd name="T11" fmla="*/ 10 h 41"/>
                <a:gd name="T12" fmla="*/ 3 w 28"/>
                <a:gd name="T13" fmla="*/ 16 h 41"/>
                <a:gd name="T14" fmla="*/ 9 w 28"/>
                <a:gd name="T15" fmla="*/ 30 h 41"/>
                <a:gd name="T16" fmla="*/ 14 w 28"/>
                <a:gd name="T17" fmla="*/ 41 h 41"/>
                <a:gd name="T18" fmla="*/ 25 w 28"/>
                <a:gd name="T1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1">
                  <a:moveTo>
                    <a:pt x="25" y="17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3"/>
                    <a:pt x="5" y="6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14" y="41"/>
                    <a:pt x="14" y="41"/>
                    <a:pt x="14" y="41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rgbClr val="6ABF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0" name="Freeform 149">
              <a:extLst>
                <a:ext uri="{FF2B5EF4-FFF2-40B4-BE49-F238E27FC236}">
                  <a16:creationId xmlns:a16="http://schemas.microsoft.com/office/drawing/2014/main" id="{FE0C3006-BFED-4D0F-8866-5A6C083F4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451" y="4963327"/>
              <a:ext cx="49051" cy="32271"/>
            </a:xfrm>
            <a:custGeom>
              <a:avLst/>
              <a:gdLst>
                <a:gd name="T0" fmla="*/ 35 w 39"/>
                <a:gd name="T1" fmla="*/ 25 h 26"/>
                <a:gd name="T2" fmla="*/ 39 w 39"/>
                <a:gd name="T3" fmla="*/ 10 h 26"/>
                <a:gd name="T4" fmla="*/ 26 w 39"/>
                <a:gd name="T5" fmla="*/ 0 h 26"/>
                <a:gd name="T6" fmla="*/ 25 w 39"/>
                <a:gd name="T7" fmla="*/ 0 h 26"/>
                <a:gd name="T8" fmla="*/ 20 w 39"/>
                <a:gd name="T9" fmla="*/ 4 h 26"/>
                <a:gd name="T10" fmla="*/ 9 w 39"/>
                <a:gd name="T11" fmla="*/ 15 h 26"/>
                <a:gd name="T12" fmla="*/ 0 w 39"/>
                <a:gd name="T13" fmla="*/ 23 h 26"/>
                <a:gd name="T14" fmla="*/ 27 w 39"/>
                <a:gd name="T15" fmla="*/ 25 h 26"/>
                <a:gd name="T16" fmla="*/ 34 w 39"/>
                <a:gd name="T17" fmla="*/ 26 h 26"/>
                <a:gd name="T18" fmla="*/ 35 w 39"/>
                <a:gd name="T1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26">
                  <a:moveTo>
                    <a:pt x="35" y="25"/>
                  </a:moveTo>
                  <a:cubicBezTo>
                    <a:pt x="39" y="10"/>
                    <a:pt x="39" y="10"/>
                    <a:pt x="39" y="10"/>
                  </a:cubicBezTo>
                  <a:cubicBezTo>
                    <a:pt x="35" y="7"/>
                    <a:pt x="31" y="3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4" y="26"/>
                    <a:pt x="34" y="26"/>
                    <a:pt x="34" y="26"/>
                  </a:cubicBezTo>
                  <a:lnTo>
                    <a:pt x="35" y="25"/>
                  </a:lnTo>
                  <a:close/>
                </a:path>
              </a:pathLst>
            </a:custGeom>
            <a:solidFill>
              <a:srgbClr val="EBA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  <p:sp>
          <p:nvSpPr>
            <p:cNvPr id="51" name="Freeform 150">
              <a:extLst>
                <a:ext uri="{FF2B5EF4-FFF2-40B4-BE49-F238E27FC236}">
                  <a16:creationId xmlns:a16="http://schemas.microsoft.com/office/drawing/2014/main" id="{BAEE1131-03D8-47B5-BEBF-435F09B847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4716" y="4698710"/>
              <a:ext cx="493092" cy="473730"/>
            </a:xfrm>
            <a:custGeom>
              <a:avLst/>
              <a:gdLst>
                <a:gd name="T0" fmla="*/ 357 w 393"/>
                <a:gd name="T1" fmla="*/ 114 h 375"/>
                <a:gd name="T2" fmla="*/ 305 w 393"/>
                <a:gd name="T3" fmla="*/ 86 h 375"/>
                <a:gd name="T4" fmla="*/ 277 w 393"/>
                <a:gd name="T5" fmla="*/ 70 h 375"/>
                <a:gd name="T6" fmla="*/ 273 w 393"/>
                <a:gd name="T7" fmla="*/ 53 h 375"/>
                <a:gd name="T8" fmla="*/ 202 w 393"/>
                <a:gd name="T9" fmla="*/ 1 h 375"/>
                <a:gd name="T10" fmla="*/ 158 w 393"/>
                <a:gd name="T11" fmla="*/ 24 h 375"/>
                <a:gd name="T12" fmla="*/ 113 w 393"/>
                <a:gd name="T13" fmla="*/ 67 h 375"/>
                <a:gd name="T14" fmla="*/ 90 w 393"/>
                <a:gd name="T15" fmla="*/ 86 h 375"/>
                <a:gd name="T16" fmla="*/ 7 w 393"/>
                <a:gd name="T17" fmla="*/ 134 h 375"/>
                <a:gd name="T18" fmla="*/ 2 w 393"/>
                <a:gd name="T19" fmla="*/ 155 h 375"/>
                <a:gd name="T20" fmla="*/ 35 w 393"/>
                <a:gd name="T21" fmla="*/ 238 h 375"/>
                <a:gd name="T22" fmla="*/ 57 w 393"/>
                <a:gd name="T23" fmla="*/ 263 h 375"/>
                <a:gd name="T24" fmla="*/ 64 w 393"/>
                <a:gd name="T25" fmla="*/ 345 h 375"/>
                <a:gd name="T26" fmla="*/ 84 w 393"/>
                <a:gd name="T27" fmla="*/ 375 h 375"/>
                <a:gd name="T28" fmla="*/ 170 w 393"/>
                <a:gd name="T29" fmla="*/ 373 h 375"/>
                <a:gd name="T30" fmla="*/ 181 w 393"/>
                <a:gd name="T31" fmla="*/ 363 h 375"/>
                <a:gd name="T32" fmla="*/ 212 w 393"/>
                <a:gd name="T33" fmla="*/ 366 h 375"/>
                <a:gd name="T34" fmla="*/ 310 w 393"/>
                <a:gd name="T35" fmla="*/ 375 h 375"/>
                <a:gd name="T36" fmla="*/ 334 w 393"/>
                <a:gd name="T37" fmla="*/ 330 h 375"/>
                <a:gd name="T38" fmla="*/ 344 w 393"/>
                <a:gd name="T39" fmla="*/ 272 h 375"/>
                <a:gd name="T40" fmla="*/ 327 w 393"/>
                <a:gd name="T41" fmla="*/ 242 h 375"/>
                <a:gd name="T42" fmla="*/ 366 w 393"/>
                <a:gd name="T43" fmla="*/ 231 h 375"/>
                <a:gd name="T44" fmla="*/ 237 w 393"/>
                <a:gd name="T45" fmla="*/ 171 h 375"/>
                <a:gd name="T46" fmla="*/ 244 w 393"/>
                <a:gd name="T47" fmla="*/ 139 h 375"/>
                <a:gd name="T48" fmla="*/ 247 w 393"/>
                <a:gd name="T49" fmla="*/ 233 h 375"/>
                <a:gd name="T50" fmla="*/ 186 w 393"/>
                <a:gd name="T51" fmla="*/ 262 h 375"/>
                <a:gd name="T52" fmla="*/ 197 w 393"/>
                <a:gd name="T53" fmla="*/ 287 h 375"/>
                <a:gd name="T54" fmla="*/ 196 w 393"/>
                <a:gd name="T55" fmla="*/ 233 h 375"/>
                <a:gd name="T56" fmla="*/ 158 w 393"/>
                <a:gd name="T57" fmla="*/ 146 h 375"/>
                <a:gd name="T58" fmla="*/ 154 w 393"/>
                <a:gd name="T59" fmla="*/ 174 h 375"/>
                <a:gd name="T60" fmla="*/ 168 w 393"/>
                <a:gd name="T61" fmla="*/ 40 h 375"/>
                <a:gd name="T62" fmla="*/ 254 w 393"/>
                <a:gd name="T63" fmla="*/ 89 h 375"/>
                <a:gd name="T64" fmla="*/ 204 w 393"/>
                <a:gd name="T65" fmla="*/ 155 h 375"/>
                <a:gd name="T66" fmla="*/ 188 w 393"/>
                <a:gd name="T67" fmla="*/ 161 h 375"/>
                <a:gd name="T68" fmla="*/ 187 w 393"/>
                <a:gd name="T69" fmla="*/ 149 h 375"/>
                <a:gd name="T70" fmla="*/ 129 w 393"/>
                <a:gd name="T71" fmla="*/ 66 h 375"/>
                <a:gd name="T72" fmla="*/ 22 w 393"/>
                <a:gd name="T73" fmla="*/ 148 h 375"/>
                <a:gd name="T74" fmla="*/ 134 w 393"/>
                <a:gd name="T75" fmla="*/ 137 h 375"/>
                <a:gd name="T76" fmla="*/ 152 w 393"/>
                <a:gd name="T77" fmla="*/ 183 h 375"/>
                <a:gd name="T78" fmla="*/ 150 w 393"/>
                <a:gd name="T79" fmla="*/ 199 h 375"/>
                <a:gd name="T80" fmla="*/ 138 w 393"/>
                <a:gd name="T81" fmla="*/ 198 h 375"/>
                <a:gd name="T82" fmla="*/ 154 w 393"/>
                <a:gd name="T83" fmla="*/ 234 h 375"/>
                <a:gd name="T84" fmla="*/ 145 w 393"/>
                <a:gd name="T85" fmla="*/ 209 h 375"/>
                <a:gd name="T86" fmla="*/ 169 w 393"/>
                <a:gd name="T87" fmla="*/ 350 h 375"/>
                <a:gd name="T88" fmla="*/ 82 w 393"/>
                <a:gd name="T89" fmla="*/ 339 h 375"/>
                <a:gd name="T90" fmla="*/ 145 w 393"/>
                <a:gd name="T91" fmla="*/ 244 h 375"/>
                <a:gd name="T92" fmla="*/ 163 w 393"/>
                <a:gd name="T93" fmla="*/ 237 h 375"/>
                <a:gd name="T94" fmla="*/ 173 w 393"/>
                <a:gd name="T95" fmla="*/ 249 h 375"/>
                <a:gd name="T96" fmla="*/ 180 w 393"/>
                <a:gd name="T97" fmla="*/ 282 h 375"/>
                <a:gd name="T98" fmla="*/ 333 w 393"/>
                <a:gd name="T99" fmla="*/ 284 h 375"/>
                <a:gd name="T100" fmla="*/ 288 w 393"/>
                <a:gd name="T101" fmla="*/ 355 h 375"/>
                <a:gd name="T102" fmla="*/ 217 w 393"/>
                <a:gd name="T103" fmla="*/ 267 h 375"/>
                <a:gd name="T104" fmla="*/ 218 w 393"/>
                <a:gd name="T105" fmla="*/ 249 h 375"/>
                <a:gd name="T106" fmla="*/ 230 w 393"/>
                <a:gd name="T107" fmla="*/ 238 h 375"/>
                <a:gd name="T108" fmla="*/ 239 w 393"/>
                <a:gd name="T109" fmla="*/ 246 h 375"/>
                <a:gd name="T110" fmla="*/ 367 w 393"/>
                <a:gd name="T111" fmla="*/ 165 h 375"/>
                <a:gd name="T112" fmla="*/ 261 w 393"/>
                <a:gd name="T113" fmla="*/ 205 h 375"/>
                <a:gd name="T114" fmla="*/ 244 w 393"/>
                <a:gd name="T115" fmla="*/ 199 h 375"/>
                <a:gd name="T116" fmla="*/ 239 w 393"/>
                <a:gd name="T117" fmla="*/ 184 h 375"/>
                <a:gd name="T118" fmla="*/ 248 w 393"/>
                <a:gd name="T119" fmla="*/ 177 h 375"/>
                <a:gd name="T120" fmla="*/ 310 w 393"/>
                <a:gd name="T121" fmla="*/ 10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" h="375">
                  <a:moveTo>
                    <a:pt x="392" y="143"/>
                  </a:moveTo>
                  <a:cubicBezTo>
                    <a:pt x="392" y="141"/>
                    <a:pt x="391" y="139"/>
                    <a:pt x="389" y="137"/>
                  </a:cubicBezTo>
                  <a:cubicBezTo>
                    <a:pt x="389" y="136"/>
                    <a:pt x="388" y="136"/>
                    <a:pt x="388" y="135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6" y="135"/>
                    <a:pt x="386" y="135"/>
                    <a:pt x="386" y="135"/>
                  </a:cubicBezTo>
                  <a:cubicBezTo>
                    <a:pt x="383" y="132"/>
                    <a:pt x="383" y="132"/>
                    <a:pt x="383" y="132"/>
                  </a:cubicBezTo>
                  <a:cubicBezTo>
                    <a:pt x="357" y="114"/>
                    <a:pt x="357" y="114"/>
                    <a:pt x="357" y="114"/>
                  </a:cubicBezTo>
                  <a:cubicBezTo>
                    <a:pt x="349" y="108"/>
                    <a:pt x="340" y="102"/>
                    <a:pt x="331" y="96"/>
                  </a:cubicBezTo>
                  <a:cubicBezTo>
                    <a:pt x="318" y="87"/>
                    <a:pt x="318" y="87"/>
                    <a:pt x="318" y="87"/>
                  </a:cubicBezTo>
                  <a:cubicBezTo>
                    <a:pt x="318" y="86"/>
                    <a:pt x="318" y="86"/>
                    <a:pt x="318" y="86"/>
                  </a:cubicBezTo>
                  <a:cubicBezTo>
                    <a:pt x="317" y="86"/>
                    <a:pt x="317" y="86"/>
                    <a:pt x="316" y="85"/>
                  </a:cubicBezTo>
                  <a:cubicBezTo>
                    <a:pt x="315" y="85"/>
                    <a:pt x="314" y="85"/>
                    <a:pt x="313" y="84"/>
                  </a:cubicBezTo>
                  <a:cubicBezTo>
                    <a:pt x="311" y="84"/>
                    <a:pt x="310" y="84"/>
                    <a:pt x="308" y="84"/>
                  </a:cubicBezTo>
                  <a:cubicBezTo>
                    <a:pt x="307" y="85"/>
                    <a:pt x="306" y="85"/>
                    <a:pt x="305" y="86"/>
                  </a:cubicBezTo>
                  <a:cubicBezTo>
                    <a:pt x="304" y="86"/>
                    <a:pt x="304" y="86"/>
                    <a:pt x="304" y="86"/>
                  </a:cubicBezTo>
                  <a:cubicBezTo>
                    <a:pt x="302" y="87"/>
                    <a:pt x="302" y="87"/>
                    <a:pt x="302" y="87"/>
                  </a:cubicBezTo>
                  <a:cubicBezTo>
                    <a:pt x="295" y="92"/>
                    <a:pt x="295" y="92"/>
                    <a:pt x="295" y="92"/>
                  </a:cubicBezTo>
                  <a:cubicBezTo>
                    <a:pt x="286" y="98"/>
                    <a:pt x="276" y="105"/>
                    <a:pt x="266" y="111"/>
                  </a:cubicBezTo>
                  <a:cubicBezTo>
                    <a:pt x="268" y="105"/>
                    <a:pt x="269" y="99"/>
                    <a:pt x="271" y="93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77" y="70"/>
                    <a:pt x="277" y="70"/>
                    <a:pt x="277" y="70"/>
                  </a:cubicBezTo>
                  <a:cubicBezTo>
                    <a:pt x="277" y="68"/>
                    <a:pt x="277" y="68"/>
                    <a:pt x="277" y="68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8" y="65"/>
                    <a:pt x="278" y="65"/>
                    <a:pt x="278" y="64"/>
                  </a:cubicBezTo>
                  <a:cubicBezTo>
                    <a:pt x="278" y="62"/>
                    <a:pt x="278" y="60"/>
                    <a:pt x="277" y="58"/>
                  </a:cubicBezTo>
                  <a:cubicBezTo>
                    <a:pt x="276" y="56"/>
                    <a:pt x="275" y="54"/>
                    <a:pt x="273" y="53"/>
                  </a:cubicBezTo>
                  <a:cubicBezTo>
                    <a:pt x="256" y="40"/>
                    <a:pt x="239" y="27"/>
                    <a:pt x="221" y="15"/>
                  </a:cubicBezTo>
                  <a:cubicBezTo>
                    <a:pt x="209" y="5"/>
                    <a:pt x="209" y="5"/>
                    <a:pt x="209" y="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204" y="3"/>
                    <a:pt x="204" y="3"/>
                    <a:pt x="204" y="3"/>
                  </a:cubicBezTo>
                  <a:cubicBezTo>
                    <a:pt x="204" y="2"/>
                    <a:pt x="204" y="2"/>
                    <a:pt x="204" y="2"/>
                  </a:cubicBezTo>
                  <a:cubicBezTo>
                    <a:pt x="203" y="2"/>
                    <a:pt x="203" y="2"/>
                    <a:pt x="203" y="2"/>
                  </a:cubicBezTo>
                  <a:cubicBezTo>
                    <a:pt x="203" y="1"/>
                    <a:pt x="202" y="1"/>
                    <a:pt x="202" y="1"/>
                  </a:cubicBezTo>
                  <a:cubicBezTo>
                    <a:pt x="199" y="0"/>
                    <a:pt x="197" y="0"/>
                    <a:pt x="195" y="0"/>
                  </a:cubicBezTo>
                  <a:cubicBezTo>
                    <a:pt x="194" y="0"/>
                    <a:pt x="193" y="0"/>
                    <a:pt x="192" y="1"/>
                  </a:cubicBezTo>
                  <a:cubicBezTo>
                    <a:pt x="191" y="1"/>
                    <a:pt x="191" y="1"/>
                    <a:pt x="190" y="1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4" y="6"/>
                    <a:pt x="184" y="6"/>
                    <a:pt x="184" y="6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49" y="30"/>
                    <a:pt x="140" y="37"/>
                    <a:pt x="132" y="43"/>
                  </a:cubicBezTo>
                  <a:cubicBezTo>
                    <a:pt x="119" y="52"/>
                    <a:pt x="119" y="52"/>
                    <a:pt x="119" y="52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15" y="55"/>
                    <a:pt x="114" y="57"/>
                    <a:pt x="113" y="59"/>
                  </a:cubicBezTo>
                  <a:cubicBezTo>
                    <a:pt x="112" y="60"/>
                    <a:pt x="112" y="62"/>
                    <a:pt x="112" y="65"/>
                  </a:cubicBezTo>
                  <a:cubicBezTo>
                    <a:pt x="112" y="65"/>
                    <a:pt x="112" y="66"/>
                    <a:pt x="113" y="66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3" y="68"/>
                    <a:pt x="113" y="68"/>
                    <a:pt x="113" y="68"/>
                  </a:cubicBezTo>
                  <a:cubicBezTo>
                    <a:pt x="115" y="76"/>
                    <a:pt x="115" y="76"/>
                    <a:pt x="115" y="76"/>
                  </a:cubicBezTo>
                  <a:cubicBezTo>
                    <a:pt x="119" y="86"/>
                    <a:pt x="122" y="97"/>
                    <a:pt x="125" y="108"/>
                  </a:cubicBezTo>
                  <a:cubicBezTo>
                    <a:pt x="121" y="105"/>
                    <a:pt x="117" y="103"/>
                    <a:pt x="112" y="100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85"/>
                    <a:pt x="88" y="84"/>
                    <a:pt x="87" y="84"/>
                  </a:cubicBezTo>
                  <a:cubicBezTo>
                    <a:pt x="85" y="83"/>
                    <a:pt x="83" y="83"/>
                    <a:pt x="81" y="83"/>
                  </a:cubicBezTo>
                  <a:cubicBezTo>
                    <a:pt x="79" y="84"/>
                    <a:pt x="77" y="84"/>
                    <a:pt x="75" y="86"/>
                  </a:cubicBezTo>
                  <a:cubicBezTo>
                    <a:pt x="57" y="98"/>
                    <a:pt x="40" y="110"/>
                    <a:pt x="23" y="123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3" y="137"/>
                    <a:pt x="2" y="139"/>
                    <a:pt x="1" y="141"/>
                  </a:cubicBezTo>
                  <a:cubicBezTo>
                    <a:pt x="0" y="143"/>
                    <a:pt x="0" y="146"/>
                    <a:pt x="0" y="148"/>
                  </a:cubicBezTo>
                  <a:cubicBezTo>
                    <a:pt x="0" y="149"/>
                    <a:pt x="0" y="150"/>
                    <a:pt x="1" y="150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13" y="186"/>
                    <a:pt x="13" y="186"/>
                    <a:pt x="13" y="186"/>
                  </a:cubicBezTo>
                  <a:cubicBezTo>
                    <a:pt x="16" y="196"/>
                    <a:pt x="19" y="206"/>
                    <a:pt x="23" y="216"/>
                  </a:cubicBezTo>
                  <a:cubicBezTo>
                    <a:pt x="28" y="230"/>
                    <a:pt x="28" y="230"/>
                    <a:pt x="28" y="230"/>
                  </a:cubicBezTo>
                  <a:cubicBezTo>
                    <a:pt x="28" y="231"/>
                    <a:pt x="28" y="231"/>
                    <a:pt x="28" y="231"/>
                  </a:cubicBezTo>
                  <a:cubicBezTo>
                    <a:pt x="29" y="232"/>
                    <a:pt x="29" y="232"/>
                    <a:pt x="29" y="233"/>
                  </a:cubicBezTo>
                  <a:cubicBezTo>
                    <a:pt x="30" y="234"/>
                    <a:pt x="30" y="235"/>
                    <a:pt x="31" y="235"/>
                  </a:cubicBezTo>
                  <a:cubicBezTo>
                    <a:pt x="32" y="237"/>
                    <a:pt x="34" y="238"/>
                    <a:pt x="35" y="238"/>
                  </a:cubicBezTo>
                  <a:cubicBezTo>
                    <a:pt x="36" y="239"/>
                    <a:pt x="37" y="239"/>
                    <a:pt x="39" y="239"/>
                  </a:cubicBezTo>
                  <a:cubicBezTo>
                    <a:pt x="40" y="239"/>
                    <a:pt x="40" y="239"/>
                    <a:pt x="40" y="239"/>
                  </a:cubicBezTo>
                  <a:cubicBezTo>
                    <a:pt x="42" y="239"/>
                    <a:pt x="42" y="239"/>
                    <a:pt x="42" y="239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73" y="241"/>
                    <a:pt x="84" y="241"/>
                  </a:cubicBezTo>
                  <a:cubicBezTo>
                    <a:pt x="79" y="245"/>
                    <a:pt x="74" y="249"/>
                    <a:pt x="70" y="253"/>
                  </a:cubicBezTo>
                  <a:cubicBezTo>
                    <a:pt x="57" y="263"/>
                    <a:pt x="57" y="263"/>
                    <a:pt x="57" y="263"/>
                  </a:cubicBezTo>
                  <a:cubicBezTo>
                    <a:pt x="51" y="268"/>
                    <a:pt x="51" y="268"/>
                    <a:pt x="51" y="268"/>
                  </a:cubicBezTo>
                  <a:cubicBezTo>
                    <a:pt x="50" y="270"/>
                    <a:pt x="50" y="270"/>
                    <a:pt x="50" y="270"/>
                  </a:cubicBezTo>
                  <a:cubicBezTo>
                    <a:pt x="49" y="270"/>
                    <a:pt x="49" y="270"/>
                    <a:pt x="49" y="270"/>
                  </a:cubicBezTo>
                  <a:cubicBezTo>
                    <a:pt x="49" y="270"/>
                    <a:pt x="48" y="271"/>
                    <a:pt x="47" y="272"/>
                  </a:cubicBezTo>
                  <a:cubicBezTo>
                    <a:pt x="45" y="274"/>
                    <a:pt x="45" y="276"/>
                    <a:pt x="44" y="278"/>
                  </a:cubicBezTo>
                  <a:cubicBezTo>
                    <a:pt x="44" y="280"/>
                    <a:pt x="44" y="282"/>
                    <a:pt x="45" y="284"/>
                  </a:cubicBezTo>
                  <a:cubicBezTo>
                    <a:pt x="51" y="305"/>
                    <a:pt x="57" y="325"/>
                    <a:pt x="64" y="345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70" y="364"/>
                    <a:pt x="70" y="364"/>
                    <a:pt x="70" y="364"/>
                  </a:cubicBezTo>
                  <a:cubicBezTo>
                    <a:pt x="70" y="366"/>
                    <a:pt x="70" y="366"/>
                    <a:pt x="70" y="366"/>
                  </a:cubicBezTo>
                  <a:cubicBezTo>
                    <a:pt x="71" y="369"/>
                    <a:pt x="73" y="370"/>
                    <a:pt x="75" y="372"/>
                  </a:cubicBezTo>
                  <a:cubicBezTo>
                    <a:pt x="76" y="373"/>
                    <a:pt x="78" y="374"/>
                    <a:pt x="81" y="375"/>
                  </a:cubicBezTo>
                  <a:cubicBezTo>
                    <a:pt x="81" y="375"/>
                    <a:pt x="82" y="375"/>
                    <a:pt x="83" y="375"/>
                  </a:cubicBezTo>
                  <a:cubicBezTo>
                    <a:pt x="84" y="375"/>
                    <a:pt x="84" y="375"/>
                    <a:pt x="84" y="375"/>
                  </a:cubicBezTo>
                  <a:cubicBezTo>
                    <a:pt x="85" y="375"/>
                    <a:pt x="85" y="375"/>
                    <a:pt x="85" y="375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120" y="374"/>
                    <a:pt x="120" y="374"/>
                    <a:pt x="120" y="374"/>
                  </a:cubicBezTo>
                  <a:cubicBezTo>
                    <a:pt x="131" y="374"/>
                    <a:pt x="141" y="374"/>
                    <a:pt x="152" y="374"/>
                  </a:cubicBezTo>
                  <a:cubicBezTo>
                    <a:pt x="168" y="373"/>
                    <a:pt x="168" y="373"/>
                    <a:pt x="168" y="373"/>
                  </a:cubicBezTo>
                  <a:cubicBezTo>
                    <a:pt x="168" y="373"/>
                    <a:pt x="168" y="373"/>
                    <a:pt x="168" y="373"/>
                  </a:cubicBezTo>
                  <a:cubicBezTo>
                    <a:pt x="169" y="373"/>
                    <a:pt x="170" y="373"/>
                    <a:pt x="170" y="373"/>
                  </a:cubicBezTo>
                  <a:cubicBezTo>
                    <a:pt x="171" y="373"/>
                    <a:pt x="172" y="373"/>
                    <a:pt x="173" y="372"/>
                  </a:cubicBezTo>
                  <a:cubicBezTo>
                    <a:pt x="175" y="372"/>
                    <a:pt x="176" y="371"/>
                    <a:pt x="177" y="369"/>
                  </a:cubicBezTo>
                  <a:cubicBezTo>
                    <a:pt x="178" y="368"/>
                    <a:pt x="179" y="368"/>
                    <a:pt x="179" y="367"/>
                  </a:cubicBezTo>
                  <a:cubicBezTo>
                    <a:pt x="180" y="366"/>
                    <a:pt x="180" y="366"/>
                    <a:pt x="180" y="366"/>
                  </a:cubicBezTo>
                  <a:cubicBezTo>
                    <a:pt x="180" y="366"/>
                    <a:pt x="180" y="366"/>
                    <a:pt x="180" y="366"/>
                  </a:cubicBezTo>
                  <a:cubicBezTo>
                    <a:pt x="180" y="365"/>
                    <a:pt x="180" y="365"/>
                    <a:pt x="180" y="365"/>
                  </a:cubicBezTo>
                  <a:cubicBezTo>
                    <a:pt x="181" y="363"/>
                    <a:pt x="181" y="363"/>
                    <a:pt x="181" y="363"/>
                  </a:cubicBezTo>
                  <a:cubicBezTo>
                    <a:pt x="183" y="356"/>
                    <a:pt x="183" y="356"/>
                    <a:pt x="183" y="356"/>
                  </a:cubicBezTo>
                  <a:cubicBezTo>
                    <a:pt x="187" y="345"/>
                    <a:pt x="192" y="334"/>
                    <a:pt x="196" y="323"/>
                  </a:cubicBezTo>
                  <a:cubicBezTo>
                    <a:pt x="198" y="329"/>
                    <a:pt x="200" y="335"/>
                    <a:pt x="203" y="341"/>
                  </a:cubicBezTo>
                  <a:cubicBezTo>
                    <a:pt x="208" y="356"/>
                    <a:pt x="208" y="356"/>
                    <a:pt x="208" y="356"/>
                  </a:cubicBezTo>
                  <a:cubicBezTo>
                    <a:pt x="211" y="363"/>
                    <a:pt x="211" y="363"/>
                    <a:pt x="211" y="363"/>
                  </a:cubicBezTo>
                  <a:cubicBezTo>
                    <a:pt x="212" y="365"/>
                    <a:pt x="212" y="365"/>
                    <a:pt x="212" y="365"/>
                  </a:cubicBezTo>
                  <a:cubicBezTo>
                    <a:pt x="212" y="366"/>
                    <a:pt x="212" y="366"/>
                    <a:pt x="212" y="366"/>
                  </a:cubicBezTo>
                  <a:cubicBezTo>
                    <a:pt x="212" y="366"/>
                    <a:pt x="213" y="367"/>
                    <a:pt x="214" y="368"/>
                  </a:cubicBezTo>
                  <a:cubicBezTo>
                    <a:pt x="215" y="370"/>
                    <a:pt x="216" y="372"/>
                    <a:pt x="218" y="373"/>
                  </a:cubicBezTo>
                  <a:cubicBezTo>
                    <a:pt x="220" y="373"/>
                    <a:pt x="222" y="374"/>
                    <a:pt x="225" y="374"/>
                  </a:cubicBezTo>
                  <a:cubicBezTo>
                    <a:pt x="246" y="375"/>
                    <a:pt x="267" y="375"/>
                    <a:pt x="288" y="375"/>
                  </a:cubicBezTo>
                  <a:cubicBezTo>
                    <a:pt x="304" y="375"/>
                    <a:pt x="304" y="375"/>
                    <a:pt x="304" y="375"/>
                  </a:cubicBezTo>
                  <a:cubicBezTo>
                    <a:pt x="308" y="375"/>
                    <a:pt x="308" y="375"/>
                    <a:pt x="30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13" y="375"/>
                    <a:pt x="315" y="374"/>
                    <a:pt x="317" y="373"/>
                  </a:cubicBezTo>
                  <a:cubicBezTo>
                    <a:pt x="319" y="372"/>
                    <a:pt x="320" y="370"/>
                    <a:pt x="322" y="368"/>
                  </a:cubicBezTo>
                  <a:cubicBezTo>
                    <a:pt x="322" y="367"/>
                    <a:pt x="322" y="367"/>
                    <a:pt x="322" y="366"/>
                  </a:cubicBezTo>
                  <a:cubicBezTo>
                    <a:pt x="323" y="365"/>
                    <a:pt x="323" y="365"/>
                    <a:pt x="323" y="365"/>
                  </a:cubicBezTo>
                  <a:cubicBezTo>
                    <a:pt x="323" y="364"/>
                    <a:pt x="323" y="364"/>
                    <a:pt x="323" y="364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34" y="330"/>
                    <a:pt x="334" y="330"/>
                    <a:pt x="334" y="330"/>
                  </a:cubicBezTo>
                  <a:cubicBezTo>
                    <a:pt x="337" y="320"/>
                    <a:pt x="340" y="310"/>
                    <a:pt x="343" y="300"/>
                  </a:cubicBezTo>
                  <a:cubicBezTo>
                    <a:pt x="347" y="285"/>
                    <a:pt x="347" y="285"/>
                    <a:pt x="347" y="285"/>
                  </a:cubicBezTo>
                  <a:cubicBezTo>
                    <a:pt x="347" y="284"/>
                    <a:pt x="347" y="284"/>
                    <a:pt x="347" y="284"/>
                  </a:cubicBezTo>
                  <a:cubicBezTo>
                    <a:pt x="348" y="284"/>
                    <a:pt x="348" y="283"/>
                    <a:pt x="348" y="283"/>
                  </a:cubicBezTo>
                  <a:cubicBezTo>
                    <a:pt x="348" y="281"/>
                    <a:pt x="348" y="280"/>
                    <a:pt x="348" y="279"/>
                  </a:cubicBezTo>
                  <a:cubicBezTo>
                    <a:pt x="348" y="278"/>
                    <a:pt x="347" y="276"/>
                    <a:pt x="346" y="274"/>
                  </a:cubicBezTo>
                  <a:cubicBezTo>
                    <a:pt x="346" y="273"/>
                    <a:pt x="345" y="272"/>
                    <a:pt x="344" y="272"/>
                  </a:cubicBezTo>
                  <a:cubicBezTo>
                    <a:pt x="344" y="271"/>
                    <a:pt x="344" y="271"/>
                    <a:pt x="344" y="271"/>
                  </a:cubicBezTo>
                  <a:cubicBezTo>
                    <a:pt x="343" y="271"/>
                    <a:pt x="343" y="271"/>
                    <a:pt x="343" y="271"/>
                  </a:cubicBezTo>
                  <a:cubicBezTo>
                    <a:pt x="343" y="271"/>
                    <a:pt x="343" y="271"/>
                    <a:pt x="343" y="271"/>
                  </a:cubicBezTo>
                  <a:cubicBezTo>
                    <a:pt x="342" y="269"/>
                    <a:pt x="342" y="269"/>
                    <a:pt x="342" y="269"/>
                  </a:cubicBezTo>
                  <a:cubicBezTo>
                    <a:pt x="335" y="264"/>
                    <a:pt x="335" y="264"/>
                    <a:pt x="335" y="264"/>
                  </a:cubicBezTo>
                  <a:cubicBezTo>
                    <a:pt x="326" y="257"/>
                    <a:pt x="317" y="250"/>
                    <a:pt x="308" y="243"/>
                  </a:cubicBezTo>
                  <a:cubicBezTo>
                    <a:pt x="314" y="242"/>
                    <a:pt x="321" y="242"/>
                    <a:pt x="327" y="242"/>
                  </a:cubicBezTo>
                  <a:cubicBezTo>
                    <a:pt x="343" y="241"/>
                    <a:pt x="343" y="241"/>
                    <a:pt x="343" y="241"/>
                  </a:cubicBezTo>
                  <a:cubicBezTo>
                    <a:pt x="351" y="240"/>
                    <a:pt x="351" y="240"/>
                    <a:pt x="351" y="240"/>
                  </a:cubicBezTo>
                  <a:cubicBezTo>
                    <a:pt x="353" y="240"/>
                    <a:pt x="353" y="240"/>
                    <a:pt x="353" y="240"/>
                  </a:cubicBezTo>
                  <a:cubicBezTo>
                    <a:pt x="354" y="240"/>
                    <a:pt x="354" y="240"/>
                    <a:pt x="354" y="240"/>
                  </a:cubicBezTo>
                  <a:cubicBezTo>
                    <a:pt x="354" y="240"/>
                    <a:pt x="356" y="240"/>
                    <a:pt x="357" y="240"/>
                  </a:cubicBezTo>
                  <a:cubicBezTo>
                    <a:pt x="359" y="239"/>
                    <a:pt x="360" y="238"/>
                    <a:pt x="362" y="237"/>
                  </a:cubicBezTo>
                  <a:cubicBezTo>
                    <a:pt x="363" y="235"/>
                    <a:pt x="365" y="234"/>
                    <a:pt x="366" y="231"/>
                  </a:cubicBezTo>
                  <a:cubicBezTo>
                    <a:pt x="372" y="211"/>
                    <a:pt x="379" y="191"/>
                    <a:pt x="386" y="171"/>
                  </a:cubicBezTo>
                  <a:cubicBezTo>
                    <a:pt x="391" y="156"/>
                    <a:pt x="391" y="156"/>
                    <a:pt x="391" y="156"/>
                  </a:cubicBezTo>
                  <a:cubicBezTo>
                    <a:pt x="392" y="152"/>
                    <a:pt x="392" y="152"/>
                    <a:pt x="392" y="152"/>
                  </a:cubicBezTo>
                  <a:cubicBezTo>
                    <a:pt x="392" y="150"/>
                    <a:pt x="392" y="150"/>
                    <a:pt x="392" y="150"/>
                  </a:cubicBezTo>
                  <a:cubicBezTo>
                    <a:pt x="393" y="147"/>
                    <a:pt x="393" y="145"/>
                    <a:pt x="392" y="143"/>
                  </a:cubicBezTo>
                  <a:close/>
                  <a:moveTo>
                    <a:pt x="238" y="167"/>
                  </a:moveTo>
                  <a:cubicBezTo>
                    <a:pt x="237" y="171"/>
                    <a:pt x="237" y="171"/>
                    <a:pt x="237" y="171"/>
                  </a:cubicBezTo>
                  <a:cubicBezTo>
                    <a:pt x="237" y="173"/>
                    <a:pt x="237" y="173"/>
                    <a:pt x="237" y="173"/>
                  </a:cubicBezTo>
                  <a:cubicBezTo>
                    <a:pt x="235" y="173"/>
                    <a:pt x="235" y="173"/>
                    <a:pt x="235" y="173"/>
                  </a:cubicBezTo>
                  <a:cubicBezTo>
                    <a:pt x="230" y="173"/>
                    <a:pt x="225" y="173"/>
                    <a:pt x="220" y="173"/>
                  </a:cubicBezTo>
                  <a:cubicBezTo>
                    <a:pt x="215" y="158"/>
                    <a:pt x="215" y="158"/>
                    <a:pt x="215" y="158"/>
                  </a:cubicBezTo>
                  <a:cubicBezTo>
                    <a:pt x="214" y="156"/>
                    <a:pt x="214" y="156"/>
                    <a:pt x="214" y="156"/>
                  </a:cubicBezTo>
                  <a:cubicBezTo>
                    <a:pt x="221" y="152"/>
                    <a:pt x="221" y="152"/>
                    <a:pt x="221" y="152"/>
                  </a:cubicBezTo>
                  <a:cubicBezTo>
                    <a:pt x="244" y="139"/>
                    <a:pt x="244" y="139"/>
                    <a:pt x="244" y="139"/>
                  </a:cubicBezTo>
                  <a:cubicBezTo>
                    <a:pt x="241" y="152"/>
                    <a:pt x="241" y="152"/>
                    <a:pt x="241" y="152"/>
                  </a:cubicBezTo>
                  <a:lnTo>
                    <a:pt x="238" y="167"/>
                  </a:lnTo>
                  <a:close/>
                  <a:moveTo>
                    <a:pt x="249" y="207"/>
                  </a:moveTo>
                  <a:cubicBezTo>
                    <a:pt x="255" y="212"/>
                    <a:pt x="255" y="212"/>
                    <a:pt x="255" y="212"/>
                  </a:cubicBezTo>
                  <a:cubicBezTo>
                    <a:pt x="275" y="230"/>
                    <a:pt x="275" y="230"/>
                    <a:pt x="275" y="230"/>
                  </a:cubicBezTo>
                  <a:cubicBezTo>
                    <a:pt x="263" y="232"/>
                    <a:pt x="263" y="232"/>
                    <a:pt x="263" y="232"/>
                  </a:cubicBezTo>
                  <a:cubicBezTo>
                    <a:pt x="247" y="233"/>
                    <a:pt x="247" y="233"/>
                    <a:pt x="247" y="233"/>
                  </a:cubicBezTo>
                  <a:cubicBezTo>
                    <a:pt x="241" y="234"/>
                    <a:pt x="241" y="234"/>
                    <a:pt x="241" y="234"/>
                  </a:cubicBezTo>
                  <a:cubicBezTo>
                    <a:pt x="240" y="233"/>
                    <a:pt x="240" y="233"/>
                    <a:pt x="240" y="233"/>
                  </a:cubicBezTo>
                  <a:cubicBezTo>
                    <a:pt x="238" y="228"/>
                    <a:pt x="237" y="223"/>
                    <a:pt x="235" y="217"/>
                  </a:cubicBezTo>
                  <a:cubicBezTo>
                    <a:pt x="248" y="208"/>
                    <a:pt x="248" y="208"/>
                    <a:pt x="248" y="208"/>
                  </a:cubicBezTo>
                  <a:lnTo>
                    <a:pt x="249" y="207"/>
                  </a:lnTo>
                  <a:close/>
                  <a:moveTo>
                    <a:pt x="192" y="276"/>
                  </a:moveTo>
                  <a:cubicBezTo>
                    <a:pt x="186" y="262"/>
                    <a:pt x="186" y="262"/>
                    <a:pt x="186" y="262"/>
                  </a:cubicBezTo>
                  <a:cubicBezTo>
                    <a:pt x="183" y="256"/>
                    <a:pt x="183" y="256"/>
                    <a:pt x="183" y="256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88" y="252"/>
                    <a:pt x="193" y="249"/>
                    <a:pt x="197" y="246"/>
                  </a:cubicBezTo>
                  <a:cubicBezTo>
                    <a:pt x="210" y="255"/>
                    <a:pt x="210" y="255"/>
                    <a:pt x="210" y="255"/>
                  </a:cubicBezTo>
                  <a:cubicBezTo>
                    <a:pt x="211" y="256"/>
                    <a:pt x="211" y="256"/>
                    <a:pt x="211" y="256"/>
                  </a:cubicBezTo>
                  <a:cubicBezTo>
                    <a:pt x="208" y="263"/>
                    <a:pt x="208" y="263"/>
                    <a:pt x="208" y="263"/>
                  </a:cubicBezTo>
                  <a:cubicBezTo>
                    <a:pt x="197" y="287"/>
                    <a:pt x="197" y="287"/>
                    <a:pt x="197" y="287"/>
                  </a:cubicBezTo>
                  <a:lnTo>
                    <a:pt x="192" y="276"/>
                  </a:lnTo>
                  <a:close/>
                  <a:moveTo>
                    <a:pt x="196" y="233"/>
                  </a:moveTo>
                  <a:cubicBezTo>
                    <a:pt x="187" y="227"/>
                    <a:pt x="179" y="220"/>
                    <a:pt x="170" y="214"/>
                  </a:cubicBezTo>
                  <a:cubicBezTo>
                    <a:pt x="174" y="204"/>
                    <a:pt x="177" y="193"/>
                    <a:pt x="181" y="183"/>
                  </a:cubicBezTo>
                  <a:cubicBezTo>
                    <a:pt x="191" y="183"/>
                    <a:pt x="202" y="184"/>
                    <a:pt x="213" y="184"/>
                  </a:cubicBezTo>
                  <a:cubicBezTo>
                    <a:pt x="216" y="194"/>
                    <a:pt x="219" y="204"/>
                    <a:pt x="223" y="214"/>
                  </a:cubicBezTo>
                  <a:cubicBezTo>
                    <a:pt x="214" y="221"/>
                    <a:pt x="205" y="227"/>
                    <a:pt x="196" y="233"/>
                  </a:cubicBezTo>
                  <a:close/>
                  <a:moveTo>
                    <a:pt x="171" y="174"/>
                  </a:moveTo>
                  <a:cubicBezTo>
                    <a:pt x="155" y="174"/>
                    <a:pt x="155" y="174"/>
                    <a:pt x="155" y="174"/>
                  </a:cubicBezTo>
                  <a:cubicBezTo>
                    <a:pt x="155" y="174"/>
                    <a:pt x="155" y="174"/>
                    <a:pt x="155" y="174"/>
                  </a:cubicBezTo>
                  <a:cubicBezTo>
                    <a:pt x="155" y="173"/>
                    <a:pt x="155" y="173"/>
                    <a:pt x="155" y="173"/>
                  </a:cubicBezTo>
                  <a:cubicBezTo>
                    <a:pt x="153" y="165"/>
                    <a:pt x="153" y="165"/>
                    <a:pt x="153" y="165"/>
                  </a:cubicBezTo>
                  <a:cubicBezTo>
                    <a:pt x="146" y="139"/>
                    <a:pt x="146" y="139"/>
                    <a:pt x="146" y="139"/>
                  </a:cubicBezTo>
                  <a:cubicBezTo>
                    <a:pt x="158" y="146"/>
                    <a:pt x="158" y="146"/>
                    <a:pt x="158" y="146"/>
                  </a:cubicBezTo>
                  <a:cubicBezTo>
                    <a:pt x="172" y="154"/>
                    <a:pt x="172" y="154"/>
                    <a:pt x="172" y="154"/>
                  </a:cubicBezTo>
                  <a:cubicBezTo>
                    <a:pt x="177" y="157"/>
                    <a:pt x="177" y="157"/>
                    <a:pt x="177" y="157"/>
                  </a:cubicBezTo>
                  <a:cubicBezTo>
                    <a:pt x="177" y="158"/>
                    <a:pt x="177" y="158"/>
                    <a:pt x="177" y="158"/>
                  </a:cubicBezTo>
                  <a:cubicBezTo>
                    <a:pt x="176" y="163"/>
                    <a:pt x="174" y="168"/>
                    <a:pt x="172" y="174"/>
                  </a:cubicBezTo>
                  <a:cubicBezTo>
                    <a:pt x="172" y="174"/>
                    <a:pt x="171" y="174"/>
                    <a:pt x="171" y="174"/>
                  </a:cubicBezTo>
                  <a:close/>
                  <a:moveTo>
                    <a:pt x="154" y="174"/>
                  </a:moveTo>
                  <a:cubicBezTo>
                    <a:pt x="154" y="174"/>
                    <a:pt x="154" y="174"/>
                    <a:pt x="154" y="174"/>
                  </a:cubicBezTo>
                  <a:cubicBezTo>
                    <a:pt x="154" y="174"/>
                    <a:pt x="154" y="174"/>
                    <a:pt x="154" y="174"/>
                  </a:cubicBezTo>
                  <a:cubicBezTo>
                    <a:pt x="154" y="174"/>
                    <a:pt x="154" y="174"/>
                    <a:pt x="154" y="174"/>
                  </a:cubicBezTo>
                  <a:close/>
                  <a:moveTo>
                    <a:pt x="214" y="155"/>
                  </a:moveTo>
                  <a:cubicBezTo>
                    <a:pt x="214" y="155"/>
                    <a:pt x="214" y="155"/>
                    <a:pt x="214" y="155"/>
                  </a:cubicBezTo>
                  <a:cubicBezTo>
                    <a:pt x="214" y="155"/>
                    <a:pt x="214" y="155"/>
                    <a:pt x="214" y="155"/>
                  </a:cubicBezTo>
                  <a:close/>
                  <a:moveTo>
                    <a:pt x="142" y="57"/>
                  </a:moveTo>
                  <a:cubicBezTo>
                    <a:pt x="151" y="51"/>
                    <a:pt x="159" y="46"/>
                    <a:pt x="168" y="40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210" y="31"/>
                    <a:pt x="210" y="31"/>
                    <a:pt x="210" y="31"/>
                  </a:cubicBezTo>
                  <a:cubicBezTo>
                    <a:pt x="226" y="42"/>
                    <a:pt x="243" y="54"/>
                    <a:pt x="259" y="66"/>
                  </a:cubicBezTo>
                  <a:cubicBezTo>
                    <a:pt x="258" y="73"/>
                    <a:pt x="258" y="73"/>
                    <a:pt x="258" y="73"/>
                  </a:cubicBezTo>
                  <a:cubicBezTo>
                    <a:pt x="254" y="89"/>
                    <a:pt x="254" y="89"/>
                    <a:pt x="254" y="89"/>
                  </a:cubicBezTo>
                  <a:cubicBezTo>
                    <a:pt x="252" y="99"/>
                    <a:pt x="250" y="110"/>
                    <a:pt x="248" y="120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5" y="125"/>
                    <a:pt x="244" y="126"/>
                    <a:pt x="242" y="127"/>
                  </a:cubicBezTo>
                  <a:cubicBezTo>
                    <a:pt x="216" y="144"/>
                    <a:pt x="216" y="144"/>
                    <a:pt x="216" y="144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48"/>
                    <a:pt x="207" y="150"/>
                    <a:pt x="206" y="151"/>
                  </a:cubicBezTo>
                  <a:cubicBezTo>
                    <a:pt x="205" y="152"/>
                    <a:pt x="204" y="154"/>
                    <a:pt x="204" y="155"/>
                  </a:cubicBezTo>
                  <a:cubicBezTo>
                    <a:pt x="204" y="156"/>
                    <a:pt x="204" y="157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9"/>
                    <a:pt x="205" y="159"/>
                    <a:pt x="205" y="159"/>
                  </a:cubicBezTo>
                  <a:cubicBezTo>
                    <a:pt x="206" y="161"/>
                    <a:pt x="206" y="161"/>
                    <a:pt x="206" y="161"/>
                  </a:cubicBezTo>
                  <a:cubicBezTo>
                    <a:pt x="210" y="173"/>
                    <a:pt x="210" y="173"/>
                    <a:pt x="210" y="173"/>
                  </a:cubicBezTo>
                  <a:cubicBezTo>
                    <a:pt x="201" y="173"/>
                    <a:pt x="193" y="173"/>
                    <a:pt x="184" y="173"/>
                  </a:cubicBezTo>
                  <a:cubicBezTo>
                    <a:pt x="185" y="169"/>
                    <a:pt x="187" y="165"/>
                    <a:pt x="188" y="161"/>
                  </a:cubicBezTo>
                  <a:cubicBezTo>
                    <a:pt x="189" y="160"/>
                    <a:pt x="189" y="160"/>
                    <a:pt x="189" y="160"/>
                  </a:cubicBezTo>
                  <a:cubicBezTo>
                    <a:pt x="189" y="159"/>
                    <a:pt x="189" y="159"/>
                    <a:pt x="189" y="159"/>
                  </a:cubicBezTo>
                  <a:cubicBezTo>
                    <a:pt x="189" y="158"/>
                    <a:pt x="189" y="158"/>
                    <a:pt x="189" y="158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90" y="157"/>
                    <a:pt x="190" y="157"/>
                    <a:pt x="190" y="156"/>
                  </a:cubicBezTo>
                  <a:cubicBezTo>
                    <a:pt x="190" y="154"/>
                    <a:pt x="189" y="153"/>
                    <a:pt x="189" y="151"/>
                  </a:cubicBezTo>
                  <a:cubicBezTo>
                    <a:pt x="188" y="150"/>
                    <a:pt x="188" y="150"/>
                    <a:pt x="187" y="149"/>
                  </a:cubicBezTo>
                  <a:cubicBezTo>
                    <a:pt x="187" y="149"/>
                    <a:pt x="186" y="148"/>
                    <a:pt x="186" y="148"/>
                  </a:cubicBezTo>
                  <a:cubicBezTo>
                    <a:pt x="185" y="147"/>
                    <a:pt x="185" y="147"/>
                    <a:pt x="185" y="147"/>
                  </a:cubicBezTo>
                  <a:cubicBezTo>
                    <a:pt x="179" y="143"/>
                    <a:pt x="179" y="143"/>
                    <a:pt x="179" y="143"/>
                  </a:cubicBezTo>
                  <a:cubicBezTo>
                    <a:pt x="165" y="134"/>
                    <a:pt x="165" y="134"/>
                    <a:pt x="165" y="134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38" y="103"/>
                    <a:pt x="134" y="87"/>
                    <a:pt x="131" y="71"/>
                  </a:cubicBezTo>
                  <a:cubicBezTo>
                    <a:pt x="129" y="66"/>
                    <a:pt x="129" y="66"/>
                    <a:pt x="129" y="66"/>
                  </a:cubicBezTo>
                  <a:lnTo>
                    <a:pt x="142" y="57"/>
                  </a:lnTo>
                  <a:close/>
                  <a:moveTo>
                    <a:pt x="43" y="223"/>
                  </a:moveTo>
                  <a:cubicBezTo>
                    <a:pt x="39" y="210"/>
                    <a:pt x="39" y="210"/>
                    <a:pt x="39" y="210"/>
                  </a:cubicBezTo>
                  <a:cubicBezTo>
                    <a:pt x="36" y="200"/>
                    <a:pt x="33" y="190"/>
                    <a:pt x="30" y="180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20" y="148"/>
                    <a:pt x="20" y="148"/>
                    <a:pt x="20" y="148"/>
                  </a:cubicBezTo>
                  <a:cubicBezTo>
                    <a:pt x="22" y="148"/>
                    <a:pt x="22" y="148"/>
                    <a:pt x="22" y="14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51" y="126"/>
                    <a:pt x="67" y="114"/>
                    <a:pt x="83" y="102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103" y="114"/>
                    <a:pt x="103" y="114"/>
                    <a:pt x="103" y="114"/>
                  </a:cubicBezTo>
                  <a:cubicBezTo>
                    <a:pt x="112" y="120"/>
                    <a:pt x="121" y="125"/>
                    <a:pt x="131" y="130"/>
                  </a:cubicBezTo>
                  <a:cubicBezTo>
                    <a:pt x="132" y="131"/>
                    <a:pt x="132" y="131"/>
                    <a:pt x="132" y="131"/>
                  </a:cubicBezTo>
                  <a:cubicBezTo>
                    <a:pt x="133" y="133"/>
                    <a:pt x="133" y="135"/>
                    <a:pt x="134" y="137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5" y="175"/>
                    <a:pt x="145" y="175"/>
                    <a:pt x="145" y="175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7"/>
                    <a:pt x="146" y="178"/>
                    <a:pt x="146" y="178"/>
                  </a:cubicBezTo>
                  <a:cubicBezTo>
                    <a:pt x="146" y="178"/>
                    <a:pt x="146" y="179"/>
                    <a:pt x="147" y="179"/>
                  </a:cubicBezTo>
                  <a:cubicBezTo>
                    <a:pt x="147" y="180"/>
                    <a:pt x="147" y="180"/>
                    <a:pt x="148" y="181"/>
                  </a:cubicBezTo>
                  <a:cubicBezTo>
                    <a:pt x="149" y="182"/>
                    <a:pt x="150" y="183"/>
                    <a:pt x="152" y="183"/>
                  </a:cubicBezTo>
                  <a:cubicBezTo>
                    <a:pt x="152" y="183"/>
                    <a:pt x="153" y="183"/>
                    <a:pt x="153" y="183"/>
                  </a:cubicBezTo>
                  <a:cubicBezTo>
                    <a:pt x="154" y="183"/>
                    <a:pt x="154" y="183"/>
                    <a:pt x="154" y="183"/>
                  </a:cubicBezTo>
                  <a:cubicBezTo>
                    <a:pt x="155" y="183"/>
                    <a:pt x="155" y="183"/>
                    <a:pt x="155" y="183"/>
                  </a:cubicBezTo>
                  <a:cubicBezTo>
                    <a:pt x="169" y="183"/>
                    <a:pt x="169" y="183"/>
                    <a:pt x="169" y="183"/>
                  </a:cubicBezTo>
                  <a:cubicBezTo>
                    <a:pt x="167" y="191"/>
                    <a:pt x="164" y="199"/>
                    <a:pt x="162" y="208"/>
                  </a:cubicBezTo>
                  <a:cubicBezTo>
                    <a:pt x="159" y="205"/>
                    <a:pt x="155" y="202"/>
                    <a:pt x="152" y="200"/>
                  </a:cubicBezTo>
                  <a:cubicBezTo>
                    <a:pt x="150" y="199"/>
                    <a:pt x="150" y="199"/>
                    <a:pt x="150" y="199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8" y="197"/>
                    <a:pt x="148" y="197"/>
                    <a:pt x="147" y="197"/>
                  </a:cubicBezTo>
                  <a:cubicBezTo>
                    <a:pt x="146" y="196"/>
                    <a:pt x="144" y="196"/>
                    <a:pt x="142" y="196"/>
                  </a:cubicBezTo>
                  <a:cubicBezTo>
                    <a:pt x="141" y="196"/>
                    <a:pt x="141" y="197"/>
                    <a:pt x="140" y="197"/>
                  </a:cubicBezTo>
                  <a:cubicBezTo>
                    <a:pt x="139" y="197"/>
                    <a:pt x="139" y="197"/>
                    <a:pt x="138" y="198"/>
                  </a:cubicBezTo>
                  <a:cubicBezTo>
                    <a:pt x="138" y="198"/>
                    <a:pt x="138" y="198"/>
                    <a:pt x="138" y="198"/>
                  </a:cubicBezTo>
                  <a:cubicBezTo>
                    <a:pt x="138" y="198"/>
                    <a:pt x="138" y="198"/>
                    <a:pt x="138" y="198"/>
                  </a:cubicBezTo>
                  <a:cubicBezTo>
                    <a:pt x="131" y="203"/>
                    <a:pt x="131" y="203"/>
                    <a:pt x="131" y="203"/>
                  </a:cubicBezTo>
                  <a:cubicBezTo>
                    <a:pt x="119" y="213"/>
                    <a:pt x="119" y="213"/>
                    <a:pt x="119" y="213"/>
                  </a:cubicBezTo>
                  <a:cubicBezTo>
                    <a:pt x="99" y="230"/>
                    <a:pt x="99" y="230"/>
                    <a:pt x="99" y="230"/>
                  </a:cubicBezTo>
                  <a:cubicBezTo>
                    <a:pt x="83" y="228"/>
                    <a:pt x="67" y="226"/>
                    <a:pt x="51" y="224"/>
                  </a:cubicBezTo>
                  <a:lnTo>
                    <a:pt x="43" y="223"/>
                  </a:lnTo>
                  <a:close/>
                  <a:moveTo>
                    <a:pt x="154" y="234"/>
                  </a:moveTo>
                  <a:cubicBezTo>
                    <a:pt x="153" y="235"/>
                    <a:pt x="153" y="235"/>
                    <a:pt x="153" y="235"/>
                  </a:cubicBezTo>
                  <a:cubicBezTo>
                    <a:pt x="146" y="234"/>
                    <a:pt x="146" y="234"/>
                    <a:pt x="146" y="234"/>
                  </a:cubicBezTo>
                  <a:cubicBezTo>
                    <a:pt x="119" y="232"/>
                    <a:pt x="119" y="232"/>
                    <a:pt x="119" y="232"/>
                  </a:cubicBezTo>
                  <a:cubicBezTo>
                    <a:pt x="128" y="224"/>
                    <a:pt x="128" y="224"/>
                    <a:pt x="128" y="224"/>
                  </a:cubicBezTo>
                  <a:cubicBezTo>
                    <a:pt x="139" y="213"/>
                    <a:pt x="139" y="213"/>
                    <a:pt x="139" y="213"/>
                  </a:cubicBezTo>
                  <a:cubicBezTo>
                    <a:pt x="144" y="209"/>
                    <a:pt x="144" y="209"/>
                    <a:pt x="144" y="209"/>
                  </a:cubicBezTo>
                  <a:cubicBezTo>
                    <a:pt x="145" y="209"/>
                    <a:pt x="145" y="209"/>
                    <a:pt x="145" y="209"/>
                  </a:cubicBezTo>
                  <a:cubicBezTo>
                    <a:pt x="150" y="212"/>
                    <a:pt x="154" y="216"/>
                    <a:pt x="158" y="219"/>
                  </a:cubicBezTo>
                  <a:lnTo>
                    <a:pt x="154" y="234"/>
                  </a:lnTo>
                  <a:close/>
                  <a:moveTo>
                    <a:pt x="83" y="356"/>
                  </a:moveTo>
                  <a:cubicBezTo>
                    <a:pt x="83" y="356"/>
                    <a:pt x="83" y="356"/>
                    <a:pt x="83" y="356"/>
                  </a:cubicBezTo>
                  <a:cubicBezTo>
                    <a:pt x="83" y="356"/>
                    <a:pt x="83" y="356"/>
                    <a:pt x="83" y="356"/>
                  </a:cubicBezTo>
                  <a:cubicBezTo>
                    <a:pt x="83" y="356"/>
                    <a:pt x="83" y="356"/>
                    <a:pt x="83" y="356"/>
                  </a:cubicBezTo>
                  <a:close/>
                  <a:moveTo>
                    <a:pt x="169" y="350"/>
                  </a:moveTo>
                  <a:cubicBezTo>
                    <a:pt x="166" y="357"/>
                    <a:pt x="166" y="357"/>
                    <a:pt x="166" y="357"/>
                  </a:cubicBezTo>
                  <a:cubicBezTo>
                    <a:pt x="152" y="356"/>
                    <a:pt x="152" y="356"/>
                    <a:pt x="152" y="356"/>
                  </a:cubicBezTo>
                  <a:cubicBezTo>
                    <a:pt x="141" y="356"/>
                    <a:pt x="131" y="356"/>
                    <a:pt x="120" y="356"/>
                  </a:cubicBezTo>
                  <a:cubicBezTo>
                    <a:pt x="88" y="356"/>
                    <a:pt x="88" y="356"/>
                    <a:pt x="88" y="356"/>
                  </a:cubicBezTo>
                  <a:cubicBezTo>
                    <a:pt x="88" y="356"/>
                    <a:pt x="88" y="356"/>
                    <a:pt x="88" y="356"/>
                  </a:cubicBezTo>
                  <a:cubicBezTo>
                    <a:pt x="87" y="354"/>
                    <a:pt x="87" y="354"/>
                    <a:pt x="87" y="354"/>
                  </a:cubicBezTo>
                  <a:cubicBezTo>
                    <a:pt x="82" y="339"/>
                    <a:pt x="82" y="339"/>
                    <a:pt x="82" y="339"/>
                  </a:cubicBezTo>
                  <a:cubicBezTo>
                    <a:pt x="76" y="320"/>
                    <a:pt x="70" y="301"/>
                    <a:pt x="63" y="282"/>
                  </a:cubicBezTo>
                  <a:cubicBezTo>
                    <a:pt x="69" y="277"/>
                    <a:pt x="69" y="277"/>
                    <a:pt x="69" y="277"/>
                  </a:cubicBezTo>
                  <a:cubicBezTo>
                    <a:pt x="81" y="266"/>
                    <a:pt x="81" y="266"/>
                    <a:pt x="81" y="266"/>
                  </a:cubicBezTo>
                  <a:cubicBezTo>
                    <a:pt x="89" y="259"/>
                    <a:pt x="96" y="252"/>
                    <a:pt x="104" y="245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9" y="242"/>
                    <a:pt x="111" y="243"/>
                    <a:pt x="113" y="243"/>
                  </a:cubicBezTo>
                  <a:cubicBezTo>
                    <a:pt x="145" y="244"/>
                    <a:pt x="145" y="244"/>
                    <a:pt x="145" y="244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3" y="245"/>
                    <a:pt x="155" y="245"/>
                    <a:pt x="157" y="245"/>
                  </a:cubicBezTo>
                  <a:cubicBezTo>
                    <a:pt x="158" y="244"/>
                    <a:pt x="159" y="243"/>
                    <a:pt x="161" y="242"/>
                  </a:cubicBezTo>
                  <a:cubicBezTo>
                    <a:pt x="161" y="241"/>
                    <a:pt x="161" y="241"/>
                    <a:pt x="162" y="240"/>
                  </a:cubicBezTo>
                  <a:cubicBezTo>
                    <a:pt x="162" y="239"/>
                    <a:pt x="162" y="239"/>
                    <a:pt x="162" y="239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3" y="237"/>
                    <a:pt x="163" y="237"/>
                    <a:pt x="163" y="237"/>
                  </a:cubicBezTo>
                  <a:cubicBezTo>
                    <a:pt x="167" y="224"/>
                    <a:pt x="167" y="224"/>
                    <a:pt x="167" y="224"/>
                  </a:cubicBezTo>
                  <a:cubicBezTo>
                    <a:pt x="174" y="229"/>
                    <a:pt x="181" y="234"/>
                    <a:pt x="188" y="239"/>
                  </a:cubicBezTo>
                  <a:cubicBezTo>
                    <a:pt x="184" y="241"/>
                    <a:pt x="181" y="244"/>
                    <a:pt x="177" y="246"/>
                  </a:cubicBezTo>
                  <a:cubicBezTo>
                    <a:pt x="176" y="247"/>
                    <a:pt x="176" y="247"/>
                    <a:pt x="176" y="247"/>
                  </a:cubicBezTo>
                  <a:cubicBezTo>
                    <a:pt x="175" y="248"/>
                    <a:pt x="175" y="248"/>
                    <a:pt x="175" y="248"/>
                  </a:cubicBezTo>
                  <a:cubicBezTo>
                    <a:pt x="175" y="248"/>
                    <a:pt x="175" y="248"/>
                    <a:pt x="174" y="248"/>
                  </a:cubicBezTo>
                  <a:cubicBezTo>
                    <a:pt x="174" y="249"/>
                    <a:pt x="173" y="249"/>
                    <a:pt x="173" y="249"/>
                  </a:cubicBezTo>
                  <a:cubicBezTo>
                    <a:pt x="172" y="251"/>
                    <a:pt x="171" y="252"/>
                    <a:pt x="171" y="254"/>
                  </a:cubicBezTo>
                  <a:cubicBezTo>
                    <a:pt x="171" y="255"/>
                    <a:pt x="171" y="256"/>
                    <a:pt x="171" y="257"/>
                  </a:cubicBezTo>
                  <a:cubicBezTo>
                    <a:pt x="171" y="257"/>
                    <a:pt x="171" y="258"/>
                    <a:pt x="171" y="258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4" y="267"/>
                    <a:pt x="174" y="267"/>
                    <a:pt x="174" y="267"/>
                  </a:cubicBezTo>
                  <a:cubicBezTo>
                    <a:pt x="180" y="282"/>
                    <a:pt x="180" y="282"/>
                    <a:pt x="180" y="282"/>
                  </a:cubicBezTo>
                  <a:cubicBezTo>
                    <a:pt x="189" y="306"/>
                    <a:pt x="189" y="306"/>
                    <a:pt x="189" y="306"/>
                  </a:cubicBezTo>
                  <a:cubicBezTo>
                    <a:pt x="182" y="320"/>
                    <a:pt x="176" y="335"/>
                    <a:pt x="169" y="350"/>
                  </a:cubicBezTo>
                  <a:close/>
                  <a:moveTo>
                    <a:pt x="333" y="284"/>
                  </a:moveTo>
                  <a:cubicBezTo>
                    <a:pt x="333" y="284"/>
                    <a:pt x="333" y="283"/>
                    <a:pt x="333" y="283"/>
                  </a:cubicBezTo>
                  <a:cubicBezTo>
                    <a:pt x="333" y="283"/>
                    <a:pt x="333" y="283"/>
                    <a:pt x="333" y="283"/>
                  </a:cubicBezTo>
                  <a:cubicBezTo>
                    <a:pt x="333" y="283"/>
                    <a:pt x="333" y="283"/>
                    <a:pt x="333" y="283"/>
                  </a:cubicBezTo>
                  <a:lnTo>
                    <a:pt x="333" y="284"/>
                  </a:lnTo>
                  <a:close/>
                  <a:moveTo>
                    <a:pt x="331" y="281"/>
                  </a:moveTo>
                  <a:cubicBezTo>
                    <a:pt x="326" y="294"/>
                    <a:pt x="326" y="294"/>
                    <a:pt x="326" y="294"/>
                  </a:cubicBezTo>
                  <a:cubicBezTo>
                    <a:pt x="323" y="304"/>
                    <a:pt x="319" y="314"/>
                    <a:pt x="316" y="324"/>
                  </a:cubicBezTo>
                  <a:cubicBezTo>
                    <a:pt x="306" y="355"/>
                    <a:pt x="306" y="355"/>
                    <a:pt x="306" y="355"/>
                  </a:cubicBezTo>
                  <a:cubicBezTo>
                    <a:pt x="305" y="355"/>
                    <a:pt x="305" y="355"/>
                    <a:pt x="305" y="355"/>
                  </a:cubicBezTo>
                  <a:cubicBezTo>
                    <a:pt x="304" y="355"/>
                    <a:pt x="304" y="355"/>
                    <a:pt x="304" y="355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68" y="355"/>
                    <a:pt x="248" y="356"/>
                    <a:pt x="228" y="356"/>
                  </a:cubicBezTo>
                  <a:cubicBezTo>
                    <a:pt x="225" y="349"/>
                    <a:pt x="225" y="349"/>
                    <a:pt x="225" y="349"/>
                  </a:cubicBezTo>
                  <a:cubicBezTo>
                    <a:pt x="218" y="334"/>
                    <a:pt x="218" y="334"/>
                    <a:pt x="218" y="334"/>
                  </a:cubicBezTo>
                  <a:cubicBezTo>
                    <a:pt x="214" y="325"/>
                    <a:pt x="210" y="315"/>
                    <a:pt x="205" y="305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04" y="300"/>
                    <a:pt x="205" y="298"/>
                    <a:pt x="206" y="296"/>
                  </a:cubicBezTo>
                  <a:cubicBezTo>
                    <a:pt x="217" y="267"/>
                    <a:pt x="217" y="267"/>
                    <a:pt x="217" y="267"/>
                  </a:cubicBezTo>
                  <a:cubicBezTo>
                    <a:pt x="220" y="259"/>
                    <a:pt x="220" y="259"/>
                    <a:pt x="220" y="259"/>
                  </a:cubicBezTo>
                  <a:cubicBezTo>
                    <a:pt x="220" y="259"/>
                    <a:pt x="220" y="259"/>
                    <a:pt x="220" y="259"/>
                  </a:cubicBezTo>
                  <a:cubicBezTo>
                    <a:pt x="221" y="258"/>
                    <a:pt x="221" y="258"/>
                    <a:pt x="221" y="258"/>
                  </a:cubicBezTo>
                  <a:cubicBezTo>
                    <a:pt x="221" y="257"/>
                    <a:pt x="221" y="256"/>
                    <a:pt x="221" y="256"/>
                  </a:cubicBezTo>
                  <a:cubicBezTo>
                    <a:pt x="221" y="254"/>
                    <a:pt x="221" y="253"/>
                    <a:pt x="220" y="251"/>
                  </a:cubicBezTo>
                  <a:cubicBezTo>
                    <a:pt x="219" y="251"/>
                    <a:pt x="219" y="250"/>
                    <a:pt x="218" y="249"/>
                  </a:cubicBezTo>
                  <a:cubicBezTo>
                    <a:pt x="218" y="249"/>
                    <a:pt x="218" y="249"/>
                    <a:pt x="218" y="249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5" y="247"/>
                    <a:pt x="215" y="247"/>
                    <a:pt x="215" y="247"/>
                  </a:cubicBezTo>
                  <a:cubicBezTo>
                    <a:pt x="205" y="240"/>
                    <a:pt x="205" y="240"/>
                    <a:pt x="205" y="240"/>
                  </a:cubicBezTo>
                  <a:cubicBezTo>
                    <a:pt x="212" y="235"/>
                    <a:pt x="219" y="230"/>
                    <a:pt x="226" y="224"/>
                  </a:cubicBezTo>
                  <a:cubicBezTo>
                    <a:pt x="227" y="228"/>
                    <a:pt x="228" y="232"/>
                    <a:pt x="229" y="237"/>
                  </a:cubicBezTo>
                  <a:cubicBezTo>
                    <a:pt x="230" y="238"/>
                    <a:pt x="230" y="238"/>
                    <a:pt x="230" y="238"/>
                  </a:cubicBezTo>
                  <a:cubicBezTo>
                    <a:pt x="230" y="239"/>
                    <a:pt x="230" y="239"/>
                    <a:pt x="230" y="239"/>
                  </a:cubicBezTo>
                  <a:cubicBezTo>
                    <a:pt x="230" y="240"/>
                    <a:pt x="230" y="240"/>
                    <a:pt x="230" y="240"/>
                  </a:cubicBezTo>
                  <a:cubicBezTo>
                    <a:pt x="230" y="240"/>
                    <a:pt x="230" y="240"/>
                    <a:pt x="230" y="240"/>
                  </a:cubicBezTo>
                  <a:cubicBezTo>
                    <a:pt x="231" y="241"/>
                    <a:pt x="231" y="241"/>
                    <a:pt x="231" y="242"/>
                  </a:cubicBezTo>
                  <a:cubicBezTo>
                    <a:pt x="232" y="243"/>
                    <a:pt x="233" y="244"/>
                    <a:pt x="235" y="245"/>
                  </a:cubicBezTo>
                  <a:cubicBezTo>
                    <a:pt x="236" y="246"/>
                    <a:pt x="237" y="246"/>
                    <a:pt x="237" y="246"/>
                  </a:cubicBezTo>
                  <a:cubicBezTo>
                    <a:pt x="238" y="246"/>
                    <a:pt x="238" y="246"/>
                    <a:pt x="239" y="246"/>
                  </a:cubicBezTo>
                  <a:cubicBezTo>
                    <a:pt x="240" y="246"/>
                    <a:pt x="240" y="246"/>
                    <a:pt x="240" y="246"/>
                  </a:cubicBezTo>
                  <a:cubicBezTo>
                    <a:pt x="248" y="246"/>
                    <a:pt x="248" y="246"/>
                    <a:pt x="248" y="246"/>
                  </a:cubicBezTo>
                  <a:cubicBezTo>
                    <a:pt x="264" y="245"/>
                    <a:pt x="264" y="245"/>
                    <a:pt x="264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301" y="254"/>
                    <a:pt x="313" y="265"/>
                    <a:pt x="325" y="276"/>
                  </a:cubicBezTo>
                  <a:lnTo>
                    <a:pt x="331" y="281"/>
                  </a:lnTo>
                  <a:close/>
                  <a:moveTo>
                    <a:pt x="367" y="165"/>
                  </a:moveTo>
                  <a:cubicBezTo>
                    <a:pt x="361" y="184"/>
                    <a:pt x="355" y="203"/>
                    <a:pt x="349" y="222"/>
                  </a:cubicBezTo>
                  <a:cubicBezTo>
                    <a:pt x="342" y="223"/>
                    <a:pt x="342" y="223"/>
                    <a:pt x="342" y="223"/>
                  </a:cubicBezTo>
                  <a:cubicBezTo>
                    <a:pt x="326" y="225"/>
                    <a:pt x="326" y="225"/>
                    <a:pt x="326" y="225"/>
                  </a:cubicBezTo>
                  <a:cubicBezTo>
                    <a:pt x="315" y="226"/>
                    <a:pt x="305" y="227"/>
                    <a:pt x="294" y="228"/>
                  </a:cubicBezTo>
                  <a:cubicBezTo>
                    <a:pt x="290" y="228"/>
                    <a:pt x="290" y="228"/>
                    <a:pt x="290" y="228"/>
                  </a:cubicBezTo>
                  <a:cubicBezTo>
                    <a:pt x="289" y="227"/>
                    <a:pt x="287" y="226"/>
                    <a:pt x="286" y="225"/>
                  </a:cubicBezTo>
                  <a:cubicBezTo>
                    <a:pt x="261" y="205"/>
                    <a:pt x="261" y="205"/>
                    <a:pt x="261" y="205"/>
                  </a:cubicBezTo>
                  <a:cubicBezTo>
                    <a:pt x="255" y="200"/>
                    <a:pt x="255" y="200"/>
                    <a:pt x="255" y="200"/>
                  </a:cubicBezTo>
                  <a:cubicBezTo>
                    <a:pt x="255" y="199"/>
                    <a:pt x="255" y="199"/>
                    <a:pt x="255" y="199"/>
                  </a:cubicBezTo>
                  <a:cubicBezTo>
                    <a:pt x="254" y="199"/>
                    <a:pt x="254" y="199"/>
                    <a:pt x="254" y="199"/>
                  </a:cubicBezTo>
                  <a:cubicBezTo>
                    <a:pt x="253" y="198"/>
                    <a:pt x="252" y="198"/>
                    <a:pt x="252" y="198"/>
                  </a:cubicBezTo>
                  <a:cubicBezTo>
                    <a:pt x="250" y="197"/>
                    <a:pt x="249" y="197"/>
                    <a:pt x="247" y="197"/>
                  </a:cubicBezTo>
                  <a:cubicBezTo>
                    <a:pt x="246" y="198"/>
                    <a:pt x="246" y="198"/>
                    <a:pt x="245" y="198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2" y="200"/>
                    <a:pt x="242" y="200"/>
                    <a:pt x="242" y="200"/>
                  </a:cubicBezTo>
                  <a:cubicBezTo>
                    <a:pt x="232" y="208"/>
                    <a:pt x="232" y="208"/>
                    <a:pt x="232" y="208"/>
                  </a:cubicBezTo>
                  <a:cubicBezTo>
                    <a:pt x="229" y="200"/>
                    <a:pt x="226" y="192"/>
                    <a:pt x="223" y="184"/>
                  </a:cubicBezTo>
                  <a:cubicBezTo>
                    <a:pt x="227" y="184"/>
                    <a:pt x="231" y="184"/>
                    <a:pt x="235" y="184"/>
                  </a:cubicBezTo>
                  <a:cubicBezTo>
                    <a:pt x="239" y="184"/>
                    <a:pt x="239" y="184"/>
                    <a:pt x="239" y="184"/>
                  </a:cubicBezTo>
                  <a:cubicBezTo>
                    <a:pt x="239" y="184"/>
                    <a:pt x="239" y="184"/>
                    <a:pt x="239" y="184"/>
                  </a:cubicBezTo>
                  <a:cubicBezTo>
                    <a:pt x="240" y="184"/>
                    <a:pt x="240" y="184"/>
                    <a:pt x="240" y="184"/>
                  </a:cubicBezTo>
                  <a:cubicBezTo>
                    <a:pt x="241" y="184"/>
                    <a:pt x="241" y="184"/>
                    <a:pt x="242" y="184"/>
                  </a:cubicBezTo>
                  <a:cubicBezTo>
                    <a:pt x="243" y="184"/>
                    <a:pt x="243" y="183"/>
                    <a:pt x="244" y="183"/>
                  </a:cubicBezTo>
                  <a:cubicBezTo>
                    <a:pt x="246" y="182"/>
                    <a:pt x="247" y="181"/>
                    <a:pt x="248" y="179"/>
                  </a:cubicBezTo>
                  <a:cubicBezTo>
                    <a:pt x="248" y="178"/>
                    <a:pt x="248" y="178"/>
                    <a:pt x="248" y="177"/>
                  </a:cubicBezTo>
                  <a:cubicBezTo>
                    <a:pt x="248" y="177"/>
                    <a:pt x="248" y="177"/>
                    <a:pt x="248" y="177"/>
                  </a:cubicBezTo>
                  <a:cubicBezTo>
                    <a:pt x="249" y="176"/>
                    <a:pt x="249" y="176"/>
                    <a:pt x="249" y="176"/>
                  </a:cubicBezTo>
                  <a:cubicBezTo>
                    <a:pt x="249" y="174"/>
                    <a:pt x="249" y="174"/>
                    <a:pt x="249" y="174"/>
                  </a:cubicBezTo>
                  <a:cubicBezTo>
                    <a:pt x="250" y="170"/>
                    <a:pt x="250" y="170"/>
                    <a:pt x="250" y="170"/>
                  </a:cubicBezTo>
                  <a:cubicBezTo>
                    <a:pt x="254" y="155"/>
                    <a:pt x="254" y="155"/>
                    <a:pt x="254" y="155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75" y="121"/>
                    <a:pt x="289" y="113"/>
                    <a:pt x="303" y="105"/>
                  </a:cubicBezTo>
                  <a:cubicBezTo>
                    <a:pt x="310" y="101"/>
                    <a:pt x="310" y="101"/>
                    <a:pt x="310" y="101"/>
                  </a:cubicBezTo>
                  <a:cubicBezTo>
                    <a:pt x="321" y="110"/>
                    <a:pt x="321" y="110"/>
                    <a:pt x="321" y="110"/>
                  </a:cubicBezTo>
                  <a:cubicBezTo>
                    <a:pt x="329" y="116"/>
                    <a:pt x="338" y="123"/>
                    <a:pt x="346" y="129"/>
                  </a:cubicBezTo>
                  <a:cubicBezTo>
                    <a:pt x="372" y="148"/>
                    <a:pt x="372" y="148"/>
                    <a:pt x="372" y="148"/>
                  </a:cubicBezTo>
                  <a:cubicBezTo>
                    <a:pt x="373" y="148"/>
                    <a:pt x="373" y="148"/>
                    <a:pt x="373" y="148"/>
                  </a:cubicBezTo>
                  <a:cubicBezTo>
                    <a:pt x="372" y="150"/>
                    <a:pt x="372" y="150"/>
                    <a:pt x="372" y="150"/>
                  </a:cubicBezTo>
                  <a:lnTo>
                    <a:pt x="367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83A35"/>
                </a:solidFill>
                <a:effectLst/>
                <a:uLnTx/>
                <a:uFillTx/>
                <a:latin typeface="Rubik"/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0A00D77F-FC88-4E8B-88B1-91680126D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458601"/>
            <a:ext cx="6248401" cy="722999"/>
          </a:xfrm>
        </p:spPr>
        <p:txBody>
          <a:bodyPr/>
          <a:lstStyle/>
          <a:p>
            <a:r>
              <a:rPr lang="en-US" dirty="0"/>
              <a:t>Design Commission Briefing #2</a:t>
            </a: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EAE0A7DD-E703-4748-9FA3-F7A134EC8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094" y="5651164"/>
            <a:ext cx="7807411" cy="601980"/>
          </a:xfrm>
        </p:spPr>
        <p:txBody>
          <a:bodyPr/>
          <a:lstStyle/>
          <a:p>
            <a:r>
              <a:rPr lang="en-US" dirty="0"/>
              <a:t>October 18, 2018 </a:t>
            </a:r>
          </a:p>
        </p:txBody>
      </p:sp>
    </p:spTree>
    <p:extLst>
      <p:ext uri="{BB962C8B-B14F-4D97-AF65-F5344CB8AC3E}">
        <p14:creationId xmlns:p14="http://schemas.microsoft.com/office/powerpoint/2010/main" val="1433204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3;p20">
            <a:extLst>
              <a:ext uri="{FF2B5EF4-FFF2-40B4-BE49-F238E27FC236}">
                <a16:creationId xmlns:a16="http://schemas.microsoft.com/office/drawing/2014/main" id="{CDA7E5FE-E835-4C91-8B43-89507192B646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" y="-33390"/>
            <a:ext cx="5629939" cy="6891389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89154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None/>
            </a:pPr>
            <a:endParaRPr lang="en-US" sz="1400" b="1" dirty="0"/>
          </a:p>
          <a:p>
            <a:pPr marL="89154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None/>
            </a:pPr>
            <a:endParaRPr lang="en-US" sz="1400" b="1" dirty="0"/>
          </a:p>
          <a:p>
            <a:pPr marL="89154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None/>
            </a:pPr>
            <a:endParaRPr lang="en-US" sz="1400" b="1" dirty="0"/>
          </a:p>
          <a:p>
            <a:pPr marL="89154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None/>
            </a:pPr>
            <a:endParaRPr lang="en-US" sz="1400" b="1" dirty="0"/>
          </a:p>
          <a:p>
            <a:pPr marL="89154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None/>
            </a:pPr>
            <a:r>
              <a:rPr lang="en-US" sz="1400" b="1" dirty="0"/>
              <a:t>PROSPEROUS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dirty="0"/>
              <a:t>Integrate space and support for </a:t>
            </a:r>
            <a:r>
              <a:rPr lang="en-US" sz="1400" b="1" dirty="0"/>
              <a:t>entrepreneurs, small  businesses, and workforce development into the public realm</a:t>
            </a:r>
            <a:r>
              <a:rPr lang="en-US" sz="1400" dirty="0"/>
              <a:t>.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dirty="0"/>
              <a:t>Leverage procurement processes and operations to support local </a:t>
            </a:r>
            <a:r>
              <a:rPr lang="en-US" sz="1400" b="1" dirty="0"/>
              <a:t>minority- and women-owned businesses.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dirty="0"/>
              <a:t>Create </a:t>
            </a:r>
            <a:r>
              <a:rPr lang="en-US" sz="1400" b="1" dirty="0"/>
              <a:t>opportunities for job-training and employment </a:t>
            </a:r>
            <a:r>
              <a:rPr lang="en-US" sz="1400" dirty="0"/>
              <a:t>for the houseless. </a:t>
            </a:r>
          </a:p>
          <a:p>
            <a:pPr marL="89154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None/>
            </a:pPr>
            <a:r>
              <a:rPr lang="en-US" sz="1400" b="1" dirty="0"/>
              <a:t>RESILIENT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dirty="0"/>
              <a:t>Build </a:t>
            </a:r>
            <a:r>
              <a:rPr lang="en-US" sz="1400" b="1" dirty="0"/>
              <a:t>social resilience </a:t>
            </a:r>
            <a:r>
              <a:rPr lang="en-US" sz="1400" dirty="0"/>
              <a:t>through community-based programs.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dirty="0"/>
              <a:t>Implement </a:t>
            </a:r>
            <a:r>
              <a:rPr lang="en-US" sz="1400" b="1" dirty="0"/>
              <a:t>“green” infrastructure that invites interaction </a:t>
            </a:r>
            <a:r>
              <a:rPr lang="en-US" sz="1400" dirty="0"/>
              <a:t>and directly benefits human wellbeing. 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dirty="0"/>
              <a:t>Showcase a </a:t>
            </a:r>
            <a:r>
              <a:rPr lang="en-US" sz="1400" b="1" dirty="0"/>
              <a:t>sustainable approach to energy and waste </a:t>
            </a:r>
            <a:r>
              <a:rPr lang="en-US" sz="1400" dirty="0"/>
              <a:t>through materials and methods.</a:t>
            </a:r>
          </a:p>
          <a:p>
            <a:pPr marL="89154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None/>
            </a:pPr>
            <a:r>
              <a:rPr lang="en-US" sz="1400" b="1" dirty="0"/>
              <a:t>VIBRANT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dirty="0"/>
              <a:t>Create a true </a:t>
            </a:r>
            <a:r>
              <a:rPr lang="en-US" sz="1400" b="1" dirty="0"/>
              <a:t>variety of gathering places</a:t>
            </a:r>
            <a:r>
              <a:rPr lang="en-US" sz="1400" dirty="0"/>
              <a:t>.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dirty="0"/>
              <a:t>Co-curate programming with an </a:t>
            </a:r>
            <a:r>
              <a:rPr lang="en-US" sz="1400" b="1" dirty="0"/>
              <a:t>emphasis on culture and commerce. 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b="1" dirty="0"/>
              <a:t>Embed the arts </a:t>
            </a:r>
            <a:r>
              <a:rPr lang="en-US" sz="1400" dirty="0"/>
              <a:t>into the everyday functions of places. 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dirty="0"/>
              <a:t>Cultivate a </a:t>
            </a:r>
            <a:r>
              <a:rPr lang="en-US" sz="1400" b="1" dirty="0"/>
              <a:t>well-used public realm </a:t>
            </a:r>
            <a:r>
              <a:rPr lang="en-US" sz="1400" dirty="0"/>
              <a:t>all day, week and year.</a:t>
            </a:r>
          </a:p>
        </p:txBody>
      </p:sp>
      <p:pic>
        <p:nvPicPr>
          <p:cNvPr id="10" name="Google Shape;166;p23">
            <a:extLst>
              <a:ext uri="{FF2B5EF4-FFF2-40B4-BE49-F238E27FC236}">
                <a16:creationId xmlns:a16="http://schemas.microsoft.com/office/drawing/2014/main" id="{689FFBFA-87B5-41F1-8CEC-698597B906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19" b="12591"/>
          <a:stretch/>
        </p:blipFill>
        <p:spPr>
          <a:xfrm>
            <a:off x="5663804" y="353676"/>
            <a:ext cx="3480196" cy="189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9;p24">
            <a:extLst>
              <a:ext uri="{FF2B5EF4-FFF2-40B4-BE49-F238E27FC236}">
                <a16:creationId xmlns:a16="http://schemas.microsoft.com/office/drawing/2014/main" id="{67849AE1-8E18-4AB9-81B4-FA947851C01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2889" r="6204" b="7429"/>
          <a:stretch/>
        </p:blipFill>
        <p:spPr>
          <a:xfrm>
            <a:off x="5663804" y="2483196"/>
            <a:ext cx="3480196" cy="2014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92;p25">
            <a:extLst>
              <a:ext uri="{FF2B5EF4-FFF2-40B4-BE49-F238E27FC236}">
                <a16:creationId xmlns:a16="http://schemas.microsoft.com/office/drawing/2014/main" id="{907E879D-6230-4FEC-9150-E737A7AC3E1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60" t="23634" r="-760" b="1971"/>
          <a:stretch/>
        </p:blipFill>
        <p:spPr>
          <a:xfrm>
            <a:off x="5663803" y="4725730"/>
            <a:ext cx="3480197" cy="20141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A6CD28AC-C354-4AFF-A39B-0AFB74C822D5}"/>
              </a:ext>
            </a:extLst>
          </p:cNvPr>
          <p:cNvSpPr txBox="1">
            <a:spLocks/>
          </p:cNvSpPr>
          <p:nvPr/>
        </p:nvSpPr>
        <p:spPr>
          <a:xfrm>
            <a:off x="0" y="134911"/>
            <a:ext cx="5629938" cy="514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450"/>
              </a:spcBef>
              <a:defRPr/>
            </a:pPr>
            <a:r>
              <a:rPr lang="en-US" sz="4000" b="1" spc="-45" dirty="0">
                <a:solidFill>
                  <a:schemeClr val="accent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HIGH LEVEL FEEDBACK </a:t>
            </a:r>
          </a:p>
        </p:txBody>
      </p:sp>
    </p:spTree>
    <p:extLst>
      <p:ext uri="{BB962C8B-B14F-4D97-AF65-F5344CB8AC3E}">
        <p14:creationId xmlns:p14="http://schemas.microsoft.com/office/powerpoint/2010/main" val="1582070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5">
            <a:extLst>
              <a:ext uri="{FF2B5EF4-FFF2-40B4-BE49-F238E27FC236}">
                <a16:creationId xmlns:a16="http://schemas.microsoft.com/office/drawing/2014/main" id="{CFCCDB96-07E1-4279-ADBC-716B0C759EC7}"/>
              </a:ext>
            </a:extLst>
          </p:cNvPr>
          <p:cNvSpPr txBox="1">
            <a:spLocks/>
          </p:cNvSpPr>
          <p:nvPr/>
        </p:nvSpPr>
        <p:spPr>
          <a:xfrm>
            <a:off x="304800" y="1605915"/>
            <a:ext cx="8534400" cy="4514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None/>
              <a:defRPr/>
            </a:pPr>
            <a:endParaRPr lang="en-US" sz="2100" b="1" spc="-45" dirty="0">
              <a:solidFill>
                <a:srgbClr val="000000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7B5773-6406-4869-A5EE-FBD7F4B7DD68}"/>
              </a:ext>
            </a:extLst>
          </p:cNvPr>
          <p:cNvSpPr txBox="1">
            <a:spLocks/>
          </p:cNvSpPr>
          <p:nvPr/>
        </p:nvSpPr>
        <p:spPr>
          <a:xfrm>
            <a:off x="304800" y="304800"/>
            <a:ext cx="85344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56600"/>
                </a:solidFill>
              </a:rPr>
              <a:t>DESIGN COMMISSION INPUT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F4DFFC-9202-4FF4-BEB7-BF2E4949A474}"/>
              </a:ext>
            </a:extLst>
          </p:cNvPr>
          <p:cNvSpPr/>
          <p:nvPr/>
        </p:nvSpPr>
        <p:spPr>
          <a:xfrm>
            <a:off x="457199" y="1107282"/>
            <a:ext cx="83820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</a:pPr>
            <a:endParaRPr lang="en-US" b="1" dirty="0"/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b="1" dirty="0"/>
              <a:t>Legacy: </a:t>
            </a:r>
            <a:r>
              <a:rPr lang="en-US" dirty="0"/>
              <a:t>place-making opportunity to create something distinctly different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b="1" dirty="0"/>
              <a:t>Context: </a:t>
            </a:r>
            <a:r>
              <a:rPr lang="en-US" dirty="0"/>
              <a:t>hub tying together Old Town Chinatown, Pearl and Waterfront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b="1" dirty="0"/>
              <a:t>Connectivity:</a:t>
            </a:r>
            <a:r>
              <a:rPr lang="en-US" dirty="0"/>
              <a:t> tangible vision for destination and connectivity of community to broader fabric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b="1" dirty="0"/>
              <a:t>Equity: </a:t>
            </a:r>
            <a:r>
              <a:rPr lang="en-US" dirty="0"/>
              <a:t>describe reasons for the broader community to engage in this specific place and how this translates to community equity  </a:t>
            </a:r>
          </a:p>
          <a:p>
            <a:pPr lvl="0">
              <a:spcAft>
                <a:spcPts val="1800"/>
              </a:spcAft>
            </a:pPr>
            <a:endParaRPr lang="en-US" b="1" dirty="0"/>
          </a:p>
          <a:p>
            <a:pPr lvl="0">
              <a:spcAft>
                <a:spcPts val="1800"/>
              </a:spcAft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6344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300" y="3352800"/>
            <a:ext cx="5886450" cy="494399"/>
          </a:xfrm>
        </p:spPr>
        <p:txBody>
          <a:bodyPr/>
          <a:lstStyle/>
          <a:p>
            <a:r>
              <a:rPr lang="en-US" dirty="0"/>
              <a:t>Preliminary Concepts</a:t>
            </a:r>
          </a:p>
        </p:txBody>
      </p:sp>
    </p:spTree>
    <p:extLst>
      <p:ext uri="{BB962C8B-B14F-4D97-AF65-F5344CB8AC3E}">
        <p14:creationId xmlns:p14="http://schemas.microsoft.com/office/powerpoint/2010/main" val="1089623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8C3B83F-45E3-4E3D-8AA6-9FF148F3822D}"/>
              </a:ext>
            </a:extLst>
          </p:cNvPr>
          <p:cNvSpPr/>
          <p:nvPr/>
        </p:nvSpPr>
        <p:spPr>
          <a:xfrm>
            <a:off x="5982789" y="6322423"/>
            <a:ext cx="2856411" cy="374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27ED65-5120-4494-A3B8-FD0FC51D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PLANNING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3904182-1990-4268-B2CE-60FFC8096F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Process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62F26-2F25-49D1-AA65-E60BEAE9F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2AC9FED-009D-4ABD-A10A-9915A496D59E}"/>
              </a:ext>
            </a:extLst>
          </p:cNvPr>
          <p:cNvGraphicFramePr/>
          <p:nvPr>
            <p:extLst/>
          </p:nvPr>
        </p:nvGraphicFramePr>
        <p:xfrm>
          <a:off x="-228600" y="990600"/>
          <a:ext cx="6438900" cy="264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36A0493-4673-4D3A-8588-5DB7C41AAD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4705506"/>
              </p:ext>
            </p:extLst>
          </p:nvPr>
        </p:nvGraphicFramePr>
        <p:xfrm>
          <a:off x="665189" y="2552700"/>
          <a:ext cx="7200900" cy="264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0421A9F-C8C9-4DC4-B92C-5D4EC4BCB9DF}"/>
              </a:ext>
            </a:extLst>
          </p:cNvPr>
          <p:cNvGraphicFramePr/>
          <p:nvPr>
            <p:extLst/>
          </p:nvPr>
        </p:nvGraphicFramePr>
        <p:xfrm>
          <a:off x="2227289" y="4102100"/>
          <a:ext cx="7200900" cy="264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" name="Arrow: Right 1">
            <a:extLst>
              <a:ext uri="{FF2B5EF4-FFF2-40B4-BE49-F238E27FC236}">
                <a16:creationId xmlns:a16="http://schemas.microsoft.com/office/drawing/2014/main" id="{FDE140BD-8D10-47D6-BA8C-3A50C8F9158D}"/>
              </a:ext>
            </a:extLst>
          </p:cNvPr>
          <p:cNvSpPr/>
          <p:nvPr/>
        </p:nvSpPr>
        <p:spPr>
          <a:xfrm rot="2656749">
            <a:off x="4356828" y="2670052"/>
            <a:ext cx="5287444" cy="685800"/>
          </a:xfrm>
          <a:prstGeom prst="rightArrow">
            <a:avLst/>
          </a:prstGeom>
          <a:solidFill>
            <a:schemeClr val="accent5">
              <a:alpha val="60000"/>
            </a:schemeClr>
          </a:solidFill>
          <a:ln w="254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All Phases: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Community Benefit Priorities</a:t>
            </a:r>
          </a:p>
        </p:txBody>
      </p:sp>
    </p:spTree>
    <p:extLst>
      <p:ext uri="{BB962C8B-B14F-4D97-AF65-F5344CB8AC3E}">
        <p14:creationId xmlns:p14="http://schemas.microsoft.com/office/powerpoint/2010/main" val="35481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0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6350">
            <a:solidFill>
              <a:srgbClr val="EAA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57199" y="1818025"/>
            <a:ext cx="77724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Develop up to 3 Concept Alternatives with comparable densities for Urban Design &amp; Development:</a:t>
            </a:r>
            <a:endParaRPr lang="en-US" dirty="0"/>
          </a:p>
          <a:p>
            <a:pPr lvl="0"/>
            <a:endParaRPr lang="en-US" b="1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Street plan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Block Configuration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Location, scale &amp; purpose of open spaces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Height, Massing &amp; Orientation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Floor Area Quantity &amp; Distribution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Land Uses, with emphasis on Affordable Housing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Parking</a:t>
            </a:r>
          </a:p>
          <a:p>
            <a:pPr lvl="0"/>
            <a:endParaRPr lang="en-US" b="1" dirty="0"/>
          </a:p>
          <a:p>
            <a:pPr lvl="0"/>
            <a:endParaRPr lang="en-US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56600"/>
                </a:solidFill>
              </a:rPr>
              <a:t>DEVELOP CONCEPT ALTERNATIVES</a:t>
            </a:r>
          </a:p>
        </p:txBody>
      </p:sp>
    </p:spTree>
    <p:extLst>
      <p:ext uri="{BB962C8B-B14F-4D97-AF65-F5344CB8AC3E}">
        <p14:creationId xmlns:p14="http://schemas.microsoft.com/office/powerpoint/2010/main" val="875053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6350">
            <a:solidFill>
              <a:srgbClr val="EAA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57200" y="1542257"/>
            <a:ext cx="8598568" cy="4238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2500"/>
              </a:lnSpc>
              <a:spcAft>
                <a:spcPts val="25"/>
              </a:spcAft>
              <a:buFont typeface="+mj-lt"/>
              <a:buAutoNum type="arabicPeriod"/>
            </a:pPr>
            <a:r>
              <a:rPr lang="en-US" dirty="0"/>
              <a:t>Land use mix</a:t>
            </a:r>
            <a:endParaRPr lang="en-US" sz="2400" dirty="0"/>
          </a:p>
          <a:p>
            <a:pPr marL="342900" lvl="0" indent="-342900">
              <a:lnSpc>
                <a:spcPts val="2500"/>
              </a:lnSpc>
              <a:spcAft>
                <a:spcPts val="25"/>
              </a:spcAft>
              <a:buFont typeface="+mj-lt"/>
              <a:buAutoNum type="arabicPeriod"/>
            </a:pPr>
            <a:r>
              <a:rPr lang="en-US" dirty="0"/>
              <a:t>Building height, massing and orientation</a:t>
            </a:r>
            <a:endParaRPr lang="en-US" sz="2400" dirty="0"/>
          </a:p>
          <a:p>
            <a:pPr marL="342900" lvl="0" indent="-342900">
              <a:lnSpc>
                <a:spcPts val="2500"/>
              </a:lnSpc>
              <a:spcAft>
                <a:spcPts val="25"/>
              </a:spcAft>
              <a:buFont typeface="+mj-lt"/>
              <a:buAutoNum type="arabicPeriod"/>
            </a:pPr>
            <a:r>
              <a:rPr lang="en-US" dirty="0"/>
              <a:t>Open space programming and configuration, including Green Loop</a:t>
            </a:r>
            <a:endParaRPr lang="en-US" sz="2400" dirty="0"/>
          </a:p>
          <a:p>
            <a:pPr marL="342900" lvl="0" indent="-342900">
              <a:lnSpc>
                <a:spcPts val="2500"/>
              </a:lnSpc>
              <a:spcAft>
                <a:spcPts val="25"/>
              </a:spcAft>
              <a:buFont typeface="+mj-lt"/>
              <a:buAutoNum type="arabicPeriod"/>
            </a:pPr>
            <a:r>
              <a:rPr lang="en-US" dirty="0"/>
              <a:t>Multimodal access and circulation</a:t>
            </a:r>
            <a:endParaRPr lang="en-US" sz="2400" dirty="0"/>
          </a:p>
          <a:p>
            <a:pPr marL="342900" lvl="0" indent="-342900">
              <a:lnSpc>
                <a:spcPts val="2500"/>
              </a:lnSpc>
              <a:spcAft>
                <a:spcPts val="25"/>
              </a:spcAft>
              <a:buFont typeface="+mj-lt"/>
              <a:buAutoNum type="arabicPeriod"/>
            </a:pPr>
            <a:r>
              <a:rPr lang="en-US" dirty="0"/>
              <a:t>Connectivity</a:t>
            </a:r>
            <a:endParaRPr lang="en-US" sz="2400" dirty="0"/>
          </a:p>
          <a:p>
            <a:pPr marL="342900" lvl="0" indent="-342900">
              <a:lnSpc>
                <a:spcPts val="2500"/>
              </a:lnSpc>
              <a:spcAft>
                <a:spcPts val="25"/>
              </a:spcAft>
              <a:buFont typeface="+mj-lt"/>
              <a:buAutoNum type="arabicPeriod"/>
            </a:pPr>
            <a:r>
              <a:rPr lang="en-US" dirty="0"/>
              <a:t>Parking strategies, including electric vehicles and autonomous vehicles</a:t>
            </a:r>
            <a:endParaRPr lang="en-US" sz="2400" dirty="0"/>
          </a:p>
          <a:p>
            <a:pPr marL="342900" lvl="0" indent="-342900">
              <a:lnSpc>
                <a:spcPts val="2500"/>
              </a:lnSpc>
              <a:spcAft>
                <a:spcPts val="25"/>
              </a:spcAft>
              <a:buFont typeface="+mj-lt"/>
              <a:buAutoNum type="arabicPeriod"/>
            </a:pPr>
            <a:r>
              <a:rPr lang="en-US" dirty="0"/>
              <a:t>Define service, loading and access zones </a:t>
            </a:r>
            <a:endParaRPr lang="en-US" sz="2400" dirty="0"/>
          </a:p>
          <a:p>
            <a:pPr marL="342900" lvl="0" indent="-342900">
              <a:lnSpc>
                <a:spcPts val="2500"/>
              </a:lnSpc>
              <a:spcAft>
                <a:spcPts val="25"/>
              </a:spcAft>
              <a:buFont typeface="+mj-lt"/>
              <a:buAutoNum type="arabicPeriod"/>
            </a:pPr>
            <a:r>
              <a:rPr lang="en-US" dirty="0"/>
              <a:t>Green infrastructure and low-carbon and/or district energy concepts</a:t>
            </a:r>
            <a:endParaRPr lang="en-US" sz="2400" dirty="0"/>
          </a:p>
          <a:p>
            <a:pPr marL="342900" lvl="0" indent="-342900">
              <a:lnSpc>
                <a:spcPts val="2500"/>
              </a:lnSpc>
              <a:spcAft>
                <a:spcPts val="25"/>
              </a:spcAft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Financial feasibility analysis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342900" lvl="0" indent="-342900">
              <a:lnSpc>
                <a:spcPts val="2500"/>
              </a:lnSpc>
              <a:spcAft>
                <a:spcPts val="25"/>
              </a:spcAft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Phasing impact review (as appropriate)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342900" lvl="0" indent="-342900">
              <a:lnSpc>
                <a:spcPts val="2500"/>
              </a:lnSpc>
              <a:spcAft>
                <a:spcPts val="25"/>
              </a:spcAft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High-level technical systems cost analysis (BES/PGE/Infrastructure)</a:t>
            </a:r>
          </a:p>
          <a:p>
            <a:pPr marL="342900" lvl="0" indent="-342900">
              <a:lnSpc>
                <a:spcPts val="2500"/>
              </a:lnSpc>
              <a:spcAft>
                <a:spcPts val="25"/>
              </a:spcAft>
              <a:buFont typeface="+mj-lt"/>
              <a:buAutoNum type="arabicPeriod"/>
            </a:pPr>
            <a:r>
              <a:rPr lang="en-US" dirty="0"/>
              <a:t>Design guidelines assessment</a:t>
            </a:r>
            <a:endParaRPr lang="en-US" sz="2400" dirty="0"/>
          </a:p>
          <a:p>
            <a:pPr marL="342900" lvl="0" indent="-342900">
              <a:lnSpc>
                <a:spcPts val="2500"/>
              </a:lnSpc>
              <a:spcAft>
                <a:spcPts val="25"/>
              </a:spcAft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Community benefit priorities application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87128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56600"/>
                </a:solidFill>
              </a:rPr>
              <a:t>REFINED CONCEPT ALTERNATIVES</a:t>
            </a:r>
          </a:p>
        </p:txBody>
      </p:sp>
    </p:spTree>
    <p:extLst>
      <p:ext uri="{BB962C8B-B14F-4D97-AF65-F5344CB8AC3E}">
        <p14:creationId xmlns:p14="http://schemas.microsoft.com/office/powerpoint/2010/main" val="3631426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148" r="61980" b="5425"/>
          <a:stretch/>
        </p:blipFill>
        <p:spPr>
          <a:xfrm>
            <a:off x="2" y="382198"/>
            <a:ext cx="4185937" cy="647580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FRAMEWORK PLAN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185939" y="2224229"/>
            <a:ext cx="4845045" cy="3873486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>
                <a:latin typeface="+mn-lt"/>
              </a:rPr>
              <a:t>Land Use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+mn-lt"/>
              </a:rPr>
              <a:t>4,000 jobs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+mn-lt"/>
              </a:rPr>
              <a:t>2,400 households including ~ 700 affordable units </a:t>
            </a:r>
          </a:p>
          <a:p>
            <a:r>
              <a:rPr lang="en-US" sz="1800" dirty="0">
                <a:latin typeface="+mn-lt"/>
              </a:rPr>
              <a:t>Streets, Parks &amp; Open Space</a:t>
            </a:r>
          </a:p>
          <a:p>
            <a:r>
              <a:rPr lang="en-US" sz="1800" dirty="0">
                <a:latin typeface="+mn-lt"/>
              </a:rPr>
              <a:t>Entitlements</a:t>
            </a:r>
          </a:p>
          <a:p>
            <a:pPr lvl="1"/>
            <a:r>
              <a:rPr lang="en-US" sz="1400" dirty="0">
                <a:latin typeface="+mn-lt"/>
              </a:rPr>
              <a:t>Increase to 7:1 FAR; 250’ / 400’ Height</a:t>
            </a:r>
          </a:p>
          <a:p>
            <a:pPr marL="228600" lvl="1">
              <a:spcBef>
                <a:spcPts val="1000"/>
              </a:spcBef>
            </a:pPr>
            <a:r>
              <a:rPr lang="en-US" sz="1800" dirty="0">
                <a:latin typeface="+mn-lt"/>
              </a:rPr>
              <a:t>Investment</a:t>
            </a:r>
            <a:endParaRPr lang="en-US" sz="1400" dirty="0">
              <a:latin typeface="+mn-lt"/>
            </a:endParaRPr>
          </a:p>
          <a:p>
            <a:pPr lvl="1"/>
            <a:r>
              <a:rPr lang="en-US" sz="1400" dirty="0">
                <a:latin typeface="+mn-lt"/>
              </a:rPr>
              <a:t>Land value is directly impacted by:</a:t>
            </a:r>
          </a:p>
          <a:p>
            <a:pPr lvl="2"/>
            <a:r>
              <a:rPr lang="en-US" sz="1400" dirty="0">
                <a:latin typeface="+mn-lt"/>
              </a:rPr>
              <a:t>scale of private market rate development </a:t>
            </a:r>
          </a:p>
          <a:p>
            <a:pPr lvl="2"/>
            <a:r>
              <a:rPr lang="en-US" sz="1400" dirty="0">
                <a:latin typeface="+mn-lt"/>
              </a:rPr>
              <a:t>assumptions regarding public infrastructure/improvements</a:t>
            </a:r>
          </a:p>
          <a:p>
            <a:pPr lvl="1"/>
            <a:r>
              <a:rPr lang="en-US" sz="1400" dirty="0">
                <a:latin typeface="+mn-lt"/>
              </a:rPr>
              <a:t>Land value plus housing funds are the largest resources to support public benefits</a:t>
            </a:r>
          </a:p>
          <a:p>
            <a:pPr lvl="1"/>
            <a:endParaRPr lang="en-US" sz="1400" dirty="0">
              <a:latin typeface="+mn-lt"/>
            </a:endParaRPr>
          </a:p>
          <a:p>
            <a:pPr lvl="1"/>
            <a:endParaRPr lang="en-US" sz="1400" dirty="0">
              <a:latin typeface="+mn-lt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E840C4A-FC04-467F-8768-515008E22D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968167"/>
              </p:ext>
            </p:extLst>
          </p:nvPr>
        </p:nvGraphicFramePr>
        <p:xfrm>
          <a:off x="6643077" y="452060"/>
          <a:ext cx="2650414" cy="2410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83850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27ED65-5120-4494-A3B8-FD0FC51D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PLANNING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3904182-1990-4268-B2CE-60FFC8096F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Preliminary Concept Alternatives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D295BBB-A24D-4D8F-B23D-5D52A0FB63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6322187"/>
              </p:ext>
            </p:extLst>
          </p:nvPr>
        </p:nvGraphicFramePr>
        <p:xfrm>
          <a:off x="122077" y="1972638"/>
          <a:ext cx="5020781" cy="3347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hape 6">
            <a:extLst>
              <a:ext uri="{FF2B5EF4-FFF2-40B4-BE49-F238E27FC236}">
                <a16:creationId xmlns:a16="http://schemas.microsoft.com/office/drawing/2014/main" id="{D7378C66-1E5F-4A1D-ABCF-3F5F2454BC6E}"/>
              </a:ext>
            </a:extLst>
          </p:cNvPr>
          <p:cNvSpPr/>
          <p:nvPr/>
        </p:nvSpPr>
        <p:spPr>
          <a:xfrm>
            <a:off x="752905" y="3291775"/>
            <a:ext cx="1122164" cy="897731"/>
          </a:xfrm>
          <a:prstGeom prst="funnel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endParaRPr lang="en-US" sz="1350" dirty="0">
              <a:solidFill>
                <a:srgbClr val="383A35">
                  <a:hueOff val="0"/>
                  <a:satOff val="0"/>
                  <a:lumOff val="0"/>
                  <a:alphaOff val="0"/>
                </a:srgbClr>
              </a:solidFill>
              <a:latin typeface="Rubik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7023E0-BEEA-4A11-8C49-DAF264C7DC5C}"/>
              </a:ext>
            </a:extLst>
          </p:cNvPr>
          <p:cNvSpPr/>
          <p:nvPr/>
        </p:nvSpPr>
        <p:spPr>
          <a:xfrm>
            <a:off x="961063" y="4167300"/>
            <a:ext cx="78418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50" b="1" dirty="0">
                <a:solidFill>
                  <a:srgbClr val="FFFFFF"/>
                </a:solidFill>
                <a:latin typeface="Rubik"/>
              </a:rPr>
              <a:t>VISION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FD803A-CBD8-49A4-97A7-4836EB219DAA}"/>
              </a:ext>
            </a:extLst>
          </p:cNvPr>
          <p:cNvSpPr/>
          <p:nvPr/>
        </p:nvSpPr>
        <p:spPr>
          <a:xfrm>
            <a:off x="5364781" y="1469204"/>
            <a:ext cx="3438980" cy="5280917"/>
          </a:xfrm>
          <a:prstGeom prst="rect">
            <a:avLst/>
          </a:prstGeom>
          <a:solidFill>
            <a:srgbClr val="F5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00">
              <a:spcAft>
                <a:spcPts val="750"/>
              </a:spcAft>
              <a:defRPr/>
            </a:pPr>
            <a:endParaRPr lang="en-US" sz="1600" u="sng" kern="0" dirty="0">
              <a:solidFill>
                <a:srgbClr val="FFFFFF"/>
              </a:solidFill>
              <a:latin typeface="Rubik"/>
            </a:endParaRPr>
          </a:p>
          <a:p>
            <a:pPr defTabSz="685800">
              <a:spcAft>
                <a:spcPts val="750"/>
              </a:spcAft>
              <a:defRPr/>
            </a:pPr>
            <a:endParaRPr lang="en-US" sz="1600" u="sng" kern="0" dirty="0">
              <a:solidFill>
                <a:srgbClr val="FFFFFF"/>
              </a:solidFill>
              <a:latin typeface="Rubik"/>
            </a:endParaRPr>
          </a:p>
          <a:p>
            <a:pPr defTabSz="685800">
              <a:spcAft>
                <a:spcPts val="750"/>
              </a:spcAft>
              <a:defRPr/>
            </a:pPr>
            <a:r>
              <a:rPr lang="en-US" sz="1600" u="sng" kern="0" dirty="0">
                <a:solidFill>
                  <a:srgbClr val="FFFFFF"/>
                </a:solidFill>
                <a:latin typeface="Rubik"/>
              </a:rPr>
              <a:t>WHAT IS CONSISTENT</a:t>
            </a: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Rubik"/>
              </a:rPr>
              <a:t>Commercial &amp; Housing Affordability</a:t>
            </a: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Rubik"/>
              </a:rPr>
              <a:t>Place Management</a:t>
            </a: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Rubik"/>
              </a:rPr>
              <a:t>Accessibility</a:t>
            </a: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Rubik"/>
              </a:rPr>
              <a:t>Existing Anchors</a:t>
            </a:r>
          </a:p>
          <a:p>
            <a:pPr marL="214313" indent="-214313" defTabSz="68580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rgbClr val="FFFFFF"/>
              </a:solidFill>
              <a:latin typeface="Rubik"/>
            </a:endParaRPr>
          </a:p>
          <a:p>
            <a:pPr defTabSz="685800">
              <a:spcBef>
                <a:spcPts val="750"/>
              </a:spcBef>
              <a:defRPr/>
            </a:pPr>
            <a:r>
              <a:rPr lang="en-US" sz="1600" u="sng" kern="0" dirty="0">
                <a:solidFill>
                  <a:srgbClr val="FFFFFF"/>
                </a:solidFill>
                <a:latin typeface="Rubik"/>
              </a:rPr>
              <a:t>WHAT IS DIFFERENT</a:t>
            </a:r>
          </a:p>
          <a:p>
            <a:pPr marL="214313" indent="-214313" defTabSz="68580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Rubik"/>
              </a:rPr>
              <a:t>Parcel Layout</a:t>
            </a:r>
          </a:p>
          <a:p>
            <a:pPr marL="214313" indent="-214313" defTabSz="68580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Rubik"/>
              </a:rPr>
              <a:t>Road Network</a:t>
            </a:r>
          </a:p>
          <a:p>
            <a:pPr marL="214313" indent="-214313" defTabSz="68580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Rubik"/>
              </a:rPr>
              <a:t>Types of Open Space</a:t>
            </a:r>
          </a:p>
          <a:p>
            <a:pPr marL="214313" indent="-214313" defTabSz="68580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Rubik"/>
              </a:rPr>
              <a:t>Union Station as Place</a:t>
            </a:r>
          </a:p>
          <a:p>
            <a:pPr marL="214313" indent="-214313" defTabSz="68580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Rubik"/>
              </a:rPr>
              <a:t>Arts and Culture Elements</a:t>
            </a:r>
          </a:p>
          <a:p>
            <a:pPr marL="214313" indent="-214313" defTabSz="68580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Rubik"/>
              </a:rPr>
              <a:t>The Green Loop</a:t>
            </a:r>
          </a:p>
          <a:p>
            <a:pPr marL="214313" indent="-214313" defTabSz="68580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rgbClr val="FFFFFF"/>
              </a:solidFill>
              <a:latin typeface="Rubik"/>
            </a:endParaRPr>
          </a:p>
          <a:p>
            <a:pPr algn="ctr" defTabSz="685800">
              <a:spcAft>
                <a:spcPts val="450"/>
              </a:spcAft>
              <a:defRPr/>
            </a:pPr>
            <a:endParaRPr lang="en-US" sz="1600" kern="0" dirty="0">
              <a:solidFill>
                <a:srgbClr val="FFFFFF"/>
              </a:solidFill>
              <a:latin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104517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19909-ECEB-45FF-9D88-AF4826B6A6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8" b="40505"/>
          <a:stretch/>
        </p:blipFill>
        <p:spPr>
          <a:xfrm>
            <a:off x="-1" y="1767732"/>
            <a:ext cx="9154915" cy="3530675"/>
          </a:xfrm>
          <a:prstGeom prst="rect">
            <a:avLst/>
          </a:prstGeom>
        </p:spPr>
      </p:pic>
      <p:sp>
        <p:nvSpPr>
          <p:cNvPr id="8" name="Subtitle 5">
            <a:extLst>
              <a:ext uri="{FF2B5EF4-FFF2-40B4-BE49-F238E27FC236}">
                <a16:creationId xmlns:a16="http://schemas.microsoft.com/office/drawing/2014/main" id="{CFCCDB96-07E1-4279-ADBC-716B0C759EC7}"/>
              </a:ext>
            </a:extLst>
          </p:cNvPr>
          <p:cNvSpPr txBox="1">
            <a:spLocks/>
          </p:cNvSpPr>
          <p:nvPr/>
        </p:nvSpPr>
        <p:spPr>
          <a:xfrm>
            <a:off x="304800" y="1605915"/>
            <a:ext cx="8534400" cy="4514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None/>
              <a:defRPr/>
            </a:pPr>
            <a:endParaRPr lang="en-US" sz="2100" b="1" spc="-45" dirty="0">
              <a:solidFill>
                <a:srgbClr val="000000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7B5773-6406-4869-A5EE-FBD7F4B7DD68}"/>
              </a:ext>
            </a:extLst>
          </p:cNvPr>
          <p:cNvSpPr txBox="1">
            <a:spLocks/>
          </p:cNvSpPr>
          <p:nvPr/>
        </p:nvSpPr>
        <p:spPr>
          <a:xfrm>
            <a:off x="304800" y="304800"/>
            <a:ext cx="85344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OPEN HOUSE IN JULY </a:t>
            </a:r>
          </a:p>
        </p:txBody>
      </p:sp>
    </p:spTree>
    <p:extLst>
      <p:ext uri="{BB962C8B-B14F-4D97-AF65-F5344CB8AC3E}">
        <p14:creationId xmlns:p14="http://schemas.microsoft.com/office/powerpoint/2010/main" val="3312098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A2DCD-C7BA-42F9-B4E2-27803F914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GUIDELINES TO THEMES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06C2C-288D-448A-B27D-4D752460DE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18 Development Themes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BEE6FA-0075-4608-A8E5-01F7487AB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40684" r="2365" b="25702"/>
          <a:stretch/>
        </p:blipFill>
        <p:spPr>
          <a:xfrm>
            <a:off x="0" y="1850065"/>
            <a:ext cx="9172758" cy="432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65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6F1CE54-45B8-4B23-8F61-6203D906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  <a:r>
              <a:rPr lang="en-US" dirty="0">
                <a:solidFill>
                  <a:srgbClr val="F56600"/>
                </a:solidFill>
              </a:rPr>
              <a:t>OVERVIEW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F494FE-0EBB-4AF0-A720-FF7D167E9E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799" y="1485900"/>
            <a:ext cx="7736541" cy="4191000"/>
          </a:xfrm>
        </p:spPr>
        <p:txBody>
          <a:bodyPr/>
          <a:lstStyle/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US" sz="2400" dirty="0"/>
              <a:t>Where We’ve Been and Where We’re Going 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US" sz="2400" dirty="0"/>
              <a:t>Placemaking Vision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US" sz="2400" dirty="0"/>
              <a:t>Preliminary Development Concept Alternatives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US" sz="2400" dirty="0"/>
              <a:t>Feedback to Date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US" sz="2400" dirty="0"/>
              <a:t>Next Steps 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8564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AA05D7-919A-4EA7-86DD-5C17A1BBC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467"/>
            <a:ext cx="9144000" cy="4460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A2DCD-C7BA-42F9-B4E2-27803F914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GUILDLINES TO THEMES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06C2C-288D-448A-B27D-4D752460DE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18 Development Themes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D9D98-99B2-408F-B95E-C88516355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831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A2F1A34-3F94-4A78-995C-2E7A62236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467"/>
            <a:ext cx="9144000" cy="446003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CF57E7F-49B0-4D76-82C5-CFFDF1D5D687}"/>
              </a:ext>
            </a:extLst>
          </p:cNvPr>
          <p:cNvSpPr/>
          <p:nvPr/>
        </p:nvSpPr>
        <p:spPr>
          <a:xfrm>
            <a:off x="7374" y="4528575"/>
            <a:ext cx="4477657" cy="138074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A256D8-4EE4-4BE4-8737-73E37523C59D}"/>
              </a:ext>
            </a:extLst>
          </p:cNvPr>
          <p:cNvSpPr/>
          <p:nvPr/>
        </p:nvSpPr>
        <p:spPr>
          <a:xfrm>
            <a:off x="0" y="2994742"/>
            <a:ext cx="2935224" cy="13716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566CE0-43E0-48F0-BB46-6FD7ECF90305}"/>
              </a:ext>
            </a:extLst>
          </p:cNvPr>
          <p:cNvSpPr/>
          <p:nvPr/>
        </p:nvSpPr>
        <p:spPr>
          <a:xfrm>
            <a:off x="7374" y="1441246"/>
            <a:ext cx="4477657" cy="138074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A2DCD-C7BA-42F9-B4E2-27803F914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THEMES TO CONCEPTS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06C2C-288D-448A-B27D-4D752460DE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AFEED1-03DA-4652-B23C-411F813F0B03}"/>
              </a:ext>
            </a:extLst>
          </p:cNvPr>
          <p:cNvSpPr txBox="1"/>
          <p:nvPr/>
        </p:nvSpPr>
        <p:spPr>
          <a:xfrm>
            <a:off x="0" y="2278743"/>
            <a:ext cx="4361544" cy="5539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Gateway to Oregon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F4DB29-9717-47EC-9BBC-F51358B9B30D}"/>
              </a:ext>
            </a:extLst>
          </p:cNvPr>
          <p:cNvSpPr txBox="1"/>
          <p:nvPr/>
        </p:nvSpPr>
        <p:spPr>
          <a:xfrm>
            <a:off x="0" y="5327913"/>
            <a:ext cx="4361544" cy="5539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The Neighborhood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F378F0-D3E0-4969-8FE8-4160F42DDF05}"/>
              </a:ext>
            </a:extLst>
          </p:cNvPr>
          <p:cNvSpPr txBox="1"/>
          <p:nvPr/>
        </p:nvSpPr>
        <p:spPr>
          <a:xfrm>
            <a:off x="60398" y="3741994"/>
            <a:ext cx="2926080" cy="5539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Green City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A9BE13-D7C2-4EE5-8378-1A00235937B6}"/>
              </a:ext>
            </a:extLst>
          </p:cNvPr>
          <p:cNvSpPr/>
          <p:nvPr/>
        </p:nvSpPr>
        <p:spPr>
          <a:xfrm>
            <a:off x="6209071" y="1441246"/>
            <a:ext cx="2934929" cy="138074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EFC5B6-F62E-4CF9-B0F7-57E4274C3C5C}"/>
              </a:ext>
            </a:extLst>
          </p:cNvPr>
          <p:cNvSpPr txBox="1"/>
          <p:nvPr/>
        </p:nvSpPr>
        <p:spPr>
          <a:xfrm>
            <a:off x="6234937" y="2278743"/>
            <a:ext cx="4361544" cy="5539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Game Changer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6313E4-329F-4DFE-A2BF-896E6003C78D}"/>
              </a:ext>
            </a:extLst>
          </p:cNvPr>
          <p:cNvSpPr/>
          <p:nvPr/>
        </p:nvSpPr>
        <p:spPr>
          <a:xfrm>
            <a:off x="6206612" y="4533490"/>
            <a:ext cx="1380744" cy="138074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769989-A94C-414D-90E4-A7A4BE4582C9}"/>
              </a:ext>
            </a:extLst>
          </p:cNvPr>
          <p:cNvSpPr txBox="1"/>
          <p:nvPr/>
        </p:nvSpPr>
        <p:spPr>
          <a:xfrm>
            <a:off x="6154056" y="5327913"/>
            <a:ext cx="4361544" cy="5539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Heart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B5AF9E-5EEB-483C-9891-B0B7DD6AD8D1}"/>
              </a:ext>
            </a:extLst>
          </p:cNvPr>
          <p:cNvSpPr/>
          <p:nvPr/>
        </p:nvSpPr>
        <p:spPr>
          <a:xfrm>
            <a:off x="4658969" y="2984911"/>
            <a:ext cx="4477657" cy="138074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F4A941-EBBB-458D-9BEA-7213FD579320}"/>
              </a:ext>
            </a:extLst>
          </p:cNvPr>
          <p:cNvSpPr txBox="1"/>
          <p:nvPr/>
        </p:nvSpPr>
        <p:spPr>
          <a:xfrm>
            <a:off x="4666343" y="3741994"/>
            <a:ext cx="3955144" cy="5539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Old Town New City</a:t>
            </a:r>
          </a:p>
        </p:txBody>
      </p:sp>
    </p:spTree>
    <p:extLst>
      <p:ext uri="{BB962C8B-B14F-4D97-AF65-F5344CB8AC3E}">
        <p14:creationId xmlns:p14="http://schemas.microsoft.com/office/powerpoint/2010/main" val="292580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19" grpId="0" animBg="1"/>
      <p:bldP spid="13" grpId="0"/>
      <p:bldP spid="14" grpId="0"/>
      <p:bldP spid="18" grpId="0"/>
      <p:bldP spid="20" grpId="0" animBg="1"/>
      <p:bldP spid="17" grpId="0"/>
      <p:bldP spid="22" grpId="0" animBg="1"/>
      <p:bldP spid="16" grpId="0"/>
      <p:bldP spid="24" grpId="0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F7765937-6802-425F-B399-D2C0D785F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467"/>
            <a:ext cx="9144000" cy="44600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FCB2DF-DAB8-4375-8305-67A0E4D52594}"/>
              </a:ext>
            </a:extLst>
          </p:cNvPr>
          <p:cNvGrpSpPr/>
          <p:nvPr/>
        </p:nvGrpSpPr>
        <p:grpSpPr>
          <a:xfrm>
            <a:off x="0" y="1441246"/>
            <a:ext cx="4485031" cy="4468073"/>
            <a:chOff x="0" y="1441246"/>
            <a:chExt cx="4485031" cy="44680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F57E7F-49B0-4D76-82C5-CFFDF1D5D687}"/>
                </a:ext>
              </a:extLst>
            </p:cNvPr>
            <p:cNvSpPr/>
            <p:nvPr/>
          </p:nvSpPr>
          <p:spPr>
            <a:xfrm>
              <a:off x="7374" y="4528575"/>
              <a:ext cx="4477657" cy="1380744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4566CE0-43E0-48F0-BB46-6FD7ECF90305}"/>
                </a:ext>
              </a:extLst>
            </p:cNvPr>
            <p:cNvSpPr/>
            <p:nvPr/>
          </p:nvSpPr>
          <p:spPr>
            <a:xfrm>
              <a:off x="7374" y="1441246"/>
              <a:ext cx="4477657" cy="1380744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AFEED1-03DA-4652-B23C-411F813F0B03}"/>
                </a:ext>
              </a:extLst>
            </p:cNvPr>
            <p:cNvSpPr txBox="1"/>
            <p:nvPr/>
          </p:nvSpPr>
          <p:spPr>
            <a:xfrm>
              <a:off x="0" y="2278743"/>
              <a:ext cx="4361544" cy="5539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Gateway to Oregon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F4DB29-9717-47EC-9BBC-F51358B9B30D}"/>
                </a:ext>
              </a:extLst>
            </p:cNvPr>
            <p:cNvSpPr txBox="1"/>
            <p:nvPr/>
          </p:nvSpPr>
          <p:spPr>
            <a:xfrm>
              <a:off x="0" y="5327913"/>
              <a:ext cx="4361544" cy="5539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The Neighborhood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2AC92E6-911F-410D-B857-BB04C31AE3B9}"/>
              </a:ext>
            </a:extLst>
          </p:cNvPr>
          <p:cNvGrpSpPr/>
          <p:nvPr/>
        </p:nvGrpSpPr>
        <p:grpSpPr>
          <a:xfrm>
            <a:off x="0" y="2983424"/>
            <a:ext cx="2939144" cy="2932304"/>
            <a:chOff x="6204856" y="1425844"/>
            <a:chExt cx="2939144" cy="2932304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41E244E-D2DA-448C-9EC0-8E1800936D41}"/>
                </a:ext>
              </a:extLst>
            </p:cNvPr>
            <p:cNvSpPr/>
            <p:nvPr/>
          </p:nvSpPr>
          <p:spPr>
            <a:xfrm>
              <a:off x="6212231" y="1425844"/>
              <a:ext cx="2931769" cy="2932304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458E7F5-BC7C-49A4-AB1C-1142735C8599}"/>
                </a:ext>
              </a:extLst>
            </p:cNvPr>
            <p:cNvSpPr txBox="1"/>
            <p:nvPr/>
          </p:nvSpPr>
          <p:spPr>
            <a:xfrm>
              <a:off x="6204856" y="2818664"/>
              <a:ext cx="2762163" cy="147732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Health + Wellness + Nature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5C271E-F769-4A89-A995-C81921007966}"/>
              </a:ext>
            </a:extLst>
          </p:cNvPr>
          <p:cNvGrpSpPr/>
          <p:nvPr/>
        </p:nvGrpSpPr>
        <p:grpSpPr>
          <a:xfrm>
            <a:off x="3089787" y="4528575"/>
            <a:ext cx="6054213" cy="1380744"/>
            <a:chOff x="-1" y="4528575"/>
            <a:chExt cx="6054213" cy="138074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5C2537-2AFD-4891-8E52-1A2819017D1F}"/>
                </a:ext>
              </a:extLst>
            </p:cNvPr>
            <p:cNvSpPr/>
            <p:nvPr/>
          </p:nvSpPr>
          <p:spPr>
            <a:xfrm>
              <a:off x="7374" y="4528575"/>
              <a:ext cx="6032091" cy="1380744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F29D7D1-52C1-4F60-A308-34CFEB43E758}"/>
                </a:ext>
              </a:extLst>
            </p:cNvPr>
            <p:cNvSpPr txBox="1"/>
            <p:nvPr/>
          </p:nvSpPr>
          <p:spPr>
            <a:xfrm>
              <a:off x="-1" y="5327913"/>
              <a:ext cx="6054213" cy="5539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Festival + Gathering + Resiliency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0A2DCD-C7BA-42F9-B4E2-27803F914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THEMES TO CONCEPTS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06C2C-288D-448A-B27D-4D752460DE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6 to 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1CDC7CA-E497-456E-8716-C3BDDAC281F7}"/>
              </a:ext>
            </a:extLst>
          </p:cNvPr>
          <p:cNvGrpSpPr/>
          <p:nvPr/>
        </p:nvGrpSpPr>
        <p:grpSpPr>
          <a:xfrm>
            <a:off x="0" y="2994742"/>
            <a:ext cx="2986478" cy="1371600"/>
            <a:chOff x="0" y="2994742"/>
            <a:chExt cx="2986478" cy="13716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A256D8-4EE4-4BE4-8737-73E37523C59D}"/>
                </a:ext>
              </a:extLst>
            </p:cNvPr>
            <p:cNvSpPr/>
            <p:nvPr/>
          </p:nvSpPr>
          <p:spPr>
            <a:xfrm>
              <a:off x="0" y="2994742"/>
              <a:ext cx="2935224" cy="13716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F378F0-D3E0-4969-8FE8-4160F42DDF05}"/>
                </a:ext>
              </a:extLst>
            </p:cNvPr>
            <p:cNvSpPr txBox="1"/>
            <p:nvPr/>
          </p:nvSpPr>
          <p:spPr>
            <a:xfrm>
              <a:off x="60398" y="3741994"/>
              <a:ext cx="2926080" cy="5539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Green City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D0C13C-FCC2-4841-93A8-7E36B573C5AE}"/>
              </a:ext>
            </a:extLst>
          </p:cNvPr>
          <p:cNvGrpSpPr/>
          <p:nvPr/>
        </p:nvGrpSpPr>
        <p:grpSpPr>
          <a:xfrm>
            <a:off x="6209071" y="1441246"/>
            <a:ext cx="4387410" cy="1391495"/>
            <a:chOff x="6209071" y="1441246"/>
            <a:chExt cx="4387410" cy="139149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A9BE13-D7C2-4EE5-8378-1A00235937B6}"/>
                </a:ext>
              </a:extLst>
            </p:cNvPr>
            <p:cNvSpPr/>
            <p:nvPr/>
          </p:nvSpPr>
          <p:spPr>
            <a:xfrm>
              <a:off x="6209071" y="1441246"/>
              <a:ext cx="2934929" cy="1380744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EFC5B6-F62E-4CF9-B0F7-57E4274C3C5C}"/>
                </a:ext>
              </a:extLst>
            </p:cNvPr>
            <p:cNvSpPr txBox="1"/>
            <p:nvPr/>
          </p:nvSpPr>
          <p:spPr>
            <a:xfrm>
              <a:off x="6234937" y="2278743"/>
              <a:ext cx="4361544" cy="5539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Game Changer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7A38A1-E013-4736-A0F5-49E839457B91}"/>
              </a:ext>
            </a:extLst>
          </p:cNvPr>
          <p:cNvGrpSpPr/>
          <p:nvPr/>
        </p:nvGrpSpPr>
        <p:grpSpPr>
          <a:xfrm>
            <a:off x="4658969" y="2984911"/>
            <a:ext cx="5856631" cy="2929323"/>
            <a:chOff x="4658969" y="2984911"/>
            <a:chExt cx="5856631" cy="292932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D5CD830-A972-4C5E-983D-4D67E70E141C}"/>
                </a:ext>
              </a:extLst>
            </p:cNvPr>
            <p:cNvGrpSpPr/>
            <p:nvPr/>
          </p:nvGrpSpPr>
          <p:grpSpPr>
            <a:xfrm>
              <a:off x="6154056" y="4533490"/>
              <a:ext cx="4361544" cy="1380744"/>
              <a:chOff x="6154056" y="4533490"/>
              <a:chExt cx="4361544" cy="138074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B6313E4-329F-4DFE-A2BF-896E6003C78D}"/>
                  </a:ext>
                </a:extLst>
              </p:cNvPr>
              <p:cNvSpPr/>
              <p:nvPr/>
            </p:nvSpPr>
            <p:spPr>
              <a:xfrm>
                <a:off x="6206612" y="4533490"/>
                <a:ext cx="1380744" cy="1380744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769989-A94C-414D-90E4-A7A4BE4582C9}"/>
                  </a:ext>
                </a:extLst>
              </p:cNvPr>
              <p:cNvSpPr txBox="1"/>
              <p:nvPr/>
            </p:nvSpPr>
            <p:spPr>
              <a:xfrm>
                <a:off x="6154056" y="5327913"/>
                <a:ext cx="4361544" cy="553998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bg1"/>
                    </a:solidFill>
                  </a:rPr>
                  <a:t>Heart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3D8F2F4-0A50-44E3-B950-0D9730C1DC41}"/>
                </a:ext>
              </a:extLst>
            </p:cNvPr>
            <p:cNvGrpSpPr/>
            <p:nvPr/>
          </p:nvGrpSpPr>
          <p:grpSpPr>
            <a:xfrm>
              <a:off x="4658969" y="2984911"/>
              <a:ext cx="4477657" cy="1380744"/>
              <a:chOff x="4658969" y="2984911"/>
              <a:chExt cx="4477657" cy="1380744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FB5AF9E-5EEB-483C-9891-B0B7DD6AD8D1}"/>
                  </a:ext>
                </a:extLst>
              </p:cNvPr>
              <p:cNvSpPr/>
              <p:nvPr/>
            </p:nvSpPr>
            <p:spPr>
              <a:xfrm>
                <a:off x="4658969" y="2984911"/>
                <a:ext cx="4477657" cy="1380744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4F4A941-EBBB-458D-9BEA-7213FD579320}"/>
                  </a:ext>
                </a:extLst>
              </p:cNvPr>
              <p:cNvSpPr txBox="1"/>
              <p:nvPr/>
            </p:nvSpPr>
            <p:spPr>
              <a:xfrm>
                <a:off x="4666343" y="3741994"/>
                <a:ext cx="3955144" cy="553998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bg1"/>
                    </a:solidFill>
                  </a:rPr>
                  <a:t>Old Town New City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0C98109-0ADF-478C-AC9C-566404BB3B0D}"/>
              </a:ext>
            </a:extLst>
          </p:cNvPr>
          <p:cNvGrpSpPr/>
          <p:nvPr/>
        </p:nvGrpSpPr>
        <p:grpSpPr>
          <a:xfrm>
            <a:off x="0" y="1441246"/>
            <a:ext cx="6039465" cy="1391495"/>
            <a:chOff x="0" y="1441246"/>
            <a:chExt cx="6039465" cy="139149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B261377-9BC8-4BF2-A4A0-AEDD55D1BD37}"/>
                </a:ext>
              </a:extLst>
            </p:cNvPr>
            <p:cNvSpPr/>
            <p:nvPr/>
          </p:nvSpPr>
          <p:spPr>
            <a:xfrm>
              <a:off x="7374" y="1441246"/>
              <a:ext cx="6032091" cy="1380744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42107B-7F43-436D-B313-A64463A46713}"/>
                </a:ext>
              </a:extLst>
            </p:cNvPr>
            <p:cNvSpPr txBox="1"/>
            <p:nvPr/>
          </p:nvSpPr>
          <p:spPr>
            <a:xfrm>
              <a:off x="0" y="2278743"/>
              <a:ext cx="5796116" cy="5539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Local Services + Residential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D8EB27D-5211-4115-927D-AB7BB9A65F99}"/>
              </a:ext>
            </a:extLst>
          </p:cNvPr>
          <p:cNvGrpSpPr/>
          <p:nvPr/>
        </p:nvGrpSpPr>
        <p:grpSpPr>
          <a:xfrm>
            <a:off x="3104534" y="2986994"/>
            <a:ext cx="6039466" cy="1383528"/>
            <a:chOff x="3104534" y="2986994"/>
            <a:chExt cx="6039466" cy="1383528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8C90CC7-4839-4F35-A9BF-C553E2A6CE28}"/>
                </a:ext>
              </a:extLst>
            </p:cNvPr>
            <p:cNvSpPr/>
            <p:nvPr/>
          </p:nvSpPr>
          <p:spPr>
            <a:xfrm>
              <a:off x="3104534" y="2986994"/>
              <a:ext cx="6039466" cy="138352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979D553-92A1-43CB-9CC7-73F472FFF5AC}"/>
                </a:ext>
              </a:extLst>
            </p:cNvPr>
            <p:cNvSpPr txBox="1"/>
            <p:nvPr/>
          </p:nvSpPr>
          <p:spPr>
            <a:xfrm>
              <a:off x="3164932" y="3734246"/>
              <a:ext cx="5426003" cy="5539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Employment + Innovation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068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DB9D77FE-53BD-409F-BF9B-00383C28E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467"/>
            <a:ext cx="9144000" cy="4460033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2AC92E6-911F-410D-B857-BB04C31AE3B9}"/>
              </a:ext>
            </a:extLst>
          </p:cNvPr>
          <p:cNvGrpSpPr/>
          <p:nvPr/>
        </p:nvGrpSpPr>
        <p:grpSpPr>
          <a:xfrm>
            <a:off x="-7749" y="2983424"/>
            <a:ext cx="2939144" cy="2932304"/>
            <a:chOff x="6204856" y="1425844"/>
            <a:chExt cx="2939144" cy="2932304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41E244E-D2DA-448C-9EC0-8E1800936D41}"/>
                </a:ext>
              </a:extLst>
            </p:cNvPr>
            <p:cNvSpPr/>
            <p:nvPr/>
          </p:nvSpPr>
          <p:spPr>
            <a:xfrm>
              <a:off x="6212231" y="1425844"/>
              <a:ext cx="2931769" cy="2932304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458E7F5-BC7C-49A4-AB1C-1142735C8599}"/>
                </a:ext>
              </a:extLst>
            </p:cNvPr>
            <p:cNvSpPr txBox="1"/>
            <p:nvPr/>
          </p:nvSpPr>
          <p:spPr>
            <a:xfrm>
              <a:off x="6204856" y="2818664"/>
              <a:ext cx="2762163" cy="147732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Health + Wellness + Nature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0C98109-0ADF-478C-AC9C-566404BB3B0D}"/>
              </a:ext>
            </a:extLst>
          </p:cNvPr>
          <p:cNvGrpSpPr/>
          <p:nvPr/>
        </p:nvGrpSpPr>
        <p:grpSpPr>
          <a:xfrm>
            <a:off x="-7749" y="1441246"/>
            <a:ext cx="6039465" cy="1391495"/>
            <a:chOff x="0" y="1441246"/>
            <a:chExt cx="6039465" cy="139149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B261377-9BC8-4BF2-A4A0-AEDD55D1BD37}"/>
                </a:ext>
              </a:extLst>
            </p:cNvPr>
            <p:cNvSpPr/>
            <p:nvPr/>
          </p:nvSpPr>
          <p:spPr>
            <a:xfrm>
              <a:off x="7374" y="1441246"/>
              <a:ext cx="6032091" cy="1380744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42107B-7F43-436D-B313-A64463A46713}"/>
                </a:ext>
              </a:extLst>
            </p:cNvPr>
            <p:cNvSpPr txBox="1"/>
            <p:nvPr/>
          </p:nvSpPr>
          <p:spPr>
            <a:xfrm>
              <a:off x="0" y="2278743"/>
              <a:ext cx="5796116" cy="5539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Local Services + Residential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D8EB27D-5211-4115-927D-AB7BB9A65F99}"/>
              </a:ext>
            </a:extLst>
          </p:cNvPr>
          <p:cNvGrpSpPr/>
          <p:nvPr/>
        </p:nvGrpSpPr>
        <p:grpSpPr>
          <a:xfrm>
            <a:off x="3104534" y="2986994"/>
            <a:ext cx="6039466" cy="1383528"/>
            <a:chOff x="3104534" y="2986994"/>
            <a:chExt cx="6039466" cy="1383528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8C90CC7-4839-4F35-A9BF-C553E2A6CE28}"/>
                </a:ext>
              </a:extLst>
            </p:cNvPr>
            <p:cNvSpPr/>
            <p:nvPr/>
          </p:nvSpPr>
          <p:spPr>
            <a:xfrm>
              <a:off x="3104534" y="2986994"/>
              <a:ext cx="6039466" cy="138352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979D553-92A1-43CB-9CC7-73F472FFF5AC}"/>
                </a:ext>
              </a:extLst>
            </p:cNvPr>
            <p:cNvSpPr txBox="1"/>
            <p:nvPr/>
          </p:nvSpPr>
          <p:spPr>
            <a:xfrm>
              <a:off x="3164932" y="3734246"/>
              <a:ext cx="5426003" cy="5539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Employment + Innovation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5C271E-F769-4A89-A995-C81921007966}"/>
              </a:ext>
            </a:extLst>
          </p:cNvPr>
          <p:cNvGrpSpPr/>
          <p:nvPr/>
        </p:nvGrpSpPr>
        <p:grpSpPr>
          <a:xfrm>
            <a:off x="3089787" y="4528575"/>
            <a:ext cx="6054213" cy="1380744"/>
            <a:chOff x="-1" y="4528575"/>
            <a:chExt cx="6054213" cy="138074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5C2537-2AFD-4891-8E52-1A2819017D1F}"/>
                </a:ext>
              </a:extLst>
            </p:cNvPr>
            <p:cNvSpPr/>
            <p:nvPr/>
          </p:nvSpPr>
          <p:spPr>
            <a:xfrm>
              <a:off x="7374" y="4528575"/>
              <a:ext cx="6032091" cy="1380744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F29D7D1-52C1-4F60-A308-34CFEB43E758}"/>
                </a:ext>
              </a:extLst>
            </p:cNvPr>
            <p:cNvSpPr txBox="1"/>
            <p:nvPr/>
          </p:nvSpPr>
          <p:spPr>
            <a:xfrm>
              <a:off x="-1" y="5327913"/>
              <a:ext cx="6054213" cy="5539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Festival + Gathering + Resiliency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0A2DCD-C7BA-42F9-B4E2-27803F914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THEMES TO CONCEPTS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06C2C-288D-448A-B27D-4D752460DE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6 to 4 to 3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1F98A90-F24C-4DD7-B289-D516EC752B27}"/>
              </a:ext>
            </a:extLst>
          </p:cNvPr>
          <p:cNvGrpSpPr/>
          <p:nvPr/>
        </p:nvGrpSpPr>
        <p:grpSpPr>
          <a:xfrm>
            <a:off x="3089787" y="4533741"/>
            <a:ext cx="6054213" cy="1380744"/>
            <a:chOff x="-1" y="4528575"/>
            <a:chExt cx="6054213" cy="138074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24AA2DA-79B9-45C1-A4E4-0A3CCCD74E6F}"/>
                </a:ext>
              </a:extLst>
            </p:cNvPr>
            <p:cNvSpPr/>
            <p:nvPr/>
          </p:nvSpPr>
          <p:spPr>
            <a:xfrm>
              <a:off x="7374" y="4528575"/>
              <a:ext cx="6046838" cy="1380744"/>
            </a:xfrm>
            <a:prstGeom prst="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173788A-A6D2-489A-87C3-79CA2419631F}"/>
                </a:ext>
              </a:extLst>
            </p:cNvPr>
            <p:cNvSpPr txBox="1"/>
            <p:nvPr/>
          </p:nvSpPr>
          <p:spPr>
            <a:xfrm>
              <a:off x="-1" y="5327913"/>
              <a:ext cx="6054213" cy="5539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</a:rPr>
                <a:t>PLAY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0552593-C407-4180-943F-A7199976C3B4}"/>
              </a:ext>
            </a:extLst>
          </p:cNvPr>
          <p:cNvGrpSpPr/>
          <p:nvPr/>
        </p:nvGrpSpPr>
        <p:grpSpPr>
          <a:xfrm>
            <a:off x="3089329" y="2991172"/>
            <a:ext cx="6054671" cy="1379891"/>
            <a:chOff x="6204856" y="2978256"/>
            <a:chExt cx="6054671" cy="1379891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D3CBCB4-325C-4622-89A6-24BDD12973FC}"/>
                </a:ext>
              </a:extLst>
            </p:cNvPr>
            <p:cNvSpPr/>
            <p:nvPr/>
          </p:nvSpPr>
          <p:spPr>
            <a:xfrm>
              <a:off x="6212231" y="2978256"/>
              <a:ext cx="6047296" cy="1379891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64BAEAE-CF73-4217-B869-47210D11E23A}"/>
                </a:ext>
              </a:extLst>
            </p:cNvPr>
            <p:cNvSpPr txBox="1"/>
            <p:nvPr/>
          </p:nvSpPr>
          <p:spPr>
            <a:xfrm>
              <a:off x="6204856" y="3748563"/>
              <a:ext cx="2762163" cy="5539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</a:rPr>
                <a:t>DISCOVERY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CA2063A-DDC3-4E5C-B1EB-FA4AE4D9BC67}"/>
              </a:ext>
            </a:extLst>
          </p:cNvPr>
          <p:cNvGrpSpPr/>
          <p:nvPr/>
        </p:nvGrpSpPr>
        <p:grpSpPr>
          <a:xfrm>
            <a:off x="3089329" y="1438759"/>
            <a:ext cx="6054671" cy="1401239"/>
            <a:chOff x="6204856" y="2978256"/>
            <a:chExt cx="6054671" cy="140123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7550EA2-4412-4598-AB0C-4A2617853085}"/>
                </a:ext>
              </a:extLst>
            </p:cNvPr>
            <p:cNvSpPr/>
            <p:nvPr/>
          </p:nvSpPr>
          <p:spPr>
            <a:xfrm>
              <a:off x="6212231" y="2978256"/>
              <a:ext cx="6047296" cy="1379891"/>
            </a:xfrm>
            <a:prstGeom prst="rect">
              <a:avLst/>
            </a:prstGeom>
            <a:solidFill>
              <a:schemeClr val="accent6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B6D1293-E91E-483F-99F7-62A4E622D7BC}"/>
                </a:ext>
              </a:extLst>
            </p:cNvPr>
            <p:cNvSpPr txBox="1"/>
            <p:nvPr/>
          </p:nvSpPr>
          <p:spPr>
            <a:xfrm>
              <a:off x="6204856" y="3825497"/>
              <a:ext cx="2762163" cy="5539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</a:rPr>
                <a:t>NATURE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3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5B793BD-BBC9-4639-B95C-4B3712944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5" t="22898" r="6338" b="43789"/>
          <a:stretch/>
        </p:blipFill>
        <p:spPr>
          <a:xfrm>
            <a:off x="207340" y="3739158"/>
            <a:ext cx="3617140" cy="2284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8A4EE-A780-44D0-9D88-0AA248740E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8" t="22733" r="6972" b="43275"/>
          <a:stretch/>
        </p:blipFill>
        <p:spPr>
          <a:xfrm>
            <a:off x="207340" y="1342214"/>
            <a:ext cx="3586617" cy="2331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B0178C-974D-4A4B-AB6F-64B25D7DDD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"/>
          <a:stretch/>
        </p:blipFill>
        <p:spPr>
          <a:xfrm>
            <a:off x="2858002" y="1401827"/>
            <a:ext cx="1268936" cy="71800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03785FD-BC9D-4CBA-8A89-ABC15D410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&amp; CONTEXT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B9339A7-3400-432A-8456-3B44BB3890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View Corridors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1EEEB9-6DF3-470E-B29D-8885AC76E4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23260" r="6174" b="43230"/>
          <a:stretch/>
        </p:blipFill>
        <p:spPr>
          <a:xfrm>
            <a:off x="4394329" y="3739158"/>
            <a:ext cx="3592864" cy="2298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3394BE-8C53-4BF0-878E-8368C90FB2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5" t="22961" r="6256" b="43057"/>
          <a:stretch/>
        </p:blipFill>
        <p:spPr>
          <a:xfrm>
            <a:off x="4394329" y="1342214"/>
            <a:ext cx="3625232" cy="2330506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D3777AD-4511-4219-97DC-B97B6E60B9C0}"/>
              </a:ext>
            </a:extLst>
          </p:cNvPr>
          <p:cNvSpPr/>
          <p:nvPr/>
        </p:nvSpPr>
        <p:spPr>
          <a:xfrm>
            <a:off x="3028481" y="1648002"/>
            <a:ext cx="332394" cy="44918"/>
          </a:xfrm>
          <a:custGeom>
            <a:avLst/>
            <a:gdLst>
              <a:gd name="connsiteX0" fmla="*/ 2370967 w 2395243"/>
              <a:gd name="connsiteY0" fmla="*/ 0 h 323682"/>
              <a:gd name="connsiteX1" fmla="*/ 0 w 2395243"/>
              <a:gd name="connsiteY1" fmla="*/ 323682 h 323682"/>
              <a:gd name="connsiteX2" fmla="*/ 2395243 w 2395243"/>
              <a:gd name="connsiteY2" fmla="*/ 210393 h 32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5243" h="323682">
                <a:moveTo>
                  <a:pt x="2370967" y="0"/>
                </a:moveTo>
                <a:lnTo>
                  <a:pt x="0" y="323682"/>
                </a:lnTo>
                <a:lnTo>
                  <a:pt x="2395243" y="210393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3026D2-FB6D-4E5A-B989-DB47A09CADD4}"/>
              </a:ext>
            </a:extLst>
          </p:cNvPr>
          <p:cNvSpPr/>
          <p:nvPr/>
        </p:nvSpPr>
        <p:spPr>
          <a:xfrm>
            <a:off x="2969777" y="1634591"/>
            <a:ext cx="121381" cy="12138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98A459C-0116-47FD-A15F-1F58DCD321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"/>
          <a:stretch/>
        </p:blipFill>
        <p:spPr>
          <a:xfrm>
            <a:off x="7658094" y="1416438"/>
            <a:ext cx="1267421" cy="71714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F91040C-5A26-488F-B221-588B3CCA2822}"/>
              </a:ext>
            </a:extLst>
          </p:cNvPr>
          <p:cNvCxnSpPr>
            <a:cxnSpLocks/>
          </p:cNvCxnSpPr>
          <p:nvPr/>
        </p:nvCxnSpPr>
        <p:spPr>
          <a:xfrm>
            <a:off x="8277388" y="1491878"/>
            <a:ext cx="0" cy="183173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12369A6-9002-4A5B-9D97-195FC9DE9C8E}"/>
              </a:ext>
            </a:extLst>
          </p:cNvPr>
          <p:cNvCxnSpPr>
            <a:cxnSpLocks/>
          </p:cNvCxnSpPr>
          <p:nvPr/>
        </p:nvCxnSpPr>
        <p:spPr>
          <a:xfrm flipH="1">
            <a:off x="8133447" y="1485148"/>
            <a:ext cx="137211" cy="97767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B08809F-745B-47E3-A7DB-C86B9663A80F}"/>
              </a:ext>
            </a:extLst>
          </p:cNvPr>
          <p:cNvSpPr/>
          <p:nvPr/>
        </p:nvSpPr>
        <p:spPr>
          <a:xfrm>
            <a:off x="8220088" y="1406593"/>
            <a:ext cx="121381" cy="12138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D20F6DB-BD66-496A-99F3-79215002D8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"/>
          <a:stretch/>
        </p:blipFill>
        <p:spPr>
          <a:xfrm>
            <a:off x="2855996" y="5405480"/>
            <a:ext cx="1272797" cy="72019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C80EA2-E817-44AE-8E9F-5AF8E636A4CD}"/>
              </a:ext>
            </a:extLst>
          </p:cNvPr>
          <p:cNvCxnSpPr>
            <a:cxnSpLocks/>
          </p:cNvCxnSpPr>
          <p:nvPr/>
        </p:nvCxnSpPr>
        <p:spPr>
          <a:xfrm flipH="1">
            <a:off x="3670150" y="5564682"/>
            <a:ext cx="110912" cy="148777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965B6F2-BAD9-43E5-9D2C-12C9DCAD2E84}"/>
              </a:ext>
            </a:extLst>
          </p:cNvPr>
          <p:cNvCxnSpPr>
            <a:cxnSpLocks/>
          </p:cNvCxnSpPr>
          <p:nvPr/>
        </p:nvCxnSpPr>
        <p:spPr>
          <a:xfrm flipH="1">
            <a:off x="3523722" y="5578930"/>
            <a:ext cx="239875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4FE441CD-4B32-4ED3-B701-49A1601B27D5}"/>
              </a:ext>
            </a:extLst>
          </p:cNvPr>
          <p:cNvSpPr/>
          <p:nvPr/>
        </p:nvSpPr>
        <p:spPr>
          <a:xfrm>
            <a:off x="3737171" y="5501236"/>
            <a:ext cx="121381" cy="12138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77B9E7F-9D25-4565-969C-6FE76B896CF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"/>
          <a:stretch/>
        </p:blipFill>
        <p:spPr>
          <a:xfrm>
            <a:off x="7655066" y="5420788"/>
            <a:ext cx="1260044" cy="71297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AA94D60-FB7A-4A47-9BEC-033BA4A6CBA4}"/>
              </a:ext>
            </a:extLst>
          </p:cNvPr>
          <p:cNvCxnSpPr>
            <a:cxnSpLocks/>
          </p:cNvCxnSpPr>
          <p:nvPr/>
        </p:nvCxnSpPr>
        <p:spPr>
          <a:xfrm flipH="1">
            <a:off x="8406423" y="5821702"/>
            <a:ext cx="163154" cy="92429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A7236E6-0A4B-47A4-B6DD-24BE10560DCD}"/>
              </a:ext>
            </a:extLst>
          </p:cNvPr>
          <p:cNvCxnSpPr>
            <a:cxnSpLocks/>
          </p:cNvCxnSpPr>
          <p:nvPr/>
        </p:nvCxnSpPr>
        <p:spPr>
          <a:xfrm flipH="1" flipV="1">
            <a:off x="8398042" y="5670884"/>
            <a:ext cx="167453" cy="14249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4912093E-51DD-4920-9382-D394B0083274}"/>
              </a:ext>
            </a:extLst>
          </p:cNvPr>
          <p:cNvSpPr/>
          <p:nvPr/>
        </p:nvSpPr>
        <p:spPr>
          <a:xfrm>
            <a:off x="8542492" y="5758833"/>
            <a:ext cx="121381" cy="121381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80EE1A6-472A-455E-824F-22364C748FDF}"/>
              </a:ext>
            </a:extLst>
          </p:cNvPr>
          <p:cNvSpPr/>
          <p:nvPr/>
        </p:nvSpPr>
        <p:spPr>
          <a:xfrm>
            <a:off x="208603" y="3404754"/>
            <a:ext cx="241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</a:rPr>
              <a:t>NW Johnson at Jamison Park</a:t>
            </a:r>
            <a:endParaRPr lang="en-US" sz="12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7D0C5E2-5D98-43A9-80B1-7F2E3BA5866B}"/>
              </a:ext>
            </a:extLst>
          </p:cNvPr>
          <p:cNvSpPr/>
          <p:nvPr/>
        </p:nvSpPr>
        <p:spPr>
          <a:xfrm>
            <a:off x="240688" y="5586481"/>
            <a:ext cx="1523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</a:rPr>
              <a:t>Old Thunderbird Motel Site </a:t>
            </a:r>
            <a:endParaRPr lang="en-US" sz="12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6AA62E6-6966-4986-AC66-A2639180E76B}"/>
              </a:ext>
            </a:extLst>
          </p:cNvPr>
          <p:cNvSpPr/>
          <p:nvPr/>
        </p:nvSpPr>
        <p:spPr>
          <a:xfrm>
            <a:off x="4427677" y="3396733"/>
            <a:ext cx="23920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</a:rPr>
              <a:t>Mid-way of Broadway Bridge</a:t>
            </a:r>
            <a:endParaRPr lang="en-US" sz="12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1839435-B8CC-4CA2-8AF0-65272BB57AEA}"/>
              </a:ext>
            </a:extLst>
          </p:cNvPr>
          <p:cNvSpPr/>
          <p:nvPr/>
        </p:nvSpPr>
        <p:spPr>
          <a:xfrm>
            <a:off x="5703025" y="5770965"/>
            <a:ext cx="20185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</a:rPr>
              <a:t>Mid-way of Steel Bridge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12956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A2DCD-C7BA-42F9-B4E2-27803F914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VARIATIONS TESTED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06C2C-288D-448A-B27D-4D752460DE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PARCEL DIVISION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DB4AE15-CC4E-4E4B-8E81-00AF6331EBF7}"/>
              </a:ext>
            </a:extLst>
          </p:cNvPr>
          <p:cNvGrpSpPr/>
          <p:nvPr/>
        </p:nvGrpSpPr>
        <p:grpSpPr>
          <a:xfrm>
            <a:off x="571500" y="1503865"/>
            <a:ext cx="1828800" cy="369332"/>
            <a:chOff x="571500" y="1345168"/>
            <a:chExt cx="1828800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B9984FB-11E8-4F1D-A8FC-4409144C4DAD}"/>
                </a:ext>
              </a:extLst>
            </p:cNvPr>
            <p:cNvSpPr/>
            <p:nvPr/>
          </p:nvSpPr>
          <p:spPr>
            <a:xfrm>
              <a:off x="1084188" y="1345168"/>
              <a:ext cx="8034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PLAY</a:t>
              </a:r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8AA547-5B1E-4E9D-9402-1715ACC34E88}"/>
                </a:ext>
              </a:extLst>
            </p:cNvPr>
            <p:cNvSpPr/>
            <p:nvPr/>
          </p:nvSpPr>
          <p:spPr>
            <a:xfrm>
              <a:off x="571500" y="1371600"/>
              <a:ext cx="1828800" cy="32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21ED68-4E5B-46C0-A823-A7C39DD6CE49}"/>
              </a:ext>
            </a:extLst>
          </p:cNvPr>
          <p:cNvGrpSpPr/>
          <p:nvPr/>
        </p:nvGrpSpPr>
        <p:grpSpPr>
          <a:xfrm>
            <a:off x="3695700" y="1503865"/>
            <a:ext cx="1828800" cy="369332"/>
            <a:chOff x="3695700" y="1345168"/>
            <a:chExt cx="1828800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86D7D3-3D48-4F98-91B7-EDFAB25DEECC}"/>
                </a:ext>
              </a:extLst>
            </p:cNvPr>
            <p:cNvSpPr/>
            <p:nvPr/>
          </p:nvSpPr>
          <p:spPr>
            <a:xfrm>
              <a:off x="4040072" y="1345168"/>
              <a:ext cx="1140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NATURE</a:t>
              </a:r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1C1B32-8EEE-4E8E-AC90-BAD5D15F44F0}"/>
                </a:ext>
              </a:extLst>
            </p:cNvPr>
            <p:cNvSpPr/>
            <p:nvPr/>
          </p:nvSpPr>
          <p:spPr>
            <a:xfrm>
              <a:off x="3695700" y="1370844"/>
              <a:ext cx="1828800" cy="32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78D240-307B-4041-B5C9-F0E55F418E99}"/>
              </a:ext>
            </a:extLst>
          </p:cNvPr>
          <p:cNvGrpSpPr/>
          <p:nvPr/>
        </p:nvGrpSpPr>
        <p:grpSpPr>
          <a:xfrm>
            <a:off x="6781800" y="1503865"/>
            <a:ext cx="1828800" cy="369332"/>
            <a:chOff x="6781800" y="1345168"/>
            <a:chExt cx="1828800" cy="3693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6FCD32-0FA1-4249-A807-71D26BD2623F}"/>
                </a:ext>
              </a:extLst>
            </p:cNvPr>
            <p:cNvSpPr/>
            <p:nvPr/>
          </p:nvSpPr>
          <p:spPr>
            <a:xfrm>
              <a:off x="6978198" y="1345168"/>
              <a:ext cx="15343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DISCOVERY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9BF309-FEFC-4996-A28D-17DD9CB8093E}"/>
                </a:ext>
              </a:extLst>
            </p:cNvPr>
            <p:cNvSpPr/>
            <p:nvPr/>
          </p:nvSpPr>
          <p:spPr>
            <a:xfrm>
              <a:off x="6781800" y="1369814"/>
              <a:ext cx="1828800" cy="32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5D28135-5982-464C-A456-710F151BCA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1" t="10523" r="25832" b="11701"/>
          <a:stretch/>
        </p:blipFill>
        <p:spPr>
          <a:xfrm>
            <a:off x="0" y="1941449"/>
            <a:ext cx="3108960" cy="4230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3BFA45-64D9-41F7-A9BD-E025451160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0523" r="25834" b="11701"/>
          <a:stretch/>
        </p:blipFill>
        <p:spPr>
          <a:xfrm>
            <a:off x="3017520" y="1941449"/>
            <a:ext cx="3108960" cy="4230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52AC7C-E5DB-4987-9AB5-F2FD811D44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1" t="10523" r="25832" b="11701"/>
          <a:stretch/>
        </p:blipFill>
        <p:spPr>
          <a:xfrm>
            <a:off x="6035040" y="1941449"/>
            <a:ext cx="3108960" cy="423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89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275D51D-F6C5-4EE3-A375-BA638785D066}"/>
              </a:ext>
            </a:extLst>
          </p:cNvPr>
          <p:cNvGrpSpPr/>
          <p:nvPr/>
        </p:nvGrpSpPr>
        <p:grpSpPr>
          <a:xfrm>
            <a:off x="571500" y="1503865"/>
            <a:ext cx="1828800" cy="369332"/>
            <a:chOff x="571500" y="1345168"/>
            <a:chExt cx="1828800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5F9899-E956-471E-8B76-38E580535C1E}"/>
                </a:ext>
              </a:extLst>
            </p:cNvPr>
            <p:cNvSpPr/>
            <p:nvPr/>
          </p:nvSpPr>
          <p:spPr>
            <a:xfrm>
              <a:off x="1084188" y="1345168"/>
              <a:ext cx="8034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PLAY</a:t>
              </a:r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AEDEF0-4A18-4A1C-990B-DBA203887635}"/>
                </a:ext>
              </a:extLst>
            </p:cNvPr>
            <p:cNvSpPr/>
            <p:nvPr/>
          </p:nvSpPr>
          <p:spPr>
            <a:xfrm>
              <a:off x="571500" y="1371600"/>
              <a:ext cx="1828800" cy="32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DA42C4-7E9B-4913-BA89-CADB22F045FC}"/>
              </a:ext>
            </a:extLst>
          </p:cNvPr>
          <p:cNvGrpSpPr/>
          <p:nvPr/>
        </p:nvGrpSpPr>
        <p:grpSpPr>
          <a:xfrm>
            <a:off x="3695700" y="1503865"/>
            <a:ext cx="1828800" cy="369332"/>
            <a:chOff x="3695700" y="1345168"/>
            <a:chExt cx="1828800" cy="3693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4A3B44-5D7F-41DB-962C-CD05ECCD59E9}"/>
                </a:ext>
              </a:extLst>
            </p:cNvPr>
            <p:cNvSpPr/>
            <p:nvPr/>
          </p:nvSpPr>
          <p:spPr>
            <a:xfrm>
              <a:off x="4040072" y="1345168"/>
              <a:ext cx="1140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NATURE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6030E3-DFEE-4FCD-AA4B-F22B0629E57D}"/>
                </a:ext>
              </a:extLst>
            </p:cNvPr>
            <p:cNvSpPr/>
            <p:nvPr/>
          </p:nvSpPr>
          <p:spPr>
            <a:xfrm>
              <a:off x="3695700" y="1370844"/>
              <a:ext cx="1828800" cy="32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6C87F6-4DEA-4E38-80D4-938BA937C1F8}"/>
              </a:ext>
            </a:extLst>
          </p:cNvPr>
          <p:cNvGrpSpPr/>
          <p:nvPr/>
        </p:nvGrpSpPr>
        <p:grpSpPr>
          <a:xfrm>
            <a:off x="6781800" y="1503865"/>
            <a:ext cx="1828800" cy="369332"/>
            <a:chOff x="6781800" y="1345168"/>
            <a:chExt cx="1828800" cy="3693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7CD4452-877F-485E-B1CC-2A42BE046581}"/>
                </a:ext>
              </a:extLst>
            </p:cNvPr>
            <p:cNvSpPr/>
            <p:nvPr/>
          </p:nvSpPr>
          <p:spPr>
            <a:xfrm>
              <a:off x="6978198" y="1345168"/>
              <a:ext cx="15343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DISCOVERY</a:t>
              </a:r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41C79B-96F5-4028-9A2C-3F8459C59FF6}"/>
                </a:ext>
              </a:extLst>
            </p:cNvPr>
            <p:cNvSpPr/>
            <p:nvPr/>
          </p:nvSpPr>
          <p:spPr>
            <a:xfrm>
              <a:off x="6781800" y="1369814"/>
              <a:ext cx="1828800" cy="32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B1721816-E705-49BE-BAD2-103ABA07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685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VARIATIONS TESTED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36E49C1-F55E-4643-899B-AC488E18B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</p:spPr>
        <p:txBody>
          <a:bodyPr/>
          <a:lstStyle/>
          <a:p>
            <a:r>
              <a:rPr lang="en-US" dirty="0"/>
              <a:t>GREEN LOOP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A3823-0514-40C7-9442-4363CE7099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0523" r="25833" b="11702"/>
          <a:stretch/>
        </p:blipFill>
        <p:spPr>
          <a:xfrm>
            <a:off x="6035040" y="1941449"/>
            <a:ext cx="3108960" cy="4230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32FC89-2941-4C40-8376-A9804B9A59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0523" r="25833" b="11702"/>
          <a:stretch/>
        </p:blipFill>
        <p:spPr>
          <a:xfrm>
            <a:off x="3017520" y="1941449"/>
            <a:ext cx="3108960" cy="4230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DFD4F6-DAA8-4ADA-BA8C-8F2AA569AC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0523" r="25833" b="11702"/>
          <a:stretch/>
        </p:blipFill>
        <p:spPr>
          <a:xfrm>
            <a:off x="0" y="1941449"/>
            <a:ext cx="3108960" cy="423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15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E5A31F-1542-476E-8516-FE96E6F76E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1" t="10523" r="25832" b="11702"/>
          <a:stretch/>
        </p:blipFill>
        <p:spPr>
          <a:xfrm>
            <a:off x="6035040" y="1941449"/>
            <a:ext cx="3108960" cy="4230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DD98DF-6C88-440D-8C37-65F41F1F99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1" t="10523" r="25832" b="11702"/>
          <a:stretch/>
        </p:blipFill>
        <p:spPr>
          <a:xfrm>
            <a:off x="0" y="1941449"/>
            <a:ext cx="3108960" cy="4230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4D2C13-9A08-4222-9364-D29162F4FB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0523" r="25834" b="11702"/>
          <a:stretch/>
        </p:blipFill>
        <p:spPr>
          <a:xfrm>
            <a:off x="3017520" y="1941449"/>
            <a:ext cx="3108960" cy="423075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275D51D-F6C5-4EE3-A375-BA638785D066}"/>
              </a:ext>
            </a:extLst>
          </p:cNvPr>
          <p:cNvGrpSpPr/>
          <p:nvPr/>
        </p:nvGrpSpPr>
        <p:grpSpPr>
          <a:xfrm>
            <a:off x="571500" y="1503865"/>
            <a:ext cx="1828800" cy="369332"/>
            <a:chOff x="571500" y="1345168"/>
            <a:chExt cx="1828800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5F9899-E956-471E-8B76-38E580535C1E}"/>
                </a:ext>
              </a:extLst>
            </p:cNvPr>
            <p:cNvSpPr/>
            <p:nvPr/>
          </p:nvSpPr>
          <p:spPr>
            <a:xfrm>
              <a:off x="1084188" y="1345168"/>
              <a:ext cx="8034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PLAY</a:t>
              </a:r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AEDEF0-4A18-4A1C-990B-DBA203887635}"/>
                </a:ext>
              </a:extLst>
            </p:cNvPr>
            <p:cNvSpPr/>
            <p:nvPr/>
          </p:nvSpPr>
          <p:spPr>
            <a:xfrm>
              <a:off x="571500" y="1371600"/>
              <a:ext cx="1828800" cy="32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DA42C4-7E9B-4913-BA89-CADB22F045FC}"/>
              </a:ext>
            </a:extLst>
          </p:cNvPr>
          <p:cNvGrpSpPr/>
          <p:nvPr/>
        </p:nvGrpSpPr>
        <p:grpSpPr>
          <a:xfrm>
            <a:off x="3695700" y="1503865"/>
            <a:ext cx="1828800" cy="369332"/>
            <a:chOff x="3695700" y="1345168"/>
            <a:chExt cx="1828800" cy="3693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4A3B44-5D7F-41DB-962C-CD05ECCD59E9}"/>
                </a:ext>
              </a:extLst>
            </p:cNvPr>
            <p:cNvSpPr/>
            <p:nvPr/>
          </p:nvSpPr>
          <p:spPr>
            <a:xfrm>
              <a:off x="4040072" y="1345168"/>
              <a:ext cx="11400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NATURE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6030E3-DFEE-4FCD-AA4B-F22B0629E57D}"/>
                </a:ext>
              </a:extLst>
            </p:cNvPr>
            <p:cNvSpPr/>
            <p:nvPr/>
          </p:nvSpPr>
          <p:spPr>
            <a:xfrm>
              <a:off x="3695700" y="1370844"/>
              <a:ext cx="1828800" cy="32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6C87F6-4DEA-4E38-80D4-938BA937C1F8}"/>
              </a:ext>
            </a:extLst>
          </p:cNvPr>
          <p:cNvGrpSpPr/>
          <p:nvPr/>
        </p:nvGrpSpPr>
        <p:grpSpPr>
          <a:xfrm>
            <a:off x="6781800" y="1503865"/>
            <a:ext cx="1828800" cy="369332"/>
            <a:chOff x="6781800" y="1345168"/>
            <a:chExt cx="1828800" cy="3693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7CD4452-877F-485E-B1CC-2A42BE046581}"/>
                </a:ext>
              </a:extLst>
            </p:cNvPr>
            <p:cNvSpPr/>
            <p:nvPr/>
          </p:nvSpPr>
          <p:spPr>
            <a:xfrm>
              <a:off x="6978198" y="1345168"/>
              <a:ext cx="15343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DISCOVERY</a:t>
              </a:r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41C79B-96F5-4028-9A2C-3F8459C59FF6}"/>
                </a:ext>
              </a:extLst>
            </p:cNvPr>
            <p:cNvSpPr/>
            <p:nvPr/>
          </p:nvSpPr>
          <p:spPr>
            <a:xfrm>
              <a:off x="6781800" y="1369814"/>
              <a:ext cx="1828800" cy="32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B1721816-E705-49BE-BAD2-103ABA07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685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VARIATIONS TESTED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36E49C1-F55E-4643-899B-AC488E18B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</p:spPr>
        <p:txBody>
          <a:bodyPr/>
          <a:lstStyle/>
          <a:p>
            <a:r>
              <a:rPr lang="en-US" dirty="0"/>
              <a:t>STREET NETWORK 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E2DA98-2B8F-4B65-BCC3-010BB9B4A822}"/>
              </a:ext>
            </a:extLst>
          </p:cNvPr>
          <p:cNvSpPr/>
          <p:nvPr/>
        </p:nvSpPr>
        <p:spPr>
          <a:xfrm>
            <a:off x="1446016" y="2669517"/>
            <a:ext cx="927100" cy="2101850"/>
          </a:xfrm>
          <a:custGeom>
            <a:avLst/>
            <a:gdLst>
              <a:gd name="connsiteX0" fmla="*/ 914400 w 914400"/>
              <a:gd name="connsiteY0" fmla="*/ 2660650 h 2660650"/>
              <a:gd name="connsiteX1" fmla="*/ 914400 w 914400"/>
              <a:gd name="connsiteY1" fmla="*/ 1898650 h 2660650"/>
              <a:gd name="connsiteX2" fmla="*/ 304800 w 914400"/>
              <a:gd name="connsiteY2" fmla="*/ 1168400 h 2660650"/>
              <a:gd name="connsiteX3" fmla="*/ 304800 w 914400"/>
              <a:gd name="connsiteY3" fmla="*/ 406400 h 2660650"/>
              <a:gd name="connsiteX4" fmla="*/ 0 w 914400"/>
              <a:gd name="connsiteY4" fmla="*/ 0 h 2660650"/>
              <a:gd name="connsiteX0" fmla="*/ 927100 w 927100"/>
              <a:gd name="connsiteY0" fmla="*/ 2101850 h 2101850"/>
              <a:gd name="connsiteX1" fmla="*/ 914400 w 927100"/>
              <a:gd name="connsiteY1" fmla="*/ 1898650 h 2101850"/>
              <a:gd name="connsiteX2" fmla="*/ 304800 w 927100"/>
              <a:gd name="connsiteY2" fmla="*/ 1168400 h 2101850"/>
              <a:gd name="connsiteX3" fmla="*/ 304800 w 927100"/>
              <a:gd name="connsiteY3" fmla="*/ 406400 h 2101850"/>
              <a:gd name="connsiteX4" fmla="*/ 0 w 927100"/>
              <a:gd name="connsiteY4" fmla="*/ 0 h 210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100" h="2101850">
                <a:moveTo>
                  <a:pt x="927100" y="2101850"/>
                </a:moveTo>
                <a:lnTo>
                  <a:pt x="914400" y="1898650"/>
                </a:lnTo>
                <a:lnTo>
                  <a:pt x="304800" y="1168400"/>
                </a:lnTo>
                <a:lnTo>
                  <a:pt x="304800" y="406400"/>
                </a:lnTo>
                <a:lnTo>
                  <a:pt x="0" y="0"/>
                </a:lnTo>
              </a:path>
            </a:pathLst>
          </a:custGeom>
          <a:noFill/>
          <a:ln w="38100" cap="sq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Left-Right 28">
            <a:extLst>
              <a:ext uri="{FF2B5EF4-FFF2-40B4-BE49-F238E27FC236}">
                <a16:creationId xmlns:a16="http://schemas.microsoft.com/office/drawing/2014/main" id="{62DC5A7E-8AF3-48B5-9556-6AF8862252BC}"/>
              </a:ext>
            </a:extLst>
          </p:cNvPr>
          <p:cNvSpPr/>
          <p:nvPr/>
        </p:nvSpPr>
        <p:spPr>
          <a:xfrm>
            <a:off x="115056" y="3965547"/>
            <a:ext cx="1645920" cy="228600"/>
          </a:xfrm>
          <a:prstGeom prst="left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Left-Right 29">
            <a:extLst>
              <a:ext uri="{FF2B5EF4-FFF2-40B4-BE49-F238E27FC236}">
                <a16:creationId xmlns:a16="http://schemas.microsoft.com/office/drawing/2014/main" id="{977497F7-495B-4EA2-A41E-1921BA30A1D4}"/>
              </a:ext>
            </a:extLst>
          </p:cNvPr>
          <p:cNvSpPr/>
          <p:nvPr/>
        </p:nvSpPr>
        <p:spPr>
          <a:xfrm>
            <a:off x="115055" y="5236932"/>
            <a:ext cx="2929595" cy="228600"/>
          </a:xfrm>
          <a:prstGeom prst="left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B31829B1-6108-4A17-A492-14CAB2CE2692}"/>
              </a:ext>
            </a:extLst>
          </p:cNvPr>
          <p:cNvSpPr/>
          <p:nvPr/>
        </p:nvSpPr>
        <p:spPr>
          <a:xfrm rot="5400000">
            <a:off x="-57496" y="4905263"/>
            <a:ext cx="1645920" cy="228600"/>
          </a:xfrm>
          <a:prstGeom prst="left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E64B9EA-DE3A-4B8B-8273-40DF8679BC33}"/>
              </a:ext>
            </a:extLst>
          </p:cNvPr>
          <p:cNvSpPr/>
          <p:nvPr/>
        </p:nvSpPr>
        <p:spPr>
          <a:xfrm>
            <a:off x="4462402" y="2670777"/>
            <a:ext cx="927100" cy="2101850"/>
          </a:xfrm>
          <a:custGeom>
            <a:avLst/>
            <a:gdLst>
              <a:gd name="connsiteX0" fmla="*/ 914400 w 914400"/>
              <a:gd name="connsiteY0" fmla="*/ 2660650 h 2660650"/>
              <a:gd name="connsiteX1" fmla="*/ 914400 w 914400"/>
              <a:gd name="connsiteY1" fmla="*/ 1898650 h 2660650"/>
              <a:gd name="connsiteX2" fmla="*/ 304800 w 914400"/>
              <a:gd name="connsiteY2" fmla="*/ 1168400 h 2660650"/>
              <a:gd name="connsiteX3" fmla="*/ 304800 w 914400"/>
              <a:gd name="connsiteY3" fmla="*/ 406400 h 2660650"/>
              <a:gd name="connsiteX4" fmla="*/ 0 w 914400"/>
              <a:gd name="connsiteY4" fmla="*/ 0 h 2660650"/>
              <a:gd name="connsiteX0" fmla="*/ 927100 w 927100"/>
              <a:gd name="connsiteY0" fmla="*/ 2101850 h 2101850"/>
              <a:gd name="connsiteX1" fmla="*/ 914400 w 927100"/>
              <a:gd name="connsiteY1" fmla="*/ 1898650 h 2101850"/>
              <a:gd name="connsiteX2" fmla="*/ 304800 w 927100"/>
              <a:gd name="connsiteY2" fmla="*/ 1168400 h 2101850"/>
              <a:gd name="connsiteX3" fmla="*/ 304800 w 927100"/>
              <a:gd name="connsiteY3" fmla="*/ 406400 h 2101850"/>
              <a:gd name="connsiteX4" fmla="*/ 0 w 927100"/>
              <a:gd name="connsiteY4" fmla="*/ 0 h 210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100" h="2101850">
                <a:moveTo>
                  <a:pt x="927100" y="2101850"/>
                </a:moveTo>
                <a:lnTo>
                  <a:pt x="914400" y="1898650"/>
                </a:lnTo>
                <a:lnTo>
                  <a:pt x="304800" y="1168400"/>
                </a:lnTo>
                <a:lnTo>
                  <a:pt x="304800" y="406400"/>
                </a:lnTo>
                <a:lnTo>
                  <a:pt x="0" y="0"/>
                </a:lnTo>
              </a:path>
            </a:pathLst>
          </a:custGeom>
          <a:noFill/>
          <a:ln w="38100" cap="sq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D1F1DBF0-65D3-4375-8D0F-A9E8C33F6181}"/>
              </a:ext>
            </a:extLst>
          </p:cNvPr>
          <p:cNvSpPr/>
          <p:nvPr/>
        </p:nvSpPr>
        <p:spPr>
          <a:xfrm>
            <a:off x="3131442" y="3989478"/>
            <a:ext cx="1645920" cy="228600"/>
          </a:xfrm>
          <a:prstGeom prst="left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C84BBB02-27AE-426B-BAF1-CEBBD68B50A8}"/>
              </a:ext>
            </a:extLst>
          </p:cNvPr>
          <p:cNvSpPr/>
          <p:nvPr/>
        </p:nvSpPr>
        <p:spPr>
          <a:xfrm>
            <a:off x="3131442" y="5238192"/>
            <a:ext cx="2202558" cy="228600"/>
          </a:xfrm>
          <a:prstGeom prst="left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19E53B3-4CB9-43BE-A1FB-7661A45FDE68}"/>
              </a:ext>
            </a:extLst>
          </p:cNvPr>
          <p:cNvSpPr/>
          <p:nvPr/>
        </p:nvSpPr>
        <p:spPr>
          <a:xfrm>
            <a:off x="7452276" y="2672037"/>
            <a:ext cx="939521" cy="2101850"/>
          </a:xfrm>
          <a:custGeom>
            <a:avLst/>
            <a:gdLst>
              <a:gd name="connsiteX0" fmla="*/ 914400 w 914400"/>
              <a:gd name="connsiteY0" fmla="*/ 2660650 h 2660650"/>
              <a:gd name="connsiteX1" fmla="*/ 914400 w 914400"/>
              <a:gd name="connsiteY1" fmla="*/ 1898650 h 2660650"/>
              <a:gd name="connsiteX2" fmla="*/ 304800 w 914400"/>
              <a:gd name="connsiteY2" fmla="*/ 1168400 h 2660650"/>
              <a:gd name="connsiteX3" fmla="*/ 304800 w 914400"/>
              <a:gd name="connsiteY3" fmla="*/ 406400 h 2660650"/>
              <a:gd name="connsiteX4" fmla="*/ 0 w 914400"/>
              <a:gd name="connsiteY4" fmla="*/ 0 h 2660650"/>
              <a:gd name="connsiteX0" fmla="*/ 927100 w 927100"/>
              <a:gd name="connsiteY0" fmla="*/ 2101850 h 2101850"/>
              <a:gd name="connsiteX1" fmla="*/ 914400 w 927100"/>
              <a:gd name="connsiteY1" fmla="*/ 1898650 h 2101850"/>
              <a:gd name="connsiteX2" fmla="*/ 304800 w 927100"/>
              <a:gd name="connsiteY2" fmla="*/ 1168400 h 2101850"/>
              <a:gd name="connsiteX3" fmla="*/ 304800 w 927100"/>
              <a:gd name="connsiteY3" fmla="*/ 406400 h 2101850"/>
              <a:gd name="connsiteX4" fmla="*/ 0 w 927100"/>
              <a:gd name="connsiteY4" fmla="*/ 0 h 2101850"/>
              <a:gd name="connsiteX0" fmla="*/ 927100 w 927100"/>
              <a:gd name="connsiteY0" fmla="*/ 2101850 h 2101850"/>
              <a:gd name="connsiteX1" fmla="*/ 914400 w 927100"/>
              <a:gd name="connsiteY1" fmla="*/ 1898650 h 2101850"/>
              <a:gd name="connsiteX2" fmla="*/ 309824 w 927100"/>
              <a:gd name="connsiteY2" fmla="*/ 1434681 h 2101850"/>
              <a:gd name="connsiteX3" fmla="*/ 304800 w 927100"/>
              <a:gd name="connsiteY3" fmla="*/ 406400 h 2101850"/>
              <a:gd name="connsiteX4" fmla="*/ 0 w 927100"/>
              <a:gd name="connsiteY4" fmla="*/ 0 h 2101850"/>
              <a:gd name="connsiteX0" fmla="*/ 927100 w 939521"/>
              <a:gd name="connsiteY0" fmla="*/ 2101850 h 2101850"/>
              <a:gd name="connsiteX1" fmla="*/ 939521 w 939521"/>
              <a:gd name="connsiteY1" fmla="*/ 1441450 h 2101850"/>
              <a:gd name="connsiteX2" fmla="*/ 309824 w 939521"/>
              <a:gd name="connsiteY2" fmla="*/ 1434681 h 2101850"/>
              <a:gd name="connsiteX3" fmla="*/ 304800 w 939521"/>
              <a:gd name="connsiteY3" fmla="*/ 406400 h 2101850"/>
              <a:gd name="connsiteX4" fmla="*/ 0 w 939521"/>
              <a:gd name="connsiteY4" fmla="*/ 0 h 210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521" h="2101850">
                <a:moveTo>
                  <a:pt x="927100" y="2101850"/>
                </a:moveTo>
                <a:lnTo>
                  <a:pt x="939521" y="1441450"/>
                </a:lnTo>
                <a:lnTo>
                  <a:pt x="309824" y="1434681"/>
                </a:lnTo>
                <a:cubicBezTo>
                  <a:pt x="308149" y="1091921"/>
                  <a:pt x="306475" y="749160"/>
                  <a:pt x="304800" y="406400"/>
                </a:cubicBezTo>
                <a:lnTo>
                  <a:pt x="0" y="0"/>
                </a:lnTo>
              </a:path>
            </a:pathLst>
          </a:custGeom>
          <a:noFill/>
          <a:ln w="38100" cap="sq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Left-Right 35">
            <a:extLst>
              <a:ext uri="{FF2B5EF4-FFF2-40B4-BE49-F238E27FC236}">
                <a16:creationId xmlns:a16="http://schemas.microsoft.com/office/drawing/2014/main" id="{1907ECCC-50D2-44DA-9B4C-DEE92D7B2264}"/>
              </a:ext>
            </a:extLst>
          </p:cNvPr>
          <p:cNvSpPr/>
          <p:nvPr/>
        </p:nvSpPr>
        <p:spPr>
          <a:xfrm>
            <a:off x="6106244" y="3990738"/>
            <a:ext cx="1645920" cy="228600"/>
          </a:xfrm>
          <a:prstGeom prst="left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0A5817A6-E0D8-42B4-B1A0-CD35859A044E}"/>
              </a:ext>
            </a:extLst>
          </p:cNvPr>
          <p:cNvSpPr/>
          <p:nvPr/>
        </p:nvSpPr>
        <p:spPr>
          <a:xfrm>
            <a:off x="6106244" y="5239452"/>
            <a:ext cx="2972442" cy="228600"/>
          </a:xfrm>
          <a:prstGeom prst="left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Left-Right 37">
            <a:extLst>
              <a:ext uri="{FF2B5EF4-FFF2-40B4-BE49-F238E27FC236}">
                <a16:creationId xmlns:a16="http://schemas.microsoft.com/office/drawing/2014/main" id="{8DD8B437-47AF-4E1D-8CA2-053592ECA0F5}"/>
              </a:ext>
            </a:extLst>
          </p:cNvPr>
          <p:cNvSpPr/>
          <p:nvPr/>
        </p:nvSpPr>
        <p:spPr>
          <a:xfrm>
            <a:off x="6106244" y="3329222"/>
            <a:ext cx="1645920" cy="228600"/>
          </a:xfrm>
          <a:prstGeom prst="left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Arrow: Left-Right 38">
            <a:extLst>
              <a:ext uri="{FF2B5EF4-FFF2-40B4-BE49-F238E27FC236}">
                <a16:creationId xmlns:a16="http://schemas.microsoft.com/office/drawing/2014/main" id="{A9850AB4-3AA0-4AA0-823A-61C267C11C45}"/>
              </a:ext>
            </a:extLst>
          </p:cNvPr>
          <p:cNvSpPr/>
          <p:nvPr/>
        </p:nvSpPr>
        <p:spPr>
          <a:xfrm>
            <a:off x="6106243" y="4612192"/>
            <a:ext cx="2183647" cy="228600"/>
          </a:xfrm>
          <a:prstGeom prst="left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F6B2CF2-ACDA-4E60-9E3E-66273122BE9D}"/>
              </a:ext>
            </a:extLst>
          </p:cNvPr>
          <p:cNvSpPr/>
          <p:nvPr/>
        </p:nvSpPr>
        <p:spPr>
          <a:xfrm>
            <a:off x="1951894" y="4089679"/>
            <a:ext cx="491530" cy="437103"/>
          </a:xfrm>
          <a:custGeom>
            <a:avLst/>
            <a:gdLst>
              <a:gd name="connsiteX0" fmla="*/ 0 w 564382"/>
              <a:gd name="connsiteY0" fmla="*/ 72852 h 437103"/>
              <a:gd name="connsiteX1" fmla="*/ 72852 w 564382"/>
              <a:gd name="connsiteY1" fmla="*/ 0 h 437103"/>
              <a:gd name="connsiteX2" fmla="*/ 491530 w 564382"/>
              <a:gd name="connsiteY2" fmla="*/ 0 h 437103"/>
              <a:gd name="connsiteX3" fmla="*/ 564382 w 564382"/>
              <a:gd name="connsiteY3" fmla="*/ 72852 h 437103"/>
              <a:gd name="connsiteX4" fmla="*/ 564382 w 564382"/>
              <a:gd name="connsiteY4" fmla="*/ 364251 h 437103"/>
              <a:gd name="connsiteX5" fmla="*/ 491530 w 564382"/>
              <a:gd name="connsiteY5" fmla="*/ 437103 h 437103"/>
              <a:gd name="connsiteX6" fmla="*/ 72852 w 564382"/>
              <a:gd name="connsiteY6" fmla="*/ 437103 h 437103"/>
              <a:gd name="connsiteX7" fmla="*/ 0 w 564382"/>
              <a:gd name="connsiteY7" fmla="*/ 364251 h 437103"/>
              <a:gd name="connsiteX8" fmla="*/ 0 w 564382"/>
              <a:gd name="connsiteY8" fmla="*/ 72852 h 437103"/>
              <a:gd name="connsiteX0" fmla="*/ 72852 w 564382"/>
              <a:gd name="connsiteY0" fmla="*/ 0 h 437103"/>
              <a:gd name="connsiteX1" fmla="*/ 491530 w 564382"/>
              <a:gd name="connsiteY1" fmla="*/ 0 h 437103"/>
              <a:gd name="connsiteX2" fmla="*/ 564382 w 564382"/>
              <a:gd name="connsiteY2" fmla="*/ 72852 h 437103"/>
              <a:gd name="connsiteX3" fmla="*/ 564382 w 564382"/>
              <a:gd name="connsiteY3" fmla="*/ 364251 h 437103"/>
              <a:gd name="connsiteX4" fmla="*/ 491530 w 564382"/>
              <a:gd name="connsiteY4" fmla="*/ 437103 h 437103"/>
              <a:gd name="connsiteX5" fmla="*/ 72852 w 564382"/>
              <a:gd name="connsiteY5" fmla="*/ 437103 h 437103"/>
              <a:gd name="connsiteX6" fmla="*/ 0 w 564382"/>
              <a:gd name="connsiteY6" fmla="*/ 364251 h 437103"/>
              <a:gd name="connsiteX7" fmla="*/ 0 w 564382"/>
              <a:gd name="connsiteY7" fmla="*/ 72852 h 437103"/>
              <a:gd name="connsiteX8" fmla="*/ 164292 w 564382"/>
              <a:gd name="connsiteY8" fmla="*/ 91440 h 437103"/>
              <a:gd name="connsiteX0" fmla="*/ 72852 w 564382"/>
              <a:gd name="connsiteY0" fmla="*/ 0 h 437103"/>
              <a:gd name="connsiteX1" fmla="*/ 491530 w 564382"/>
              <a:gd name="connsiteY1" fmla="*/ 0 h 437103"/>
              <a:gd name="connsiteX2" fmla="*/ 564382 w 564382"/>
              <a:gd name="connsiteY2" fmla="*/ 72852 h 437103"/>
              <a:gd name="connsiteX3" fmla="*/ 564382 w 564382"/>
              <a:gd name="connsiteY3" fmla="*/ 364251 h 437103"/>
              <a:gd name="connsiteX4" fmla="*/ 491530 w 564382"/>
              <a:gd name="connsiteY4" fmla="*/ 437103 h 437103"/>
              <a:gd name="connsiteX5" fmla="*/ 72852 w 564382"/>
              <a:gd name="connsiteY5" fmla="*/ 437103 h 437103"/>
              <a:gd name="connsiteX6" fmla="*/ 0 w 564382"/>
              <a:gd name="connsiteY6" fmla="*/ 364251 h 437103"/>
              <a:gd name="connsiteX7" fmla="*/ 0 w 564382"/>
              <a:gd name="connsiteY7" fmla="*/ 72852 h 437103"/>
              <a:gd name="connsiteX0" fmla="*/ 72852 w 564382"/>
              <a:gd name="connsiteY0" fmla="*/ 0 h 437103"/>
              <a:gd name="connsiteX1" fmla="*/ 491530 w 564382"/>
              <a:gd name="connsiteY1" fmla="*/ 0 h 437103"/>
              <a:gd name="connsiteX2" fmla="*/ 564382 w 564382"/>
              <a:gd name="connsiteY2" fmla="*/ 72852 h 437103"/>
              <a:gd name="connsiteX3" fmla="*/ 564382 w 564382"/>
              <a:gd name="connsiteY3" fmla="*/ 364251 h 437103"/>
              <a:gd name="connsiteX4" fmla="*/ 491530 w 564382"/>
              <a:gd name="connsiteY4" fmla="*/ 437103 h 437103"/>
              <a:gd name="connsiteX5" fmla="*/ 72852 w 564382"/>
              <a:gd name="connsiteY5" fmla="*/ 437103 h 437103"/>
              <a:gd name="connsiteX6" fmla="*/ 0 w 564382"/>
              <a:gd name="connsiteY6" fmla="*/ 364251 h 437103"/>
              <a:gd name="connsiteX0" fmla="*/ 0 w 491530"/>
              <a:gd name="connsiteY0" fmla="*/ 0 h 437103"/>
              <a:gd name="connsiteX1" fmla="*/ 418678 w 491530"/>
              <a:gd name="connsiteY1" fmla="*/ 0 h 437103"/>
              <a:gd name="connsiteX2" fmla="*/ 491530 w 491530"/>
              <a:gd name="connsiteY2" fmla="*/ 72852 h 437103"/>
              <a:gd name="connsiteX3" fmla="*/ 491530 w 491530"/>
              <a:gd name="connsiteY3" fmla="*/ 364251 h 437103"/>
              <a:gd name="connsiteX4" fmla="*/ 418678 w 491530"/>
              <a:gd name="connsiteY4" fmla="*/ 437103 h 437103"/>
              <a:gd name="connsiteX5" fmla="*/ 0 w 491530"/>
              <a:gd name="connsiteY5" fmla="*/ 437103 h 437103"/>
              <a:gd name="connsiteX0" fmla="*/ 0 w 491530"/>
              <a:gd name="connsiteY0" fmla="*/ 0 h 437103"/>
              <a:gd name="connsiteX1" fmla="*/ 418678 w 491530"/>
              <a:gd name="connsiteY1" fmla="*/ 0 h 437103"/>
              <a:gd name="connsiteX2" fmla="*/ 491530 w 491530"/>
              <a:gd name="connsiteY2" fmla="*/ 72852 h 437103"/>
              <a:gd name="connsiteX3" fmla="*/ 491530 w 491530"/>
              <a:gd name="connsiteY3" fmla="*/ 364251 h 437103"/>
              <a:gd name="connsiteX4" fmla="*/ 418678 w 491530"/>
              <a:gd name="connsiteY4" fmla="*/ 437103 h 437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530" h="437103">
                <a:moveTo>
                  <a:pt x="0" y="0"/>
                </a:moveTo>
                <a:lnTo>
                  <a:pt x="418678" y="0"/>
                </a:lnTo>
                <a:cubicBezTo>
                  <a:pt x="458913" y="0"/>
                  <a:pt x="491530" y="32617"/>
                  <a:pt x="491530" y="72852"/>
                </a:cubicBezTo>
                <a:lnTo>
                  <a:pt x="491530" y="364251"/>
                </a:lnTo>
                <a:cubicBezTo>
                  <a:pt x="491530" y="404486"/>
                  <a:pt x="458913" y="437103"/>
                  <a:pt x="418678" y="437103"/>
                </a:cubicBezTo>
              </a:path>
            </a:pathLst>
          </a:custGeom>
          <a:noFill/>
          <a:ln w="38100" cap="sq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14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53AE3D-582E-4299-82B6-9252D598A9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431" b="1313"/>
          <a:stretch/>
        </p:blipFill>
        <p:spPr>
          <a:xfrm>
            <a:off x="2161601" y="1066800"/>
            <a:ext cx="2793171" cy="26309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23513D-AD8A-4489-8DED-D868FD503F5F}"/>
              </a:ext>
            </a:extLst>
          </p:cNvPr>
          <p:cNvSpPr/>
          <p:nvPr/>
        </p:nvSpPr>
        <p:spPr>
          <a:xfrm>
            <a:off x="2157522" y="3276600"/>
            <a:ext cx="2414478" cy="3048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81AA7C-BE67-47D5-A32E-F213E9C6C1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t="11703" r="47069"/>
          <a:stretch/>
        </p:blipFill>
        <p:spPr>
          <a:xfrm>
            <a:off x="5030013" y="-6096"/>
            <a:ext cx="4113987" cy="6163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DCA5A-33E0-4CD1-A66F-D9399D9A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9D1E0-4F02-4A3A-A9C1-B3C822E95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Key Themes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11F304-5313-4191-9B50-D2ADD352F3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" t="33361" r="48383" b="1"/>
          <a:stretch/>
        </p:blipFill>
        <p:spPr>
          <a:xfrm>
            <a:off x="2174240" y="3733800"/>
            <a:ext cx="2769900" cy="24246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76F6D1-6DF6-4FF6-9EC4-C32AB4A3F761}"/>
              </a:ext>
            </a:extLst>
          </p:cNvPr>
          <p:cNvSpPr/>
          <p:nvPr/>
        </p:nvSpPr>
        <p:spPr>
          <a:xfrm>
            <a:off x="2205646" y="3263632"/>
            <a:ext cx="23663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b="1" dirty="0">
                <a:solidFill>
                  <a:schemeClr val="bg1"/>
                </a:solidFill>
              </a:rPr>
              <a:t>HEALTH &amp; WELLNESS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2FA4C5-175E-4834-A275-886E30628E0C}"/>
              </a:ext>
            </a:extLst>
          </p:cNvPr>
          <p:cNvSpPr/>
          <p:nvPr/>
        </p:nvSpPr>
        <p:spPr>
          <a:xfrm>
            <a:off x="6362700" y="1328903"/>
            <a:ext cx="2781300" cy="3048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A05FD-B0D5-4F2C-801D-FAD1A32E42C0}"/>
              </a:ext>
            </a:extLst>
          </p:cNvPr>
          <p:cNvSpPr/>
          <p:nvPr/>
        </p:nvSpPr>
        <p:spPr>
          <a:xfrm>
            <a:off x="6438900" y="1312026"/>
            <a:ext cx="2571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b="1" dirty="0">
                <a:solidFill>
                  <a:schemeClr val="bg1"/>
                </a:solidFill>
              </a:rPr>
              <a:t>RESILIENT COMMUNITY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14B36C-480E-42E5-BA83-32D1A2DAC53D}"/>
              </a:ext>
            </a:extLst>
          </p:cNvPr>
          <p:cNvSpPr/>
          <p:nvPr/>
        </p:nvSpPr>
        <p:spPr>
          <a:xfrm>
            <a:off x="612497" y="1606812"/>
            <a:ext cx="1097280" cy="1097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Art Plaza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A03C1F-8320-4E9E-AC4C-83B0DE69EDB0}"/>
              </a:ext>
            </a:extLst>
          </p:cNvPr>
          <p:cNvSpPr/>
          <p:nvPr/>
        </p:nvSpPr>
        <p:spPr>
          <a:xfrm>
            <a:off x="612497" y="2759594"/>
            <a:ext cx="1097280" cy="1097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Woonerf (Living Streets)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190FB6-C77A-4F4C-B6E1-388888DFE522}"/>
              </a:ext>
            </a:extLst>
          </p:cNvPr>
          <p:cNvSpPr/>
          <p:nvPr/>
        </p:nvSpPr>
        <p:spPr>
          <a:xfrm>
            <a:off x="612497" y="3912376"/>
            <a:ext cx="1097280" cy="1097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Small Business Incubator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AB87F4-1FF8-4630-BD36-0BE0E01DF36F}"/>
              </a:ext>
            </a:extLst>
          </p:cNvPr>
          <p:cNvSpPr/>
          <p:nvPr/>
        </p:nvSpPr>
        <p:spPr>
          <a:xfrm>
            <a:off x="612497" y="5065159"/>
            <a:ext cx="1097280" cy="1097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Adaptive Reuse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9DB285-5F3E-4834-B885-E9F9C0BA6321}"/>
              </a:ext>
            </a:extLst>
          </p:cNvPr>
          <p:cNvSpPr/>
          <p:nvPr/>
        </p:nvSpPr>
        <p:spPr>
          <a:xfrm>
            <a:off x="2615609" y="5600700"/>
            <a:ext cx="2321442" cy="3048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3BED79-55B3-4039-B14D-15EECE9B941F}"/>
              </a:ext>
            </a:extLst>
          </p:cNvPr>
          <p:cNvSpPr/>
          <p:nvPr/>
        </p:nvSpPr>
        <p:spPr>
          <a:xfrm>
            <a:off x="2573080" y="5588212"/>
            <a:ext cx="23675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</a:pPr>
            <a:r>
              <a:rPr lang="en-US" sz="1600" b="1" dirty="0">
                <a:solidFill>
                  <a:schemeClr val="bg1"/>
                </a:solidFill>
              </a:rPr>
              <a:t>ACTIVE RECREATION</a:t>
            </a:r>
          </a:p>
        </p:txBody>
      </p:sp>
    </p:spTree>
    <p:extLst>
      <p:ext uri="{BB962C8B-B14F-4D97-AF65-F5344CB8AC3E}">
        <p14:creationId xmlns:p14="http://schemas.microsoft.com/office/powerpoint/2010/main" val="3605636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50C1F2C-CBEA-46BD-B8DF-CA37A9A0B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9800" cy="7372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DCA5A-33E0-4CD1-A66F-D9399D9A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PLAY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9D1E0-4F02-4A3A-A9C1-B3C822E95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Axon View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6FDB1C-08FA-40E4-B571-D5F2C7D60A33}"/>
              </a:ext>
            </a:extLst>
          </p:cNvPr>
          <p:cNvGrpSpPr/>
          <p:nvPr/>
        </p:nvGrpSpPr>
        <p:grpSpPr>
          <a:xfrm>
            <a:off x="1377210" y="457200"/>
            <a:ext cx="7847036" cy="6441479"/>
            <a:chOff x="1533810" y="-266679"/>
            <a:chExt cx="10462719" cy="858863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3A3CCA-C630-4504-972F-06668980072B}"/>
                </a:ext>
              </a:extLst>
            </p:cNvPr>
            <p:cNvSpPr/>
            <p:nvPr/>
          </p:nvSpPr>
          <p:spPr>
            <a:xfrm rot="19794207">
              <a:off x="1533810" y="2589229"/>
              <a:ext cx="1242221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LOVEJOY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12A96F-8B58-4147-9B80-1BD428138CA0}"/>
                </a:ext>
              </a:extLst>
            </p:cNvPr>
            <p:cNvSpPr/>
            <p:nvPr/>
          </p:nvSpPr>
          <p:spPr>
            <a:xfrm rot="1717580">
              <a:off x="6644748" y="2896816"/>
              <a:ext cx="1408934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BROADWAY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C403C73-BB1B-4902-8143-0A6C45819C3C}"/>
                </a:ext>
              </a:extLst>
            </p:cNvPr>
            <p:cNvSpPr/>
            <p:nvPr/>
          </p:nvSpPr>
          <p:spPr>
            <a:xfrm rot="17070853">
              <a:off x="4154655" y="458093"/>
              <a:ext cx="1757319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BROADWAY BRIDGE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A32915-BED4-4871-906A-EC1D9E04D3B3}"/>
                </a:ext>
              </a:extLst>
            </p:cNvPr>
            <p:cNvSpPr/>
            <p:nvPr/>
          </p:nvSpPr>
          <p:spPr>
            <a:xfrm rot="19434425">
              <a:off x="1841497" y="5123054"/>
              <a:ext cx="1280693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JOHNSON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313993-9FCE-4842-A9CC-CB2A0E644619}"/>
                </a:ext>
              </a:extLst>
            </p:cNvPr>
            <p:cNvSpPr/>
            <p:nvPr/>
          </p:nvSpPr>
          <p:spPr>
            <a:xfrm>
              <a:off x="9197133" y="4356120"/>
              <a:ext cx="682239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PNCA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FAB485-8085-4E1D-AE44-3E8303752704}"/>
                </a:ext>
              </a:extLst>
            </p:cNvPr>
            <p:cNvSpPr/>
            <p:nvPr/>
          </p:nvSpPr>
          <p:spPr>
            <a:xfrm rot="1958014">
              <a:off x="9109185" y="6807269"/>
              <a:ext cx="942994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PARK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8760C7-11AA-4333-94C6-3D844CF734CF}"/>
                </a:ext>
              </a:extLst>
            </p:cNvPr>
            <p:cNvSpPr/>
            <p:nvPr/>
          </p:nvSpPr>
          <p:spPr>
            <a:xfrm rot="1595253">
              <a:off x="10615380" y="3683724"/>
              <a:ext cx="1381149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TRANSIT MALL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B92FB5-F0AD-4771-876B-14C8BF6B9FB1}"/>
                </a:ext>
              </a:extLst>
            </p:cNvPr>
            <p:cNvSpPr/>
            <p:nvPr/>
          </p:nvSpPr>
          <p:spPr>
            <a:xfrm rot="2223473">
              <a:off x="7675222" y="8014181"/>
              <a:ext cx="831852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9TH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4FE461A-2FEF-491F-BB20-68BCFB81C4A3}"/>
                </a:ext>
              </a:extLst>
            </p:cNvPr>
            <p:cNvSpPr/>
            <p:nvPr/>
          </p:nvSpPr>
          <p:spPr>
            <a:xfrm rot="19238068">
              <a:off x="4644322" y="7441125"/>
              <a:ext cx="945131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HOYT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579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3ED3D2-A386-483D-97F5-05083E33BA8D}"/>
              </a:ext>
            </a:extLst>
          </p:cNvPr>
          <p:cNvSpPr/>
          <p:nvPr/>
        </p:nvSpPr>
        <p:spPr>
          <a:xfrm>
            <a:off x="0" y="2971800"/>
            <a:ext cx="6705600" cy="1295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A5B9332C-14C6-4FF3-9790-7C2F63BC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124200"/>
            <a:ext cx="6610350" cy="494399"/>
          </a:xfrm>
        </p:spPr>
        <p:txBody>
          <a:bodyPr/>
          <a:lstStyle/>
          <a:p>
            <a:r>
              <a:rPr lang="en-US" dirty="0"/>
              <a:t>Where We’ve Been and Where We’re Going</a:t>
            </a:r>
          </a:p>
        </p:txBody>
      </p:sp>
    </p:spTree>
    <p:extLst>
      <p:ext uri="{BB962C8B-B14F-4D97-AF65-F5344CB8AC3E}">
        <p14:creationId xmlns:p14="http://schemas.microsoft.com/office/powerpoint/2010/main" val="1572832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1B1C58-8CD9-4217-89F8-443A76550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7514" cy="7370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DCA5A-33E0-4CD1-A66F-D9399D9A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PLAY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9D1E0-4F02-4A3A-A9C1-B3C822E95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Building Massing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1EA672-97FB-4AD8-B2DD-8FD5B76DEA44}"/>
              </a:ext>
            </a:extLst>
          </p:cNvPr>
          <p:cNvGrpSpPr/>
          <p:nvPr/>
        </p:nvGrpSpPr>
        <p:grpSpPr>
          <a:xfrm>
            <a:off x="1607975" y="3924300"/>
            <a:ext cx="6158009" cy="2974379"/>
            <a:chOff x="1841497" y="4356120"/>
            <a:chExt cx="8210682" cy="396583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A4AA81-B519-4E9C-AE31-D64C676815F8}"/>
                </a:ext>
              </a:extLst>
            </p:cNvPr>
            <p:cNvSpPr/>
            <p:nvPr/>
          </p:nvSpPr>
          <p:spPr>
            <a:xfrm rot="19434425">
              <a:off x="1841497" y="5123054"/>
              <a:ext cx="1280693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JOHNSON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09046CA-570E-441E-AFE0-5F83C16306F4}"/>
                </a:ext>
              </a:extLst>
            </p:cNvPr>
            <p:cNvSpPr/>
            <p:nvPr/>
          </p:nvSpPr>
          <p:spPr>
            <a:xfrm>
              <a:off x="9197133" y="4356120"/>
              <a:ext cx="682239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PNCA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F853572-725A-43D9-A02B-9B1D6AB8E6A1}"/>
                </a:ext>
              </a:extLst>
            </p:cNvPr>
            <p:cNvSpPr/>
            <p:nvPr/>
          </p:nvSpPr>
          <p:spPr>
            <a:xfrm rot="1958014">
              <a:off x="9109185" y="6807269"/>
              <a:ext cx="942994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PARK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DE7037E-8E3A-4228-9F91-4DF29490E647}"/>
                </a:ext>
              </a:extLst>
            </p:cNvPr>
            <p:cNvSpPr/>
            <p:nvPr/>
          </p:nvSpPr>
          <p:spPr>
            <a:xfrm rot="2223473">
              <a:off x="7675222" y="8014181"/>
              <a:ext cx="831852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9TH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56677F-330B-40DC-BED8-712C78387DA0}"/>
                </a:ext>
              </a:extLst>
            </p:cNvPr>
            <p:cNvSpPr/>
            <p:nvPr/>
          </p:nvSpPr>
          <p:spPr>
            <a:xfrm rot="19238068">
              <a:off x="4644322" y="7441125"/>
              <a:ext cx="945131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HOYT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8181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DCA5A-33E0-4CD1-A66F-D9399D9A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9D1E0-4F02-4A3A-A9C1-B3C822E95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Plan View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427C8B-AE6A-4211-A4BF-15647C3CE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0"/>
            <a:ext cx="6256990" cy="70080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62E8A5C-1734-436C-8AAD-04EE257734F4}"/>
              </a:ext>
            </a:extLst>
          </p:cNvPr>
          <p:cNvGrpSpPr/>
          <p:nvPr/>
        </p:nvGrpSpPr>
        <p:grpSpPr>
          <a:xfrm>
            <a:off x="2171700" y="717804"/>
            <a:ext cx="5670510" cy="6206296"/>
            <a:chOff x="2171700" y="717804"/>
            <a:chExt cx="5670510" cy="620629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7641CFF-6FA6-42AF-9851-0FDC2AE16E49}"/>
                </a:ext>
              </a:extLst>
            </p:cNvPr>
            <p:cNvSpPr/>
            <p:nvPr/>
          </p:nvSpPr>
          <p:spPr>
            <a:xfrm>
              <a:off x="2171700" y="1562100"/>
              <a:ext cx="93166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LOVEJOY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BEBF025-1BB9-43F0-B8F5-F5CD9BF26BF0}"/>
                </a:ext>
              </a:extLst>
            </p:cNvPr>
            <p:cNvSpPr/>
            <p:nvPr/>
          </p:nvSpPr>
          <p:spPr>
            <a:xfrm>
              <a:off x="2171700" y="3238500"/>
              <a:ext cx="96051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JOHNSON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71B656-504B-4BF7-89BC-653851D416E5}"/>
                </a:ext>
              </a:extLst>
            </p:cNvPr>
            <p:cNvSpPr/>
            <p:nvPr/>
          </p:nvSpPr>
          <p:spPr>
            <a:xfrm>
              <a:off x="2171700" y="5083343"/>
              <a:ext cx="708848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HOYT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BEC421E-91F5-4244-AB5F-1FFDE54F94E7}"/>
                </a:ext>
              </a:extLst>
            </p:cNvPr>
            <p:cNvSpPr/>
            <p:nvPr/>
          </p:nvSpPr>
          <p:spPr>
            <a:xfrm>
              <a:off x="2171700" y="5715000"/>
              <a:ext cx="82266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GLISAN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4BCFA6E-C6A3-4B9C-8289-C7E15A4C7280}"/>
                </a:ext>
              </a:extLst>
            </p:cNvPr>
            <p:cNvSpPr/>
            <p:nvPr/>
          </p:nvSpPr>
          <p:spPr>
            <a:xfrm rot="16200000">
              <a:off x="4647555" y="6141919"/>
              <a:ext cx="62388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9TH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56D26D-7C64-4005-A1A6-01774592CE9C}"/>
                </a:ext>
              </a:extLst>
            </p:cNvPr>
            <p:cNvSpPr/>
            <p:nvPr/>
          </p:nvSpPr>
          <p:spPr>
            <a:xfrm rot="16200000">
              <a:off x="5994766" y="6204305"/>
              <a:ext cx="62709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8TH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EF05278-59A4-4E70-8CE1-8FD21BE23108}"/>
                </a:ext>
              </a:extLst>
            </p:cNvPr>
            <p:cNvSpPr/>
            <p:nvPr/>
          </p:nvSpPr>
          <p:spPr>
            <a:xfrm rot="16200000">
              <a:off x="6615046" y="6280334"/>
              <a:ext cx="105670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BROADWAY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884C868-8967-47B4-9F7D-89EAA905E146}"/>
                </a:ext>
              </a:extLst>
            </p:cNvPr>
            <p:cNvSpPr/>
            <p:nvPr/>
          </p:nvSpPr>
          <p:spPr>
            <a:xfrm>
              <a:off x="6431284" y="5193563"/>
              <a:ext cx="51167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PNCA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0874ED8-3CDB-4FF4-8146-A4B8215066FC}"/>
                </a:ext>
              </a:extLst>
            </p:cNvPr>
            <p:cNvSpPr/>
            <p:nvPr/>
          </p:nvSpPr>
          <p:spPr>
            <a:xfrm>
              <a:off x="7220218" y="4448830"/>
              <a:ext cx="43635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b="1" dirty="0"/>
                <a:t>BCC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6922E0D-2244-463E-BC6F-D242A2CAFB17}"/>
                </a:ext>
              </a:extLst>
            </p:cNvPr>
            <p:cNvSpPr/>
            <p:nvPr/>
          </p:nvSpPr>
          <p:spPr>
            <a:xfrm rot="16200000">
              <a:off x="7345920" y="4450608"/>
              <a:ext cx="76174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MULT. CO.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39B90B-7C78-4352-A833-4451BE98A7A0}"/>
                </a:ext>
              </a:extLst>
            </p:cNvPr>
            <p:cNvSpPr/>
            <p:nvPr/>
          </p:nvSpPr>
          <p:spPr>
            <a:xfrm>
              <a:off x="2171700" y="4076700"/>
              <a:ext cx="79220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IRVING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AADD45B-C9E6-44A7-89AB-699DB6F6333A}"/>
                </a:ext>
              </a:extLst>
            </p:cNvPr>
            <p:cNvSpPr/>
            <p:nvPr/>
          </p:nvSpPr>
          <p:spPr>
            <a:xfrm>
              <a:off x="2171700" y="6553200"/>
              <a:ext cx="101021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FLANDERS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46920E5-5BF9-42DE-B764-CC730071BAD8}"/>
                </a:ext>
              </a:extLst>
            </p:cNvPr>
            <p:cNvSpPr/>
            <p:nvPr/>
          </p:nvSpPr>
          <p:spPr>
            <a:xfrm>
              <a:off x="2171700" y="2372868"/>
              <a:ext cx="93807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KEARNEY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BB5F851-89DF-4033-9CB2-5E6B90A10C47}"/>
                </a:ext>
              </a:extLst>
            </p:cNvPr>
            <p:cNvSpPr/>
            <p:nvPr/>
          </p:nvSpPr>
          <p:spPr>
            <a:xfrm>
              <a:off x="2171700" y="717804"/>
              <a:ext cx="103265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MARSHALL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5528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E7004C2-2078-48BE-B651-A2AF21ED3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5" r="9437"/>
          <a:stretch/>
        </p:blipFill>
        <p:spPr>
          <a:xfrm>
            <a:off x="2080703" y="3226850"/>
            <a:ext cx="3035404" cy="293620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1E05EE-0BAC-41D1-A816-362572E72497}"/>
              </a:ext>
            </a:extLst>
          </p:cNvPr>
          <p:cNvSpPr/>
          <p:nvPr/>
        </p:nvSpPr>
        <p:spPr>
          <a:xfrm>
            <a:off x="2077552" y="5518833"/>
            <a:ext cx="3035403" cy="3048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087CAE-B339-456E-A90F-3C6F85A2D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7" r="13002" b="3213"/>
          <a:stretch/>
        </p:blipFill>
        <p:spPr>
          <a:xfrm>
            <a:off x="2080703" y="990600"/>
            <a:ext cx="3035403" cy="21717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4B30B40-8450-4D49-80AF-5D603A7BDE45}"/>
              </a:ext>
            </a:extLst>
          </p:cNvPr>
          <p:cNvSpPr/>
          <p:nvPr/>
        </p:nvSpPr>
        <p:spPr>
          <a:xfrm>
            <a:off x="2080703" y="1392823"/>
            <a:ext cx="3035403" cy="3048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EC47B1-F8F6-4CCE-9CEA-A640E2FDB2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5" t="7585" r="23049" b="2908"/>
          <a:stretch/>
        </p:blipFill>
        <p:spPr>
          <a:xfrm>
            <a:off x="5170197" y="0"/>
            <a:ext cx="3973803" cy="616305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55882CB-7BF4-4693-BDA7-1D0A8BCADA98}"/>
              </a:ext>
            </a:extLst>
          </p:cNvPr>
          <p:cNvSpPr/>
          <p:nvPr/>
        </p:nvSpPr>
        <p:spPr>
          <a:xfrm>
            <a:off x="5161448" y="2743200"/>
            <a:ext cx="4001602" cy="3048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DCA5A-33E0-4CD1-A66F-D9399D9A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9D1E0-4F02-4A3A-A9C1-B3C822E95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Key themes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C0A7EC-0FFF-4C54-8864-A5F7A8D4E792}"/>
              </a:ext>
            </a:extLst>
          </p:cNvPr>
          <p:cNvSpPr/>
          <p:nvPr/>
        </p:nvSpPr>
        <p:spPr>
          <a:xfrm>
            <a:off x="6667500" y="2709446"/>
            <a:ext cx="24776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</a:pPr>
            <a:r>
              <a:rPr lang="en-US" sz="1600" b="1" dirty="0">
                <a:solidFill>
                  <a:schemeClr val="bg1"/>
                </a:solidFill>
              </a:rPr>
              <a:t>SHIFT THE GRID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76F6D1-6DF6-4FF6-9EC4-C32AB4A3F761}"/>
              </a:ext>
            </a:extLst>
          </p:cNvPr>
          <p:cNvSpPr/>
          <p:nvPr/>
        </p:nvSpPr>
        <p:spPr>
          <a:xfrm>
            <a:off x="2876707" y="5501956"/>
            <a:ext cx="22813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b="1" dirty="0">
                <a:solidFill>
                  <a:schemeClr val="bg1"/>
                </a:solidFill>
              </a:rPr>
              <a:t>GATHERING SPACES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375AE2-C20B-4F95-88D4-7806053CF488}"/>
              </a:ext>
            </a:extLst>
          </p:cNvPr>
          <p:cNvSpPr/>
          <p:nvPr/>
        </p:nvSpPr>
        <p:spPr>
          <a:xfrm>
            <a:off x="2035360" y="1375946"/>
            <a:ext cx="16786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b="1" dirty="0">
                <a:solidFill>
                  <a:schemeClr val="bg1"/>
                </a:solidFill>
              </a:rPr>
              <a:t>GREEN HEART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8D328D-DE5E-46EA-A1D0-768B4B8C7A9B}"/>
              </a:ext>
            </a:extLst>
          </p:cNvPr>
          <p:cNvSpPr/>
          <p:nvPr/>
        </p:nvSpPr>
        <p:spPr>
          <a:xfrm>
            <a:off x="612497" y="1606812"/>
            <a:ext cx="1097280" cy="1097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Green Jobs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8F7757-6172-4071-A602-07140632D79A}"/>
              </a:ext>
            </a:extLst>
          </p:cNvPr>
          <p:cNvSpPr/>
          <p:nvPr/>
        </p:nvSpPr>
        <p:spPr>
          <a:xfrm>
            <a:off x="612497" y="2759594"/>
            <a:ext cx="1097280" cy="1097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Iconic Architecture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B9785D-7910-459F-A371-B4E7A48ECC57}"/>
              </a:ext>
            </a:extLst>
          </p:cNvPr>
          <p:cNvSpPr/>
          <p:nvPr/>
        </p:nvSpPr>
        <p:spPr>
          <a:xfrm>
            <a:off x="612497" y="3912376"/>
            <a:ext cx="1097280" cy="1097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Community Gardens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2A10AB-7CD6-4B45-8FAD-05A0E037CC71}"/>
              </a:ext>
            </a:extLst>
          </p:cNvPr>
          <p:cNvSpPr/>
          <p:nvPr/>
        </p:nvSpPr>
        <p:spPr>
          <a:xfrm>
            <a:off x="612497" y="5065159"/>
            <a:ext cx="1097280" cy="1097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Connect to the River</a:t>
            </a:r>
          </a:p>
        </p:txBody>
      </p:sp>
    </p:spTree>
    <p:extLst>
      <p:ext uri="{BB962C8B-B14F-4D97-AF65-F5344CB8AC3E}">
        <p14:creationId xmlns:p14="http://schemas.microsoft.com/office/powerpoint/2010/main" val="2708174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8BA3D1D-E1F0-4174-8409-47696F786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9800" cy="7372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DCA5A-33E0-4CD1-A66F-D9399D9A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NATURE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9D1E0-4F02-4A3A-A9C1-B3C822E95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Axon View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A9C801-4575-4D86-A1EC-63DA9CCE6B85}"/>
              </a:ext>
            </a:extLst>
          </p:cNvPr>
          <p:cNvGrpSpPr/>
          <p:nvPr/>
        </p:nvGrpSpPr>
        <p:grpSpPr>
          <a:xfrm>
            <a:off x="1377210" y="457200"/>
            <a:ext cx="7847036" cy="6441479"/>
            <a:chOff x="1533810" y="-266679"/>
            <a:chExt cx="10462719" cy="85886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0826CB-D09E-426C-BC2D-5C32C796FAAC}"/>
                </a:ext>
              </a:extLst>
            </p:cNvPr>
            <p:cNvSpPr/>
            <p:nvPr/>
          </p:nvSpPr>
          <p:spPr>
            <a:xfrm rot="19794207">
              <a:off x="1533810" y="2589229"/>
              <a:ext cx="1242221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LOVEJOY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F8407B-BC2A-47E2-8D91-335360C8C975}"/>
                </a:ext>
              </a:extLst>
            </p:cNvPr>
            <p:cNvSpPr/>
            <p:nvPr/>
          </p:nvSpPr>
          <p:spPr>
            <a:xfrm rot="1717580">
              <a:off x="6644748" y="2896816"/>
              <a:ext cx="1408934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BROADWAY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67AAD50-611B-4CF5-8E49-E2905209B0A9}"/>
                </a:ext>
              </a:extLst>
            </p:cNvPr>
            <p:cNvSpPr/>
            <p:nvPr/>
          </p:nvSpPr>
          <p:spPr>
            <a:xfrm rot="17070853">
              <a:off x="4154655" y="458093"/>
              <a:ext cx="1757319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BROADWAY BRIDGE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D377D2C-7DD9-4D58-AB35-DAEC8CEAA307}"/>
                </a:ext>
              </a:extLst>
            </p:cNvPr>
            <p:cNvSpPr/>
            <p:nvPr/>
          </p:nvSpPr>
          <p:spPr>
            <a:xfrm rot="19434425">
              <a:off x="1841497" y="5123054"/>
              <a:ext cx="1280693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JOHNSON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7CF666-7D23-4478-8680-CF205D0EFC18}"/>
                </a:ext>
              </a:extLst>
            </p:cNvPr>
            <p:cNvSpPr/>
            <p:nvPr/>
          </p:nvSpPr>
          <p:spPr>
            <a:xfrm>
              <a:off x="9197133" y="4356120"/>
              <a:ext cx="682239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PNCA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3C4A51-2D02-48B8-BEE8-A0ED1D383305}"/>
                </a:ext>
              </a:extLst>
            </p:cNvPr>
            <p:cNvSpPr/>
            <p:nvPr/>
          </p:nvSpPr>
          <p:spPr>
            <a:xfrm rot="1958014">
              <a:off x="9109185" y="6807269"/>
              <a:ext cx="942994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PARK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FE8953D-9BB3-4AD1-A5B6-F0853AE9D800}"/>
                </a:ext>
              </a:extLst>
            </p:cNvPr>
            <p:cNvSpPr/>
            <p:nvPr/>
          </p:nvSpPr>
          <p:spPr>
            <a:xfrm rot="1595253">
              <a:off x="10615380" y="3683724"/>
              <a:ext cx="1381149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TRANSIT MALL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54EDA5-BC3A-47F3-97B8-8F57FE5C9383}"/>
                </a:ext>
              </a:extLst>
            </p:cNvPr>
            <p:cNvSpPr/>
            <p:nvPr/>
          </p:nvSpPr>
          <p:spPr>
            <a:xfrm rot="2223473">
              <a:off x="7675222" y="8014181"/>
              <a:ext cx="831852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9TH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BE4B43-89D0-42F6-9C36-089A887D4863}"/>
                </a:ext>
              </a:extLst>
            </p:cNvPr>
            <p:cNvSpPr/>
            <p:nvPr/>
          </p:nvSpPr>
          <p:spPr>
            <a:xfrm rot="19238068">
              <a:off x="4644322" y="7441125"/>
              <a:ext cx="945131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HOYT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6017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DD772E-893A-439C-9A52-E2CFFEFF5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5"/>
            <a:ext cx="9829800" cy="7372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DCA5A-33E0-4CD1-A66F-D9399D9A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NATURE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9D1E0-4F02-4A3A-A9C1-B3C822E95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Building Massing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0745EB-9761-4D0E-ACD0-1F504661B147}"/>
              </a:ext>
            </a:extLst>
          </p:cNvPr>
          <p:cNvGrpSpPr/>
          <p:nvPr/>
        </p:nvGrpSpPr>
        <p:grpSpPr>
          <a:xfrm>
            <a:off x="1607975" y="3924300"/>
            <a:ext cx="6158009" cy="2974379"/>
            <a:chOff x="1841497" y="4356120"/>
            <a:chExt cx="8210682" cy="396583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1B4FBA-1ECE-4567-8C79-FA19B8B3488B}"/>
                </a:ext>
              </a:extLst>
            </p:cNvPr>
            <p:cNvSpPr/>
            <p:nvPr/>
          </p:nvSpPr>
          <p:spPr>
            <a:xfrm rot="19434425">
              <a:off x="1841497" y="5123054"/>
              <a:ext cx="1280693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JOHNSON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052B56-984E-4C39-85E5-A27AFF235FB0}"/>
                </a:ext>
              </a:extLst>
            </p:cNvPr>
            <p:cNvSpPr/>
            <p:nvPr/>
          </p:nvSpPr>
          <p:spPr>
            <a:xfrm>
              <a:off x="9197133" y="4356120"/>
              <a:ext cx="682239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PNCA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634FC8-8687-40AD-977A-16E0B7B8EBF1}"/>
                </a:ext>
              </a:extLst>
            </p:cNvPr>
            <p:cNvSpPr/>
            <p:nvPr/>
          </p:nvSpPr>
          <p:spPr>
            <a:xfrm rot="1958014">
              <a:off x="9109185" y="6807269"/>
              <a:ext cx="942994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PARK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6FEC03D-0FAB-4C8D-A812-80AC5082A83F}"/>
                </a:ext>
              </a:extLst>
            </p:cNvPr>
            <p:cNvSpPr/>
            <p:nvPr/>
          </p:nvSpPr>
          <p:spPr>
            <a:xfrm rot="2223473">
              <a:off x="7675222" y="8014181"/>
              <a:ext cx="831852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9TH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76A325B-195D-4240-A173-E31892C4C662}"/>
                </a:ext>
              </a:extLst>
            </p:cNvPr>
            <p:cNvSpPr/>
            <p:nvPr/>
          </p:nvSpPr>
          <p:spPr>
            <a:xfrm rot="19238068">
              <a:off x="4644322" y="7441125"/>
              <a:ext cx="945131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HOYT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0465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DCA5A-33E0-4CD1-A66F-D9399D9A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9D1E0-4F02-4A3A-A9C1-B3C822E95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Plan View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7ACC4-5FEC-4207-9DFF-6628DDDFE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72" y="0"/>
            <a:ext cx="6256990" cy="70080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C9ECE1B-A97D-4A73-B023-B3857E828991}"/>
              </a:ext>
            </a:extLst>
          </p:cNvPr>
          <p:cNvGrpSpPr/>
          <p:nvPr/>
        </p:nvGrpSpPr>
        <p:grpSpPr>
          <a:xfrm>
            <a:off x="2171700" y="717804"/>
            <a:ext cx="5670510" cy="6206296"/>
            <a:chOff x="2171700" y="717804"/>
            <a:chExt cx="5670510" cy="620629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B54A1F-2F62-46FD-99C2-11D0498AA35C}"/>
                </a:ext>
              </a:extLst>
            </p:cNvPr>
            <p:cNvSpPr/>
            <p:nvPr/>
          </p:nvSpPr>
          <p:spPr>
            <a:xfrm>
              <a:off x="2171700" y="1562100"/>
              <a:ext cx="93166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LOVEJOY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5B08A66-8AE6-4F3A-ABFB-1132DD0C501B}"/>
                </a:ext>
              </a:extLst>
            </p:cNvPr>
            <p:cNvSpPr/>
            <p:nvPr/>
          </p:nvSpPr>
          <p:spPr>
            <a:xfrm>
              <a:off x="2171700" y="3238500"/>
              <a:ext cx="96051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JOHNSON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E286EFD-53D0-4B7E-999D-A70F22223D26}"/>
                </a:ext>
              </a:extLst>
            </p:cNvPr>
            <p:cNvSpPr/>
            <p:nvPr/>
          </p:nvSpPr>
          <p:spPr>
            <a:xfrm>
              <a:off x="2171700" y="5083343"/>
              <a:ext cx="708848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HOYT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2F5BF57-A7D4-4A3F-BA93-FA4C31D5BCBE}"/>
                </a:ext>
              </a:extLst>
            </p:cNvPr>
            <p:cNvSpPr/>
            <p:nvPr/>
          </p:nvSpPr>
          <p:spPr>
            <a:xfrm>
              <a:off x="2171700" y="5715000"/>
              <a:ext cx="82266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GLISAN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32C763C-F487-4E1A-9452-C92E9EE3CEE1}"/>
                </a:ext>
              </a:extLst>
            </p:cNvPr>
            <p:cNvSpPr/>
            <p:nvPr/>
          </p:nvSpPr>
          <p:spPr>
            <a:xfrm rot="16200000">
              <a:off x="4647555" y="6141919"/>
              <a:ext cx="62388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9TH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3DFED0-8662-48F5-8462-0BE0FB54E12A}"/>
                </a:ext>
              </a:extLst>
            </p:cNvPr>
            <p:cNvSpPr/>
            <p:nvPr/>
          </p:nvSpPr>
          <p:spPr>
            <a:xfrm rot="16200000">
              <a:off x="5994766" y="6204305"/>
              <a:ext cx="62709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8TH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E05AAB7-FD5C-4F00-BEC4-55A4D76851AC}"/>
                </a:ext>
              </a:extLst>
            </p:cNvPr>
            <p:cNvSpPr/>
            <p:nvPr/>
          </p:nvSpPr>
          <p:spPr>
            <a:xfrm rot="16200000">
              <a:off x="6615046" y="6280334"/>
              <a:ext cx="105670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BROADWAY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E65533E-1464-4B83-A62B-489A8554B00B}"/>
                </a:ext>
              </a:extLst>
            </p:cNvPr>
            <p:cNvSpPr/>
            <p:nvPr/>
          </p:nvSpPr>
          <p:spPr>
            <a:xfrm>
              <a:off x="6431284" y="5193563"/>
              <a:ext cx="51167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PNCA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48E708E-ABBB-41D6-B33E-0DA09B97B7B6}"/>
                </a:ext>
              </a:extLst>
            </p:cNvPr>
            <p:cNvSpPr/>
            <p:nvPr/>
          </p:nvSpPr>
          <p:spPr>
            <a:xfrm>
              <a:off x="7220218" y="4448830"/>
              <a:ext cx="43635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b="1" dirty="0"/>
                <a:t>BCC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63898FA-440C-4234-9B9D-608760EDC0B9}"/>
                </a:ext>
              </a:extLst>
            </p:cNvPr>
            <p:cNvSpPr/>
            <p:nvPr/>
          </p:nvSpPr>
          <p:spPr>
            <a:xfrm rot="16200000">
              <a:off x="7345920" y="4450608"/>
              <a:ext cx="76174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MULT. CO.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A516D22-47B8-4C1D-8CAE-DAAEC6C1C678}"/>
                </a:ext>
              </a:extLst>
            </p:cNvPr>
            <p:cNvSpPr/>
            <p:nvPr/>
          </p:nvSpPr>
          <p:spPr>
            <a:xfrm>
              <a:off x="2171700" y="4076700"/>
              <a:ext cx="79220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IRVING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8DD9F2-FE0A-4FF6-8B88-A806CA6F7DF1}"/>
                </a:ext>
              </a:extLst>
            </p:cNvPr>
            <p:cNvSpPr/>
            <p:nvPr/>
          </p:nvSpPr>
          <p:spPr>
            <a:xfrm>
              <a:off x="2171700" y="6553200"/>
              <a:ext cx="101021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FLANDERS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9404DF9-0FB1-4913-B146-43D6504F39ED}"/>
                </a:ext>
              </a:extLst>
            </p:cNvPr>
            <p:cNvSpPr/>
            <p:nvPr/>
          </p:nvSpPr>
          <p:spPr>
            <a:xfrm>
              <a:off x="2171700" y="2372868"/>
              <a:ext cx="93807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KEARNEY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EE86901-0F1D-4650-9117-A495968BBCDD}"/>
                </a:ext>
              </a:extLst>
            </p:cNvPr>
            <p:cNvSpPr/>
            <p:nvPr/>
          </p:nvSpPr>
          <p:spPr>
            <a:xfrm>
              <a:off x="3964641" y="717804"/>
              <a:ext cx="103265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MARSHALL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A52011B-E74D-4AF8-8335-C45385E554D1}"/>
              </a:ext>
            </a:extLst>
          </p:cNvPr>
          <p:cNvSpPr/>
          <p:nvPr/>
        </p:nvSpPr>
        <p:spPr>
          <a:xfrm rot="16200000">
            <a:off x="5439596" y="6177778"/>
            <a:ext cx="7072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NW PARK</a:t>
            </a:r>
          </a:p>
        </p:txBody>
      </p:sp>
    </p:spTree>
    <p:extLst>
      <p:ext uri="{BB962C8B-B14F-4D97-AF65-F5344CB8AC3E}">
        <p14:creationId xmlns:p14="http://schemas.microsoft.com/office/powerpoint/2010/main" val="1165414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F92CCE-2993-44C1-95DE-6984A7F76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1" t="10610" r="1168" b="691"/>
          <a:stretch/>
        </p:blipFill>
        <p:spPr>
          <a:xfrm>
            <a:off x="2080702" y="3657600"/>
            <a:ext cx="3505200" cy="25048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BCE8D-C6C1-4AAC-BA65-747C440EA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0"/>
            <a:ext cx="4103131" cy="61643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4AF1479-248A-42D9-95C0-9EC8A73D5782}"/>
              </a:ext>
            </a:extLst>
          </p:cNvPr>
          <p:cNvSpPr/>
          <p:nvPr/>
        </p:nvSpPr>
        <p:spPr>
          <a:xfrm>
            <a:off x="5676900" y="5132888"/>
            <a:ext cx="3314700" cy="3048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C8A81-2820-4D62-B81B-FEB85C655C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4223" r="11600" b="861"/>
          <a:stretch/>
        </p:blipFill>
        <p:spPr>
          <a:xfrm>
            <a:off x="2080702" y="990600"/>
            <a:ext cx="3505199" cy="2568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DCA5A-33E0-4CD1-A66F-D9399D9A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9D1E0-4F02-4A3A-A9C1-B3C822E95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998220"/>
            <a:ext cx="8534400" cy="601980"/>
          </a:xfrm>
        </p:spPr>
        <p:txBody>
          <a:bodyPr/>
          <a:lstStyle/>
          <a:p>
            <a:r>
              <a:rPr lang="en-US" dirty="0"/>
              <a:t>Key themes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207906-E3AF-4ABE-8E81-3A7D1526C1D7}"/>
              </a:ext>
            </a:extLst>
          </p:cNvPr>
          <p:cNvSpPr/>
          <p:nvPr/>
        </p:nvSpPr>
        <p:spPr>
          <a:xfrm>
            <a:off x="2080702" y="4741277"/>
            <a:ext cx="3505200" cy="3048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C0A7EC-0FFF-4C54-8864-A5F7A8D4E792}"/>
              </a:ext>
            </a:extLst>
          </p:cNvPr>
          <p:cNvSpPr/>
          <p:nvPr/>
        </p:nvSpPr>
        <p:spPr>
          <a:xfrm>
            <a:off x="2019300" y="4724400"/>
            <a:ext cx="3581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</a:pPr>
            <a:r>
              <a:rPr lang="en-US" sz="1600" b="1" dirty="0">
                <a:solidFill>
                  <a:schemeClr val="bg1"/>
                </a:solidFill>
              </a:rPr>
              <a:t>UNION STATION/ PUBLIC SQUARE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76F6D1-6DF6-4FF6-9EC4-C32AB4A3F761}"/>
              </a:ext>
            </a:extLst>
          </p:cNvPr>
          <p:cNvSpPr/>
          <p:nvPr/>
        </p:nvSpPr>
        <p:spPr>
          <a:xfrm>
            <a:off x="5681938" y="5116011"/>
            <a:ext cx="2000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b="1" dirty="0">
                <a:solidFill>
                  <a:schemeClr val="bg1"/>
                </a:solidFill>
              </a:rPr>
              <a:t>CULTURE ALLEYS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68601C-7587-48BF-915C-2F1854275BB1}"/>
              </a:ext>
            </a:extLst>
          </p:cNvPr>
          <p:cNvSpPr/>
          <p:nvPr/>
        </p:nvSpPr>
        <p:spPr>
          <a:xfrm>
            <a:off x="2080701" y="1375378"/>
            <a:ext cx="3505200" cy="3048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375AE2-C20B-4F95-88D4-7806053CF488}"/>
              </a:ext>
            </a:extLst>
          </p:cNvPr>
          <p:cNvSpPr/>
          <p:nvPr/>
        </p:nvSpPr>
        <p:spPr>
          <a:xfrm>
            <a:off x="2042601" y="1358501"/>
            <a:ext cx="32429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</a:pPr>
            <a:r>
              <a:rPr lang="en-US" sz="1600" b="1" dirty="0">
                <a:solidFill>
                  <a:schemeClr val="bg1"/>
                </a:solidFill>
              </a:rPr>
              <a:t>INCREMENTAL DEVELOPMENT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E85FF3-D1D8-45CA-A43E-5FE4D4000303}"/>
              </a:ext>
            </a:extLst>
          </p:cNvPr>
          <p:cNvSpPr/>
          <p:nvPr/>
        </p:nvSpPr>
        <p:spPr>
          <a:xfrm>
            <a:off x="612497" y="1606812"/>
            <a:ext cx="1097280" cy="1097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Link Old Town/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Chinatown to Pearl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C063E6-CA25-4C4D-8AF5-262899CD531B}"/>
              </a:ext>
            </a:extLst>
          </p:cNvPr>
          <p:cNvSpPr/>
          <p:nvPr/>
        </p:nvSpPr>
        <p:spPr>
          <a:xfrm>
            <a:off x="612497" y="2759594"/>
            <a:ext cx="1097280" cy="1097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Independent Retail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67D1BC-D9D5-4A10-9338-92F58E5A08E3}"/>
              </a:ext>
            </a:extLst>
          </p:cNvPr>
          <p:cNvSpPr/>
          <p:nvPr/>
        </p:nvSpPr>
        <p:spPr>
          <a:xfrm>
            <a:off x="612497" y="3912376"/>
            <a:ext cx="1097280" cy="1097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Community Market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972739-70A1-4B48-973A-950369C57FA6}"/>
              </a:ext>
            </a:extLst>
          </p:cNvPr>
          <p:cNvSpPr/>
          <p:nvPr/>
        </p:nvSpPr>
        <p:spPr>
          <a:xfrm>
            <a:off x="612497" y="5065159"/>
            <a:ext cx="1097280" cy="1097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Pocket Parks</a:t>
            </a:r>
          </a:p>
        </p:txBody>
      </p:sp>
    </p:spTree>
    <p:extLst>
      <p:ext uri="{BB962C8B-B14F-4D97-AF65-F5344CB8AC3E}">
        <p14:creationId xmlns:p14="http://schemas.microsoft.com/office/powerpoint/2010/main" val="2249854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6104EA-6E02-4B40-BA12-AD749094C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9800" cy="7372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DCA5A-33E0-4CD1-A66F-D9399D9A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DISCOVERY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9D1E0-4F02-4A3A-A9C1-B3C822E95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Axon View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C0FEAD-ACD4-4301-830D-610788947E83}"/>
              </a:ext>
            </a:extLst>
          </p:cNvPr>
          <p:cNvGrpSpPr/>
          <p:nvPr/>
        </p:nvGrpSpPr>
        <p:grpSpPr>
          <a:xfrm>
            <a:off x="1377210" y="457200"/>
            <a:ext cx="7847036" cy="6441479"/>
            <a:chOff x="1533810" y="-266679"/>
            <a:chExt cx="10462719" cy="85886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A210D-56FF-4213-B270-0B9316CD1E71}"/>
                </a:ext>
              </a:extLst>
            </p:cNvPr>
            <p:cNvSpPr/>
            <p:nvPr/>
          </p:nvSpPr>
          <p:spPr>
            <a:xfrm rot="19794207">
              <a:off x="1533810" y="2589229"/>
              <a:ext cx="1242221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LOVEJOY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89731C4-E3D0-4565-BA42-E6F028FA03EC}"/>
                </a:ext>
              </a:extLst>
            </p:cNvPr>
            <p:cNvSpPr/>
            <p:nvPr/>
          </p:nvSpPr>
          <p:spPr>
            <a:xfrm rot="1717580">
              <a:off x="6644748" y="2896816"/>
              <a:ext cx="1408934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BROADWAY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10C6F8-CD18-44E0-983A-AB4EBED85988}"/>
                </a:ext>
              </a:extLst>
            </p:cNvPr>
            <p:cNvSpPr/>
            <p:nvPr/>
          </p:nvSpPr>
          <p:spPr>
            <a:xfrm rot="17070853">
              <a:off x="4154655" y="458093"/>
              <a:ext cx="1757319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BROADWAY BRIDGE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2C0052-2EF3-473E-9B67-D550FBC53D13}"/>
                </a:ext>
              </a:extLst>
            </p:cNvPr>
            <p:cNvSpPr/>
            <p:nvPr/>
          </p:nvSpPr>
          <p:spPr>
            <a:xfrm rot="19434425">
              <a:off x="1841497" y="5123054"/>
              <a:ext cx="1280693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JOHNSON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4AF1AE6-39EC-4259-B8A7-C01C764A00FB}"/>
                </a:ext>
              </a:extLst>
            </p:cNvPr>
            <p:cNvSpPr/>
            <p:nvPr/>
          </p:nvSpPr>
          <p:spPr>
            <a:xfrm>
              <a:off x="9197133" y="4356120"/>
              <a:ext cx="682239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PNCA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E6AD53-C064-4497-A9C9-9A9CCD2F0C05}"/>
                </a:ext>
              </a:extLst>
            </p:cNvPr>
            <p:cNvSpPr/>
            <p:nvPr/>
          </p:nvSpPr>
          <p:spPr>
            <a:xfrm rot="1958014">
              <a:off x="9109185" y="6807269"/>
              <a:ext cx="942994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PARK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5B39017-5F62-44EB-9524-7B9C041745DE}"/>
                </a:ext>
              </a:extLst>
            </p:cNvPr>
            <p:cNvSpPr/>
            <p:nvPr/>
          </p:nvSpPr>
          <p:spPr>
            <a:xfrm rot="1595253">
              <a:off x="10615380" y="3683724"/>
              <a:ext cx="1381149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TRANSIT MALL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A9FB0C-CE0B-4EE0-9638-5FE873768192}"/>
                </a:ext>
              </a:extLst>
            </p:cNvPr>
            <p:cNvSpPr/>
            <p:nvPr/>
          </p:nvSpPr>
          <p:spPr>
            <a:xfrm rot="2223473">
              <a:off x="7675222" y="8014181"/>
              <a:ext cx="831852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9TH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255128A-EBD8-440E-8ACB-773DC121B0BF}"/>
                </a:ext>
              </a:extLst>
            </p:cNvPr>
            <p:cNvSpPr/>
            <p:nvPr/>
          </p:nvSpPr>
          <p:spPr>
            <a:xfrm rot="19238068">
              <a:off x="4644322" y="7441125"/>
              <a:ext cx="945131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HOYT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2637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987DA2-743F-4637-B18F-C0B66B199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827514" cy="7370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DCA5A-33E0-4CD1-A66F-D9399D9A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DISCOVERY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9D1E0-4F02-4A3A-A9C1-B3C822E95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Building Massing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8BF211-487B-487A-AE2E-20B98619B726}"/>
              </a:ext>
            </a:extLst>
          </p:cNvPr>
          <p:cNvGrpSpPr/>
          <p:nvPr/>
        </p:nvGrpSpPr>
        <p:grpSpPr>
          <a:xfrm>
            <a:off x="1607975" y="3924300"/>
            <a:ext cx="6158009" cy="2974379"/>
            <a:chOff x="1841497" y="4356120"/>
            <a:chExt cx="8210682" cy="39658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B1C4380-A8B6-432A-945B-1A447B8B2DB7}"/>
                </a:ext>
              </a:extLst>
            </p:cNvPr>
            <p:cNvSpPr/>
            <p:nvPr/>
          </p:nvSpPr>
          <p:spPr>
            <a:xfrm rot="19434425">
              <a:off x="1841497" y="5123054"/>
              <a:ext cx="1280693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JOHNSON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00BD7A5-2F84-4E10-9550-937372DD1A0B}"/>
                </a:ext>
              </a:extLst>
            </p:cNvPr>
            <p:cNvSpPr/>
            <p:nvPr/>
          </p:nvSpPr>
          <p:spPr>
            <a:xfrm>
              <a:off x="9197133" y="4356120"/>
              <a:ext cx="682239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PNCA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E4D2AD9-8100-404C-B9F6-F800DC950B40}"/>
                </a:ext>
              </a:extLst>
            </p:cNvPr>
            <p:cNvSpPr/>
            <p:nvPr/>
          </p:nvSpPr>
          <p:spPr>
            <a:xfrm rot="1958014">
              <a:off x="9109185" y="6807269"/>
              <a:ext cx="942994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PARK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2F981B-BEBB-4271-BD73-7FF53D01FB87}"/>
                </a:ext>
              </a:extLst>
            </p:cNvPr>
            <p:cNvSpPr/>
            <p:nvPr/>
          </p:nvSpPr>
          <p:spPr>
            <a:xfrm rot="2223473">
              <a:off x="7675222" y="8014181"/>
              <a:ext cx="831852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9TH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D0724A-F169-4234-A073-2A13C63701FD}"/>
                </a:ext>
              </a:extLst>
            </p:cNvPr>
            <p:cNvSpPr/>
            <p:nvPr/>
          </p:nvSpPr>
          <p:spPr>
            <a:xfrm rot="19238068">
              <a:off x="4644322" y="7441125"/>
              <a:ext cx="945131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HOYT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2886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000238-2D78-4F11-9B82-0A7FEB762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72" y="0"/>
            <a:ext cx="6256990" cy="7008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DCA5A-33E0-4CD1-A66F-D9399D9A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9D1E0-4F02-4A3A-A9C1-B3C822E95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Plan View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E95C4C4-26DF-428F-90B3-3D8AA4B360EB}"/>
              </a:ext>
            </a:extLst>
          </p:cNvPr>
          <p:cNvGrpSpPr/>
          <p:nvPr/>
        </p:nvGrpSpPr>
        <p:grpSpPr>
          <a:xfrm>
            <a:off x="2171700" y="717804"/>
            <a:ext cx="5670510" cy="6206296"/>
            <a:chOff x="2171700" y="717804"/>
            <a:chExt cx="5670510" cy="620629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07F83C1-9337-4369-B3C0-82A9ECC8C4D8}"/>
                </a:ext>
              </a:extLst>
            </p:cNvPr>
            <p:cNvSpPr/>
            <p:nvPr/>
          </p:nvSpPr>
          <p:spPr>
            <a:xfrm>
              <a:off x="2171700" y="1562100"/>
              <a:ext cx="93166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LOVEJOY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A66CC34-BCFA-4666-B8C4-5BAC7A1C2D26}"/>
                </a:ext>
              </a:extLst>
            </p:cNvPr>
            <p:cNvSpPr/>
            <p:nvPr/>
          </p:nvSpPr>
          <p:spPr>
            <a:xfrm>
              <a:off x="2171700" y="3238500"/>
              <a:ext cx="96051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JOHNSON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0A2D872-6194-4A39-A789-170D531FD80C}"/>
                </a:ext>
              </a:extLst>
            </p:cNvPr>
            <p:cNvSpPr/>
            <p:nvPr/>
          </p:nvSpPr>
          <p:spPr>
            <a:xfrm>
              <a:off x="2171700" y="5083343"/>
              <a:ext cx="708848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HOYT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482C924-32C5-4772-8707-D96B8F38150E}"/>
                </a:ext>
              </a:extLst>
            </p:cNvPr>
            <p:cNvSpPr/>
            <p:nvPr/>
          </p:nvSpPr>
          <p:spPr>
            <a:xfrm>
              <a:off x="2171700" y="5715000"/>
              <a:ext cx="82266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GLISAN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041019F-2F5A-4905-9266-938C01F14A47}"/>
                </a:ext>
              </a:extLst>
            </p:cNvPr>
            <p:cNvSpPr/>
            <p:nvPr/>
          </p:nvSpPr>
          <p:spPr>
            <a:xfrm rot="16200000">
              <a:off x="4647555" y="6141919"/>
              <a:ext cx="62388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9TH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BE6BC9-CDFD-4E9C-8880-97DDDF9B2B55}"/>
                </a:ext>
              </a:extLst>
            </p:cNvPr>
            <p:cNvSpPr/>
            <p:nvPr/>
          </p:nvSpPr>
          <p:spPr>
            <a:xfrm rot="16200000">
              <a:off x="5994766" y="6204305"/>
              <a:ext cx="62709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8TH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D5CCCAE-4B69-466B-856E-AFA921FA9DD2}"/>
                </a:ext>
              </a:extLst>
            </p:cNvPr>
            <p:cNvSpPr/>
            <p:nvPr/>
          </p:nvSpPr>
          <p:spPr>
            <a:xfrm rot="16200000">
              <a:off x="6615046" y="6280334"/>
              <a:ext cx="105670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BROADWAY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5B316D0-AF98-4EE7-962E-C8DE2DCC2E7F}"/>
                </a:ext>
              </a:extLst>
            </p:cNvPr>
            <p:cNvSpPr/>
            <p:nvPr/>
          </p:nvSpPr>
          <p:spPr>
            <a:xfrm>
              <a:off x="6431284" y="5193563"/>
              <a:ext cx="51167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PNCA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DE8669F-7DBF-4EB6-A313-2511890455C7}"/>
                </a:ext>
              </a:extLst>
            </p:cNvPr>
            <p:cNvSpPr/>
            <p:nvPr/>
          </p:nvSpPr>
          <p:spPr>
            <a:xfrm>
              <a:off x="7220218" y="4448830"/>
              <a:ext cx="43635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b="1" dirty="0"/>
                <a:t>BCC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1A7B34-2CE7-40ED-B6BF-C9A1FAEAE831}"/>
                </a:ext>
              </a:extLst>
            </p:cNvPr>
            <p:cNvSpPr/>
            <p:nvPr/>
          </p:nvSpPr>
          <p:spPr>
            <a:xfrm rot="16200000">
              <a:off x="7345920" y="4450608"/>
              <a:ext cx="76174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MULT. CO.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52A0F3A-3358-4659-9CBA-ACB4DBFBDA6F}"/>
                </a:ext>
              </a:extLst>
            </p:cNvPr>
            <p:cNvSpPr/>
            <p:nvPr/>
          </p:nvSpPr>
          <p:spPr>
            <a:xfrm>
              <a:off x="2171700" y="4076700"/>
              <a:ext cx="79220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IRVING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7EF3D63-97F8-4C73-9406-E5676A8E6B0F}"/>
                </a:ext>
              </a:extLst>
            </p:cNvPr>
            <p:cNvSpPr/>
            <p:nvPr/>
          </p:nvSpPr>
          <p:spPr>
            <a:xfrm>
              <a:off x="2171700" y="6553200"/>
              <a:ext cx="101021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FLANDERS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CDE5A60-2045-4B5A-9DF2-415A15CE7A7B}"/>
                </a:ext>
              </a:extLst>
            </p:cNvPr>
            <p:cNvSpPr/>
            <p:nvPr/>
          </p:nvSpPr>
          <p:spPr>
            <a:xfrm>
              <a:off x="2171700" y="2372868"/>
              <a:ext cx="93807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KEARNEY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EFFB83-FFEB-4706-A25D-B0A8644510E3}"/>
                </a:ext>
              </a:extLst>
            </p:cNvPr>
            <p:cNvSpPr/>
            <p:nvPr/>
          </p:nvSpPr>
          <p:spPr>
            <a:xfrm>
              <a:off x="4009465" y="717804"/>
              <a:ext cx="103265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NW MARSHALL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9676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:\Projects\CC-URAs\RD\Projects\Broadway Corridor\2_Scoping\13. Communications Strategy\Style Guide and Assets\Site Map\JPG\Large\Broadway Corridor_Map_Horizontal_Lar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0"/>
          <a:stretch/>
        </p:blipFill>
        <p:spPr bwMode="auto">
          <a:xfrm>
            <a:off x="-4483" y="-45720"/>
            <a:ext cx="9148483" cy="70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2628900" y="2102017"/>
            <a:ext cx="1374651" cy="2070159"/>
          </a:xfrm>
          <a:custGeom>
            <a:avLst/>
            <a:gdLst>
              <a:gd name="connsiteX0" fmla="*/ 0 w 1066800"/>
              <a:gd name="connsiteY0" fmla="*/ 6350 h 1606550"/>
              <a:gd name="connsiteX1" fmla="*/ 342900 w 1066800"/>
              <a:gd name="connsiteY1" fmla="*/ 0 h 1606550"/>
              <a:gd name="connsiteX2" fmla="*/ 1028700 w 1066800"/>
              <a:gd name="connsiteY2" fmla="*/ 139700 h 1606550"/>
              <a:gd name="connsiteX3" fmla="*/ 1066800 w 1066800"/>
              <a:gd name="connsiteY3" fmla="*/ 1587500 h 1606550"/>
              <a:gd name="connsiteX4" fmla="*/ 50800 w 1066800"/>
              <a:gd name="connsiteY4" fmla="*/ 1606550 h 1606550"/>
              <a:gd name="connsiteX5" fmla="*/ 0 w 1066800"/>
              <a:gd name="connsiteY5" fmla="*/ 6350 h 160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800" h="1606550">
                <a:moveTo>
                  <a:pt x="0" y="6350"/>
                </a:moveTo>
                <a:lnTo>
                  <a:pt x="342900" y="0"/>
                </a:lnTo>
                <a:lnTo>
                  <a:pt x="1028700" y="139700"/>
                </a:lnTo>
                <a:lnTo>
                  <a:pt x="1066800" y="1587500"/>
                </a:lnTo>
                <a:lnTo>
                  <a:pt x="50800" y="1606550"/>
                </a:lnTo>
                <a:lnTo>
                  <a:pt x="0" y="635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C7220F-27A2-464F-8965-37FE39B8D91D}"/>
              </a:ext>
            </a:extLst>
          </p:cNvPr>
          <p:cNvSpPr/>
          <p:nvPr/>
        </p:nvSpPr>
        <p:spPr>
          <a:xfrm>
            <a:off x="2705100" y="3619500"/>
            <a:ext cx="1283090" cy="403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/>
                <a:ea typeface="+mn-ea"/>
                <a:cs typeface="+mn-cs"/>
              </a:rPr>
              <a:t>Master Plan Study Area</a:t>
            </a:r>
          </a:p>
        </p:txBody>
      </p:sp>
    </p:spTree>
    <p:extLst>
      <p:ext uri="{BB962C8B-B14F-4D97-AF65-F5344CB8AC3E}">
        <p14:creationId xmlns:p14="http://schemas.microsoft.com/office/powerpoint/2010/main" val="2003564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A5B9332C-14C6-4FF3-9790-7C2F63BC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352800"/>
            <a:ext cx="6610350" cy="494399"/>
          </a:xfrm>
        </p:spPr>
        <p:txBody>
          <a:bodyPr/>
          <a:lstStyle/>
          <a:p>
            <a:r>
              <a:rPr lang="en-US" dirty="0"/>
              <a:t>Feedback to Date </a:t>
            </a:r>
          </a:p>
        </p:txBody>
      </p:sp>
    </p:spTree>
    <p:extLst>
      <p:ext uri="{BB962C8B-B14F-4D97-AF65-F5344CB8AC3E}">
        <p14:creationId xmlns:p14="http://schemas.microsoft.com/office/powerpoint/2010/main" val="3734226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A3395E-228A-4424-9F33-306B78A6A2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53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dirty="0"/>
              <a:t>WHAT WE’VE HEARD…</a:t>
            </a:r>
            <a:endParaRPr lang="en-US" sz="4400" b="1" i="0" u="none" strike="noStrike" cap="none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1" name="Google Shape;191;p36"/>
          <p:cNvSpPr txBox="1">
            <a:spLocks noGrp="1"/>
          </p:cNvSpPr>
          <p:nvPr>
            <p:ph type="body" idx="2"/>
          </p:nvPr>
        </p:nvSpPr>
        <p:spPr>
          <a:xfrm>
            <a:off x="266700" y="1164337"/>
            <a:ext cx="8255508" cy="54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200" dirty="0"/>
              <a:t>Open Space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Prefer 1 or 2 multi-purpose public spaces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Distributed public space feels private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Consider maintenance and operations needs and partnerships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Ensure flexible use of public realm vs single purpose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Need intentional and thoughtful terminus to Park Blocks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All three concepts should integrate active recreation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Green Loop should be centrally located and may require an interim approach until later phases of development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The change in grade allows opportunity for roof spaces to have active uses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Need an iconic public art strategy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indent="0"/>
            <a:endParaRPr lang="en-US" sz="2000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lvl="0" indent="0"/>
            <a:endParaRPr lang="en-US" sz="1800" dirty="0"/>
          </a:p>
          <a:p>
            <a:pPr marL="514350" lvl="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14350" lvl="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14350" lvl="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141170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A3395E-228A-4424-9F33-306B78A6A2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53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dirty="0"/>
              <a:t>WHAT WE’VE HEARD…</a:t>
            </a:r>
            <a:endParaRPr lang="en-US" sz="4400" b="1" i="0" u="none" strike="noStrike" cap="none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1" name="Google Shape;191;p36"/>
          <p:cNvSpPr txBox="1">
            <a:spLocks noGrp="1"/>
          </p:cNvSpPr>
          <p:nvPr>
            <p:ph type="body" idx="2"/>
          </p:nvPr>
        </p:nvSpPr>
        <p:spPr>
          <a:xfrm>
            <a:off x="-211775" y="962316"/>
            <a:ext cx="5767151" cy="54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200" dirty="0"/>
              <a:t>Open Space</a:t>
            </a:r>
            <a:endParaRPr lang="en-US" sz="20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Mixed input on “Nature”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Strongest sense of place and unique identity; like urban forest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Challenging to phase and won’t feel complete until fully implemented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Doesn’t feel safe and is not universally culturally inviting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Reduce features that inhibit flexible use of space</a:t>
            </a:r>
          </a:p>
          <a:p>
            <a:pPr marL="685800" lvl="1" indent="0"/>
            <a:endParaRPr lang="en-US" sz="16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Mixed input on Union Station plaza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Like the use of Union Station and plaza as a focal point / main attraction</a:t>
            </a:r>
            <a:endParaRPr lang="en-US" sz="2000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Feels too tucked away and disconnected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It is important for the public area under the viaduct to be activated 24-7 to feel safe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“Edge uses” are critical to successful open space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lvl="0" indent="0"/>
            <a:endParaRPr lang="en-US" sz="1800" dirty="0"/>
          </a:p>
          <a:p>
            <a:pPr marL="514350" lvl="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14350" lvl="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14350" lvl="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endParaRPr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E0B5D-5925-4B7A-B3EA-B621A5000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06" t="20506" r="21492" b="21664"/>
          <a:stretch/>
        </p:blipFill>
        <p:spPr>
          <a:xfrm>
            <a:off x="5629800" y="4211393"/>
            <a:ext cx="3439777" cy="2231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56FD0D-0093-4E72-A133-0457163005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75" t="18378" r="10268" b="25152"/>
          <a:stretch/>
        </p:blipFill>
        <p:spPr>
          <a:xfrm>
            <a:off x="5578713" y="1786278"/>
            <a:ext cx="3490864" cy="187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10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53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dirty="0"/>
              <a:t>WHAT WE’VE HEARD…</a:t>
            </a:r>
            <a:endParaRPr lang="en-US" sz="4400" b="1" i="0" u="none" strike="noStrike" cap="none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1" name="Google Shape;191;p36"/>
          <p:cNvSpPr txBox="1">
            <a:spLocks noGrp="1"/>
          </p:cNvSpPr>
          <p:nvPr>
            <p:ph type="body" idx="2"/>
          </p:nvPr>
        </p:nvSpPr>
        <p:spPr>
          <a:xfrm>
            <a:off x="379228" y="1181990"/>
            <a:ext cx="8572500" cy="499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indent="0"/>
            <a:r>
              <a:rPr lang="en-US" sz="2200" dirty="0"/>
              <a:t>Street Plan and Block Configuration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Johnson Street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Consider scheduled hours for service access and closure for pedestrian use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Important connector between Union Station, Boardwalk/Pearl park series, NW Portland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“Main Street” opportunity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Need to consider how Johnson bifurcates site and ensure northern portion does not feel private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A mixed-use street connection between NW Hoyt and NW Johnson is needed for site permeability, utility distribution and service access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indent="0"/>
            <a:endParaRPr lang="en-US" sz="1800" dirty="0"/>
          </a:p>
          <a:p>
            <a:pPr marL="514350" lvl="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18130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53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dirty="0"/>
              <a:t>WHAT WE’VE HEARD…</a:t>
            </a:r>
            <a:endParaRPr lang="en-US" sz="4400" b="1" i="0" u="none" strike="noStrike" cap="none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1" name="Google Shape;191;p36"/>
          <p:cNvSpPr txBox="1">
            <a:spLocks noGrp="1"/>
          </p:cNvSpPr>
          <p:nvPr>
            <p:ph type="body" idx="2"/>
          </p:nvPr>
        </p:nvSpPr>
        <p:spPr>
          <a:xfrm>
            <a:off x="379228" y="1181990"/>
            <a:ext cx="8572500" cy="499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indent="0"/>
            <a:r>
              <a:rPr lang="en-US" sz="2200" dirty="0"/>
              <a:t>Street Plan and Block Configuration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Breaking the standard street grid is interesting and inviting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Strengthen connectivity to Old Town / Chinatown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Need to further explore parking and loading access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Mixed input on parcel size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Smaller parcels feel inviting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Smaller parcels feel exclusive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Need flexibility for large employer opportunity / campus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Smaller parcels more accessible for local developers and investment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Smaller parcels better support incremental phasing and ability to adapt to market dynamics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indent="0"/>
            <a:endParaRPr lang="en-US" sz="1800" dirty="0"/>
          </a:p>
          <a:p>
            <a:pPr marL="514350" lvl="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297184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650666-FCE0-4A6A-AF59-F5F3158516A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53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dirty="0"/>
              <a:t>WHAT WE’VE HEARD…</a:t>
            </a:r>
            <a:endParaRPr lang="en-US" sz="4400" b="1" i="0" u="none" strike="noStrike" cap="none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1" name="Google Shape;191;p36"/>
          <p:cNvSpPr txBox="1">
            <a:spLocks noGrp="1"/>
          </p:cNvSpPr>
          <p:nvPr>
            <p:ph type="body" idx="2"/>
          </p:nvPr>
        </p:nvSpPr>
        <p:spPr>
          <a:xfrm>
            <a:off x="379228" y="1181990"/>
            <a:ext cx="8572500" cy="499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indent="0"/>
            <a:r>
              <a:rPr lang="en-US" sz="2200" dirty="0"/>
              <a:t>Height, Massing &amp; Orientation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Opportunity for singular iconic tall building combined with Broadway Bridge gateway and plaza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Irregular building form is interesting but is financially and functionally challenging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Consider framing of open space and axis of Broadway Bridge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Consider impact on adjacent uses and public realm including area under viaduct </a:t>
            </a:r>
          </a:p>
          <a:p>
            <a:pPr marL="228600" indent="0"/>
            <a:endParaRPr lang="en-US" sz="2000" dirty="0"/>
          </a:p>
          <a:p>
            <a:pPr marL="0" indent="0"/>
            <a:r>
              <a:rPr lang="en-US" sz="2200" dirty="0"/>
              <a:t>Implementation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Careful consideration of phasing and the ability for the area to be successful during any phase of development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Need ability to adapt to changes in market</a:t>
            </a:r>
          </a:p>
          <a:p>
            <a:pPr marL="0" indent="0"/>
            <a:endParaRPr lang="en-US" sz="2200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indent="0"/>
            <a:endParaRPr lang="en-US" sz="1800" dirty="0"/>
          </a:p>
          <a:p>
            <a:pPr marL="514350" lvl="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473907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63A1D5-B0B1-4E05-BBB7-84642ABFD5A3}"/>
              </a:ext>
            </a:extLst>
          </p:cNvPr>
          <p:cNvSpPr/>
          <p:nvPr/>
        </p:nvSpPr>
        <p:spPr>
          <a:xfrm>
            <a:off x="0" y="4401118"/>
            <a:ext cx="9144000" cy="2439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3F4C8-768B-414D-AA6D-84EFF72D5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128"/>
            <a:ext cx="8534400" cy="685800"/>
          </a:xfrm>
        </p:spPr>
        <p:txBody>
          <a:bodyPr/>
          <a:lstStyle/>
          <a:p>
            <a:r>
              <a:rPr lang="en-US" dirty="0"/>
              <a:t>MASTER PLAN INPUT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3C37C5-2F52-44D1-8AD8-39B2B6EA0417}"/>
              </a:ext>
            </a:extLst>
          </p:cNvPr>
          <p:cNvSpPr/>
          <p:nvPr/>
        </p:nvSpPr>
        <p:spPr>
          <a:xfrm>
            <a:off x="545905" y="4568550"/>
            <a:ext cx="853440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b="1" dirty="0"/>
              <a:t>What’s working and where do you have concern regarding: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Street plan and Block Configuration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Location, scale &amp; purpose of open spaces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Height, Massing &amp; Orientation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6A0F3-7025-4DB4-A991-40DAD72ED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" y="1123808"/>
            <a:ext cx="2926080" cy="3277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5A3853-943C-4B62-A5F4-2F7A78445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26" y="1123808"/>
            <a:ext cx="2926080" cy="3277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2274B9-FA13-4FA5-8440-D543D97F33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48" y="1123807"/>
            <a:ext cx="2926080" cy="32773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EE1696-CAB1-4570-A09D-9D48D9BC4B0C}"/>
              </a:ext>
            </a:extLst>
          </p:cNvPr>
          <p:cNvSpPr txBox="1"/>
          <p:nvPr/>
        </p:nvSpPr>
        <p:spPr>
          <a:xfrm>
            <a:off x="92470" y="813611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56600"/>
                </a:solidFill>
              </a:rPr>
              <a:t>Play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ACE74A-1FDB-4046-8B49-2E32096878BF}"/>
              </a:ext>
            </a:extLst>
          </p:cNvPr>
          <p:cNvSpPr txBox="1"/>
          <p:nvPr/>
        </p:nvSpPr>
        <p:spPr>
          <a:xfrm>
            <a:off x="3123347" y="814381"/>
            <a:ext cx="279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56600"/>
                </a:solidFill>
              </a:rPr>
              <a:t>Discovery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CE3826-F9E4-49FB-808C-D0BC8583C52D}"/>
              </a:ext>
            </a:extLst>
          </p:cNvPr>
          <p:cNvSpPr txBox="1"/>
          <p:nvPr/>
        </p:nvSpPr>
        <p:spPr>
          <a:xfrm>
            <a:off x="6125452" y="823813"/>
            <a:ext cx="284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56600"/>
                </a:solidFill>
              </a:rPr>
              <a:t>Nature</a:t>
            </a:r>
          </a:p>
        </p:txBody>
      </p:sp>
    </p:spTree>
    <p:extLst>
      <p:ext uri="{BB962C8B-B14F-4D97-AF65-F5344CB8AC3E}">
        <p14:creationId xmlns:p14="http://schemas.microsoft.com/office/powerpoint/2010/main" val="15759130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A5B9332C-14C6-4FF3-9790-7C2F63BC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352800"/>
            <a:ext cx="6610350" cy="494399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657996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6172200"/>
            <a:ext cx="9144000" cy="0"/>
          </a:xfrm>
          <a:prstGeom prst="line">
            <a:avLst/>
          </a:prstGeom>
          <a:ln w="6350">
            <a:solidFill>
              <a:srgbClr val="EAA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56600"/>
                </a:solidFill>
              </a:rPr>
              <a:t>NEXT STEPS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8AFC63-A385-4C44-882E-EA162F502DC5}"/>
              </a:ext>
            </a:extLst>
          </p:cNvPr>
          <p:cNvSpPr/>
          <p:nvPr/>
        </p:nvSpPr>
        <p:spPr>
          <a:xfrm>
            <a:off x="154112" y="1818025"/>
            <a:ext cx="886438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1800"/>
              </a:spcAft>
            </a:pPr>
            <a:r>
              <a:rPr lang="en-US" sz="2000" b="1" dirty="0">
                <a:solidFill>
                  <a:srgbClr val="383A35"/>
                </a:solidFill>
              </a:rPr>
              <a:t>Concept Alternatives Development</a:t>
            </a:r>
          </a:p>
          <a:p>
            <a:pPr marL="7429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83A35"/>
                </a:solidFill>
              </a:rPr>
              <a:t>Public Partners Technical Team Meeting		Nov 13</a:t>
            </a:r>
            <a:r>
              <a:rPr lang="en-US" sz="2000" baseline="30000" dirty="0">
                <a:solidFill>
                  <a:srgbClr val="383A35"/>
                </a:solidFill>
              </a:rPr>
              <a:t>th</a:t>
            </a:r>
            <a:r>
              <a:rPr lang="en-US" sz="2000" dirty="0">
                <a:solidFill>
                  <a:srgbClr val="383A35"/>
                </a:solidFill>
              </a:rPr>
              <a:t>, Dec 11</a:t>
            </a:r>
            <a:r>
              <a:rPr lang="en-US" sz="2000" baseline="30000" dirty="0">
                <a:solidFill>
                  <a:srgbClr val="383A35"/>
                </a:solidFill>
              </a:rPr>
              <a:t>th</a:t>
            </a:r>
            <a:r>
              <a:rPr lang="en-US" sz="2000" dirty="0">
                <a:solidFill>
                  <a:srgbClr val="383A35"/>
                </a:solidFill>
              </a:rPr>
              <a:t>    </a:t>
            </a:r>
          </a:p>
          <a:p>
            <a:pPr marL="741715" lvl="1" indent="-285750" defTabSz="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83A35"/>
                </a:solidFill>
              </a:rPr>
              <a:t>Design Commission: Pre-App Meeting		Late Nov / early Dec</a:t>
            </a:r>
          </a:p>
          <a:p>
            <a:pPr marL="741715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83A35"/>
                </a:solidFill>
              </a:rPr>
              <a:t>Steering Committee Meeting 				Nov 27</a:t>
            </a:r>
            <a:r>
              <a:rPr lang="en-US" sz="2000" baseline="30000" dirty="0">
                <a:solidFill>
                  <a:srgbClr val="383A35"/>
                </a:solidFill>
              </a:rPr>
              <a:t>th</a:t>
            </a:r>
            <a:r>
              <a:rPr lang="en-US" sz="2000" dirty="0">
                <a:solidFill>
                  <a:srgbClr val="383A35"/>
                </a:solidFill>
              </a:rPr>
              <a:t> </a:t>
            </a:r>
          </a:p>
          <a:p>
            <a:pPr marL="741715" lvl="1" indent="-285750" defTabSz="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83A35"/>
                </a:solidFill>
              </a:rPr>
              <a:t>Open House #3 								Nov 28</a:t>
            </a:r>
            <a:r>
              <a:rPr lang="en-US" sz="2000" baseline="30000" dirty="0">
                <a:solidFill>
                  <a:srgbClr val="383A35"/>
                </a:solidFill>
              </a:rPr>
              <a:t>th</a:t>
            </a:r>
            <a:r>
              <a:rPr lang="en-US" sz="2000" dirty="0">
                <a:solidFill>
                  <a:srgbClr val="383A35"/>
                </a:solidFill>
              </a:rPr>
              <a:t>    </a:t>
            </a:r>
          </a:p>
          <a:p>
            <a:pPr marL="741715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83A35"/>
                </a:solidFill>
              </a:rPr>
              <a:t>Design Commission: DAR #1 	 				Mid-December</a:t>
            </a:r>
          </a:p>
        </p:txBody>
      </p:sp>
    </p:spTree>
    <p:extLst>
      <p:ext uri="{BB962C8B-B14F-4D97-AF65-F5344CB8AC3E}">
        <p14:creationId xmlns:p14="http://schemas.microsoft.com/office/powerpoint/2010/main" val="31474885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8269EC0-8E8F-4865-BB5E-990140F732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5F564D08-7DF2-4783-8B95-8FDE76DB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168528"/>
            <a:ext cx="8534400" cy="6858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/>
              <a:t>Thank You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7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Box 111" descr="Milestone title">
            <a:extLst>
              <a:ext uri="{FF2B5EF4-FFF2-40B4-BE49-F238E27FC236}">
                <a16:creationId xmlns:a16="http://schemas.microsoft.com/office/drawing/2014/main" id="{05DF0F20-08D9-414A-AA9C-8663BCD53503}"/>
              </a:ext>
            </a:extLst>
          </p:cNvPr>
          <p:cNvSpPr txBox="1"/>
          <p:nvPr/>
        </p:nvSpPr>
        <p:spPr>
          <a:xfrm>
            <a:off x="5244925" y="2472968"/>
            <a:ext cx="1060100" cy="92666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numCol="1" rtlCol="0" anchor="ctr">
            <a:prstTxWarp prst="textArchUp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+mj-lt"/>
                <a:cs typeface="Courier New" panose="02070309020205020404" pitchFamily="49" charset="0"/>
              </a:rPr>
              <a:t>Development</a:t>
            </a:r>
          </a:p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+mj-lt"/>
                <a:cs typeface="Courier New" panose="02070309020205020404" pitchFamily="49" charset="0"/>
              </a:rPr>
              <a:t>Planning Begins</a:t>
            </a:r>
          </a:p>
        </p:txBody>
      </p:sp>
      <p:grpSp>
        <p:nvGrpSpPr>
          <p:cNvPr id="76" name="Group 75" descr="Roadmap shape with arrow head showing flow from left to right and top to bottom, with the arrow in the bottom right">
            <a:extLst>
              <a:ext uri="{FF2B5EF4-FFF2-40B4-BE49-F238E27FC236}">
                <a16:creationId xmlns:a16="http://schemas.microsoft.com/office/drawing/2014/main" id="{16763858-5DA2-4F91-8406-D66F5DC27D39}"/>
              </a:ext>
            </a:extLst>
          </p:cNvPr>
          <p:cNvGrpSpPr/>
          <p:nvPr/>
        </p:nvGrpSpPr>
        <p:grpSpPr>
          <a:xfrm>
            <a:off x="37749" y="-776041"/>
            <a:ext cx="7829705" cy="9043741"/>
            <a:chOff x="0" y="0"/>
            <a:chExt cx="9866789" cy="6356480"/>
          </a:xfrm>
        </p:grpSpPr>
        <p:sp>
          <p:nvSpPr>
            <p:cNvPr id="119" name="Rectangle 12" descr="Curvy line">
              <a:extLst>
                <a:ext uri="{FF2B5EF4-FFF2-40B4-BE49-F238E27FC236}">
                  <a16:creationId xmlns:a16="http://schemas.microsoft.com/office/drawing/2014/main" id="{65BDB798-9989-41F6-ADC7-8A1EBFAA6BCA}"/>
                </a:ext>
              </a:extLst>
            </p:cNvPr>
            <p:cNvSpPr/>
            <p:nvPr/>
          </p:nvSpPr>
          <p:spPr>
            <a:xfrm>
              <a:off x="0" y="0"/>
              <a:ext cx="8178985" cy="6356480"/>
            </a:xfrm>
            <a:custGeom>
              <a:avLst/>
              <a:gdLst>
                <a:gd name="connsiteX0" fmla="*/ 0 w 685800"/>
                <a:gd name="connsiteY0" fmla="*/ 0 h 3781425"/>
                <a:gd name="connsiteX1" fmla="*/ 685800 w 685800"/>
                <a:gd name="connsiteY1" fmla="*/ 0 h 3781425"/>
                <a:gd name="connsiteX2" fmla="*/ 685800 w 685800"/>
                <a:gd name="connsiteY2" fmla="*/ 3781425 h 3781425"/>
                <a:gd name="connsiteX3" fmla="*/ 0 w 685800"/>
                <a:gd name="connsiteY3" fmla="*/ 3781425 h 3781425"/>
                <a:gd name="connsiteX4" fmla="*/ 0 w 685800"/>
                <a:gd name="connsiteY4" fmla="*/ 0 h 3781425"/>
                <a:gd name="connsiteX0" fmla="*/ 0 w 705125"/>
                <a:gd name="connsiteY0" fmla="*/ 0 h 3781425"/>
                <a:gd name="connsiteX1" fmla="*/ 685800 w 705125"/>
                <a:gd name="connsiteY1" fmla="*/ 0 h 3781425"/>
                <a:gd name="connsiteX2" fmla="*/ 704850 w 705125"/>
                <a:gd name="connsiteY2" fmla="*/ 809625 h 3781425"/>
                <a:gd name="connsiteX3" fmla="*/ 685800 w 705125"/>
                <a:gd name="connsiteY3" fmla="*/ 3781425 h 3781425"/>
                <a:gd name="connsiteX4" fmla="*/ 0 w 705125"/>
                <a:gd name="connsiteY4" fmla="*/ 3781425 h 3781425"/>
                <a:gd name="connsiteX5" fmla="*/ 0 w 705125"/>
                <a:gd name="connsiteY5" fmla="*/ 0 h 3781425"/>
                <a:gd name="connsiteX0" fmla="*/ 104775 w 809900"/>
                <a:gd name="connsiteY0" fmla="*/ 0 h 3781425"/>
                <a:gd name="connsiteX1" fmla="*/ 790575 w 809900"/>
                <a:gd name="connsiteY1" fmla="*/ 0 h 3781425"/>
                <a:gd name="connsiteX2" fmla="*/ 809625 w 809900"/>
                <a:gd name="connsiteY2" fmla="*/ 809625 h 3781425"/>
                <a:gd name="connsiteX3" fmla="*/ 790575 w 809900"/>
                <a:gd name="connsiteY3" fmla="*/ 3781425 h 3781425"/>
                <a:gd name="connsiteX4" fmla="*/ 104775 w 809900"/>
                <a:gd name="connsiteY4" fmla="*/ 3781425 h 3781425"/>
                <a:gd name="connsiteX5" fmla="*/ 0 w 809900"/>
                <a:gd name="connsiteY5" fmla="*/ 809625 h 3781425"/>
                <a:gd name="connsiteX6" fmla="*/ 104775 w 809900"/>
                <a:gd name="connsiteY6" fmla="*/ 0 h 3781425"/>
                <a:gd name="connsiteX0" fmla="*/ 104775 w 866775"/>
                <a:gd name="connsiteY0" fmla="*/ 0 h 3781425"/>
                <a:gd name="connsiteX1" fmla="*/ 790575 w 866775"/>
                <a:gd name="connsiteY1" fmla="*/ 0 h 3781425"/>
                <a:gd name="connsiteX2" fmla="*/ 809625 w 866775"/>
                <a:gd name="connsiteY2" fmla="*/ 809625 h 3781425"/>
                <a:gd name="connsiteX3" fmla="*/ 866775 w 866775"/>
                <a:gd name="connsiteY3" fmla="*/ 2171700 h 3781425"/>
                <a:gd name="connsiteX4" fmla="*/ 790575 w 866775"/>
                <a:gd name="connsiteY4" fmla="*/ 3781425 h 3781425"/>
                <a:gd name="connsiteX5" fmla="*/ 104775 w 866775"/>
                <a:gd name="connsiteY5" fmla="*/ 3781425 h 3781425"/>
                <a:gd name="connsiteX6" fmla="*/ 0 w 866775"/>
                <a:gd name="connsiteY6" fmla="*/ 809625 h 3781425"/>
                <a:gd name="connsiteX7" fmla="*/ 104775 w 866775"/>
                <a:gd name="connsiteY7" fmla="*/ 0 h 3781425"/>
                <a:gd name="connsiteX0" fmla="*/ 107604 w 869604"/>
                <a:gd name="connsiteY0" fmla="*/ 0 h 3781425"/>
                <a:gd name="connsiteX1" fmla="*/ 793404 w 869604"/>
                <a:gd name="connsiteY1" fmla="*/ 0 h 3781425"/>
                <a:gd name="connsiteX2" fmla="*/ 812454 w 869604"/>
                <a:gd name="connsiteY2" fmla="*/ 809625 h 3781425"/>
                <a:gd name="connsiteX3" fmla="*/ 869604 w 869604"/>
                <a:gd name="connsiteY3" fmla="*/ 2171700 h 3781425"/>
                <a:gd name="connsiteX4" fmla="*/ 793404 w 869604"/>
                <a:gd name="connsiteY4" fmla="*/ 3781425 h 3781425"/>
                <a:gd name="connsiteX5" fmla="*/ 107604 w 869604"/>
                <a:gd name="connsiteY5" fmla="*/ 3781425 h 3781425"/>
                <a:gd name="connsiteX6" fmla="*/ 21879 w 869604"/>
                <a:gd name="connsiteY6" fmla="*/ 2219325 h 3781425"/>
                <a:gd name="connsiteX7" fmla="*/ 2829 w 869604"/>
                <a:gd name="connsiteY7" fmla="*/ 809625 h 3781425"/>
                <a:gd name="connsiteX8" fmla="*/ 107604 w 869604"/>
                <a:gd name="connsiteY8" fmla="*/ 0 h 3781425"/>
                <a:gd name="connsiteX0" fmla="*/ 107604 w 2222159"/>
                <a:gd name="connsiteY0" fmla="*/ 0 h 3781425"/>
                <a:gd name="connsiteX1" fmla="*/ 793404 w 2222159"/>
                <a:gd name="connsiteY1" fmla="*/ 0 h 3781425"/>
                <a:gd name="connsiteX2" fmla="*/ 2222154 w 2222159"/>
                <a:gd name="connsiteY2" fmla="*/ 1009650 h 3781425"/>
                <a:gd name="connsiteX3" fmla="*/ 869604 w 2222159"/>
                <a:gd name="connsiteY3" fmla="*/ 2171700 h 3781425"/>
                <a:gd name="connsiteX4" fmla="*/ 793404 w 2222159"/>
                <a:gd name="connsiteY4" fmla="*/ 3781425 h 3781425"/>
                <a:gd name="connsiteX5" fmla="*/ 107604 w 2222159"/>
                <a:gd name="connsiteY5" fmla="*/ 3781425 h 3781425"/>
                <a:gd name="connsiteX6" fmla="*/ 21879 w 2222159"/>
                <a:gd name="connsiteY6" fmla="*/ 2219325 h 3781425"/>
                <a:gd name="connsiteX7" fmla="*/ 2829 w 2222159"/>
                <a:gd name="connsiteY7" fmla="*/ 809625 h 3781425"/>
                <a:gd name="connsiteX8" fmla="*/ 107604 w 2222159"/>
                <a:gd name="connsiteY8" fmla="*/ 0 h 3781425"/>
                <a:gd name="connsiteX0" fmla="*/ 85837 w 2200392"/>
                <a:gd name="connsiteY0" fmla="*/ 0 h 3781425"/>
                <a:gd name="connsiteX1" fmla="*/ 771637 w 2200392"/>
                <a:gd name="connsiteY1" fmla="*/ 0 h 3781425"/>
                <a:gd name="connsiteX2" fmla="*/ 2200387 w 2200392"/>
                <a:gd name="connsiteY2" fmla="*/ 1009650 h 3781425"/>
                <a:gd name="connsiteX3" fmla="*/ 847837 w 2200392"/>
                <a:gd name="connsiteY3" fmla="*/ 2171700 h 3781425"/>
                <a:gd name="connsiteX4" fmla="*/ 771637 w 2200392"/>
                <a:gd name="connsiteY4" fmla="*/ 3781425 h 3781425"/>
                <a:gd name="connsiteX5" fmla="*/ 85837 w 2200392"/>
                <a:gd name="connsiteY5" fmla="*/ 3781425 h 3781425"/>
                <a:gd name="connsiteX6" fmla="*/ 112 w 2200392"/>
                <a:gd name="connsiteY6" fmla="*/ 2219325 h 3781425"/>
                <a:gd name="connsiteX7" fmla="*/ 2038462 w 2200392"/>
                <a:gd name="connsiteY7" fmla="*/ 1000125 h 3781425"/>
                <a:gd name="connsiteX8" fmla="*/ 85837 w 2200392"/>
                <a:gd name="connsiteY8" fmla="*/ 0 h 3781425"/>
                <a:gd name="connsiteX0" fmla="*/ 266812 w 2200392"/>
                <a:gd name="connsiteY0" fmla="*/ 800100 h 3781425"/>
                <a:gd name="connsiteX1" fmla="*/ 771637 w 2200392"/>
                <a:gd name="connsiteY1" fmla="*/ 0 h 3781425"/>
                <a:gd name="connsiteX2" fmla="*/ 2200387 w 2200392"/>
                <a:gd name="connsiteY2" fmla="*/ 1009650 h 3781425"/>
                <a:gd name="connsiteX3" fmla="*/ 847837 w 2200392"/>
                <a:gd name="connsiteY3" fmla="*/ 2171700 h 3781425"/>
                <a:gd name="connsiteX4" fmla="*/ 771637 w 2200392"/>
                <a:gd name="connsiteY4" fmla="*/ 3781425 h 3781425"/>
                <a:gd name="connsiteX5" fmla="*/ 85837 w 2200392"/>
                <a:gd name="connsiteY5" fmla="*/ 3781425 h 3781425"/>
                <a:gd name="connsiteX6" fmla="*/ 112 w 2200392"/>
                <a:gd name="connsiteY6" fmla="*/ 2219325 h 3781425"/>
                <a:gd name="connsiteX7" fmla="*/ 2038462 w 2200392"/>
                <a:gd name="connsiteY7" fmla="*/ 1000125 h 3781425"/>
                <a:gd name="connsiteX8" fmla="*/ 266812 w 2200392"/>
                <a:gd name="connsiteY8" fmla="*/ 800100 h 3781425"/>
                <a:gd name="connsiteX0" fmla="*/ 266812 w 2200392"/>
                <a:gd name="connsiteY0" fmla="*/ 657225 h 3638550"/>
                <a:gd name="connsiteX1" fmla="*/ 704962 w 2200392"/>
                <a:gd name="connsiteY1" fmla="*/ 0 h 3638550"/>
                <a:gd name="connsiteX2" fmla="*/ 2200387 w 2200392"/>
                <a:gd name="connsiteY2" fmla="*/ 866775 h 3638550"/>
                <a:gd name="connsiteX3" fmla="*/ 847837 w 2200392"/>
                <a:gd name="connsiteY3" fmla="*/ 2028825 h 3638550"/>
                <a:gd name="connsiteX4" fmla="*/ 771637 w 2200392"/>
                <a:gd name="connsiteY4" fmla="*/ 3638550 h 3638550"/>
                <a:gd name="connsiteX5" fmla="*/ 85837 w 2200392"/>
                <a:gd name="connsiteY5" fmla="*/ 3638550 h 3638550"/>
                <a:gd name="connsiteX6" fmla="*/ 112 w 2200392"/>
                <a:gd name="connsiteY6" fmla="*/ 2076450 h 3638550"/>
                <a:gd name="connsiteX7" fmla="*/ 2038462 w 2200392"/>
                <a:gd name="connsiteY7" fmla="*/ 857250 h 3638550"/>
                <a:gd name="connsiteX8" fmla="*/ 266812 w 2200392"/>
                <a:gd name="connsiteY8" fmla="*/ 657225 h 3638550"/>
                <a:gd name="connsiteX0" fmla="*/ 266812 w 2200392"/>
                <a:gd name="connsiteY0" fmla="*/ 590550 h 3571875"/>
                <a:gd name="connsiteX1" fmla="*/ 704962 w 2200392"/>
                <a:gd name="connsiteY1" fmla="*/ 0 h 3571875"/>
                <a:gd name="connsiteX2" fmla="*/ 2200387 w 2200392"/>
                <a:gd name="connsiteY2" fmla="*/ 800100 h 3571875"/>
                <a:gd name="connsiteX3" fmla="*/ 847837 w 2200392"/>
                <a:gd name="connsiteY3" fmla="*/ 1962150 h 3571875"/>
                <a:gd name="connsiteX4" fmla="*/ 771637 w 2200392"/>
                <a:gd name="connsiteY4" fmla="*/ 3571875 h 3571875"/>
                <a:gd name="connsiteX5" fmla="*/ 85837 w 2200392"/>
                <a:gd name="connsiteY5" fmla="*/ 3571875 h 3571875"/>
                <a:gd name="connsiteX6" fmla="*/ 112 w 2200392"/>
                <a:gd name="connsiteY6" fmla="*/ 2009775 h 3571875"/>
                <a:gd name="connsiteX7" fmla="*/ 2038462 w 2200392"/>
                <a:gd name="connsiteY7" fmla="*/ 790575 h 3571875"/>
                <a:gd name="connsiteX8" fmla="*/ 266812 w 2200392"/>
                <a:gd name="connsiteY8" fmla="*/ 590550 h 3571875"/>
                <a:gd name="connsiteX0" fmla="*/ 266812 w 2200393"/>
                <a:gd name="connsiteY0" fmla="*/ 590550 h 3571875"/>
                <a:gd name="connsiteX1" fmla="*/ 704962 w 2200393"/>
                <a:gd name="connsiteY1" fmla="*/ 0 h 3571875"/>
                <a:gd name="connsiteX2" fmla="*/ 2200387 w 2200393"/>
                <a:gd name="connsiteY2" fmla="*/ 800100 h 3571875"/>
                <a:gd name="connsiteX3" fmla="*/ 847837 w 2200393"/>
                <a:gd name="connsiteY3" fmla="*/ 1962150 h 3571875"/>
                <a:gd name="connsiteX4" fmla="*/ 771637 w 2200393"/>
                <a:gd name="connsiteY4" fmla="*/ 3571875 h 3571875"/>
                <a:gd name="connsiteX5" fmla="*/ 85837 w 2200393"/>
                <a:gd name="connsiteY5" fmla="*/ 3571875 h 3571875"/>
                <a:gd name="connsiteX6" fmla="*/ 112 w 2200393"/>
                <a:gd name="connsiteY6" fmla="*/ 2009775 h 3571875"/>
                <a:gd name="connsiteX7" fmla="*/ 2038462 w 2200393"/>
                <a:gd name="connsiteY7" fmla="*/ 790575 h 3571875"/>
                <a:gd name="connsiteX8" fmla="*/ 266812 w 2200393"/>
                <a:gd name="connsiteY8" fmla="*/ 590550 h 3571875"/>
                <a:gd name="connsiteX0" fmla="*/ 266812 w 2200392"/>
                <a:gd name="connsiteY0" fmla="*/ 123825 h 3105150"/>
                <a:gd name="connsiteX1" fmla="*/ 390637 w 2200392"/>
                <a:gd name="connsiteY1" fmla="*/ 0 h 3105150"/>
                <a:gd name="connsiteX2" fmla="*/ 2200387 w 2200392"/>
                <a:gd name="connsiteY2" fmla="*/ 333375 h 3105150"/>
                <a:gd name="connsiteX3" fmla="*/ 847837 w 2200392"/>
                <a:gd name="connsiteY3" fmla="*/ 1495425 h 3105150"/>
                <a:gd name="connsiteX4" fmla="*/ 771637 w 2200392"/>
                <a:gd name="connsiteY4" fmla="*/ 3105150 h 3105150"/>
                <a:gd name="connsiteX5" fmla="*/ 85837 w 2200392"/>
                <a:gd name="connsiteY5" fmla="*/ 3105150 h 3105150"/>
                <a:gd name="connsiteX6" fmla="*/ 112 w 2200392"/>
                <a:gd name="connsiteY6" fmla="*/ 1543050 h 3105150"/>
                <a:gd name="connsiteX7" fmla="*/ 2038462 w 2200392"/>
                <a:gd name="connsiteY7" fmla="*/ 323850 h 3105150"/>
                <a:gd name="connsiteX8" fmla="*/ 266812 w 2200392"/>
                <a:gd name="connsiteY8" fmla="*/ 123825 h 3105150"/>
                <a:gd name="connsiteX0" fmla="*/ 266812 w 2200392"/>
                <a:gd name="connsiteY0" fmla="*/ 123825 h 3105150"/>
                <a:gd name="connsiteX1" fmla="*/ 238237 w 2200392"/>
                <a:gd name="connsiteY1" fmla="*/ 0 h 3105150"/>
                <a:gd name="connsiteX2" fmla="*/ 2200387 w 2200392"/>
                <a:gd name="connsiteY2" fmla="*/ 333375 h 3105150"/>
                <a:gd name="connsiteX3" fmla="*/ 847837 w 2200392"/>
                <a:gd name="connsiteY3" fmla="*/ 1495425 h 3105150"/>
                <a:gd name="connsiteX4" fmla="*/ 771637 w 2200392"/>
                <a:gd name="connsiteY4" fmla="*/ 3105150 h 3105150"/>
                <a:gd name="connsiteX5" fmla="*/ 85837 w 2200392"/>
                <a:gd name="connsiteY5" fmla="*/ 3105150 h 3105150"/>
                <a:gd name="connsiteX6" fmla="*/ 112 w 2200392"/>
                <a:gd name="connsiteY6" fmla="*/ 1543050 h 3105150"/>
                <a:gd name="connsiteX7" fmla="*/ 2038462 w 2200392"/>
                <a:gd name="connsiteY7" fmla="*/ 323850 h 3105150"/>
                <a:gd name="connsiteX8" fmla="*/ 266812 w 2200392"/>
                <a:gd name="connsiteY8" fmla="*/ 123825 h 3105150"/>
                <a:gd name="connsiteX0" fmla="*/ 266812 w 2200392"/>
                <a:gd name="connsiteY0" fmla="*/ 133350 h 3114675"/>
                <a:gd name="connsiteX1" fmla="*/ 266812 w 2200392"/>
                <a:gd name="connsiteY1" fmla="*/ 0 h 3114675"/>
                <a:gd name="connsiteX2" fmla="*/ 2200387 w 2200392"/>
                <a:gd name="connsiteY2" fmla="*/ 342900 h 3114675"/>
                <a:gd name="connsiteX3" fmla="*/ 847837 w 2200392"/>
                <a:gd name="connsiteY3" fmla="*/ 1504950 h 3114675"/>
                <a:gd name="connsiteX4" fmla="*/ 771637 w 2200392"/>
                <a:gd name="connsiteY4" fmla="*/ 3114675 h 3114675"/>
                <a:gd name="connsiteX5" fmla="*/ 85837 w 2200392"/>
                <a:gd name="connsiteY5" fmla="*/ 3114675 h 3114675"/>
                <a:gd name="connsiteX6" fmla="*/ 112 w 2200392"/>
                <a:gd name="connsiteY6" fmla="*/ 1552575 h 3114675"/>
                <a:gd name="connsiteX7" fmla="*/ 2038462 w 2200392"/>
                <a:gd name="connsiteY7" fmla="*/ 333375 h 3114675"/>
                <a:gd name="connsiteX8" fmla="*/ 266812 w 2200392"/>
                <a:gd name="connsiteY8" fmla="*/ 133350 h 3114675"/>
                <a:gd name="connsiteX0" fmla="*/ 266812 w 2200392"/>
                <a:gd name="connsiteY0" fmla="*/ 76200 h 3057525"/>
                <a:gd name="connsiteX1" fmla="*/ 276337 w 2200392"/>
                <a:gd name="connsiteY1" fmla="*/ 0 h 3057525"/>
                <a:gd name="connsiteX2" fmla="*/ 2200387 w 2200392"/>
                <a:gd name="connsiteY2" fmla="*/ 285750 h 3057525"/>
                <a:gd name="connsiteX3" fmla="*/ 847837 w 2200392"/>
                <a:gd name="connsiteY3" fmla="*/ 1447800 h 3057525"/>
                <a:gd name="connsiteX4" fmla="*/ 771637 w 2200392"/>
                <a:gd name="connsiteY4" fmla="*/ 3057525 h 3057525"/>
                <a:gd name="connsiteX5" fmla="*/ 85837 w 2200392"/>
                <a:gd name="connsiteY5" fmla="*/ 3057525 h 3057525"/>
                <a:gd name="connsiteX6" fmla="*/ 112 w 2200392"/>
                <a:gd name="connsiteY6" fmla="*/ 1495425 h 3057525"/>
                <a:gd name="connsiteX7" fmla="*/ 2038462 w 2200392"/>
                <a:gd name="connsiteY7" fmla="*/ 276225 h 3057525"/>
                <a:gd name="connsiteX8" fmla="*/ 266812 w 2200392"/>
                <a:gd name="connsiteY8" fmla="*/ 76200 h 3057525"/>
                <a:gd name="connsiteX0" fmla="*/ 266812 w 2200392"/>
                <a:gd name="connsiteY0" fmla="*/ 76200 h 3057525"/>
                <a:gd name="connsiteX1" fmla="*/ 276337 w 2200392"/>
                <a:gd name="connsiteY1" fmla="*/ 0 h 3057525"/>
                <a:gd name="connsiteX2" fmla="*/ 2200387 w 2200392"/>
                <a:gd name="connsiteY2" fmla="*/ 285750 h 3057525"/>
                <a:gd name="connsiteX3" fmla="*/ 847837 w 2200392"/>
                <a:gd name="connsiteY3" fmla="*/ 1447800 h 3057525"/>
                <a:gd name="connsiteX4" fmla="*/ 771637 w 2200392"/>
                <a:gd name="connsiteY4" fmla="*/ 3057525 h 3057525"/>
                <a:gd name="connsiteX5" fmla="*/ 85837 w 2200392"/>
                <a:gd name="connsiteY5" fmla="*/ 3057525 h 3057525"/>
                <a:gd name="connsiteX6" fmla="*/ 112 w 2200392"/>
                <a:gd name="connsiteY6" fmla="*/ 1495425 h 3057525"/>
                <a:gd name="connsiteX7" fmla="*/ 2038462 w 2200392"/>
                <a:gd name="connsiteY7" fmla="*/ 276225 h 3057525"/>
                <a:gd name="connsiteX8" fmla="*/ 266812 w 2200392"/>
                <a:gd name="connsiteY8" fmla="*/ 76200 h 3057525"/>
                <a:gd name="connsiteX0" fmla="*/ 266812 w 2200392"/>
                <a:gd name="connsiteY0" fmla="*/ 76200 h 3057525"/>
                <a:gd name="connsiteX1" fmla="*/ 276337 w 2200392"/>
                <a:gd name="connsiteY1" fmla="*/ 0 h 3057525"/>
                <a:gd name="connsiteX2" fmla="*/ 2200387 w 2200392"/>
                <a:gd name="connsiteY2" fmla="*/ 285750 h 3057525"/>
                <a:gd name="connsiteX3" fmla="*/ 847837 w 2200392"/>
                <a:gd name="connsiteY3" fmla="*/ 1447800 h 3057525"/>
                <a:gd name="connsiteX4" fmla="*/ 771637 w 2200392"/>
                <a:gd name="connsiteY4" fmla="*/ 3057525 h 3057525"/>
                <a:gd name="connsiteX5" fmla="*/ 85837 w 2200392"/>
                <a:gd name="connsiteY5" fmla="*/ 3057525 h 3057525"/>
                <a:gd name="connsiteX6" fmla="*/ 112 w 2200392"/>
                <a:gd name="connsiteY6" fmla="*/ 1495425 h 3057525"/>
                <a:gd name="connsiteX7" fmla="*/ 2038462 w 2200392"/>
                <a:gd name="connsiteY7" fmla="*/ 276225 h 3057525"/>
                <a:gd name="connsiteX8" fmla="*/ 266812 w 2200392"/>
                <a:gd name="connsiteY8" fmla="*/ 76200 h 3057525"/>
                <a:gd name="connsiteX0" fmla="*/ 266811 w 2200391"/>
                <a:gd name="connsiteY0" fmla="*/ 76200 h 3057525"/>
                <a:gd name="connsiteX1" fmla="*/ 276336 w 2200391"/>
                <a:gd name="connsiteY1" fmla="*/ 0 h 3057525"/>
                <a:gd name="connsiteX2" fmla="*/ 2200386 w 2200391"/>
                <a:gd name="connsiteY2" fmla="*/ 285750 h 3057525"/>
                <a:gd name="connsiteX3" fmla="*/ 847836 w 2200391"/>
                <a:gd name="connsiteY3" fmla="*/ 1447800 h 3057525"/>
                <a:gd name="connsiteX4" fmla="*/ 771636 w 2200391"/>
                <a:gd name="connsiteY4" fmla="*/ 3057525 h 3057525"/>
                <a:gd name="connsiteX5" fmla="*/ 85836 w 2200391"/>
                <a:gd name="connsiteY5" fmla="*/ 3057525 h 3057525"/>
                <a:gd name="connsiteX6" fmla="*/ 111 w 2200391"/>
                <a:gd name="connsiteY6" fmla="*/ 1495425 h 3057525"/>
                <a:gd name="connsiteX7" fmla="*/ 2042090 w 2200391"/>
                <a:gd name="connsiteY7" fmla="*/ 272588 h 3057525"/>
                <a:gd name="connsiteX8" fmla="*/ 266811 w 2200391"/>
                <a:gd name="connsiteY8" fmla="*/ 76200 h 3057525"/>
                <a:gd name="connsiteX0" fmla="*/ 266811 w 2200391"/>
                <a:gd name="connsiteY0" fmla="*/ 76200 h 3057525"/>
                <a:gd name="connsiteX1" fmla="*/ 276336 w 2200391"/>
                <a:gd name="connsiteY1" fmla="*/ 0 h 3057525"/>
                <a:gd name="connsiteX2" fmla="*/ 2200386 w 2200391"/>
                <a:gd name="connsiteY2" fmla="*/ 285750 h 3057525"/>
                <a:gd name="connsiteX3" fmla="*/ 847836 w 2200391"/>
                <a:gd name="connsiteY3" fmla="*/ 1447800 h 3057525"/>
                <a:gd name="connsiteX4" fmla="*/ 771636 w 2200391"/>
                <a:gd name="connsiteY4" fmla="*/ 3057525 h 3057525"/>
                <a:gd name="connsiteX5" fmla="*/ 85836 w 2200391"/>
                <a:gd name="connsiteY5" fmla="*/ 3057525 h 3057525"/>
                <a:gd name="connsiteX6" fmla="*/ 111 w 2200391"/>
                <a:gd name="connsiteY6" fmla="*/ 1495425 h 3057525"/>
                <a:gd name="connsiteX7" fmla="*/ 2042090 w 2200391"/>
                <a:gd name="connsiteY7" fmla="*/ 272588 h 3057525"/>
                <a:gd name="connsiteX8" fmla="*/ 266811 w 2200391"/>
                <a:gd name="connsiteY8" fmla="*/ 76200 h 3057525"/>
                <a:gd name="connsiteX0" fmla="*/ 364775 w 2200391"/>
                <a:gd name="connsiteY0" fmla="*/ 76200 h 3057525"/>
                <a:gd name="connsiteX1" fmla="*/ 276336 w 2200391"/>
                <a:gd name="connsiteY1" fmla="*/ 0 h 3057525"/>
                <a:gd name="connsiteX2" fmla="*/ 2200386 w 2200391"/>
                <a:gd name="connsiteY2" fmla="*/ 285750 h 3057525"/>
                <a:gd name="connsiteX3" fmla="*/ 847836 w 2200391"/>
                <a:gd name="connsiteY3" fmla="*/ 1447800 h 3057525"/>
                <a:gd name="connsiteX4" fmla="*/ 771636 w 2200391"/>
                <a:gd name="connsiteY4" fmla="*/ 3057525 h 3057525"/>
                <a:gd name="connsiteX5" fmla="*/ 85836 w 2200391"/>
                <a:gd name="connsiteY5" fmla="*/ 3057525 h 3057525"/>
                <a:gd name="connsiteX6" fmla="*/ 111 w 2200391"/>
                <a:gd name="connsiteY6" fmla="*/ 1495425 h 3057525"/>
                <a:gd name="connsiteX7" fmla="*/ 2042090 w 2200391"/>
                <a:gd name="connsiteY7" fmla="*/ 272588 h 3057525"/>
                <a:gd name="connsiteX8" fmla="*/ 364775 w 2200391"/>
                <a:gd name="connsiteY8" fmla="*/ 76200 h 3057525"/>
                <a:gd name="connsiteX0" fmla="*/ 364775 w 2200391"/>
                <a:gd name="connsiteY0" fmla="*/ 79836 h 3061161"/>
                <a:gd name="connsiteX1" fmla="*/ 363415 w 2200391"/>
                <a:gd name="connsiteY1" fmla="*/ 0 h 3061161"/>
                <a:gd name="connsiteX2" fmla="*/ 2200386 w 2200391"/>
                <a:gd name="connsiteY2" fmla="*/ 289386 h 3061161"/>
                <a:gd name="connsiteX3" fmla="*/ 847836 w 2200391"/>
                <a:gd name="connsiteY3" fmla="*/ 1451436 h 3061161"/>
                <a:gd name="connsiteX4" fmla="*/ 771636 w 2200391"/>
                <a:gd name="connsiteY4" fmla="*/ 3061161 h 3061161"/>
                <a:gd name="connsiteX5" fmla="*/ 85836 w 2200391"/>
                <a:gd name="connsiteY5" fmla="*/ 3061161 h 3061161"/>
                <a:gd name="connsiteX6" fmla="*/ 111 w 2200391"/>
                <a:gd name="connsiteY6" fmla="*/ 1499061 h 3061161"/>
                <a:gd name="connsiteX7" fmla="*/ 2042090 w 2200391"/>
                <a:gd name="connsiteY7" fmla="*/ 276224 h 3061161"/>
                <a:gd name="connsiteX8" fmla="*/ 364775 w 2200391"/>
                <a:gd name="connsiteY8" fmla="*/ 79836 h 3061161"/>
                <a:gd name="connsiteX0" fmla="*/ 364775 w 2200391"/>
                <a:gd name="connsiteY0" fmla="*/ 79836 h 3061161"/>
                <a:gd name="connsiteX1" fmla="*/ 348902 w 2200391"/>
                <a:gd name="connsiteY1" fmla="*/ 0 h 3061161"/>
                <a:gd name="connsiteX2" fmla="*/ 2200386 w 2200391"/>
                <a:gd name="connsiteY2" fmla="*/ 289386 h 3061161"/>
                <a:gd name="connsiteX3" fmla="*/ 847836 w 2200391"/>
                <a:gd name="connsiteY3" fmla="*/ 1451436 h 3061161"/>
                <a:gd name="connsiteX4" fmla="*/ 771636 w 2200391"/>
                <a:gd name="connsiteY4" fmla="*/ 3061161 h 3061161"/>
                <a:gd name="connsiteX5" fmla="*/ 85836 w 2200391"/>
                <a:gd name="connsiteY5" fmla="*/ 3061161 h 3061161"/>
                <a:gd name="connsiteX6" fmla="*/ 111 w 2200391"/>
                <a:gd name="connsiteY6" fmla="*/ 1499061 h 3061161"/>
                <a:gd name="connsiteX7" fmla="*/ 2042090 w 2200391"/>
                <a:gd name="connsiteY7" fmla="*/ 276224 h 3061161"/>
                <a:gd name="connsiteX8" fmla="*/ 364775 w 2200391"/>
                <a:gd name="connsiteY8" fmla="*/ 79836 h 3061161"/>
                <a:gd name="connsiteX0" fmla="*/ 335748 w 2200391"/>
                <a:gd name="connsiteY0" fmla="*/ 79836 h 3061161"/>
                <a:gd name="connsiteX1" fmla="*/ 348902 w 2200391"/>
                <a:gd name="connsiteY1" fmla="*/ 0 h 3061161"/>
                <a:gd name="connsiteX2" fmla="*/ 2200386 w 2200391"/>
                <a:gd name="connsiteY2" fmla="*/ 289386 h 3061161"/>
                <a:gd name="connsiteX3" fmla="*/ 847836 w 2200391"/>
                <a:gd name="connsiteY3" fmla="*/ 1451436 h 3061161"/>
                <a:gd name="connsiteX4" fmla="*/ 771636 w 2200391"/>
                <a:gd name="connsiteY4" fmla="*/ 3061161 h 3061161"/>
                <a:gd name="connsiteX5" fmla="*/ 85836 w 2200391"/>
                <a:gd name="connsiteY5" fmla="*/ 3061161 h 3061161"/>
                <a:gd name="connsiteX6" fmla="*/ 111 w 2200391"/>
                <a:gd name="connsiteY6" fmla="*/ 1499061 h 3061161"/>
                <a:gd name="connsiteX7" fmla="*/ 2042090 w 2200391"/>
                <a:gd name="connsiteY7" fmla="*/ 276224 h 3061161"/>
                <a:gd name="connsiteX8" fmla="*/ 335748 w 2200391"/>
                <a:gd name="connsiteY8" fmla="*/ 79836 h 3061161"/>
                <a:gd name="connsiteX0" fmla="*/ 350261 w 2200391"/>
                <a:gd name="connsiteY0" fmla="*/ 76199 h 3061161"/>
                <a:gd name="connsiteX1" fmla="*/ 348902 w 2200391"/>
                <a:gd name="connsiteY1" fmla="*/ 0 h 3061161"/>
                <a:gd name="connsiteX2" fmla="*/ 2200386 w 2200391"/>
                <a:gd name="connsiteY2" fmla="*/ 289386 h 3061161"/>
                <a:gd name="connsiteX3" fmla="*/ 847836 w 2200391"/>
                <a:gd name="connsiteY3" fmla="*/ 1451436 h 3061161"/>
                <a:gd name="connsiteX4" fmla="*/ 771636 w 2200391"/>
                <a:gd name="connsiteY4" fmla="*/ 3061161 h 3061161"/>
                <a:gd name="connsiteX5" fmla="*/ 85836 w 2200391"/>
                <a:gd name="connsiteY5" fmla="*/ 3061161 h 3061161"/>
                <a:gd name="connsiteX6" fmla="*/ 111 w 2200391"/>
                <a:gd name="connsiteY6" fmla="*/ 1499061 h 3061161"/>
                <a:gd name="connsiteX7" fmla="*/ 2042090 w 2200391"/>
                <a:gd name="connsiteY7" fmla="*/ 276224 h 3061161"/>
                <a:gd name="connsiteX8" fmla="*/ 350261 w 2200391"/>
                <a:gd name="connsiteY8" fmla="*/ 76199 h 3061161"/>
                <a:gd name="connsiteX0" fmla="*/ 350261 w 2200391"/>
                <a:gd name="connsiteY0" fmla="*/ 43468 h 3028430"/>
                <a:gd name="connsiteX1" fmla="*/ 345273 w 2200391"/>
                <a:gd name="connsiteY1" fmla="*/ 0 h 3028430"/>
                <a:gd name="connsiteX2" fmla="*/ 2200386 w 2200391"/>
                <a:gd name="connsiteY2" fmla="*/ 256655 h 3028430"/>
                <a:gd name="connsiteX3" fmla="*/ 847836 w 2200391"/>
                <a:gd name="connsiteY3" fmla="*/ 1418705 h 3028430"/>
                <a:gd name="connsiteX4" fmla="*/ 771636 w 2200391"/>
                <a:gd name="connsiteY4" fmla="*/ 3028430 h 3028430"/>
                <a:gd name="connsiteX5" fmla="*/ 85836 w 2200391"/>
                <a:gd name="connsiteY5" fmla="*/ 3028430 h 3028430"/>
                <a:gd name="connsiteX6" fmla="*/ 111 w 2200391"/>
                <a:gd name="connsiteY6" fmla="*/ 1466330 h 3028430"/>
                <a:gd name="connsiteX7" fmla="*/ 2042090 w 2200391"/>
                <a:gd name="connsiteY7" fmla="*/ 243493 h 3028430"/>
                <a:gd name="connsiteX8" fmla="*/ 350261 w 2200391"/>
                <a:gd name="connsiteY8" fmla="*/ 43468 h 3028430"/>
                <a:gd name="connsiteX0" fmla="*/ 350261 w 2200390"/>
                <a:gd name="connsiteY0" fmla="*/ 43468 h 3028430"/>
                <a:gd name="connsiteX1" fmla="*/ 345273 w 2200390"/>
                <a:gd name="connsiteY1" fmla="*/ 0 h 3028430"/>
                <a:gd name="connsiteX2" fmla="*/ 2200386 w 2200390"/>
                <a:gd name="connsiteY2" fmla="*/ 256655 h 3028430"/>
                <a:gd name="connsiteX3" fmla="*/ 201998 w 2200390"/>
                <a:gd name="connsiteY3" fmla="*/ 1487805 h 3028430"/>
                <a:gd name="connsiteX4" fmla="*/ 771636 w 2200390"/>
                <a:gd name="connsiteY4" fmla="*/ 3028430 h 3028430"/>
                <a:gd name="connsiteX5" fmla="*/ 85836 w 2200390"/>
                <a:gd name="connsiteY5" fmla="*/ 3028430 h 3028430"/>
                <a:gd name="connsiteX6" fmla="*/ 111 w 2200390"/>
                <a:gd name="connsiteY6" fmla="*/ 1466330 h 3028430"/>
                <a:gd name="connsiteX7" fmla="*/ 2042090 w 2200390"/>
                <a:gd name="connsiteY7" fmla="*/ 243493 h 3028430"/>
                <a:gd name="connsiteX8" fmla="*/ 350261 w 2200390"/>
                <a:gd name="connsiteY8" fmla="*/ 43468 h 3028430"/>
                <a:gd name="connsiteX0" fmla="*/ 350261 w 2200390"/>
                <a:gd name="connsiteY0" fmla="*/ 43468 h 3028430"/>
                <a:gd name="connsiteX1" fmla="*/ 345273 w 2200390"/>
                <a:gd name="connsiteY1" fmla="*/ 0 h 3028430"/>
                <a:gd name="connsiteX2" fmla="*/ 2200386 w 2200390"/>
                <a:gd name="connsiteY2" fmla="*/ 256655 h 3028430"/>
                <a:gd name="connsiteX3" fmla="*/ 201998 w 2200390"/>
                <a:gd name="connsiteY3" fmla="*/ 1487805 h 3028430"/>
                <a:gd name="connsiteX4" fmla="*/ 771636 w 2200390"/>
                <a:gd name="connsiteY4" fmla="*/ 3028430 h 3028430"/>
                <a:gd name="connsiteX5" fmla="*/ 85836 w 2200390"/>
                <a:gd name="connsiteY5" fmla="*/ 3028430 h 3028430"/>
                <a:gd name="connsiteX6" fmla="*/ 111 w 2200390"/>
                <a:gd name="connsiteY6" fmla="*/ 1466330 h 3028430"/>
                <a:gd name="connsiteX7" fmla="*/ 2042090 w 2200390"/>
                <a:gd name="connsiteY7" fmla="*/ 243493 h 3028430"/>
                <a:gd name="connsiteX8" fmla="*/ 350261 w 2200390"/>
                <a:gd name="connsiteY8" fmla="*/ 43468 h 3028430"/>
                <a:gd name="connsiteX0" fmla="*/ 350257 w 2200386"/>
                <a:gd name="connsiteY0" fmla="*/ 43468 h 3028430"/>
                <a:gd name="connsiteX1" fmla="*/ 345269 w 2200386"/>
                <a:gd name="connsiteY1" fmla="*/ 0 h 3028430"/>
                <a:gd name="connsiteX2" fmla="*/ 2200382 w 2200386"/>
                <a:gd name="connsiteY2" fmla="*/ 256655 h 3028430"/>
                <a:gd name="connsiteX3" fmla="*/ 201994 w 2200386"/>
                <a:gd name="connsiteY3" fmla="*/ 1487805 h 3028430"/>
                <a:gd name="connsiteX4" fmla="*/ 771632 w 2200386"/>
                <a:gd name="connsiteY4" fmla="*/ 3028430 h 3028430"/>
                <a:gd name="connsiteX5" fmla="*/ 85832 w 2200386"/>
                <a:gd name="connsiteY5" fmla="*/ 3028430 h 3028430"/>
                <a:gd name="connsiteX6" fmla="*/ 107 w 2200386"/>
                <a:gd name="connsiteY6" fmla="*/ 1466330 h 3028430"/>
                <a:gd name="connsiteX7" fmla="*/ 2042086 w 2200386"/>
                <a:gd name="connsiteY7" fmla="*/ 243493 h 3028430"/>
                <a:gd name="connsiteX8" fmla="*/ 350257 w 2200386"/>
                <a:gd name="connsiteY8" fmla="*/ 43468 h 3028430"/>
                <a:gd name="connsiteX0" fmla="*/ 350257 w 2564013"/>
                <a:gd name="connsiteY0" fmla="*/ 43468 h 3028430"/>
                <a:gd name="connsiteX1" fmla="*/ 345269 w 2564013"/>
                <a:gd name="connsiteY1" fmla="*/ 0 h 3028430"/>
                <a:gd name="connsiteX2" fmla="*/ 2200382 w 2564013"/>
                <a:gd name="connsiteY2" fmla="*/ 256655 h 3028430"/>
                <a:gd name="connsiteX3" fmla="*/ 201994 w 2564013"/>
                <a:gd name="connsiteY3" fmla="*/ 1487805 h 3028430"/>
                <a:gd name="connsiteX4" fmla="*/ 2564013 w 2564013"/>
                <a:gd name="connsiteY4" fmla="*/ 2333802 h 3028430"/>
                <a:gd name="connsiteX5" fmla="*/ 85832 w 2564013"/>
                <a:gd name="connsiteY5" fmla="*/ 3028430 h 3028430"/>
                <a:gd name="connsiteX6" fmla="*/ 107 w 2564013"/>
                <a:gd name="connsiteY6" fmla="*/ 1466330 h 3028430"/>
                <a:gd name="connsiteX7" fmla="*/ 2042086 w 2564013"/>
                <a:gd name="connsiteY7" fmla="*/ 243493 h 3028430"/>
                <a:gd name="connsiteX8" fmla="*/ 350257 w 2564013"/>
                <a:gd name="connsiteY8" fmla="*/ 43468 h 3028430"/>
                <a:gd name="connsiteX0" fmla="*/ 350257 w 2564013"/>
                <a:gd name="connsiteY0" fmla="*/ 43468 h 2435633"/>
                <a:gd name="connsiteX1" fmla="*/ 345269 w 2564013"/>
                <a:gd name="connsiteY1" fmla="*/ 0 h 2435633"/>
                <a:gd name="connsiteX2" fmla="*/ 2200382 w 2564013"/>
                <a:gd name="connsiteY2" fmla="*/ 256655 h 2435633"/>
                <a:gd name="connsiteX3" fmla="*/ 201994 w 2564013"/>
                <a:gd name="connsiteY3" fmla="*/ 1487805 h 2435633"/>
                <a:gd name="connsiteX4" fmla="*/ 2564013 w 2564013"/>
                <a:gd name="connsiteY4" fmla="*/ 2333802 h 2435633"/>
                <a:gd name="connsiteX5" fmla="*/ 2353520 w 2564013"/>
                <a:gd name="connsiteY5" fmla="*/ 2435633 h 2435633"/>
                <a:gd name="connsiteX6" fmla="*/ 107 w 2564013"/>
                <a:gd name="connsiteY6" fmla="*/ 1466330 h 2435633"/>
                <a:gd name="connsiteX7" fmla="*/ 2042086 w 2564013"/>
                <a:gd name="connsiteY7" fmla="*/ 243493 h 2435633"/>
                <a:gd name="connsiteX8" fmla="*/ 350257 w 2564013"/>
                <a:gd name="connsiteY8" fmla="*/ 43468 h 2435633"/>
                <a:gd name="connsiteX0" fmla="*/ 350257 w 2564013"/>
                <a:gd name="connsiteY0" fmla="*/ 43468 h 2435633"/>
                <a:gd name="connsiteX1" fmla="*/ 345269 w 2564013"/>
                <a:gd name="connsiteY1" fmla="*/ 0 h 2435633"/>
                <a:gd name="connsiteX2" fmla="*/ 2200382 w 2564013"/>
                <a:gd name="connsiteY2" fmla="*/ 256655 h 2435633"/>
                <a:gd name="connsiteX3" fmla="*/ 201994 w 2564013"/>
                <a:gd name="connsiteY3" fmla="*/ 1487805 h 2435633"/>
                <a:gd name="connsiteX4" fmla="*/ 2564013 w 2564013"/>
                <a:gd name="connsiteY4" fmla="*/ 2333802 h 2435633"/>
                <a:gd name="connsiteX5" fmla="*/ 2353520 w 2564013"/>
                <a:gd name="connsiteY5" fmla="*/ 2435633 h 2435633"/>
                <a:gd name="connsiteX6" fmla="*/ 107 w 2564013"/>
                <a:gd name="connsiteY6" fmla="*/ 1466330 h 2435633"/>
                <a:gd name="connsiteX7" fmla="*/ 2042086 w 2564013"/>
                <a:gd name="connsiteY7" fmla="*/ 243493 h 2435633"/>
                <a:gd name="connsiteX8" fmla="*/ 350257 w 2564013"/>
                <a:gd name="connsiteY8" fmla="*/ 43468 h 2435633"/>
                <a:gd name="connsiteX0" fmla="*/ 350257 w 2564013"/>
                <a:gd name="connsiteY0" fmla="*/ 43468 h 2435633"/>
                <a:gd name="connsiteX1" fmla="*/ 345269 w 2564013"/>
                <a:gd name="connsiteY1" fmla="*/ 0 h 2435633"/>
                <a:gd name="connsiteX2" fmla="*/ 2200382 w 2564013"/>
                <a:gd name="connsiteY2" fmla="*/ 256655 h 2435633"/>
                <a:gd name="connsiteX3" fmla="*/ 201994 w 2564013"/>
                <a:gd name="connsiteY3" fmla="*/ 1487805 h 2435633"/>
                <a:gd name="connsiteX4" fmla="*/ 2564013 w 2564013"/>
                <a:gd name="connsiteY4" fmla="*/ 2333802 h 2435633"/>
                <a:gd name="connsiteX5" fmla="*/ 2353520 w 2564013"/>
                <a:gd name="connsiteY5" fmla="*/ 2435633 h 2435633"/>
                <a:gd name="connsiteX6" fmla="*/ 107 w 2564013"/>
                <a:gd name="connsiteY6" fmla="*/ 1466330 h 2435633"/>
                <a:gd name="connsiteX7" fmla="*/ 2042086 w 2564013"/>
                <a:gd name="connsiteY7" fmla="*/ 243493 h 2435633"/>
                <a:gd name="connsiteX8" fmla="*/ 350257 w 2564013"/>
                <a:gd name="connsiteY8" fmla="*/ 43468 h 2435633"/>
                <a:gd name="connsiteX0" fmla="*/ 350257 w 2564013"/>
                <a:gd name="connsiteY0" fmla="*/ 43468 h 2435633"/>
                <a:gd name="connsiteX1" fmla="*/ 345269 w 2564013"/>
                <a:gd name="connsiteY1" fmla="*/ 0 h 2435633"/>
                <a:gd name="connsiteX2" fmla="*/ 2200382 w 2564013"/>
                <a:gd name="connsiteY2" fmla="*/ 256655 h 2435633"/>
                <a:gd name="connsiteX3" fmla="*/ 201994 w 2564013"/>
                <a:gd name="connsiteY3" fmla="*/ 1487805 h 2435633"/>
                <a:gd name="connsiteX4" fmla="*/ 2564013 w 2564013"/>
                <a:gd name="connsiteY4" fmla="*/ 2333802 h 2435633"/>
                <a:gd name="connsiteX5" fmla="*/ 2353520 w 2564013"/>
                <a:gd name="connsiteY5" fmla="*/ 2435633 h 2435633"/>
                <a:gd name="connsiteX6" fmla="*/ 107 w 2564013"/>
                <a:gd name="connsiteY6" fmla="*/ 1466330 h 2435633"/>
                <a:gd name="connsiteX7" fmla="*/ 2042086 w 2564013"/>
                <a:gd name="connsiteY7" fmla="*/ 243493 h 2435633"/>
                <a:gd name="connsiteX8" fmla="*/ 350257 w 2564013"/>
                <a:gd name="connsiteY8" fmla="*/ 43468 h 2435633"/>
                <a:gd name="connsiteX0" fmla="*/ 350257 w 2505960"/>
                <a:gd name="connsiteY0" fmla="*/ 43468 h 2435633"/>
                <a:gd name="connsiteX1" fmla="*/ 345269 w 2505960"/>
                <a:gd name="connsiteY1" fmla="*/ 0 h 2435633"/>
                <a:gd name="connsiteX2" fmla="*/ 2200382 w 2505960"/>
                <a:gd name="connsiteY2" fmla="*/ 256655 h 2435633"/>
                <a:gd name="connsiteX3" fmla="*/ 201994 w 2505960"/>
                <a:gd name="connsiteY3" fmla="*/ 1487805 h 2435633"/>
                <a:gd name="connsiteX4" fmla="*/ 2505960 w 2505960"/>
                <a:gd name="connsiteY4" fmla="*/ 2308345 h 2435633"/>
                <a:gd name="connsiteX5" fmla="*/ 2353520 w 2505960"/>
                <a:gd name="connsiteY5" fmla="*/ 2435633 h 2435633"/>
                <a:gd name="connsiteX6" fmla="*/ 107 w 2505960"/>
                <a:gd name="connsiteY6" fmla="*/ 1466330 h 2435633"/>
                <a:gd name="connsiteX7" fmla="*/ 2042086 w 2505960"/>
                <a:gd name="connsiteY7" fmla="*/ 243493 h 2435633"/>
                <a:gd name="connsiteX8" fmla="*/ 350257 w 2505960"/>
                <a:gd name="connsiteY8" fmla="*/ 43468 h 2435633"/>
                <a:gd name="connsiteX0" fmla="*/ 350257 w 2505960"/>
                <a:gd name="connsiteY0" fmla="*/ 43468 h 2435633"/>
                <a:gd name="connsiteX1" fmla="*/ 345269 w 2505960"/>
                <a:gd name="connsiteY1" fmla="*/ 0 h 2435633"/>
                <a:gd name="connsiteX2" fmla="*/ 2200382 w 2505960"/>
                <a:gd name="connsiteY2" fmla="*/ 256655 h 2435633"/>
                <a:gd name="connsiteX3" fmla="*/ 1068560 w 2505960"/>
                <a:gd name="connsiteY3" fmla="*/ 1363981 h 2435633"/>
                <a:gd name="connsiteX4" fmla="*/ 2505960 w 2505960"/>
                <a:gd name="connsiteY4" fmla="*/ 2308345 h 2435633"/>
                <a:gd name="connsiteX5" fmla="*/ 2353520 w 2505960"/>
                <a:gd name="connsiteY5" fmla="*/ 2435633 h 2435633"/>
                <a:gd name="connsiteX6" fmla="*/ 107 w 2505960"/>
                <a:gd name="connsiteY6" fmla="*/ 1466330 h 2435633"/>
                <a:gd name="connsiteX7" fmla="*/ 2042086 w 2505960"/>
                <a:gd name="connsiteY7" fmla="*/ 243493 h 2435633"/>
                <a:gd name="connsiteX8" fmla="*/ 350257 w 2505960"/>
                <a:gd name="connsiteY8" fmla="*/ 43468 h 2435633"/>
                <a:gd name="connsiteX0" fmla="*/ 4988 w 2160691"/>
                <a:gd name="connsiteY0" fmla="*/ 43468 h 2435633"/>
                <a:gd name="connsiteX1" fmla="*/ 0 w 2160691"/>
                <a:gd name="connsiteY1" fmla="*/ 0 h 2435633"/>
                <a:gd name="connsiteX2" fmla="*/ 1855113 w 2160691"/>
                <a:gd name="connsiteY2" fmla="*/ 256655 h 2435633"/>
                <a:gd name="connsiteX3" fmla="*/ 723291 w 2160691"/>
                <a:gd name="connsiteY3" fmla="*/ 1363981 h 2435633"/>
                <a:gd name="connsiteX4" fmla="*/ 2160691 w 2160691"/>
                <a:gd name="connsiteY4" fmla="*/ 2308345 h 2435633"/>
                <a:gd name="connsiteX5" fmla="*/ 2008251 w 2160691"/>
                <a:gd name="connsiteY5" fmla="*/ 2435633 h 2435633"/>
                <a:gd name="connsiteX6" fmla="*/ 502358 w 2160691"/>
                <a:gd name="connsiteY6" fmla="*/ 1342505 h 2435633"/>
                <a:gd name="connsiteX7" fmla="*/ 1696817 w 2160691"/>
                <a:gd name="connsiteY7" fmla="*/ 243493 h 2435633"/>
                <a:gd name="connsiteX8" fmla="*/ 4988 w 2160691"/>
                <a:gd name="connsiteY8" fmla="*/ 43468 h 2435633"/>
                <a:gd name="connsiteX0" fmla="*/ 4988 w 2160691"/>
                <a:gd name="connsiteY0" fmla="*/ 43468 h 2435633"/>
                <a:gd name="connsiteX1" fmla="*/ 0 w 2160691"/>
                <a:gd name="connsiteY1" fmla="*/ 0 h 2435633"/>
                <a:gd name="connsiteX2" fmla="*/ 1855113 w 2160691"/>
                <a:gd name="connsiteY2" fmla="*/ 256655 h 2435633"/>
                <a:gd name="connsiteX3" fmla="*/ 723291 w 2160691"/>
                <a:gd name="connsiteY3" fmla="*/ 1363981 h 2435633"/>
                <a:gd name="connsiteX4" fmla="*/ 2160691 w 2160691"/>
                <a:gd name="connsiteY4" fmla="*/ 2308345 h 2435633"/>
                <a:gd name="connsiteX5" fmla="*/ 2008251 w 2160691"/>
                <a:gd name="connsiteY5" fmla="*/ 2435633 h 2435633"/>
                <a:gd name="connsiteX6" fmla="*/ 502358 w 2160691"/>
                <a:gd name="connsiteY6" fmla="*/ 1342505 h 2435633"/>
                <a:gd name="connsiteX7" fmla="*/ 1696817 w 2160691"/>
                <a:gd name="connsiteY7" fmla="*/ 243493 h 2435633"/>
                <a:gd name="connsiteX8" fmla="*/ 4988 w 2160691"/>
                <a:gd name="connsiteY8" fmla="*/ 43468 h 2435633"/>
                <a:gd name="connsiteX0" fmla="*/ 4988 w 2236873"/>
                <a:gd name="connsiteY0" fmla="*/ 43468 h 2435633"/>
                <a:gd name="connsiteX1" fmla="*/ 0 w 2236873"/>
                <a:gd name="connsiteY1" fmla="*/ 0 h 2435633"/>
                <a:gd name="connsiteX2" fmla="*/ 1855113 w 2236873"/>
                <a:gd name="connsiteY2" fmla="*/ 256655 h 2435633"/>
                <a:gd name="connsiteX3" fmla="*/ 723291 w 2236873"/>
                <a:gd name="connsiteY3" fmla="*/ 1363981 h 2435633"/>
                <a:gd name="connsiteX4" fmla="*/ 2236873 w 2236873"/>
                <a:gd name="connsiteY4" fmla="*/ 1974971 h 2435633"/>
                <a:gd name="connsiteX5" fmla="*/ 2008251 w 2236873"/>
                <a:gd name="connsiteY5" fmla="*/ 2435633 h 2435633"/>
                <a:gd name="connsiteX6" fmla="*/ 502358 w 2236873"/>
                <a:gd name="connsiteY6" fmla="*/ 1342505 h 2435633"/>
                <a:gd name="connsiteX7" fmla="*/ 1696817 w 2236873"/>
                <a:gd name="connsiteY7" fmla="*/ 243493 h 2435633"/>
                <a:gd name="connsiteX8" fmla="*/ 4988 w 2236873"/>
                <a:gd name="connsiteY8" fmla="*/ 43468 h 2435633"/>
                <a:gd name="connsiteX0" fmla="*/ 4988 w 2236873"/>
                <a:gd name="connsiteY0" fmla="*/ 43468 h 2159408"/>
                <a:gd name="connsiteX1" fmla="*/ 0 w 2236873"/>
                <a:gd name="connsiteY1" fmla="*/ 0 h 2159408"/>
                <a:gd name="connsiteX2" fmla="*/ 1855113 w 2236873"/>
                <a:gd name="connsiteY2" fmla="*/ 256655 h 2159408"/>
                <a:gd name="connsiteX3" fmla="*/ 723291 w 2236873"/>
                <a:gd name="connsiteY3" fmla="*/ 1363981 h 2159408"/>
                <a:gd name="connsiteX4" fmla="*/ 2236873 w 2236873"/>
                <a:gd name="connsiteY4" fmla="*/ 1974971 h 2159408"/>
                <a:gd name="connsiteX5" fmla="*/ 2208228 w 2236873"/>
                <a:gd name="connsiteY5" fmla="*/ 2159408 h 2159408"/>
                <a:gd name="connsiteX6" fmla="*/ 502358 w 2236873"/>
                <a:gd name="connsiteY6" fmla="*/ 1342505 h 2159408"/>
                <a:gd name="connsiteX7" fmla="*/ 1696817 w 2236873"/>
                <a:gd name="connsiteY7" fmla="*/ 243493 h 2159408"/>
                <a:gd name="connsiteX8" fmla="*/ 4988 w 2236873"/>
                <a:gd name="connsiteY8" fmla="*/ 43468 h 2159408"/>
                <a:gd name="connsiteX0" fmla="*/ 4988 w 2255918"/>
                <a:gd name="connsiteY0" fmla="*/ 43468 h 2159408"/>
                <a:gd name="connsiteX1" fmla="*/ 0 w 2255918"/>
                <a:gd name="connsiteY1" fmla="*/ 0 h 2159408"/>
                <a:gd name="connsiteX2" fmla="*/ 1855113 w 2255918"/>
                <a:gd name="connsiteY2" fmla="*/ 256655 h 2159408"/>
                <a:gd name="connsiteX3" fmla="*/ 723291 w 2255918"/>
                <a:gd name="connsiteY3" fmla="*/ 1363981 h 2159408"/>
                <a:gd name="connsiteX4" fmla="*/ 2255918 w 2255918"/>
                <a:gd name="connsiteY4" fmla="*/ 1641597 h 2159408"/>
                <a:gd name="connsiteX5" fmla="*/ 2208228 w 2255918"/>
                <a:gd name="connsiteY5" fmla="*/ 2159408 h 2159408"/>
                <a:gd name="connsiteX6" fmla="*/ 502358 w 2255918"/>
                <a:gd name="connsiteY6" fmla="*/ 1342505 h 2159408"/>
                <a:gd name="connsiteX7" fmla="*/ 1696817 w 2255918"/>
                <a:gd name="connsiteY7" fmla="*/ 243493 h 2159408"/>
                <a:gd name="connsiteX8" fmla="*/ 4988 w 2255918"/>
                <a:gd name="connsiteY8" fmla="*/ 43468 h 2159408"/>
                <a:gd name="connsiteX0" fmla="*/ 4988 w 2265365"/>
                <a:gd name="connsiteY0" fmla="*/ 43468 h 1778409"/>
                <a:gd name="connsiteX1" fmla="*/ 0 w 2265365"/>
                <a:gd name="connsiteY1" fmla="*/ 0 h 1778409"/>
                <a:gd name="connsiteX2" fmla="*/ 1855113 w 2265365"/>
                <a:gd name="connsiteY2" fmla="*/ 256655 h 1778409"/>
                <a:gd name="connsiteX3" fmla="*/ 723291 w 2265365"/>
                <a:gd name="connsiteY3" fmla="*/ 1363981 h 1778409"/>
                <a:gd name="connsiteX4" fmla="*/ 2255918 w 2265365"/>
                <a:gd name="connsiteY4" fmla="*/ 1641597 h 1778409"/>
                <a:gd name="connsiteX5" fmla="*/ 2265365 w 2265365"/>
                <a:gd name="connsiteY5" fmla="*/ 1778409 h 1778409"/>
                <a:gd name="connsiteX6" fmla="*/ 502358 w 2265365"/>
                <a:gd name="connsiteY6" fmla="*/ 1342505 h 1778409"/>
                <a:gd name="connsiteX7" fmla="*/ 1696817 w 2265365"/>
                <a:gd name="connsiteY7" fmla="*/ 243493 h 1778409"/>
                <a:gd name="connsiteX8" fmla="*/ 4988 w 2265365"/>
                <a:gd name="connsiteY8" fmla="*/ 43468 h 1778409"/>
                <a:gd name="connsiteX0" fmla="*/ 4988 w 2265365"/>
                <a:gd name="connsiteY0" fmla="*/ 43468 h 1778409"/>
                <a:gd name="connsiteX1" fmla="*/ 0 w 2265365"/>
                <a:gd name="connsiteY1" fmla="*/ 0 h 1778409"/>
                <a:gd name="connsiteX2" fmla="*/ 1855113 w 2265365"/>
                <a:gd name="connsiteY2" fmla="*/ 256655 h 1778409"/>
                <a:gd name="connsiteX3" fmla="*/ 723291 w 2265365"/>
                <a:gd name="connsiteY3" fmla="*/ 1363981 h 1778409"/>
                <a:gd name="connsiteX4" fmla="*/ 2255918 w 2265365"/>
                <a:gd name="connsiteY4" fmla="*/ 1641597 h 1778409"/>
                <a:gd name="connsiteX5" fmla="*/ 2265365 w 2265365"/>
                <a:gd name="connsiteY5" fmla="*/ 1778409 h 1778409"/>
                <a:gd name="connsiteX6" fmla="*/ 502358 w 2265365"/>
                <a:gd name="connsiteY6" fmla="*/ 1342505 h 1778409"/>
                <a:gd name="connsiteX7" fmla="*/ 1696817 w 2265365"/>
                <a:gd name="connsiteY7" fmla="*/ 243493 h 1778409"/>
                <a:gd name="connsiteX8" fmla="*/ 4988 w 2265365"/>
                <a:gd name="connsiteY8" fmla="*/ 43468 h 1778409"/>
                <a:gd name="connsiteX0" fmla="*/ 4988 w 2265365"/>
                <a:gd name="connsiteY0" fmla="*/ 43468 h 1778409"/>
                <a:gd name="connsiteX1" fmla="*/ 0 w 2265365"/>
                <a:gd name="connsiteY1" fmla="*/ 0 h 1778409"/>
                <a:gd name="connsiteX2" fmla="*/ 1855113 w 2265365"/>
                <a:gd name="connsiteY2" fmla="*/ 256655 h 1778409"/>
                <a:gd name="connsiteX3" fmla="*/ 723291 w 2265365"/>
                <a:gd name="connsiteY3" fmla="*/ 1363981 h 1778409"/>
                <a:gd name="connsiteX4" fmla="*/ 2255918 w 2265365"/>
                <a:gd name="connsiteY4" fmla="*/ 1641597 h 1778409"/>
                <a:gd name="connsiteX5" fmla="*/ 2265365 w 2265365"/>
                <a:gd name="connsiteY5" fmla="*/ 1778409 h 1778409"/>
                <a:gd name="connsiteX6" fmla="*/ 502358 w 2265365"/>
                <a:gd name="connsiteY6" fmla="*/ 1342505 h 1778409"/>
                <a:gd name="connsiteX7" fmla="*/ 1696817 w 2265365"/>
                <a:gd name="connsiteY7" fmla="*/ 243493 h 1778409"/>
                <a:gd name="connsiteX8" fmla="*/ 4988 w 2265365"/>
                <a:gd name="connsiteY8" fmla="*/ 43468 h 1778409"/>
                <a:gd name="connsiteX0" fmla="*/ 4988 w 2265365"/>
                <a:gd name="connsiteY0" fmla="*/ 43468 h 1778409"/>
                <a:gd name="connsiteX1" fmla="*/ 0 w 2265365"/>
                <a:gd name="connsiteY1" fmla="*/ 0 h 1778409"/>
                <a:gd name="connsiteX2" fmla="*/ 1855113 w 2265365"/>
                <a:gd name="connsiteY2" fmla="*/ 256655 h 1778409"/>
                <a:gd name="connsiteX3" fmla="*/ 983004 w 2265365"/>
                <a:gd name="connsiteY3" fmla="*/ 1256818 h 1778409"/>
                <a:gd name="connsiteX4" fmla="*/ 2255918 w 2265365"/>
                <a:gd name="connsiteY4" fmla="*/ 1641597 h 1778409"/>
                <a:gd name="connsiteX5" fmla="*/ 2265365 w 2265365"/>
                <a:gd name="connsiteY5" fmla="*/ 1778409 h 1778409"/>
                <a:gd name="connsiteX6" fmla="*/ 502358 w 2265365"/>
                <a:gd name="connsiteY6" fmla="*/ 1342505 h 1778409"/>
                <a:gd name="connsiteX7" fmla="*/ 1696817 w 2265365"/>
                <a:gd name="connsiteY7" fmla="*/ 243493 h 1778409"/>
                <a:gd name="connsiteX8" fmla="*/ 4988 w 2265365"/>
                <a:gd name="connsiteY8" fmla="*/ 43468 h 1778409"/>
                <a:gd name="connsiteX0" fmla="*/ 4988 w 2265365"/>
                <a:gd name="connsiteY0" fmla="*/ 43468 h 1778409"/>
                <a:gd name="connsiteX1" fmla="*/ 0 w 2265365"/>
                <a:gd name="connsiteY1" fmla="*/ 0 h 1778409"/>
                <a:gd name="connsiteX2" fmla="*/ 1855113 w 2265365"/>
                <a:gd name="connsiteY2" fmla="*/ 256655 h 1778409"/>
                <a:gd name="connsiteX3" fmla="*/ 983004 w 2265365"/>
                <a:gd name="connsiteY3" fmla="*/ 1256818 h 1778409"/>
                <a:gd name="connsiteX4" fmla="*/ 2255918 w 2265365"/>
                <a:gd name="connsiteY4" fmla="*/ 1641597 h 1778409"/>
                <a:gd name="connsiteX5" fmla="*/ 2265365 w 2265365"/>
                <a:gd name="connsiteY5" fmla="*/ 1778409 h 1778409"/>
                <a:gd name="connsiteX6" fmla="*/ 854571 w 2265365"/>
                <a:gd name="connsiteY6" fmla="*/ 1274636 h 1778409"/>
                <a:gd name="connsiteX7" fmla="*/ 1696817 w 2265365"/>
                <a:gd name="connsiteY7" fmla="*/ 243493 h 1778409"/>
                <a:gd name="connsiteX8" fmla="*/ 4988 w 2265365"/>
                <a:gd name="connsiteY8" fmla="*/ 43468 h 1778409"/>
                <a:gd name="connsiteX0" fmla="*/ 4988 w 2265365"/>
                <a:gd name="connsiteY0" fmla="*/ 43468 h 1778409"/>
                <a:gd name="connsiteX1" fmla="*/ 0 w 2265365"/>
                <a:gd name="connsiteY1" fmla="*/ 0 h 1778409"/>
                <a:gd name="connsiteX2" fmla="*/ 1855113 w 2265365"/>
                <a:gd name="connsiteY2" fmla="*/ 256655 h 1778409"/>
                <a:gd name="connsiteX3" fmla="*/ 983004 w 2265365"/>
                <a:gd name="connsiteY3" fmla="*/ 1256818 h 1778409"/>
                <a:gd name="connsiteX4" fmla="*/ 2255918 w 2265365"/>
                <a:gd name="connsiteY4" fmla="*/ 1641597 h 1778409"/>
                <a:gd name="connsiteX5" fmla="*/ 2265365 w 2265365"/>
                <a:gd name="connsiteY5" fmla="*/ 1778409 h 1778409"/>
                <a:gd name="connsiteX6" fmla="*/ 829668 w 2265365"/>
                <a:gd name="connsiteY6" fmla="*/ 1028161 h 1778409"/>
                <a:gd name="connsiteX7" fmla="*/ 1696817 w 2265365"/>
                <a:gd name="connsiteY7" fmla="*/ 243493 h 1778409"/>
                <a:gd name="connsiteX8" fmla="*/ 4988 w 2265365"/>
                <a:gd name="connsiteY8" fmla="*/ 43468 h 1778409"/>
                <a:gd name="connsiteX0" fmla="*/ 4988 w 2265365"/>
                <a:gd name="connsiteY0" fmla="*/ 43468 h 1778409"/>
                <a:gd name="connsiteX1" fmla="*/ 0 w 2265365"/>
                <a:gd name="connsiteY1" fmla="*/ 0 h 1778409"/>
                <a:gd name="connsiteX2" fmla="*/ 1855113 w 2265365"/>
                <a:gd name="connsiteY2" fmla="*/ 256655 h 1778409"/>
                <a:gd name="connsiteX3" fmla="*/ 918965 w 2265365"/>
                <a:gd name="connsiteY3" fmla="*/ 1049637 h 1778409"/>
                <a:gd name="connsiteX4" fmla="*/ 2255918 w 2265365"/>
                <a:gd name="connsiteY4" fmla="*/ 1641597 h 1778409"/>
                <a:gd name="connsiteX5" fmla="*/ 2265365 w 2265365"/>
                <a:gd name="connsiteY5" fmla="*/ 1778409 h 1778409"/>
                <a:gd name="connsiteX6" fmla="*/ 829668 w 2265365"/>
                <a:gd name="connsiteY6" fmla="*/ 1028161 h 1778409"/>
                <a:gd name="connsiteX7" fmla="*/ 1696817 w 2265365"/>
                <a:gd name="connsiteY7" fmla="*/ 243493 h 1778409"/>
                <a:gd name="connsiteX8" fmla="*/ 4988 w 2265365"/>
                <a:gd name="connsiteY8" fmla="*/ 43468 h 1778409"/>
                <a:gd name="connsiteX0" fmla="*/ 4988 w 2265365"/>
                <a:gd name="connsiteY0" fmla="*/ 43468 h 1778409"/>
                <a:gd name="connsiteX1" fmla="*/ 0 w 2265365"/>
                <a:gd name="connsiteY1" fmla="*/ 0 h 1778409"/>
                <a:gd name="connsiteX2" fmla="*/ 1855113 w 2265365"/>
                <a:gd name="connsiteY2" fmla="*/ 256655 h 1778409"/>
                <a:gd name="connsiteX3" fmla="*/ 918965 w 2265365"/>
                <a:gd name="connsiteY3" fmla="*/ 1049637 h 1778409"/>
                <a:gd name="connsiteX4" fmla="*/ 2255918 w 2265365"/>
                <a:gd name="connsiteY4" fmla="*/ 1641597 h 1778409"/>
                <a:gd name="connsiteX5" fmla="*/ 2265365 w 2265365"/>
                <a:gd name="connsiteY5" fmla="*/ 1778409 h 1778409"/>
                <a:gd name="connsiteX6" fmla="*/ 829668 w 2265365"/>
                <a:gd name="connsiteY6" fmla="*/ 1028161 h 1778409"/>
                <a:gd name="connsiteX7" fmla="*/ 1696817 w 2265365"/>
                <a:gd name="connsiteY7" fmla="*/ 243493 h 1778409"/>
                <a:gd name="connsiteX8" fmla="*/ 4988 w 2265365"/>
                <a:gd name="connsiteY8" fmla="*/ 43468 h 1778409"/>
                <a:gd name="connsiteX0" fmla="*/ 4988 w 2265365"/>
                <a:gd name="connsiteY0" fmla="*/ 43468 h 1778409"/>
                <a:gd name="connsiteX1" fmla="*/ 0 w 2265365"/>
                <a:gd name="connsiteY1" fmla="*/ 0 h 1778409"/>
                <a:gd name="connsiteX2" fmla="*/ 1855113 w 2265365"/>
                <a:gd name="connsiteY2" fmla="*/ 256655 h 1778409"/>
                <a:gd name="connsiteX3" fmla="*/ 929639 w 2265365"/>
                <a:gd name="connsiteY3" fmla="*/ 1046065 h 1778409"/>
                <a:gd name="connsiteX4" fmla="*/ 2255918 w 2265365"/>
                <a:gd name="connsiteY4" fmla="*/ 1641597 h 1778409"/>
                <a:gd name="connsiteX5" fmla="*/ 2265365 w 2265365"/>
                <a:gd name="connsiteY5" fmla="*/ 1778409 h 1778409"/>
                <a:gd name="connsiteX6" fmla="*/ 829668 w 2265365"/>
                <a:gd name="connsiteY6" fmla="*/ 1028161 h 1778409"/>
                <a:gd name="connsiteX7" fmla="*/ 1696817 w 2265365"/>
                <a:gd name="connsiteY7" fmla="*/ 243493 h 1778409"/>
                <a:gd name="connsiteX8" fmla="*/ 4988 w 2265365"/>
                <a:gd name="connsiteY8" fmla="*/ 43468 h 1778409"/>
                <a:gd name="connsiteX0" fmla="*/ 4988 w 2265365"/>
                <a:gd name="connsiteY0" fmla="*/ 43468 h 1778409"/>
                <a:gd name="connsiteX1" fmla="*/ 0 w 2265365"/>
                <a:gd name="connsiteY1" fmla="*/ 0 h 1778409"/>
                <a:gd name="connsiteX2" fmla="*/ 1855113 w 2265365"/>
                <a:gd name="connsiteY2" fmla="*/ 256655 h 1778409"/>
                <a:gd name="connsiteX3" fmla="*/ 929639 w 2265365"/>
                <a:gd name="connsiteY3" fmla="*/ 1046065 h 1778409"/>
                <a:gd name="connsiteX4" fmla="*/ 2255918 w 2265365"/>
                <a:gd name="connsiteY4" fmla="*/ 1641597 h 1778409"/>
                <a:gd name="connsiteX5" fmla="*/ 2265365 w 2265365"/>
                <a:gd name="connsiteY5" fmla="*/ 1778409 h 1778409"/>
                <a:gd name="connsiteX6" fmla="*/ 829668 w 2265365"/>
                <a:gd name="connsiteY6" fmla="*/ 1028161 h 1778409"/>
                <a:gd name="connsiteX7" fmla="*/ 1696817 w 2265365"/>
                <a:gd name="connsiteY7" fmla="*/ 243493 h 1778409"/>
                <a:gd name="connsiteX8" fmla="*/ 4988 w 2265365"/>
                <a:gd name="connsiteY8" fmla="*/ 43468 h 1778409"/>
                <a:gd name="connsiteX0" fmla="*/ 4988 w 2265365"/>
                <a:gd name="connsiteY0" fmla="*/ 43468 h 1778409"/>
                <a:gd name="connsiteX1" fmla="*/ 0 w 2265365"/>
                <a:gd name="connsiteY1" fmla="*/ 0 h 1778409"/>
                <a:gd name="connsiteX2" fmla="*/ 1855113 w 2265365"/>
                <a:gd name="connsiteY2" fmla="*/ 256655 h 1778409"/>
                <a:gd name="connsiteX3" fmla="*/ 929639 w 2265365"/>
                <a:gd name="connsiteY3" fmla="*/ 1046065 h 1778409"/>
                <a:gd name="connsiteX4" fmla="*/ 2252361 w 2265365"/>
                <a:gd name="connsiteY4" fmla="*/ 1677318 h 1778409"/>
                <a:gd name="connsiteX5" fmla="*/ 2265365 w 2265365"/>
                <a:gd name="connsiteY5" fmla="*/ 1778409 h 1778409"/>
                <a:gd name="connsiteX6" fmla="*/ 829668 w 2265365"/>
                <a:gd name="connsiteY6" fmla="*/ 1028161 h 1778409"/>
                <a:gd name="connsiteX7" fmla="*/ 1696817 w 2265365"/>
                <a:gd name="connsiteY7" fmla="*/ 243493 h 1778409"/>
                <a:gd name="connsiteX8" fmla="*/ 4988 w 2265365"/>
                <a:gd name="connsiteY8" fmla="*/ 43468 h 1778409"/>
                <a:gd name="connsiteX0" fmla="*/ 4988 w 2265365"/>
                <a:gd name="connsiteY0" fmla="*/ 43468 h 1778409"/>
                <a:gd name="connsiteX1" fmla="*/ 0 w 2265365"/>
                <a:gd name="connsiteY1" fmla="*/ 0 h 1778409"/>
                <a:gd name="connsiteX2" fmla="*/ 1855113 w 2265365"/>
                <a:gd name="connsiteY2" fmla="*/ 256655 h 1778409"/>
                <a:gd name="connsiteX3" fmla="*/ 929639 w 2265365"/>
                <a:gd name="connsiteY3" fmla="*/ 1046065 h 1778409"/>
                <a:gd name="connsiteX4" fmla="*/ 2252361 w 2265365"/>
                <a:gd name="connsiteY4" fmla="*/ 1677318 h 1778409"/>
                <a:gd name="connsiteX5" fmla="*/ 2265365 w 2265365"/>
                <a:gd name="connsiteY5" fmla="*/ 1778409 h 1778409"/>
                <a:gd name="connsiteX6" fmla="*/ 829668 w 2265365"/>
                <a:gd name="connsiteY6" fmla="*/ 1028161 h 1778409"/>
                <a:gd name="connsiteX7" fmla="*/ 1696817 w 2265365"/>
                <a:gd name="connsiteY7" fmla="*/ 243493 h 1778409"/>
                <a:gd name="connsiteX8" fmla="*/ 4988 w 2265365"/>
                <a:gd name="connsiteY8" fmla="*/ 43468 h 1778409"/>
                <a:gd name="connsiteX0" fmla="*/ 4988 w 2265365"/>
                <a:gd name="connsiteY0" fmla="*/ 43468 h 1778409"/>
                <a:gd name="connsiteX1" fmla="*/ 0 w 2265365"/>
                <a:gd name="connsiteY1" fmla="*/ 0 h 1778409"/>
                <a:gd name="connsiteX2" fmla="*/ 1855113 w 2265365"/>
                <a:gd name="connsiteY2" fmla="*/ 256655 h 1778409"/>
                <a:gd name="connsiteX3" fmla="*/ 929639 w 2265365"/>
                <a:gd name="connsiteY3" fmla="*/ 1046065 h 1778409"/>
                <a:gd name="connsiteX4" fmla="*/ 2252361 w 2265365"/>
                <a:gd name="connsiteY4" fmla="*/ 1677318 h 1778409"/>
                <a:gd name="connsiteX5" fmla="*/ 2265365 w 2265365"/>
                <a:gd name="connsiteY5" fmla="*/ 1778409 h 1778409"/>
                <a:gd name="connsiteX6" fmla="*/ 829668 w 2265365"/>
                <a:gd name="connsiteY6" fmla="*/ 1028161 h 1778409"/>
                <a:gd name="connsiteX7" fmla="*/ 1753740 w 2265365"/>
                <a:gd name="connsiteY7" fmla="*/ 261353 h 1778409"/>
                <a:gd name="connsiteX8" fmla="*/ 4988 w 2265365"/>
                <a:gd name="connsiteY8" fmla="*/ 43468 h 1778409"/>
                <a:gd name="connsiteX0" fmla="*/ 4988 w 2265365"/>
                <a:gd name="connsiteY0" fmla="*/ 43468 h 1778409"/>
                <a:gd name="connsiteX1" fmla="*/ 0 w 2265365"/>
                <a:gd name="connsiteY1" fmla="*/ 0 h 1778409"/>
                <a:gd name="connsiteX2" fmla="*/ 1855113 w 2265365"/>
                <a:gd name="connsiteY2" fmla="*/ 256655 h 1778409"/>
                <a:gd name="connsiteX3" fmla="*/ 929639 w 2265365"/>
                <a:gd name="connsiteY3" fmla="*/ 1046065 h 1778409"/>
                <a:gd name="connsiteX4" fmla="*/ 2252361 w 2265365"/>
                <a:gd name="connsiteY4" fmla="*/ 1677318 h 1778409"/>
                <a:gd name="connsiteX5" fmla="*/ 2265365 w 2265365"/>
                <a:gd name="connsiteY5" fmla="*/ 1778409 h 1778409"/>
                <a:gd name="connsiteX6" fmla="*/ 829668 w 2265365"/>
                <a:gd name="connsiteY6" fmla="*/ 1028161 h 1778409"/>
                <a:gd name="connsiteX7" fmla="*/ 1753740 w 2265365"/>
                <a:gd name="connsiteY7" fmla="*/ 261353 h 1778409"/>
                <a:gd name="connsiteX8" fmla="*/ 4988 w 2265365"/>
                <a:gd name="connsiteY8" fmla="*/ 43468 h 1778409"/>
                <a:gd name="connsiteX0" fmla="*/ 4988 w 2284380"/>
                <a:gd name="connsiteY0" fmla="*/ 43468 h 1778409"/>
                <a:gd name="connsiteX1" fmla="*/ 0 w 2284380"/>
                <a:gd name="connsiteY1" fmla="*/ 0 h 1778409"/>
                <a:gd name="connsiteX2" fmla="*/ 1855113 w 2284380"/>
                <a:gd name="connsiteY2" fmla="*/ 256655 h 1778409"/>
                <a:gd name="connsiteX3" fmla="*/ 929639 w 2284380"/>
                <a:gd name="connsiteY3" fmla="*/ 1046065 h 1778409"/>
                <a:gd name="connsiteX4" fmla="*/ 2284380 w 2284380"/>
                <a:gd name="connsiteY4" fmla="*/ 1441560 h 1778409"/>
                <a:gd name="connsiteX5" fmla="*/ 2265365 w 2284380"/>
                <a:gd name="connsiteY5" fmla="*/ 1778409 h 1778409"/>
                <a:gd name="connsiteX6" fmla="*/ 829668 w 2284380"/>
                <a:gd name="connsiteY6" fmla="*/ 1028161 h 1778409"/>
                <a:gd name="connsiteX7" fmla="*/ 1753740 w 2284380"/>
                <a:gd name="connsiteY7" fmla="*/ 261353 h 1778409"/>
                <a:gd name="connsiteX8" fmla="*/ 4988 w 2284380"/>
                <a:gd name="connsiteY8" fmla="*/ 43468 h 1778409"/>
                <a:gd name="connsiteX0" fmla="*/ 4988 w 2286710"/>
                <a:gd name="connsiteY0" fmla="*/ 43468 h 1503358"/>
                <a:gd name="connsiteX1" fmla="*/ 0 w 2286710"/>
                <a:gd name="connsiteY1" fmla="*/ 0 h 1503358"/>
                <a:gd name="connsiteX2" fmla="*/ 1855113 w 2286710"/>
                <a:gd name="connsiteY2" fmla="*/ 256655 h 1503358"/>
                <a:gd name="connsiteX3" fmla="*/ 929639 w 2286710"/>
                <a:gd name="connsiteY3" fmla="*/ 1046065 h 1503358"/>
                <a:gd name="connsiteX4" fmla="*/ 2284380 w 2286710"/>
                <a:gd name="connsiteY4" fmla="*/ 1441560 h 1503358"/>
                <a:gd name="connsiteX5" fmla="*/ 2286710 w 2286710"/>
                <a:gd name="connsiteY5" fmla="*/ 1503358 h 1503358"/>
                <a:gd name="connsiteX6" fmla="*/ 829668 w 2286710"/>
                <a:gd name="connsiteY6" fmla="*/ 1028161 h 1503358"/>
                <a:gd name="connsiteX7" fmla="*/ 1753740 w 2286710"/>
                <a:gd name="connsiteY7" fmla="*/ 261353 h 1503358"/>
                <a:gd name="connsiteX8" fmla="*/ 4988 w 2286710"/>
                <a:gd name="connsiteY8" fmla="*/ 43468 h 1503358"/>
                <a:gd name="connsiteX0" fmla="*/ 4988 w 2286710"/>
                <a:gd name="connsiteY0" fmla="*/ 43468 h 1503358"/>
                <a:gd name="connsiteX1" fmla="*/ 0 w 2286710"/>
                <a:gd name="connsiteY1" fmla="*/ 0 h 1503358"/>
                <a:gd name="connsiteX2" fmla="*/ 1855113 w 2286710"/>
                <a:gd name="connsiteY2" fmla="*/ 256655 h 1503358"/>
                <a:gd name="connsiteX3" fmla="*/ 929639 w 2286710"/>
                <a:gd name="connsiteY3" fmla="*/ 1046065 h 1503358"/>
                <a:gd name="connsiteX4" fmla="*/ 2284380 w 2286710"/>
                <a:gd name="connsiteY4" fmla="*/ 1441560 h 1503358"/>
                <a:gd name="connsiteX5" fmla="*/ 2286710 w 2286710"/>
                <a:gd name="connsiteY5" fmla="*/ 1503358 h 1503358"/>
                <a:gd name="connsiteX6" fmla="*/ 829668 w 2286710"/>
                <a:gd name="connsiteY6" fmla="*/ 1028161 h 1503358"/>
                <a:gd name="connsiteX7" fmla="*/ 1753740 w 2286710"/>
                <a:gd name="connsiteY7" fmla="*/ 261353 h 1503358"/>
                <a:gd name="connsiteX8" fmla="*/ 4988 w 2286710"/>
                <a:gd name="connsiteY8" fmla="*/ 43468 h 1503358"/>
                <a:gd name="connsiteX0" fmla="*/ 4988 w 2286710"/>
                <a:gd name="connsiteY0" fmla="*/ 43468 h 1503358"/>
                <a:gd name="connsiteX1" fmla="*/ 0 w 2286710"/>
                <a:gd name="connsiteY1" fmla="*/ 0 h 1503358"/>
                <a:gd name="connsiteX2" fmla="*/ 1855113 w 2286710"/>
                <a:gd name="connsiteY2" fmla="*/ 256655 h 1503358"/>
                <a:gd name="connsiteX3" fmla="*/ 929639 w 2286710"/>
                <a:gd name="connsiteY3" fmla="*/ 1046065 h 1503358"/>
                <a:gd name="connsiteX4" fmla="*/ 2284380 w 2286710"/>
                <a:gd name="connsiteY4" fmla="*/ 1441560 h 1503358"/>
                <a:gd name="connsiteX5" fmla="*/ 2286710 w 2286710"/>
                <a:gd name="connsiteY5" fmla="*/ 1503358 h 1503358"/>
                <a:gd name="connsiteX6" fmla="*/ 829668 w 2286710"/>
                <a:gd name="connsiteY6" fmla="*/ 1028161 h 1503358"/>
                <a:gd name="connsiteX7" fmla="*/ 1753740 w 2286710"/>
                <a:gd name="connsiteY7" fmla="*/ 261353 h 1503358"/>
                <a:gd name="connsiteX8" fmla="*/ 4988 w 2286710"/>
                <a:gd name="connsiteY8" fmla="*/ 43468 h 1503358"/>
                <a:gd name="connsiteX0" fmla="*/ 4988 w 2286710"/>
                <a:gd name="connsiteY0" fmla="*/ 43468 h 1503358"/>
                <a:gd name="connsiteX1" fmla="*/ 0 w 2286710"/>
                <a:gd name="connsiteY1" fmla="*/ 0 h 1503358"/>
                <a:gd name="connsiteX2" fmla="*/ 1855113 w 2286710"/>
                <a:gd name="connsiteY2" fmla="*/ 256655 h 1503358"/>
                <a:gd name="connsiteX3" fmla="*/ 929639 w 2286710"/>
                <a:gd name="connsiteY3" fmla="*/ 1046065 h 1503358"/>
                <a:gd name="connsiteX4" fmla="*/ 2284380 w 2286710"/>
                <a:gd name="connsiteY4" fmla="*/ 1441560 h 1503358"/>
                <a:gd name="connsiteX5" fmla="*/ 2286710 w 2286710"/>
                <a:gd name="connsiteY5" fmla="*/ 1503358 h 1503358"/>
                <a:gd name="connsiteX6" fmla="*/ 829668 w 2286710"/>
                <a:gd name="connsiteY6" fmla="*/ 1028161 h 1503358"/>
                <a:gd name="connsiteX7" fmla="*/ 1753740 w 2286710"/>
                <a:gd name="connsiteY7" fmla="*/ 261353 h 1503358"/>
                <a:gd name="connsiteX8" fmla="*/ 4988 w 2286710"/>
                <a:gd name="connsiteY8" fmla="*/ 43468 h 1503358"/>
                <a:gd name="connsiteX0" fmla="*/ 4988 w 2286710"/>
                <a:gd name="connsiteY0" fmla="*/ 43468 h 1503358"/>
                <a:gd name="connsiteX1" fmla="*/ 0 w 2286710"/>
                <a:gd name="connsiteY1" fmla="*/ 0 h 1503358"/>
                <a:gd name="connsiteX2" fmla="*/ 1855113 w 2286710"/>
                <a:gd name="connsiteY2" fmla="*/ 256655 h 1503358"/>
                <a:gd name="connsiteX3" fmla="*/ 929639 w 2286710"/>
                <a:gd name="connsiteY3" fmla="*/ 1046065 h 1503358"/>
                <a:gd name="connsiteX4" fmla="*/ 2284380 w 2286710"/>
                <a:gd name="connsiteY4" fmla="*/ 1441560 h 1503358"/>
                <a:gd name="connsiteX5" fmla="*/ 2286710 w 2286710"/>
                <a:gd name="connsiteY5" fmla="*/ 1503358 h 1503358"/>
                <a:gd name="connsiteX6" fmla="*/ 829668 w 2286710"/>
                <a:gd name="connsiteY6" fmla="*/ 1028161 h 1503358"/>
                <a:gd name="connsiteX7" fmla="*/ 1753740 w 2286710"/>
                <a:gd name="connsiteY7" fmla="*/ 261353 h 1503358"/>
                <a:gd name="connsiteX8" fmla="*/ 4988 w 2286710"/>
                <a:gd name="connsiteY8" fmla="*/ 43468 h 1503358"/>
                <a:gd name="connsiteX0" fmla="*/ 4988 w 2286710"/>
                <a:gd name="connsiteY0" fmla="*/ 43468 h 1503358"/>
                <a:gd name="connsiteX1" fmla="*/ 0 w 2286710"/>
                <a:gd name="connsiteY1" fmla="*/ 0 h 1503358"/>
                <a:gd name="connsiteX2" fmla="*/ 1855113 w 2286710"/>
                <a:gd name="connsiteY2" fmla="*/ 256655 h 1503358"/>
                <a:gd name="connsiteX3" fmla="*/ 929639 w 2286710"/>
                <a:gd name="connsiteY3" fmla="*/ 1046065 h 1503358"/>
                <a:gd name="connsiteX4" fmla="*/ 2284380 w 2286710"/>
                <a:gd name="connsiteY4" fmla="*/ 1441560 h 1503358"/>
                <a:gd name="connsiteX5" fmla="*/ 2286710 w 2286710"/>
                <a:gd name="connsiteY5" fmla="*/ 1503358 h 1503358"/>
                <a:gd name="connsiteX6" fmla="*/ 829668 w 2286710"/>
                <a:gd name="connsiteY6" fmla="*/ 1028161 h 1503358"/>
                <a:gd name="connsiteX7" fmla="*/ 1753740 w 2286710"/>
                <a:gd name="connsiteY7" fmla="*/ 261353 h 1503358"/>
                <a:gd name="connsiteX8" fmla="*/ 4988 w 2286710"/>
                <a:gd name="connsiteY8" fmla="*/ 43468 h 1503358"/>
                <a:gd name="connsiteX0" fmla="*/ 4988 w 2286710"/>
                <a:gd name="connsiteY0" fmla="*/ 43468 h 1503358"/>
                <a:gd name="connsiteX1" fmla="*/ 0 w 2286710"/>
                <a:gd name="connsiteY1" fmla="*/ 0 h 1503358"/>
                <a:gd name="connsiteX2" fmla="*/ 1855113 w 2286710"/>
                <a:gd name="connsiteY2" fmla="*/ 256655 h 1503358"/>
                <a:gd name="connsiteX3" fmla="*/ 911850 w 2286710"/>
                <a:gd name="connsiteY3" fmla="*/ 1038920 h 1503358"/>
                <a:gd name="connsiteX4" fmla="*/ 2284380 w 2286710"/>
                <a:gd name="connsiteY4" fmla="*/ 1441560 h 1503358"/>
                <a:gd name="connsiteX5" fmla="*/ 2286710 w 2286710"/>
                <a:gd name="connsiteY5" fmla="*/ 1503358 h 1503358"/>
                <a:gd name="connsiteX6" fmla="*/ 829668 w 2286710"/>
                <a:gd name="connsiteY6" fmla="*/ 1028161 h 1503358"/>
                <a:gd name="connsiteX7" fmla="*/ 1753740 w 2286710"/>
                <a:gd name="connsiteY7" fmla="*/ 261353 h 1503358"/>
                <a:gd name="connsiteX8" fmla="*/ 4988 w 2286710"/>
                <a:gd name="connsiteY8" fmla="*/ 43468 h 1503358"/>
                <a:gd name="connsiteX0" fmla="*/ 4988 w 2286710"/>
                <a:gd name="connsiteY0" fmla="*/ 43468 h 1503358"/>
                <a:gd name="connsiteX1" fmla="*/ 0 w 2286710"/>
                <a:gd name="connsiteY1" fmla="*/ 0 h 1503358"/>
                <a:gd name="connsiteX2" fmla="*/ 1855113 w 2286710"/>
                <a:gd name="connsiteY2" fmla="*/ 256655 h 1503358"/>
                <a:gd name="connsiteX3" fmla="*/ 911850 w 2286710"/>
                <a:gd name="connsiteY3" fmla="*/ 1038920 h 1503358"/>
                <a:gd name="connsiteX4" fmla="*/ 2284380 w 2286710"/>
                <a:gd name="connsiteY4" fmla="*/ 1441560 h 1503358"/>
                <a:gd name="connsiteX5" fmla="*/ 2286710 w 2286710"/>
                <a:gd name="connsiteY5" fmla="*/ 1503358 h 1503358"/>
                <a:gd name="connsiteX6" fmla="*/ 829668 w 2286710"/>
                <a:gd name="connsiteY6" fmla="*/ 1028161 h 1503358"/>
                <a:gd name="connsiteX7" fmla="*/ 1753740 w 2286710"/>
                <a:gd name="connsiteY7" fmla="*/ 261353 h 1503358"/>
                <a:gd name="connsiteX8" fmla="*/ 4988 w 2286710"/>
                <a:gd name="connsiteY8" fmla="*/ 43468 h 1503358"/>
                <a:gd name="connsiteX0" fmla="*/ 4988 w 2286710"/>
                <a:gd name="connsiteY0" fmla="*/ 43468 h 1503358"/>
                <a:gd name="connsiteX1" fmla="*/ 0 w 2286710"/>
                <a:gd name="connsiteY1" fmla="*/ 0 h 1503358"/>
                <a:gd name="connsiteX2" fmla="*/ 1855113 w 2286710"/>
                <a:gd name="connsiteY2" fmla="*/ 256655 h 1503358"/>
                <a:gd name="connsiteX3" fmla="*/ 911850 w 2286710"/>
                <a:gd name="connsiteY3" fmla="*/ 1038920 h 1503358"/>
                <a:gd name="connsiteX4" fmla="*/ 2284380 w 2286710"/>
                <a:gd name="connsiteY4" fmla="*/ 1441560 h 1503358"/>
                <a:gd name="connsiteX5" fmla="*/ 2286710 w 2286710"/>
                <a:gd name="connsiteY5" fmla="*/ 1503358 h 1503358"/>
                <a:gd name="connsiteX6" fmla="*/ 829668 w 2286710"/>
                <a:gd name="connsiteY6" fmla="*/ 1028161 h 1503358"/>
                <a:gd name="connsiteX7" fmla="*/ 1753740 w 2286710"/>
                <a:gd name="connsiteY7" fmla="*/ 261353 h 1503358"/>
                <a:gd name="connsiteX8" fmla="*/ 4988 w 2286710"/>
                <a:gd name="connsiteY8" fmla="*/ 43468 h 1503358"/>
                <a:gd name="connsiteX0" fmla="*/ 14 w 2295966"/>
                <a:gd name="connsiteY0" fmla="*/ 39896 h 1503358"/>
                <a:gd name="connsiteX1" fmla="*/ 9256 w 2295966"/>
                <a:gd name="connsiteY1" fmla="*/ 0 h 1503358"/>
                <a:gd name="connsiteX2" fmla="*/ 1864369 w 2295966"/>
                <a:gd name="connsiteY2" fmla="*/ 256655 h 1503358"/>
                <a:gd name="connsiteX3" fmla="*/ 921106 w 2295966"/>
                <a:gd name="connsiteY3" fmla="*/ 1038920 h 1503358"/>
                <a:gd name="connsiteX4" fmla="*/ 2293636 w 2295966"/>
                <a:gd name="connsiteY4" fmla="*/ 1441560 h 1503358"/>
                <a:gd name="connsiteX5" fmla="*/ 2295966 w 2295966"/>
                <a:gd name="connsiteY5" fmla="*/ 1503358 h 1503358"/>
                <a:gd name="connsiteX6" fmla="*/ 838924 w 2295966"/>
                <a:gd name="connsiteY6" fmla="*/ 1028161 h 1503358"/>
                <a:gd name="connsiteX7" fmla="*/ 1762996 w 2295966"/>
                <a:gd name="connsiteY7" fmla="*/ 261353 h 1503358"/>
                <a:gd name="connsiteX8" fmla="*/ 14 w 2295966"/>
                <a:gd name="connsiteY8" fmla="*/ 39896 h 1503358"/>
                <a:gd name="connsiteX0" fmla="*/ 1431 w 2286710"/>
                <a:gd name="connsiteY0" fmla="*/ 32752 h 1503358"/>
                <a:gd name="connsiteX1" fmla="*/ 0 w 2286710"/>
                <a:gd name="connsiteY1" fmla="*/ 0 h 1503358"/>
                <a:gd name="connsiteX2" fmla="*/ 1855113 w 2286710"/>
                <a:gd name="connsiteY2" fmla="*/ 256655 h 1503358"/>
                <a:gd name="connsiteX3" fmla="*/ 911850 w 2286710"/>
                <a:gd name="connsiteY3" fmla="*/ 1038920 h 1503358"/>
                <a:gd name="connsiteX4" fmla="*/ 2284380 w 2286710"/>
                <a:gd name="connsiteY4" fmla="*/ 1441560 h 1503358"/>
                <a:gd name="connsiteX5" fmla="*/ 2286710 w 2286710"/>
                <a:gd name="connsiteY5" fmla="*/ 1503358 h 1503358"/>
                <a:gd name="connsiteX6" fmla="*/ 829668 w 2286710"/>
                <a:gd name="connsiteY6" fmla="*/ 1028161 h 1503358"/>
                <a:gd name="connsiteX7" fmla="*/ 1753740 w 2286710"/>
                <a:gd name="connsiteY7" fmla="*/ 261353 h 1503358"/>
                <a:gd name="connsiteX8" fmla="*/ 1431 w 2286710"/>
                <a:gd name="connsiteY8" fmla="*/ 32752 h 1503358"/>
                <a:gd name="connsiteX0" fmla="*/ 1431 w 2286710"/>
                <a:gd name="connsiteY0" fmla="*/ 32752 h 1503358"/>
                <a:gd name="connsiteX1" fmla="*/ 0 w 2286710"/>
                <a:gd name="connsiteY1" fmla="*/ 0 h 1503358"/>
                <a:gd name="connsiteX2" fmla="*/ 1855113 w 2286710"/>
                <a:gd name="connsiteY2" fmla="*/ 256655 h 1503358"/>
                <a:gd name="connsiteX3" fmla="*/ 911850 w 2286710"/>
                <a:gd name="connsiteY3" fmla="*/ 1038920 h 1503358"/>
                <a:gd name="connsiteX4" fmla="*/ 2284380 w 2286710"/>
                <a:gd name="connsiteY4" fmla="*/ 1441560 h 1503358"/>
                <a:gd name="connsiteX5" fmla="*/ 2286710 w 2286710"/>
                <a:gd name="connsiteY5" fmla="*/ 1503358 h 1503358"/>
                <a:gd name="connsiteX6" fmla="*/ 829668 w 2286710"/>
                <a:gd name="connsiteY6" fmla="*/ 1028161 h 1503358"/>
                <a:gd name="connsiteX7" fmla="*/ 1753740 w 2286710"/>
                <a:gd name="connsiteY7" fmla="*/ 261353 h 1503358"/>
                <a:gd name="connsiteX8" fmla="*/ 1431 w 2286710"/>
                <a:gd name="connsiteY8" fmla="*/ 32752 h 1503358"/>
                <a:gd name="connsiteX0" fmla="*/ 1431 w 2286710"/>
                <a:gd name="connsiteY0" fmla="*/ 32752 h 1503358"/>
                <a:gd name="connsiteX1" fmla="*/ 0 w 2286710"/>
                <a:gd name="connsiteY1" fmla="*/ 0 h 1503358"/>
                <a:gd name="connsiteX2" fmla="*/ 1855113 w 2286710"/>
                <a:gd name="connsiteY2" fmla="*/ 256655 h 1503358"/>
                <a:gd name="connsiteX3" fmla="*/ 911850 w 2286710"/>
                <a:gd name="connsiteY3" fmla="*/ 1038920 h 1503358"/>
                <a:gd name="connsiteX4" fmla="*/ 2284380 w 2286710"/>
                <a:gd name="connsiteY4" fmla="*/ 1441560 h 1503358"/>
                <a:gd name="connsiteX5" fmla="*/ 2286710 w 2286710"/>
                <a:gd name="connsiteY5" fmla="*/ 1503358 h 1503358"/>
                <a:gd name="connsiteX6" fmla="*/ 808322 w 2286710"/>
                <a:gd name="connsiteY6" fmla="*/ 1028161 h 1503358"/>
                <a:gd name="connsiteX7" fmla="*/ 1753740 w 2286710"/>
                <a:gd name="connsiteY7" fmla="*/ 261353 h 1503358"/>
                <a:gd name="connsiteX8" fmla="*/ 1431 w 2286710"/>
                <a:gd name="connsiteY8" fmla="*/ 32752 h 1503358"/>
                <a:gd name="connsiteX0" fmla="*/ 1431 w 2286710"/>
                <a:gd name="connsiteY0" fmla="*/ 32752 h 1503358"/>
                <a:gd name="connsiteX1" fmla="*/ 0 w 2286710"/>
                <a:gd name="connsiteY1" fmla="*/ 0 h 1503358"/>
                <a:gd name="connsiteX2" fmla="*/ 1855113 w 2286710"/>
                <a:gd name="connsiteY2" fmla="*/ 256655 h 1503358"/>
                <a:gd name="connsiteX3" fmla="*/ 911850 w 2286710"/>
                <a:gd name="connsiteY3" fmla="*/ 1038920 h 1503358"/>
                <a:gd name="connsiteX4" fmla="*/ 2284380 w 2286710"/>
                <a:gd name="connsiteY4" fmla="*/ 1441560 h 1503358"/>
                <a:gd name="connsiteX5" fmla="*/ 2286710 w 2286710"/>
                <a:gd name="connsiteY5" fmla="*/ 1503358 h 1503358"/>
                <a:gd name="connsiteX6" fmla="*/ 808322 w 2286710"/>
                <a:gd name="connsiteY6" fmla="*/ 1028161 h 1503358"/>
                <a:gd name="connsiteX7" fmla="*/ 1775087 w 2286710"/>
                <a:gd name="connsiteY7" fmla="*/ 243492 h 1503358"/>
                <a:gd name="connsiteX8" fmla="*/ 1431 w 2286710"/>
                <a:gd name="connsiteY8" fmla="*/ 32752 h 1503358"/>
                <a:gd name="connsiteX0" fmla="*/ 1431 w 2286710"/>
                <a:gd name="connsiteY0" fmla="*/ 32752 h 1503358"/>
                <a:gd name="connsiteX1" fmla="*/ 0 w 2286710"/>
                <a:gd name="connsiteY1" fmla="*/ 0 h 1503358"/>
                <a:gd name="connsiteX2" fmla="*/ 1855113 w 2286710"/>
                <a:gd name="connsiteY2" fmla="*/ 256655 h 1503358"/>
                <a:gd name="connsiteX3" fmla="*/ 911850 w 2286710"/>
                <a:gd name="connsiteY3" fmla="*/ 1038920 h 1503358"/>
                <a:gd name="connsiteX4" fmla="*/ 2284380 w 2286710"/>
                <a:gd name="connsiteY4" fmla="*/ 1441560 h 1503358"/>
                <a:gd name="connsiteX5" fmla="*/ 2286710 w 2286710"/>
                <a:gd name="connsiteY5" fmla="*/ 1503358 h 1503358"/>
                <a:gd name="connsiteX6" fmla="*/ 808322 w 2286710"/>
                <a:gd name="connsiteY6" fmla="*/ 1028161 h 1503358"/>
                <a:gd name="connsiteX7" fmla="*/ 1775087 w 2286710"/>
                <a:gd name="connsiteY7" fmla="*/ 243492 h 1503358"/>
                <a:gd name="connsiteX8" fmla="*/ 1431 w 2286710"/>
                <a:gd name="connsiteY8" fmla="*/ 32752 h 1503358"/>
                <a:gd name="connsiteX0" fmla="*/ 1431 w 2286710"/>
                <a:gd name="connsiteY0" fmla="*/ 32752 h 1503358"/>
                <a:gd name="connsiteX1" fmla="*/ 0 w 2286710"/>
                <a:gd name="connsiteY1" fmla="*/ 0 h 1503358"/>
                <a:gd name="connsiteX2" fmla="*/ 1855113 w 2286710"/>
                <a:gd name="connsiteY2" fmla="*/ 256655 h 1503358"/>
                <a:gd name="connsiteX3" fmla="*/ 911850 w 2286710"/>
                <a:gd name="connsiteY3" fmla="*/ 1038920 h 1503358"/>
                <a:gd name="connsiteX4" fmla="*/ 2284380 w 2286710"/>
                <a:gd name="connsiteY4" fmla="*/ 1441560 h 1503358"/>
                <a:gd name="connsiteX5" fmla="*/ 2286710 w 2286710"/>
                <a:gd name="connsiteY5" fmla="*/ 1503358 h 1503358"/>
                <a:gd name="connsiteX6" fmla="*/ 808322 w 2286710"/>
                <a:gd name="connsiteY6" fmla="*/ 1028161 h 1503358"/>
                <a:gd name="connsiteX7" fmla="*/ 1775087 w 2286710"/>
                <a:gd name="connsiteY7" fmla="*/ 243492 h 1503358"/>
                <a:gd name="connsiteX8" fmla="*/ 1431 w 2286710"/>
                <a:gd name="connsiteY8" fmla="*/ 32752 h 1503358"/>
                <a:gd name="connsiteX0" fmla="*/ 1431 w 2286710"/>
                <a:gd name="connsiteY0" fmla="*/ 22036 h 1492642"/>
                <a:gd name="connsiteX1" fmla="*/ 0 w 2286710"/>
                <a:gd name="connsiteY1" fmla="*/ 0 h 1492642"/>
                <a:gd name="connsiteX2" fmla="*/ 1855113 w 2286710"/>
                <a:gd name="connsiteY2" fmla="*/ 245939 h 1492642"/>
                <a:gd name="connsiteX3" fmla="*/ 911850 w 2286710"/>
                <a:gd name="connsiteY3" fmla="*/ 1028204 h 1492642"/>
                <a:gd name="connsiteX4" fmla="*/ 2284380 w 2286710"/>
                <a:gd name="connsiteY4" fmla="*/ 1430844 h 1492642"/>
                <a:gd name="connsiteX5" fmla="*/ 2286710 w 2286710"/>
                <a:gd name="connsiteY5" fmla="*/ 1492642 h 1492642"/>
                <a:gd name="connsiteX6" fmla="*/ 808322 w 2286710"/>
                <a:gd name="connsiteY6" fmla="*/ 1017445 h 1492642"/>
                <a:gd name="connsiteX7" fmla="*/ 1775087 w 2286710"/>
                <a:gd name="connsiteY7" fmla="*/ 232776 h 1492642"/>
                <a:gd name="connsiteX8" fmla="*/ 1431 w 2286710"/>
                <a:gd name="connsiteY8" fmla="*/ 22036 h 1492642"/>
                <a:gd name="connsiteX0" fmla="*/ 1431 w 2286710"/>
                <a:gd name="connsiteY0" fmla="*/ 22036 h 1492642"/>
                <a:gd name="connsiteX1" fmla="*/ 0 w 2286710"/>
                <a:gd name="connsiteY1" fmla="*/ 0 h 1492642"/>
                <a:gd name="connsiteX2" fmla="*/ 1855113 w 2286710"/>
                <a:gd name="connsiteY2" fmla="*/ 245939 h 1492642"/>
                <a:gd name="connsiteX3" fmla="*/ 911850 w 2286710"/>
                <a:gd name="connsiteY3" fmla="*/ 1028204 h 1492642"/>
                <a:gd name="connsiteX4" fmla="*/ 2284380 w 2286710"/>
                <a:gd name="connsiteY4" fmla="*/ 1430844 h 1492642"/>
                <a:gd name="connsiteX5" fmla="*/ 2286710 w 2286710"/>
                <a:gd name="connsiteY5" fmla="*/ 1492642 h 1492642"/>
                <a:gd name="connsiteX6" fmla="*/ 808322 w 2286710"/>
                <a:gd name="connsiteY6" fmla="*/ 1017445 h 1492642"/>
                <a:gd name="connsiteX7" fmla="*/ 1775087 w 2286710"/>
                <a:gd name="connsiteY7" fmla="*/ 232776 h 1492642"/>
                <a:gd name="connsiteX8" fmla="*/ 1431 w 2286710"/>
                <a:gd name="connsiteY8" fmla="*/ 22036 h 1492642"/>
                <a:gd name="connsiteX0" fmla="*/ 1431 w 2286710"/>
                <a:gd name="connsiteY0" fmla="*/ 22036 h 1492642"/>
                <a:gd name="connsiteX1" fmla="*/ 0 w 2286710"/>
                <a:gd name="connsiteY1" fmla="*/ 0 h 1492642"/>
                <a:gd name="connsiteX2" fmla="*/ 1855113 w 2286710"/>
                <a:gd name="connsiteY2" fmla="*/ 245939 h 1492642"/>
                <a:gd name="connsiteX3" fmla="*/ 911850 w 2286710"/>
                <a:gd name="connsiteY3" fmla="*/ 1028204 h 1492642"/>
                <a:gd name="connsiteX4" fmla="*/ 2280822 w 2286710"/>
                <a:gd name="connsiteY4" fmla="*/ 1412983 h 1492642"/>
                <a:gd name="connsiteX5" fmla="*/ 2286710 w 2286710"/>
                <a:gd name="connsiteY5" fmla="*/ 1492642 h 1492642"/>
                <a:gd name="connsiteX6" fmla="*/ 808322 w 2286710"/>
                <a:gd name="connsiteY6" fmla="*/ 1017445 h 1492642"/>
                <a:gd name="connsiteX7" fmla="*/ 1775087 w 2286710"/>
                <a:gd name="connsiteY7" fmla="*/ 232776 h 1492642"/>
                <a:gd name="connsiteX8" fmla="*/ 1431 w 2286710"/>
                <a:gd name="connsiteY8" fmla="*/ 22036 h 1492642"/>
                <a:gd name="connsiteX0" fmla="*/ 1431 w 2286710"/>
                <a:gd name="connsiteY0" fmla="*/ 22036 h 1492642"/>
                <a:gd name="connsiteX1" fmla="*/ 0 w 2286710"/>
                <a:gd name="connsiteY1" fmla="*/ 0 h 1492642"/>
                <a:gd name="connsiteX2" fmla="*/ 1855113 w 2286710"/>
                <a:gd name="connsiteY2" fmla="*/ 245939 h 1492642"/>
                <a:gd name="connsiteX3" fmla="*/ 911850 w 2286710"/>
                <a:gd name="connsiteY3" fmla="*/ 1028204 h 1492642"/>
                <a:gd name="connsiteX4" fmla="*/ 2280822 w 2286710"/>
                <a:gd name="connsiteY4" fmla="*/ 1412983 h 1492642"/>
                <a:gd name="connsiteX5" fmla="*/ 2286710 w 2286710"/>
                <a:gd name="connsiteY5" fmla="*/ 1492642 h 1492642"/>
                <a:gd name="connsiteX6" fmla="*/ 808322 w 2286710"/>
                <a:gd name="connsiteY6" fmla="*/ 1017445 h 1492642"/>
                <a:gd name="connsiteX7" fmla="*/ 1775087 w 2286710"/>
                <a:gd name="connsiteY7" fmla="*/ 232776 h 1492642"/>
                <a:gd name="connsiteX8" fmla="*/ 1431 w 2286710"/>
                <a:gd name="connsiteY8" fmla="*/ 22036 h 1492642"/>
                <a:gd name="connsiteX0" fmla="*/ 1431 w 2286710"/>
                <a:gd name="connsiteY0" fmla="*/ 22036 h 1492642"/>
                <a:gd name="connsiteX1" fmla="*/ 0 w 2286710"/>
                <a:gd name="connsiteY1" fmla="*/ 0 h 1492642"/>
                <a:gd name="connsiteX2" fmla="*/ 1855113 w 2286710"/>
                <a:gd name="connsiteY2" fmla="*/ 245939 h 1492642"/>
                <a:gd name="connsiteX3" fmla="*/ 911850 w 2286710"/>
                <a:gd name="connsiteY3" fmla="*/ 1028204 h 1492642"/>
                <a:gd name="connsiteX4" fmla="*/ 2277264 w 2286710"/>
                <a:gd name="connsiteY4" fmla="*/ 1402266 h 1492642"/>
                <a:gd name="connsiteX5" fmla="*/ 2286710 w 2286710"/>
                <a:gd name="connsiteY5" fmla="*/ 1492642 h 1492642"/>
                <a:gd name="connsiteX6" fmla="*/ 808322 w 2286710"/>
                <a:gd name="connsiteY6" fmla="*/ 1017445 h 1492642"/>
                <a:gd name="connsiteX7" fmla="*/ 1775087 w 2286710"/>
                <a:gd name="connsiteY7" fmla="*/ 232776 h 1492642"/>
                <a:gd name="connsiteX8" fmla="*/ 1431 w 2286710"/>
                <a:gd name="connsiteY8" fmla="*/ 22036 h 1492642"/>
                <a:gd name="connsiteX0" fmla="*/ 1431 w 2288075"/>
                <a:gd name="connsiteY0" fmla="*/ 22036 h 1492642"/>
                <a:gd name="connsiteX1" fmla="*/ 0 w 2288075"/>
                <a:gd name="connsiteY1" fmla="*/ 0 h 1492642"/>
                <a:gd name="connsiteX2" fmla="*/ 1855113 w 2288075"/>
                <a:gd name="connsiteY2" fmla="*/ 245939 h 1492642"/>
                <a:gd name="connsiteX3" fmla="*/ 911850 w 2288075"/>
                <a:gd name="connsiteY3" fmla="*/ 1028204 h 1492642"/>
                <a:gd name="connsiteX4" fmla="*/ 2287937 w 2288075"/>
                <a:gd name="connsiteY4" fmla="*/ 1402266 h 1492642"/>
                <a:gd name="connsiteX5" fmla="*/ 2286710 w 2288075"/>
                <a:gd name="connsiteY5" fmla="*/ 1492642 h 1492642"/>
                <a:gd name="connsiteX6" fmla="*/ 808322 w 2288075"/>
                <a:gd name="connsiteY6" fmla="*/ 1017445 h 1492642"/>
                <a:gd name="connsiteX7" fmla="*/ 1775087 w 2288075"/>
                <a:gd name="connsiteY7" fmla="*/ 232776 h 1492642"/>
                <a:gd name="connsiteX8" fmla="*/ 1431 w 2288075"/>
                <a:gd name="connsiteY8" fmla="*/ 22036 h 149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075" h="1492642">
                  <a:moveTo>
                    <a:pt x="1431" y="22036"/>
                  </a:moveTo>
                  <a:cubicBezTo>
                    <a:pt x="978" y="-4576"/>
                    <a:pt x="453" y="26612"/>
                    <a:pt x="0" y="0"/>
                  </a:cubicBezTo>
                  <a:cubicBezTo>
                    <a:pt x="320288" y="1618"/>
                    <a:pt x="1801364" y="-2503"/>
                    <a:pt x="1855113" y="245939"/>
                  </a:cubicBezTo>
                  <a:cubicBezTo>
                    <a:pt x="1858288" y="699964"/>
                    <a:pt x="855310" y="577751"/>
                    <a:pt x="911850" y="1028204"/>
                  </a:cubicBezTo>
                  <a:cubicBezTo>
                    <a:pt x="941724" y="1250752"/>
                    <a:pt x="1326933" y="1391642"/>
                    <a:pt x="2287937" y="1402266"/>
                  </a:cubicBezTo>
                  <a:cubicBezTo>
                    <a:pt x="2288714" y="1422865"/>
                    <a:pt x="2285933" y="1472043"/>
                    <a:pt x="2286710" y="1492642"/>
                  </a:cubicBezTo>
                  <a:cubicBezTo>
                    <a:pt x="1907428" y="1478956"/>
                    <a:pt x="825785" y="1512745"/>
                    <a:pt x="808322" y="1017445"/>
                  </a:cubicBezTo>
                  <a:cubicBezTo>
                    <a:pt x="790860" y="522145"/>
                    <a:pt x="1907383" y="588771"/>
                    <a:pt x="1775087" y="232776"/>
                  </a:cubicBezTo>
                  <a:cubicBezTo>
                    <a:pt x="1753996" y="75765"/>
                    <a:pt x="740741" y="41433"/>
                    <a:pt x="1431" y="2203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scene3d>
              <a:camera prst="perspectiveRelaxed">
                <a:rot lat="17973601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 dirty="0"/>
            </a:p>
          </p:txBody>
        </p:sp>
        <p:grpSp>
          <p:nvGrpSpPr>
            <p:cNvPr id="121" name="Group 120" descr="Spacers">
              <a:extLst>
                <a:ext uri="{FF2B5EF4-FFF2-40B4-BE49-F238E27FC236}">
                  <a16:creationId xmlns:a16="http://schemas.microsoft.com/office/drawing/2014/main" id="{8EC7083D-1DEC-4F2E-A7E1-7A3EC23E0B0E}"/>
                </a:ext>
              </a:extLst>
            </p:cNvPr>
            <p:cNvGrpSpPr/>
            <p:nvPr/>
          </p:nvGrpSpPr>
          <p:grpSpPr>
            <a:xfrm>
              <a:off x="2710054" y="1854718"/>
              <a:ext cx="7156735" cy="3535258"/>
              <a:chOff x="2710041" y="1854710"/>
              <a:chExt cx="5813445" cy="2691975"/>
            </a:xfrm>
          </p:grpSpPr>
          <p:sp>
            <p:nvSpPr>
              <p:cNvPr id="122" name="Rectangle 121" descr="Spacer">
                <a:extLst>
                  <a:ext uri="{FF2B5EF4-FFF2-40B4-BE49-F238E27FC236}">
                    <a16:creationId xmlns:a16="http://schemas.microsoft.com/office/drawing/2014/main" id="{94FBCB28-38F2-4AB5-9448-C4D39E960584}"/>
                  </a:ext>
                </a:extLst>
              </p:cNvPr>
              <p:cNvSpPr/>
              <p:nvPr/>
            </p:nvSpPr>
            <p:spPr>
              <a:xfrm>
                <a:off x="2710041" y="1854710"/>
                <a:ext cx="53067" cy="696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100"/>
              </a:p>
            </p:txBody>
          </p:sp>
          <p:sp>
            <p:nvSpPr>
              <p:cNvPr id="123" name="Rectangle 122" descr="Spacer">
                <a:extLst>
                  <a:ext uri="{FF2B5EF4-FFF2-40B4-BE49-F238E27FC236}">
                    <a16:creationId xmlns:a16="http://schemas.microsoft.com/office/drawing/2014/main" id="{77881EB9-3B83-4043-8F08-E40BA9902F41}"/>
                  </a:ext>
                </a:extLst>
              </p:cNvPr>
              <p:cNvSpPr/>
              <p:nvPr/>
            </p:nvSpPr>
            <p:spPr>
              <a:xfrm>
                <a:off x="2917146" y="1918657"/>
                <a:ext cx="53067" cy="905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100"/>
              </a:p>
            </p:txBody>
          </p:sp>
          <p:sp>
            <p:nvSpPr>
              <p:cNvPr id="124" name="Rectangle 123" descr="Spacer">
                <a:extLst>
                  <a:ext uri="{FF2B5EF4-FFF2-40B4-BE49-F238E27FC236}">
                    <a16:creationId xmlns:a16="http://schemas.microsoft.com/office/drawing/2014/main" id="{52330301-9BFF-45BD-AD97-3482A72D6461}"/>
                  </a:ext>
                </a:extLst>
              </p:cNvPr>
              <p:cNvSpPr/>
              <p:nvPr/>
            </p:nvSpPr>
            <p:spPr>
              <a:xfrm rot="18746312">
                <a:off x="5354045" y="2263934"/>
                <a:ext cx="25049" cy="3330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100" dirty="0"/>
              </a:p>
            </p:txBody>
          </p:sp>
          <p:sp>
            <p:nvSpPr>
              <p:cNvPr id="125" name="Rectangle 124" descr="Spacer">
                <a:extLst>
                  <a:ext uri="{FF2B5EF4-FFF2-40B4-BE49-F238E27FC236}">
                    <a16:creationId xmlns:a16="http://schemas.microsoft.com/office/drawing/2014/main" id="{EAEE2AC0-792F-4C15-9457-BE3E066B6DDB}"/>
                  </a:ext>
                </a:extLst>
              </p:cNvPr>
              <p:cNvSpPr/>
              <p:nvPr/>
            </p:nvSpPr>
            <p:spPr>
              <a:xfrm rot="430434">
                <a:off x="4807791" y="4116265"/>
                <a:ext cx="3715695" cy="430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100" dirty="0"/>
              </a:p>
            </p:txBody>
          </p:sp>
        </p:grpSp>
      </p:grpSp>
      <p:sp>
        <p:nvSpPr>
          <p:cNvPr id="269" name="Rectangle 268" descr="Spacer">
            <a:extLst>
              <a:ext uri="{FF2B5EF4-FFF2-40B4-BE49-F238E27FC236}">
                <a16:creationId xmlns:a16="http://schemas.microsoft.com/office/drawing/2014/main" id="{47886BC3-4F52-416A-95D6-C7373722E952}"/>
              </a:ext>
            </a:extLst>
          </p:cNvPr>
          <p:cNvSpPr/>
          <p:nvPr/>
        </p:nvSpPr>
        <p:spPr>
          <a:xfrm rot="654246">
            <a:off x="4204652" y="5481600"/>
            <a:ext cx="4780124" cy="790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 dirty="0"/>
          </a:p>
        </p:txBody>
      </p:sp>
      <p:grpSp>
        <p:nvGrpSpPr>
          <p:cNvPr id="67" name="Group 66" descr="Infographic chart with milestone descriptions adjacent to milestone dates in teardrop shapes. A curvy line with an arrow pointing rightward illustrates the direction of the timeline. The current year for the milestones track the path. ">
            <a:extLst>
              <a:ext uri="{FF2B5EF4-FFF2-40B4-BE49-F238E27FC236}">
                <a16:creationId xmlns:a16="http://schemas.microsoft.com/office/drawing/2014/main" id="{CCF0DA3F-2BB2-478E-8987-71693AF7D7DC}"/>
              </a:ext>
            </a:extLst>
          </p:cNvPr>
          <p:cNvGrpSpPr/>
          <p:nvPr/>
        </p:nvGrpSpPr>
        <p:grpSpPr>
          <a:xfrm>
            <a:off x="623927" y="2985860"/>
            <a:ext cx="7649078" cy="2971614"/>
            <a:chOff x="0" y="1710613"/>
            <a:chExt cx="8906465" cy="3460100"/>
          </a:xfrm>
        </p:grpSpPr>
        <p:sp>
          <p:nvSpPr>
            <p:cNvPr id="73" name="Rectangle 72" descr="Milestone years interspersed along the timeline path">
              <a:extLst>
                <a:ext uri="{FF2B5EF4-FFF2-40B4-BE49-F238E27FC236}">
                  <a16:creationId xmlns:a16="http://schemas.microsoft.com/office/drawing/2014/main" id="{601CFB37-E42E-418F-830E-9B12B734042C}"/>
                </a:ext>
              </a:extLst>
            </p:cNvPr>
            <p:cNvSpPr/>
            <p:nvPr/>
          </p:nvSpPr>
          <p:spPr>
            <a:xfrm>
              <a:off x="0" y="1710613"/>
              <a:ext cx="699796" cy="242984"/>
            </a:xfrm>
            <a:prstGeom prst="rect">
              <a:avLst/>
            </a:prstGeom>
            <a:noFill/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D9E6A135-3514-4822-96FC-28784FBC8805}" type="TxLink">
                <a:rPr lang="en-US" sz="1400" b="0" i="0" u="none" strike="noStrike">
                  <a:solidFill>
                    <a:schemeClr val="accent5">
                      <a:lumMod val="50000"/>
                    </a:schemeClr>
                  </a:solidFill>
                  <a:latin typeface="Franklin Gothic Book"/>
                </a:rPr>
                <a:pPr algn="r"/>
                <a:t> </a:t>
              </a:fld>
              <a:endParaRPr lang="en-US" sz="140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74" name="Rectangle 73" descr="Milestone years interspersed along the timeline path">
              <a:extLst>
                <a:ext uri="{FF2B5EF4-FFF2-40B4-BE49-F238E27FC236}">
                  <a16:creationId xmlns:a16="http://schemas.microsoft.com/office/drawing/2014/main" id="{36C89689-3AB6-4983-9DE6-EAC4161FDB0A}"/>
                </a:ext>
              </a:extLst>
            </p:cNvPr>
            <p:cNvSpPr/>
            <p:nvPr/>
          </p:nvSpPr>
          <p:spPr>
            <a:xfrm>
              <a:off x="8076809" y="4811097"/>
              <a:ext cx="829656" cy="359616"/>
            </a:xfrm>
            <a:prstGeom prst="rect">
              <a:avLst/>
            </a:prstGeom>
            <a:noFill/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perspectiveRelaxed">
                <a:rot lat="19173601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fld id="{8FAAFC00-3F4F-4796-A521-DA3036FA27A6}" type="TxLink">
                <a:rPr lang="en-US" sz="1600" b="0" i="0" u="none" strike="noStrike">
                  <a:solidFill>
                    <a:schemeClr val="bg1"/>
                  </a:solidFill>
                  <a:latin typeface="Franklin Gothic Book"/>
                </a:rPr>
                <a:pPr algn="r"/>
                <a:t> </a:t>
              </a:fld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75" name="Rectangle 74" descr="Milestone years interspersed along the timeline path">
              <a:extLst>
                <a:ext uri="{FF2B5EF4-FFF2-40B4-BE49-F238E27FC236}">
                  <a16:creationId xmlns:a16="http://schemas.microsoft.com/office/drawing/2014/main" id="{CB3F9106-BA9C-40A5-B4A7-54CB20A7502E}"/>
                </a:ext>
              </a:extLst>
            </p:cNvPr>
            <p:cNvSpPr/>
            <p:nvPr/>
          </p:nvSpPr>
          <p:spPr>
            <a:xfrm rot="20655491">
              <a:off x="5705485" y="2518393"/>
              <a:ext cx="223138" cy="26680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ABC351FD-EF05-4B55-A31C-C68D20B668CE}" type="TxLink">
                <a:rPr lang="en-US" sz="1200" b="0" i="0" u="none" strike="noStrike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anklin Gothic Book"/>
                </a:rPr>
                <a:pPr algn="ctr"/>
                <a:t> </a:t>
              </a:fld>
              <a:endParaRPr lang="en-US" sz="60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44" name="TextBox 114" descr="Milestone title">
            <a:extLst>
              <a:ext uri="{FF2B5EF4-FFF2-40B4-BE49-F238E27FC236}">
                <a16:creationId xmlns:a16="http://schemas.microsoft.com/office/drawing/2014/main" id="{4B37D1F2-757E-4EDB-97AB-1A36A1538833}"/>
              </a:ext>
            </a:extLst>
          </p:cNvPr>
          <p:cNvSpPr txBox="1"/>
          <p:nvPr/>
        </p:nvSpPr>
        <p:spPr>
          <a:xfrm>
            <a:off x="891035" y="1054363"/>
            <a:ext cx="990679" cy="70657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numCol="1" rtlCol="0" anchor="ctr">
            <a:prstTxWarp prst="textArchUp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0" u="none" strike="noStrike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Project Vision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46" name="TextBox 111" descr="Milestone title">
            <a:extLst>
              <a:ext uri="{FF2B5EF4-FFF2-40B4-BE49-F238E27FC236}">
                <a16:creationId xmlns:a16="http://schemas.microsoft.com/office/drawing/2014/main" id="{D2F97F1B-C82A-49DC-9387-AE517211F7D5}"/>
              </a:ext>
            </a:extLst>
          </p:cNvPr>
          <p:cNvSpPr txBox="1"/>
          <p:nvPr/>
        </p:nvSpPr>
        <p:spPr>
          <a:xfrm>
            <a:off x="4562026" y="1302814"/>
            <a:ext cx="1060100" cy="92666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numCol="1" rtlCol="0" anchor="ctr">
            <a:prstTxWarp prst="textArchUp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Board Approval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47" name="TextBox 112" descr="Milestone title">
            <a:extLst>
              <a:ext uri="{FF2B5EF4-FFF2-40B4-BE49-F238E27FC236}">
                <a16:creationId xmlns:a16="http://schemas.microsoft.com/office/drawing/2014/main" id="{007A3B9A-110B-4B73-869F-E9016CD523AB}"/>
              </a:ext>
            </a:extLst>
          </p:cNvPr>
          <p:cNvSpPr txBox="1"/>
          <p:nvPr/>
        </p:nvSpPr>
        <p:spPr>
          <a:xfrm>
            <a:off x="4801941" y="2526656"/>
            <a:ext cx="1060099" cy="92666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numCol="1" rtlCol="0" anchor="ctr">
            <a:prstTxWarp prst="textArchUp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ln w="38100"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C1E992EF-6DC7-42D9-9BE5-2792F98568B7}"/>
              </a:ext>
            </a:extLst>
          </p:cNvPr>
          <p:cNvSpPr/>
          <p:nvPr/>
        </p:nvSpPr>
        <p:spPr>
          <a:xfrm>
            <a:off x="342532" y="1710538"/>
            <a:ext cx="766838" cy="76229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  <a:latin typeface="+mj-lt"/>
              </a:rPr>
              <a:t>Steering </a:t>
            </a:r>
          </a:p>
          <a:p>
            <a:pPr algn="ctr"/>
            <a:r>
              <a:rPr lang="en-US" sz="1050" dirty="0">
                <a:solidFill>
                  <a:srgbClr val="FFFFFF"/>
                </a:solidFill>
                <a:latin typeface="+mj-lt"/>
              </a:rPr>
              <a:t>Committee </a:t>
            </a:r>
          </a:p>
          <a:p>
            <a:pPr algn="ctr"/>
            <a:r>
              <a:rPr lang="en-US" sz="1050" dirty="0">
                <a:solidFill>
                  <a:srgbClr val="FFFFFF"/>
                </a:solidFill>
                <a:latin typeface="+mj-lt"/>
              </a:rPr>
              <a:t>Kick-Off</a:t>
            </a:r>
          </a:p>
        </p:txBody>
      </p:sp>
      <p:sp>
        <p:nvSpPr>
          <p:cNvPr id="45" name="TextBox 110" descr="Milestone title">
            <a:extLst>
              <a:ext uri="{FF2B5EF4-FFF2-40B4-BE49-F238E27FC236}">
                <a16:creationId xmlns:a16="http://schemas.microsoft.com/office/drawing/2014/main" id="{B9765CB4-7949-428D-A3AE-8C7BF301B081}"/>
              </a:ext>
            </a:extLst>
          </p:cNvPr>
          <p:cNvSpPr txBox="1"/>
          <p:nvPr/>
        </p:nvSpPr>
        <p:spPr>
          <a:xfrm>
            <a:off x="2591893" y="1000704"/>
            <a:ext cx="1062770" cy="45342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numCol="1" rtlCol="0" anchor="ctr">
            <a:prstTxWarp prst="textArchUp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0" u="none" strike="noStrike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Developer RFQ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and Selection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228" name="Rectangle 227" descr="Spacer">
            <a:extLst>
              <a:ext uri="{FF2B5EF4-FFF2-40B4-BE49-F238E27FC236}">
                <a16:creationId xmlns:a16="http://schemas.microsoft.com/office/drawing/2014/main" id="{BF57362D-4192-4D0B-BB3F-80B81D4FF1DA}"/>
              </a:ext>
            </a:extLst>
          </p:cNvPr>
          <p:cNvSpPr/>
          <p:nvPr/>
        </p:nvSpPr>
        <p:spPr>
          <a:xfrm rot="374208">
            <a:off x="5533575" y="5509016"/>
            <a:ext cx="45719" cy="282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29" name="Rectangle 228" descr="Spacer">
            <a:extLst>
              <a:ext uri="{FF2B5EF4-FFF2-40B4-BE49-F238E27FC236}">
                <a16:creationId xmlns:a16="http://schemas.microsoft.com/office/drawing/2014/main" id="{4B622F33-9950-464B-996F-7F811D764977}"/>
              </a:ext>
            </a:extLst>
          </p:cNvPr>
          <p:cNvSpPr/>
          <p:nvPr/>
        </p:nvSpPr>
        <p:spPr>
          <a:xfrm rot="374208">
            <a:off x="5876371" y="5538399"/>
            <a:ext cx="45719" cy="282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33" name="Rectangle 232" descr="Spacer">
            <a:extLst>
              <a:ext uri="{FF2B5EF4-FFF2-40B4-BE49-F238E27FC236}">
                <a16:creationId xmlns:a16="http://schemas.microsoft.com/office/drawing/2014/main" id="{78EC4891-A931-462D-8281-09DA3BF22272}"/>
              </a:ext>
            </a:extLst>
          </p:cNvPr>
          <p:cNvSpPr/>
          <p:nvPr/>
        </p:nvSpPr>
        <p:spPr>
          <a:xfrm rot="374208">
            <a:off x="6295329" y="5538399"/>
            <a:ext cx="45719" cy="282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34" name="Rectangle 233" descr="Spacer">
            <a:extLst>
              <a:ext uri="{FF2B5EF4-FFF2-40B4-BE49-F238E27FC236}">
                <a16:creationId xmlns:a16="http://schemas.microsoft.com/office/drawing/2014/main" id="{EBE30D1D-1D8C-4406-ADD2-E9BEFC58F5D3}"/>
              </a:ext>
            </a:extLst>
          </p:cNvPr>
          <p:cNvSpPr/>
          <p:nvPr/>
        </p:nvSpPr>
        <p:spPr>
          <a:xfrm rot="374208">
            <a:off x="6724712" y="5593659"/>
            <a:ext cx="45719" cy="282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4DAB8218-6A99-4EBB-A80F-D5FA1EF46426}"/>
              </a:ext>
            </a:extLst>
          </p:cNvPr>
          <p:cNvSpPr/>
          <p:nvPr/>
        </p:nvSpPr>
        <p:spPr>
          <a:xfrm>
            <a:off x="1589011" y="1298478"/>
            <a:ext cx="1244037" cy="694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" indent="-73152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83A35"/>
                </a:solidFill>
                <a:latin typeface="+mj-lt"/>
              </a:rPr>
              <a:t>Guiding Principles</a:t>
            </a:r>
          </a:p>
          <a:p>
            <a:pPr marL="73152" indent="-73152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83A35"/>
                </a:solidFill>
                <a:latin typeface="+mj-lt"/>
              </a:rPr>
              <a:t>Project Goals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6A9E6FCC-D6D6-40A0-A3AA-BCC6C8401AEC}"/>
              </a:ext>
            </a:extLst>
          </p:cNvPr>
          <p:cNvSpPr/>
          <p:nvPr/>
        </p:nvSpPr>
        <p:spPr>
          <a:xfrm>
            <a:off x="3414971" y="1055609"/>
            <a:ext cx="1389345" cy="1161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" indent="-73152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83A35"/>
                </a:solidFill>
              </a:rPr>
              <a:t>RFQ Evaluation Criteria</a:t>
            </a:r>
          </a:p>
          <a:p>
            <a:pPr marL="73152" indent="-73152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83A35"/>
                </a:solidFill>
              </a:rPr>
              <a:t>Public Forum</a:t>
            </a:r>
          </a:p>
          <a:p>
            <a:pPr marL="73152" indent="-73152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83A35"/>
                </a:solidFill>
              </a:rPr>
              <a:t>Developer Selection</a:t>
            </a:r>
          </a:p>
        </p:txBody>
      </p:sp>
      <p:sp>
        <p:nvSpPr>
          <p:cNvPr id="238" name="Oval 237" descr="Shadow shape">
            <a:extLst>
              <a:ext uri="{FF2B5EF4-FFF2-40B4-BE49-F238E27FC236}">
                <a16:creationId xmlns:a16="http://schemas.microsoft.com/office/drawing/2014/main" id="{9A0F569C-B260-4A2A-A3F7-AB5BACB26313}"/>
              </a:ext>
            </a:extLst>
          </p:cNvPr>
          <p:cNvSpPr/>
          <p:nvPr/>
        </p:nvSpPr>
        <p:spPr>
          <a:xfrm>
            <a:off x="1173480" y="1928677"/>
            <a:ext cx="392654" cy="6256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39" name="Oval 238" descr="Shadow shape">
            <a:extLst>
              <a:ext uri="{FF2B5EF4-FFF2-40B4-BE49-F238E27FC236}">
                <a16:creationId xmlns:a16="http://schemas.microsoft.com/office/drawing/2014/main" id="{222CDA1D-2BBD-4F12-8D42-E2464F591DD3}"/>
              </a:ext>
            </a:extLst>
          </p:cNvPr>
          <p:cNvSpPr/>
          <p:nvPr/>
        </p:nvSpPr>
        <p:spPr>
          <a:xfrm>
            <a:off x="2881615" y="1959961"/>
            <a:ext cx="471185" cy="4571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 dirty="0"/>
          </a:p>
        </p:txBody>
      </p:sp>
      <p:sp>
        <p:nvSpPr>
          <p:cNvPr id="241" name="Oval 240" descr="Shadow shape">
            <a:extLst>
              <a:ext uri="{FF2B5EF4-FFF2-40B4-BE49-F238E27FC236}">
                <a16:creationId xmlns:a16="http://schemas.microsoft.com/office/drawing/2014/main" id="{CF62E469-C5D7-4678-B906-662AA09820E4}"/>
              </a:ext>
            </a:extLst>
          </p:cNvPr>
          <p:cNvSpPr/>
          <p:nvPr/>
        </p:nvSpPr>
        <p:spPr>
          <a:xfrm>
            <a:off x="4776785" y="2204904"/>
            <a:ext cx="549716" cy="8173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42" name="Title 10">
            <a:extLst>
              <a:ext uri="{FF2B5EF4-FFF2-40B4-BE49-F238E27FC236}">
                <a16:creationId xmlns:a16="http://schemas.microsoft.com/office/drawing/2014/main" id="{135DA7BE-A03E-4AA1-B806-E7F22642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73" y="114300"/>
            <a:ext cx="8534400" cy="685800"/>
          </a:xfrm>
        </p:spPr>
        <p:txBody>
          <a:bodyPr/>
          <a:lstStyle/>
          <a:p>
            <a:pPr algn="ctr"/>
            <a:r>
              <a:rPr lang="en-US" sz="2800" dirty="0">
                <a:latin typeface="Montserrat" panose="00000500000000000000" pitchFamily="2" charset="0"/>
              </a:rPr>
              <a:t>Where We’ve Been,</a:t>
            </a:r>
            <a:r>
              <a:rPr lang="en-US" sz="2800" dirty="0">
                <a:solidFill>
                  <a:srgbClr val="00B0F0"/>
                </a:solidFill>
                <a:latin typeface="Montserrat" panose="00000500000000000000" pitchFamily="2" charset="0"/>
              </a:rPr>
              <a:t> Where We’re Going</a:t>
            </a:r>
            <a:endParaRPr lang="en-US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43" name="Rectangle 242" descr="Spacer">
            <a:extLst>
              <a:ext uri="{FF2B5EF4-FFF2-40B4-BE49-F238E27FC236}">
                <a16:creationId xmlns:a16="http://schemas.microsoft.com/office/drawing/2014/main" id="{FC9E61AE-6929-4274-A1BC-EF5666532170}"/>
              </a:ext>
            </a:extLst>
          </p:cNvPr>
          <p:cNvSpPr/>
          <p:nvPr/>
        </p:nvSpPr>
        <p:spPr>
          <a:xfrm>
            <a:off x="4450473" y="2189234"/>
            <a:ext cx="56106" cy="165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B0071308-EEF3-48A5-837D-83CB4AFBE340}"/>
              </a:ext>
            </a:extLst>
          </p:cNvPr>
          <p:cNvSpPr/>
          <p:nvPr/>
        </p:nvSpPr>
        <p:spPr>
          <a:xfrm>
            <a:off x="5298657" y="1268765"/>
            <a:ext cx="2794489" cy="999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" indent="-73152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83A35"/>
                </a:solidFill>
              </a:rPr>
              <a:t>Board Approval for ZGF Scope of Work and Continuum as Developer Advisor</a:t>
            </a:r>
          </a:p>
        </p:txBody>
      </p:sp>
      <p:sp>
        <p:nvSpPr>
          <p:cNvPr id="246" name="Oval 245" descr="Shadow shape">
            <a:extLst>
              <a:ext uri="{FF2B5EF4-FFF2-40B4-BE49-F238E27FC236}">
                <a16:creationId xmlns:a16="http://schemas.microsoft.com/office/drawing/2014/main" id="{EA69A9D6-9104-4517-8944-486CC1B00311}"/>
              </a:ext>
            </a:extLst>
          </p:cNvPr>
          <p:cNvSpPr/>
          <p:nvPr/>
        </p:nvSpPr>
        <p:spPr>
          <a:xfrm>
            <a:off x="5470084" y="3311577"/>
            <a:ext cx="549716" cy="11346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4861668A-119A-42BE-BC59-5D5CC1DB6546}"/>
              </a:ext>
            </a:extLst>
          </p:cNvPr>
          <p:cNvSpPr/>
          <p:nvPr/>
        </p:nvSpPr>
        <p:spPr>
          <a:xfrm>
            <a:off x="6038875" y="2889888"/>
            <a:ext cx="1885925" cy="41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" indent="-73152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83A35"/>
                </a:solidFill>
              </a:rPr>
              <a:t>Site Conditions Overview</a:t>
            </a:r>
          </a:p>
          <a:p>
            <a:pPr marL="73152" indent="-73152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83A35"/>
                </a:solidFill>
              </a:rPr>
              <a:t>Placemaking Activities</a:t>
            </a:r>
          </a:p>
          <a:p>
            <a:pPr marL="73152" indent="-73152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383A35"/>
              </a:solidFill>
            </a:endParaRPr>
          </a:p>
        </p:txBody>
      </p:sp>
      <p:sp>
        <p:nvSpPr>
          <p:cNvPr id="250" name="TextBox 112" descr="Milestone title">
            <a:extLst>
              <a:ext uri="{FF2B5EF4-FFF2-40B4-BE49-F238E27FC236}">
                <a16:creationId xmlns:a16="http://schemas.microsoft.com/office/drawing/2014/main" id="{DE9CA4C9-083B-4154-8287-2998D7B5419F}"/>
              </a:ext>
            </a:extLst>
          </p:cNvPr>
          <p:cNvSpPr txBox="1"/>
          <p:nvPr/>
        </p:nvSpPr>
        <p:spPr>
          <a:xfrm>
            <a:off x="3591083" y="4914900"/>
            <a:ext cx="1389345" cy="92666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numCol="1" rtlCol="0" anchor="ctr">
            <a:prstTxWarp prst="textArchUp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End of Steering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Committee Work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251" name="Oval 250" descr="Shadow shape">
            <a:extLst>
              <a:ext uri="{FF2B5EF4-FFF2-40B4-BE49-F238E27FC236}">
                <a16:creationId xmlns:a16="http://schemas.microsoft.com/office/drawing/2014/main" id="{F4B75BB2-7E88-4457-AEB3-72286A1790D8}"/>
              </a:ext>
            </a:extLst>
          </p:cNvPr>
          <p:cNvSpPr/>
          <p:nvPr/>
        </p:nvSpPr>
        <p:spPr>
          <a:xfrm>
            <a:off x="3966592" y="5742829"/>
            <a:ext cx="549716" cy="11346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AB7474B3-1AD3-40B9-849A-9100DEC35097}"/>
              </a:ext>
            </a:extLst>
          </p:cNvPr>
          <p:cNvCxnSpPr>
            <a:cxnSpLocks/>
          </p:cNvCxnSpPr>
          <p:nvPr/>
        </p:nvCxnSpPr>
        <p:spPr>
          <a:xfrm flipH="1" flipV="1">
            <a:off x="4149758" y="3212022"/>
            <a:ext cx="867108" cy="556992"/>
          </a:xfrm>
          <a:prstGeom prst="straightConnector1">
            <a:avLst/>
          </a:prstGeom>
          <a:ln w="12700">
            <a:solidFill>
              <a:srgbClr val="F5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63" descr="Spacer">
            <a:extLst>
              <a:ext uri="{FF2B5EF4-FFF2-40B4-BE49-F238E27FC236}">
                <a16:creationId xmlns:a16="http://schemas.microsoft.com/office/drawing/2014/main" id="{F1B5B0F0-E552-4CEC-9885-F535AC20F9A1}"/>
              </a:ext>
            </a:extLst>
          </p:cNvPr>
          <p:cNvSpPr/>
          <p:nvPr/>
        </p:nvSpPr>
        <p:spPr>
          <a:xfrm>
            <a:off x="2928280" y="6553270"/>
            <a:ext cx="5629550" cy="286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 dirty="0"/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09582290-AF2A-4135-A2DD-1D6ED9F6B421}"/>
              </a:ext>
            </a:extLst>
          </p:cNvPr>
          <p:cNvGrpSpPr/>
          <p:nvPr/>
        </p:nvGrpSpPr>
        <p:grpSpPr>
          <a:xfrm>
            <a:off x="1051953" y="1148720"/>
            <a:ext cx="615951" cy="762291"/>
            <a:chOff x="9055" y="602271"/>
            <a:chExt cx="615951" cy="762291"/>
          </a:xfrm>
        </p:grpSpPr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EEDF4535-835C-4AFF-8C9A-2BED67196E56}"/>
                </a:ext>
              </a:extLst>
            </p:cNvPr>
            <p:cNvGrpSpPr/>
            <p:nvPr/>
          </p:nvGrpSpPr>
          <p:grpSpPr>
            <a:xfrm>
              <a:off x="9055" y="602271"/>
              <a:ext cx="615951" cy="762291"/>
              <a:chOff x="9055" y="602271"/>
              <a:chExt cx="615951" cy="762291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F093397-C4D2-4F89-9C2B-9F1C2EE11B71}"/>
                  </a:ext>
                </a:extLst>
              </p:cNvPr>
              <p:cNvSpPr/>
              <p:nvPr/>
            </p:nvSpPr>
            <p:spPr>
              <a:xfrm>
                <a:off x="43642" y="620799"/>
                <a:ext cx="535781" cy="729901"/>
              </a:xfrm>
              <a:custGeom>
                <a:avLst/>
                <a:gdLst>
                  <a:gd name="connsiteX0" fmla="*/ 264319 w 535781"/>
                  <a:gd name="connsiteY0" fmla="*/ 697706 h 697706"/>
                  <a:gd name="connsiteX1" fmla="*/ 35719 w 535781"/>
                  <a:gd name="connsiteY1" fmla="*/ 411956 h 697706"/>
                  <a:gd name="connsiteX2" fmla="*/ 0 w 535781"/>
                  <a:gd name="connsiteY2" fmla="*/ 271463 h 697706"/>
                  <a:gd name="connsiteX3" fmla="*/ 19050 w 535781"/>
                  <a:gd name="connsiteY3" fmla="*/ 147638 h 697706"/>
                  <a:gd name="connsiteX4" fmla="*/ 104775 w 535781"/>
                  <a:gd name="connsiteY4" fmla="*/ 57150 h 697706"/>
                  <a:gd name="connsiteX5" fmla="*/ 180975 w 535781"/>
                  <a:gd name="connsiteY5" fmla="*/ 16669 h 697706"/>
                  <a:gd name="connsiteX6" fmla="*/ 269081 w 535781"/>
                  <a:gd name="connsiteY6" fmla="*/ 0 h 697706"/>
                  <a:gd name="connsiteX7" fmla="*/ 350044 w 535781"/>
                  <a:gd name="connsiteY7" fmla="*/ 11906 h 697706"/>
                  <a:gd name="connsiteX8" fmla="*/ 459581 w 535781"/>
                  <a:gd name="connsiteY8" fmla="*/ 71438 h 697706"/>
                  <a:gd name="connsiteX9" fmla="*/ 535781 w 535781"/>
                  <a:gd name="connsiteY9" fmla="*/ 200025 h 697706"/>
                  <a:gd name="connsiteX10" fmla="*/ 535781 w 535781"/>
                  <a:gd name="connsiteY10" fmla="*/ 316706 h 697706"/>
                  <a:gd name="connsiteX11" fmla="*/ 440531 w 535781"/>
                  <a:gd name="connsiteY11" fmla="*/ 514350 h 697706"/>
                  <a:gd name="connsiteX12" fmla="*/ 264319 w 535781"/>
                  <a:gd name="connsiteY12" fmla="*/ 697706 h 69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5781" h="697706">
                    <a:moveTo>
                      <a:pt x="264319" y="697706"/>
                    </a:moveTo>
                    <a:lnTo>
                      <a:pt x="35719" y="411956"/>
                    </a:lnTo>
                    <a:lnTo>
                      <a:pt x="0" y="271463"/>
                    </a:lnTo>
                    <a:lnTo>
                      <a:pt x="19050" y="147638"/>
                    </a:lnTo>
                    <a:lnTo>
                      <a:pt x="104775" y="57150"/>
                    </a:lnTo>
                    <a:lnTo>
                      <a:pt x="180975" y="16669"/>
                    </a:lnTo>
                    <a:lnTo>
                      <a:pt x="269081" y="0"/>
                    </a:lnTo>
                    <a:lnTo>
                      <a:pt x="350044" y="11906"/>
                    </a:lnTo>
                    <a:lnTo>
                      <a:pt x="459581" y="71438"/>
                    </a:lnTo>
                    <a:lnTo>
                      <a:pt x="535781" y="200025"/>
                    </a:lnTo>
                    <a:lnTo>
                      <a:pt x="535781" y="316706"/>
                    </a:lnTo>
                    <a:lnTo>
                      <a:pt x="440531" y="514350"/>
                    </a:lnTo>
                    <a:lnTo>
                      <a:pt x="264319" y="69770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44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5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Shape 1345">
                <a:extLst>
                  <a:ext uri="{FF2B5EF4-FFF2-40B4-BE49-F238E27FC236}">
                    <a16:creationId xmlns:a16="http://schemas.microsoft.com/office/drawing/2014/main" id="{5FCF466B-6DFC-4942-B8AE-949FB72C2051}"/>
                  </a:ext>
                </a:extLst>
              </p:cNvPr>
              <p:cNvSpPr/>
              <p:nvPr/>
            </p:nvSpPr>
            <p:spPr>
              <a:xfrm>
                <a:off x="9055" y="602271"/>
                <a:ext cx="615951" cy="762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05" y="20171"/>
                    </a:moveTo>
                    <a:cubicBezTo>
                      <a:pt x="10886" y="20184"/>
                      <a:pt x="10831" y="20215"/>
                      <a:pt x="10783" y="20237"/>
                    </a:cubicBezTo>
                    <a:cubicBezTo>
                      <a:pt x="10774" y="20218"/>
                      <a:pt x="10707" y="20179"/>
                      <a:pt x="10667" y="20147"/>
                    </a:cubicBezTo>
                    <a:cubicBezTo>
                      <a:pt x="7369" y="17301"/>
                      <a:pt x="1800" y="12497"/>
                      <a:pt x="1800" y="8101"/>
                    </a:cubicBezTo>
                    <a:cubicBezTo>
                      <a:pt x="1800" y="4379"/>
                      <a:pt x="5838" y="1350"/>
                      <a:pt x="10800" y="1350"/>
                    </a:cubicBezTo>
                    <a:cubicBezTo>
                      <a:pt x="15762" y="1350"/>
                      <a:pt x="19800" y="4379"/>
                      <a:pt x="19800" y="8101"/>
                    </a:cubicBezTo>
                    <a:cubicBezTo>
                      <a:pt x="19800" y="12497"/>
                      <a:pt x="14231" y="17301"/>
                      <a:pt x="10905" y="20171"/>
                    </a:cubicBezTo>
                    <a:moveTo>
                      <a:pt x="10800" y="0"/>
                    </a:moveTo>
                    <a:cubicBezTo>
                      <a:pt x="4845" y="0"/>
                      <a:pt x="0" y="3589"/>
                      <a:pt x="0" y="8101"/>
                    </a:cubicBezTo>
                    <a:cubicBezTo>
                      <a:pt x="0" y="12827"/>
                      <a:pt x="5400" y="17660"/>
                      <a:pt x="9338" y="21057"/>
                    </a:cubicBezTo>
                    <a:cubicBezTo>
                      <a:pt x="9352" y="21070"/>
                      <a:pt x="9985" y="21600"/>
                      <a:pt x="10766" y="21600"/>
                    </a:cubicBezTo>
                    <a:lnTo>
                      <a:pt x="10834" y="21600"/>
                    </a:lnTo>
                    <a:cubicBezTo>
                      <a:pt x="11616" y="21600"/>
                      <a:pt x="12247" y="21070"/>
                      <a:pt x="12262" y="21057"/>
                    </a:cubicBezTo>
                    <a:cubicBezTo>
                      <a:pt x="16200" y="17660"/>
                      <a:pt x="21600" y="12827"/>
                      <a:pt x="21600" y="8101"/>
                    </a:cubicBezTo>
                    <a:cubicBezTo>
                      <a:pt x="21600" y="3589"/>
                      <a:pt x="16756" y="0"/>
                      <a:pt x="10800" y="0"/>
                    </a:cubicBezTo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5252985B-114E-48E2-81AD-D2CCF0C33FAC}"/>
                </a:ext>
              </a:extLst>
            </p:cNvPr>
            <p:cNvSpPr/>
            <p:nvPr/>
          </p:nvSpPr>
          <p:spPr>
            <a:xfrm>
              <a:off x="167449" y="746869"/>
              <a:ext cx="307951" cy="30241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5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38E18A77-D983-47C5-AE65-433760BA175A}"/>
              </a:ext>
            </a:extLst>
          </p:cNvPr>
          <p:cNvGrpSpPr/>
          <p:nvPr/>
        </p:nvGrpSpPr>
        <p:grpSpPr>
          <a:xfrm>
            <a:off x="2823846" y="1160970"/>
            <a:ext cx="615951" cy="762291"/>
            <a:chOff x="9055" y="602271"/>
            <a:chExt cx="615951" cy="762291"/>
          </a:xfrm>
        </p:grpSpPr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7CC9F763-E887-4C70-BDCB-3F4A45D08C69}"/>
                </a:ext>
              </a:extLst>
            </p:cNvPr>
            <p:cNvGrpSpPr/>
            <p:nvPr/>
          </p:nvGrpSpPr>
          <p:grpSpPr>
            <a:xfrm>
              <a:off x="9055" y="602271"/>
              <a:ext cx="615951" cy="762291"/>
              <a:chOff x="9055" y="602271"/>
              <a:chExt cx="615951" cy="762291"/>
            </a:xfrm>
          </p:grpSpPr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02677FBB-7485-4C74-BC83-159B5E15B7A8}"/>
                  </a:ext>
                </a:extLst>
              </p:cNvPr>
              <p:cNvSpPr/>
              <p:nvPr/>
            </p:nvSpPr>
            <p:spPr>
              <a:xfrm>
                <a:off x="43642" y="620799"/>
                <a:ext cx="535781" cy="729901"/>
              </a:xfrm>
              <a:custGeom>
                <a:avLst/>
                <a:gdLst>
                  <a:gd name="connsiteX0" fmla="*/ 264319 w 535781"/>
                  <a:gd name="connsiteY0" fmla="*/ 697706 h 697706"/>
                  <a:gd name="connsiteX1" fmla="*/ 35719 w 535781"/>
                  <a:gd name="connsiteY1" fmla="*/ 411956 h 697706"/>
                  <a:gd name="connsiteX2" fmla="*/ 0 w 535781"/>
                  <a:gd name="connsiteY2" fmla="*/ 271463 h 697706"/>
                  <a:gd name="connsiteX3" fmla="*/ 19050 w 535781"/>
                  <a:gd name="connsiteY3" fmla="*/ 147638 h 697706"/>
                  <a:gd name="connsiteX4" fmla="*/ 104775 w 535781"/>
                  <a:gd name="connsiteY4" fmla="*/ 57150 h 697706"/>
                  <a:gd name="connsiteX5" fmla="*/ 180975 w 535781"/>
                  <a:gd name="connsiteY5" fmla="*/ 16669 h 697706"/>
                  <a:gd name="connsiteX6" fmla="*/ 269081 w 535781"/>
                  <a:gd name="connsiteY6" fmla="*/ 0 h 697706"/>
                  <a:gd name="connsiteX7" fmla="*/ 350044 w 535781"/>
                  <a:gd name="connsiteY7" fmla="*/ 11906 h 697706"/>
                  <a:gd name="connsiteX8" fmla="*/ 459581 w 535781"/>
                  <a:gd name="connsiteY8" fmla="*/ 71438 h 697706"/>
                  <a:gd name="connsiteX9" fmla="*/ 535781 w 535781"/>
                  <a:gd name="connsiteY9" fmla="*/ 200025 h 697706"/>
                  <a:gd name="connsiteX10" fmla="*/ 535781 w 535781"/>
                  <a:gd name="connsiteY10" fmla="*/ 316706 h 697706"/>
                  <a:gd name="connsiteX11" fmla="*/ 440531 w 535781"/>
                  <a:gd name="connsiteY11" fmla="*/ 514350 h 697706"/>
                  <a:gd name="connsiteX12" fmla="*/ 264319 w 535781"/>
                  <a:gd name="connsiteY12" fmla="*/ 697706 h 69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5781" h="697706">
                    <a:moveTo>
                      <a:pt x="264319" y="697706"/>
                    </a:moveTo>
                    <a:lnTo>
                      <a:pt x="35719" y="411956"/>
                    </a:lnTo>
                    <a:lnTo>
                      <a:pt x="0" y="271463"/>
                    </a:lnTo>
                    <a:lnTo>
                      <a:pt x="19050" y="147638"/>
                    </a:lnTo>
                    <a:lnTo>
                      <a:pt x="104775" y="57150"/>
                    </a:lnTo>
                    <a:lnTo>
                      <a:pt x="180975" y="16669"/>
                    </a:lnTo>
                    <a:lnTo>
                      <a:pt x="269081" y="0"/>
                    </a:lnTo>
                    <a:lnTo>
                      <a:pt x="350044" y="11906"/>
                    </a:lnTo>
                    <a:lnTo>
                      <a:pt x="459581" y="71438"/>
                    </a:lnTo>
                    <a:lnTo>
                      <a:pt x="535781" y="200025"/>
                    </a:lnTo>
                    <a:lnTo>
                      <a:pt x="535781" y="316706"/>
                    </a:lnTo>
                    <a:lnTo>
                      <a:pt x="440531" y="514350"/>
                    </a:lnTo>
                    <a:lnTo>
                      <a:pt x="264319" y="69770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44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5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2" name="Shape 1345">
                <a:extLst>
                  <a:ext uri="{FF2B5EF4-FFF2-40B4-BE49-F238E27FC236}">
                    <a16:creationId xmlns:a16="http://schemas.microsoft.com/office/drawing/2014/main" id="{B332E7AB-DAB4-4F18-A4AA-8BB2747B10B7}"/>
                  </a:ext>
                </a:extLst>
              </p:cNvPr>
              <p:cNvSpPr/>
              <p:nvPr/>
            </p:nvSpPr>
            <p:spPr>
              <a:xfrm>
                <a:off x="9055" y="602271"/>
                <a:ext cx="615951" cy="762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05" y="20171"/>
                    </a:moveTo>
                    <a:cubicBezTo>
                      <a:pt x="10886" y="20184"/>
                      <a:pt x="10831" y="20215"/>
                      <a:pt x="10783" y="20237"/>
                    </a:cubicBezTo>
                    <a:cubicBezTo>
                      <a:pt x="10774" y="20218"/>
                      <a:pt x="10707" y="20179"/>
                      <a:pt x="10667" y="20147"/>
                    </a:cubicBezTo>
                    <a:cubicBezTo>
                      <a:pt x="7369" y="17301"/>
                      <a:pt x="1800" y="12497"/>
                      <a:pt x="1800" y="8101"/>
                    </a:cubicBezTo>
                    <a:cubicBezTo>
                      <a:pt x="1800" y="4379"/>
                      <a:pt x="5838" y="1350"/>
                      <a:pt x="10800" y="1350"/>
                    </a:cubicBezTo>
                    <a:cubicBezTo>
                      <a:pt x="15762" y="1350"/>
                      <a:pt x="19800" y="4379"/>
                      <a:pt x="19800" y="8101"/>
                    </a:cubicBezTo>
                    <a:cubicBezTo>
                      <a:pt x="19800" y="12497"/>
                      <a:pt x="14231" y="17301"/>
                      <a:pt x="10905" y="20171"/>
                    </a:cubicBezTo>
                    <a:moveTo>
                      <a:pt x="10800" y="0"/>
                    </a:moveTo>
                    <a:cubicBezTo>
                      <a:pt x="4845" y="0"/>
                      <a:pt x="0" y="3589"/>
                      <a:pt x="0" y="8101"/>
                    </a:cubicBezTo>
                    <a:cubicBezTo>
                      <a:pt x="0" y="12827"/>
                      <a:pt x="5400" y="17660"/>
                      <a:pt x="9338" y="21057"/>
                    </a:cubicBezTo>
                    <a:cubicBezTo>
                      <a:pt x="9352" y="21070"/>
                      <a:pt x="9985" y="21600"/>
                      <a:pt x="10766" y="21600"/>
                    </a:cubicBezTo>
                    <a:lnTo>
                      <a:pt x="10834" y="21600"/>
                    </a:lnTo>
                    <a:cubicBezTo>
                      <a:pt x="11616" y="21600"/>
                      <a:pt x="12247" y="21070"/>
                      <a:pt x="12262" y="21057"/>
                    </a:cubicBezTo>
                    <a:cubicBezTo>
                      <a:pt x="16200" y="17660"/>
                      <a:pt x="21600" y="12827"/>
                      <a:pt x="21600" y="8101"/>
                    </a:cubicBezTo>
                    <a:cubicBezTo>
                      <a:pt x="21600" y="3589"/>
                      <a:pt x="16756" y="0"/>
                      <a:pt x="10800" y="0"/>
                    </a:cubicBezTo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A0A9D06C-2314-4E18-B36D-DDFA3D7F40B1}"/>
                </a:ext>
              </a:extLst>
            </p:cNvPr>
            <p:cNvSpPr/>
            <p:nvPr/>
          </p:nvSpPr>
          <p:spPr>
            <a:xfrm>
              <a:off x="157437" y="744219"/>
              <a:ext cx="307951" cy="30241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5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A6D24133-3B0B-4D26-96A9-0525D8519FFC}"/>
              </a:ext>
            </a:extLst>
          </p:cNvPr>
          <p:cNvGrpSpPr/>
          <p:nvPr/>
        </p:nvGrpSpPr>
        <p:grpSpPr>
          <a:xfrm>
            <a:off x="4750937" y="1412411"/>
            <a:ext cx="615951" cy="762291"/>
            <a:chOff x="9055" y="602271"/>
            <a:chExt cx="615951" cy="762291"/>
          </a:xfrm>
        </p:grpSpPr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C42D76F5-95C0-4146-8558-1063FBBFA5FD}"/>
                </a:ext>
              </a:extLst>
            </p:cNvPr>
            <p:cNvGrpSpPr/>
            <p:nvPr/>
          </p:nvGrpSpPr>
          <p:grpSpPr>
            <a:xfrm>
              <a:off x="9055" y="602271"/>
              <a:ext cx="615951" cy="762291"/>
              <a:chOff x="9055" y="602271"/>
              <a:chExt cx="615951" cy="762291"/>
            </a:xfrm>
          </p:grpSpPr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61088032-E5D3-4C3C-ACC9-A7FCB71A5BBD}"/>
                  </a:ext>
                </a:extLst>
              </p:cNvPr>
              <p:cNvSpPr/>
              <p:nvPr/>
            </p:nvSpPr>
            <p:spPr>
              <a:xfrm>
                <a:off x="43642" y="620799"/>
                <a:ext cx="535781" cy="729901"/>
              </a:xfrm>
              <a:custGeom>
                <a:avLst/>
                <a:gdLst>
                  <a:gd name="connsiteX0" fmla="*/ 264319 w 535781"/>
                  <a:gd name="connsiteY0" fmla="*/ 697706 h 697706"/>
                  <a:gd name="connsiteX1" fmla="*/ 35719 w 535781"/>
                  <a:gd name="connsiteY1" fmla="*/ 411956 h 697706"/>
                  <a:gd name="connsiteX2" fmla="*/ 0 w 535781"/>
                  <a:gd name="connsiteY2" fmla="*/ 271463 h 697706"/>
                  <a:gd name="connsiteX3" fmla="*/ 19050 w 535781"/>
                  <a:gd name="connsiteY3" fmla="*/ 147638 h 697706"/>
                  <a:gd name="connsiteX4" fmla="*/ 104775 w 535781"/>
                  <a:gd name="connsiteY4" fmla="*/ 57150 h 697706"/>
                  <a:gd name="connsiteX5" fmla="*/ 180975 w 535781"/>
                  <a:gd name="connsiteY5" fmla="*/ 16669 h 697706"/>
                  <a:gd name="connsiteX6" fmla="*/ 269081 w 535781"/>
                  <a:gd name="connsiteY6" fmla="*/ 0 h 697706"/>
                  <a:gd name="connsiteX7" fmla="*/ 350044 w 535781"/>
                  <a:gd name="connsiteY7" fmla="*/ 11906 h 697706"/>
                  <a:gd name="connsiteX8" fmla="*/ 459581 w 535781"/>
                  <a:gd name="connsiteY8" fmla="*/ 71438 h 697706"/>
                  <a:gd name="connsiteX9" fmla="*/ 535781 w 535781"/>
                  <a:gd name="connsiteY9" fmla="*/ 200025 h 697706"/>
                  <a:gd name="connsiteX10" fmla="*/ 535781 w 535781"/>
                  <a:gd name="connsiteY10" fmla="*/ 316706 h 697706"/>
                  <a:gd name="connsiteX11" fmla="*/ 440531 w 535781"/>
                  <a:gd name="connsiteY11" fmla="*/ 514350 h 697706"/>
                  <a:gd name="connsiteX12" fmla="*/ 264319 w 535781"/>
                  <a:gd name="connsiteY12" fmla="*/ 697706 h 69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5781" h="697706">
                    <a:moveTo>
                      <a:pt x="264319" y="697706"/>
                    </a:moveTo>
                    <a:lnTo>
                      <a:pt x="35719" y="411956"/>
                    </a:lnTo>
                    <a:lnTo>
                      <a:pt x="0" y="271463"/>
                    </a:lnTo>
                    <a:lnTo>
                      <a:pt x="19050" y="147638"/>
                    </a:lnTo>
                    <a:lnTo>
                      <a:pt x="104775" y="57150"/>
                    </a:lnTo>
                    <a:lnTo>
                      <a:pt x="180975" y="16669"/>
                    </a:lnTo>
                    <a:lnTo>
                      <a:pt x="269081" y="0"/>
                    </a:lnTo>
                    <a:lnTo>
                      <a:pt x="350044" y="11906"/>
                    </a:lnTo>
                    <a:lnTo>
                      <a:pt x="459581" y="71438"/>
                    </a:lnTo>
                    <a:lnTo>
                      <a:pt x="535781" y="200025"/>
                    </a:lnTo>
                    <a:lnTo>
                      <a:pt x="535781" y="316706"/>
                    </a:lnTo>
                    <a:lnTo>
                      <a:pt x="440531" y="514350"/>
                    </a:lnTo>
                    <a:lnTo>
                      <a:pt x="264319" y="69770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44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5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7" name="Shape 1345">
                <a:extLst>
                  <a:ext uri="{FF2B5EF4-FFF2-40B4-BE49-F238E27FC236}">
                    <a16:creationId xmlns:a16="http://schemas.microsoft.com/office/drawing/2014/main" id="{92DE297D-D65F-4DF9-B44C-E4A3694880E4}"/>
                  </a:ext>
                </a:extLst>
              </p:cNvPr>
              <p:cNvSpPr/>
              <p:nvPr/>
            </p:nvSpPr>
            <p:spPr>
              <a:xfrm>
                <a:off x="9055" y="602271"/>
                <a:ext cx="615951" cy="762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05" y="20171"/>
                    </a:moveTo>
                    <a:cubicBezTo>
                      <a:pt x="10886" y="20184"/>
                      <a:pt x="10831" y="20215"/>
                      <a:pt x="10783" y="20237"/>
                    </a:cubicBezTo>
                    <a:cubicBezTo>
                      <a:pt x="10774" y="20218"/>
                      <a:pt x="10707" y="20179"/>
                      <a:pt x="10667" y="20147"/>
                    </a:cubicBezTo>
                    <a:cubicBezTo>
                      <a:pt x="7369" y="17301"/>
                      <a:pt x="1800" y="12497"/>
                      <a:pt x="1800" y="8101"/>
                    </a:cubicBezTo>
                    <a:cubicBezTo>
                      <a:pt x="1800" y="4379"/>
                      <a:pt x="5838" y="1350"/>
                      <a:pt x="10800" y="1350"/>
                    </a:cubicBezTo>
                    <a:cubicBezTo>
                      <a:pt x="15762" y="1350"/>
                      <a:pt x="19800" y="4379"/>
                      <a:pt x="19800" y="8101"/>
                    </a:cubicBezTo>
                    <a:cubicBezTo>
                      <a:pt x="19800" y="12497"/>
                      <a:pt x="14231" y="17301"/>
                      <a:pt x="10905" y="20171"/>
                    </a:cubicBezTo>
                    <a:moveTo>
                      <a:pt x="10800" y="0"/>
                    </a:moveTo>
                    <a:cubicBezTo>
                      <a:pt x="4845" y="0"/>
                      <a:pt x="0" y="3589"/>
                      <a:pt x="0" y="8101"/>
                    </a:cubicBezTo>
                    <a:cubicBezTo>
                      <a:pt x="0" y="12827"/>
                      <a:pt x="5400" y="17660"/>
                      <a:pt x="9338" y="21057"/>
                    </a:cubicBezTo>
                    <a:cubicBezTo>
                      <a:pt x="9352" y="21070"/>
                      <a:pt x="9985" y="21600"/>
                      <a:pt x="10766" y="21600"/>
                    </a:cubicBezTo>
                    <a:lnTo>
                      <a:pt x="10834" y="21600"/>
                    </a:lnTo>
                    <a:cubicBezTo>
                      <a:pt x="11616" y="21600"/>
                      <a:pt x="12247" y="21070"/>
                      <a:pt x="12262" y="21057"/>
                    </a:cubicBezTo>
                    <a:cubicBezTo>
                      <a:pt x="16200" y="17660"/>
                      <a:pt x="21600" y="12827"/>
                      <a:pt x="21600" y="8101"/>
                    </a:cubicBezTo>
                    <a:cubicBezTo>
                      <a:pt x="21600" y="3589"/>
                      <a:pt x="16756" y="0"/>
                      <a:pt x="10800" y="0"/>
                    </a:cubicBezTo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B4984A06-1671-4BC1-8FFF-CA89FD5F1916}"/>
                </a:ext>
              </a:extLst>
            </p:cNvPr>
            <p:cNvSpPr/>
            <p:nvPr/>
          </p:nvSpPr>
          <p:spPr>
            <a:xfrm>
              <a:off x="167449" y="746869"/>
              <a:ext cx="307951" cy="30241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5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12DBAFF2-C296-4525-A3AA-355E569BBEF4}"/>
              </a:ext>
            </a:extLst>
          </p:cNvPr>
          <p:cNvGrpSpPr/>
          <p:nvPr/>
        </p:nvGrpSpPr>
        <p:grpSpPr>
          <a:xfrm>
            <a:off x="5437875" y="2552700"/>
            <a:ext cx="615951" cy="762291"/>
            <a:chOff x="9055" y="602271"/>
            <a:chExt cx="615951" cy="762291"/>
          </a:xfrm>
        </p:grpSpPr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B7698EEB-AAE7-4A56-891D-948E59323405}"/>
                </a:ext>
              </a:extLst>
            </p:cNvPr>
            <p:cNvGrpSpPr/>
            <p:nvPr/>
          </p:nvGrpSpPr>
          <p:grpSpPr>
            <a:xfrm>
              <a:off x="9055" y="602271"/>
              <a:ext cx="615951" cy="762291"/>
              <a:chOff x="9055" y="602271"/>
              <a:chExt cx="615951" cy="762291"/>
            </a:xfrm>
          </p:grpSpPr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4A5D396-C7FA-4D9B-9301-EC68B90621BB}"/>
                  </a:ext>
                </a:extLst>
              </p:cNvPr>
              <p:cNvSpPr/>
              <p:nvPr/>
            </p:nvSpPr>
            <p:spPr>
              <a:xfrm>
                <a:off x="43642" y="620799"/>
                <a:ext cx="535781" cy="729901"/>
              </a:xfrm>
              <a:custGeom>
                <a:avLst/>
                <a:gdLst>
                  <a:gd name="connsiteX0" fmla="*/ 264319 w 535781"/>
                  <a:gd name="connsiteY0" fmla="*/ 697706 h 697706"/>
                  <a:gd name="connsiteX1" fmla="*/ 35719 w 535781"/>
                  <a:gd name="connsiteY1" fmla="*/ 411956 h 697706"/>
                  <a:gd name="connsiteX2" fmla="*/ 0 w 535781"/>
                  <a:gd name="connsiteY2" fmla="*/ 271463 h 697706"/>
                  <a:gd name="connsiteX3" fmla="*/ 19050 w 535781"/>
                  <a:gd name="connsiteY3" fmla="*/ 147638 h 697706"/>
                  <a:gd name="connsiteX4" fmla="*/ 104775 w 535781"/>
                  <a:gd name="connsiteY4" fmla="*/ 57150 h 697706"/>
                  <a:gd name="connsiteX5" fmla="*/ 180975 w 535781"/>
                  <a:gd name="connsiteY5" fmla="*/ 16669 h 697706"/>
                  <a:gd name="connsiteX6" fmla="*/ 269081 w 535781"/>
                  <a:gd name="connsiteY6" fmla="*/ 0 h 697706"/>
                  <a:gd name="connsiteX7" fmla="*/ 350044 w 535781"/>
                  <a:gd name="connsiteY7" fmla="*/ 11906 h 697706"/>
                  <a:gd name="connsiteX8" fmla="*/ 459581 w 535781"/>
                  <a:gd name="connsiteY8" fmla="*/ 71438 h 697706"/>
                  <a:gd name="connsiteX9" fmla="*/ 535781 w 535781"/>
                  <a:gd name="connsiteY9" fmla="*/ 200025 h 697706"/>
                  <a:gd name="connsiteX10" fmla="*/ 535781 w 535781"/>
                  <a:gd name="connsiteY10" fmla="*/ 316706 h 697706"/>
                  <a:gd name="connsiteX11" fmla="*/ 440531 w 535781"/>
                  <a:gd name="connsiteY11" fmla="*/ 514350 h 697706"/>
                  <a:gd name="connsiteX12" fmla="*/ 264319 w 535781"/>
                  <a:gd name="connsiteY12" fmla="*/ 697706 h 69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5781" h="697706">
                    <a:moveTo>
                      <a:pt x="264319" y="697706"/>
                    </a:moveTo>
                    <a:lnTo>
                      <a:pt x="35719" y="411956"/>
                    </a:lnTo>
                    <a:lnTo>
                      <a:pt x="0" y="271463"/>
                    </a:lnTo>
                    <a:lnTo>
                      <a:pt x="19050" y="147638"/>
                    </a:lnTo>
                    <a:lnTo>
                      <a:pt x="104775" y="57150"/>
                    </a:lnTo>
                    <a:lnTo>
                      <a:pt x="180975" y="16669"/>
                    </a:lnTo>
                    <a:lnTo>
                      <a:pt x="269081" y="0"/>
                    </a:lnTo>
                    <a:lnTo>
                      <a:pt x="350044" y="11906"/>
                    </a:lnTo>
                    <a:lnTo>
                      <a:pt x="459581" y="71438"/>
                    </a:lnTo>
                    <a:lnTo>
                      <a:pt x="535781" y="200025"/>
                    </a:lnTo>
                    <a:lnTo>
                      <a:pt x="535781" y="316706"/>
                    </a:lnTo>
                    <a:lnTo>
                      <a:pt x="440531" y="514350"/>
                    </a:lnTo>
                    <a:lnTo>
                      <a:pt x="264319" y="69770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44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5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7" name="Shape 1345">
                <a:extLst>
                  <a:ext uri="{FF2B5EF4-FFF2-40B4-BE49-F238E27FC236}">
                    <a16:creationId xmlns:a16="http://schemas.microsoft.com/office/drawing/2014/main" id="{FFCD1DEC-563A-4D98-9F74-42F5453739FE}"/>
                  </a:ext>
                </a:extLst>
              </p:cNvPr>
              <p:cNvSpPr/>
              <p:nvPr/>
            </p:nvSpPr>
            <p:spPr>
              <a:xfrm>
                <a:off x="9055" y="602271"/>
                <a:ext cx="615951" cy="762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05" y="20171"/>
                    </a:moveTo>
                    <a:cubicBezTo>
                      <a:pt x="10886" y="20184"/>
                      <a:pt x="10831" y="20215"/>
                      <a:pt x="10783" y="20237"/>
                    </a:cubicBezTo>
                    <a:cubicBezTo>
                      <a:pt x="10774" y="20218"/>
                      <a:pt x="10707" y="20179"/>
                      <a:pt x="10667" y="20147"/>
                    </a:cubicBezTo>
                    <a:cubicBezTo>
                      <a:pt x="7369" y="17301"/>
                      <a:pt x="1800" y="12497"/>
                      <a:pt x="1800" y="8101"/>
                    </a:cubicBezTo>
                    <a:cubicBezTo>
                      <a:pt x="1800" y="4379"/>
                      <a:pt x="5838" y="1350"/>
                      <a:pt x="10800" y="1350"/>
                    </a:cubicBezTo>
                    <a:cubicBezTo>
                      <a:pt x="15762" y="1350"/>
                      <a:pt x="19800" y="4379"/>
                      <a:pt x="19800" y="8101"/>
                    </a:cubicBezTo>
                    <a:cubicBezTo>
                      <a:pt x="19800" y="12497"/>
                      <a:pt x="14231" y="17301"/>
                      <a:pt x="10905" y="20171"/>
                    </a:cubicBezTo>
                    <a:moveTo>
                      <a:pt x="10800" y="0"/>
                    </a:moveTo>
                    <a:cubicBezTo>
                      <a:pt x="4845" y="0"/>
                      <a:pt x="0" y="3589"/>
                      <a:pt x="0" y="8101"/>
                    </a:cubicBezTo>
                    <a:cubicBezTo>
                      <a:pt x="0" y="12827"/>
                      <a:pt x="5400" y="17660"/>
                      <a:pt x="9338" y="21057"/>
                    </a:cubicBezTo>
                    <a:cubicBezTo>
                      <a:pt x="9352" y="21070"/>
                      <a:pt x="9985" y="21600"/>
                      <a:pt x="10766" y="21600"/>
                    </a:cubicBezTo>
                    <a:lnTo>
                      <a:pt x="10834" y="21600"/>
                    </a:lnTo>
                    <a:cubicBezTo>
                      <a:pt x="11616" y="21600"/>
                      <a:pt x="12247" y="21070"/>
                      <a:pt x="12262" y="21057"/>
                    </a:cubicBezTo>
                    <a:cubicBezTo>
                      <a:pt x="16200" y="17660"/>
                      <a:pt x="21600" y="12827"/>
                      <a:pt x="21600" y="8101"/>
                    </a:cubicBezTo>
                    <a:cubicBezTo>
                      <a:pt x="21600" y="3589"/>
                      <a:pt x="16756" y="0"/>
                      <a:pt x="10800" y="0"/>
                    </a:cubicBezTo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FBA01ABF-01E9-4D7E-B3FA-D31322076A06}"/>
                </a:ext>
              </a:extLst>
            </p:cNvPr>
            <p:cNvSpPr/>
            <p:nvPr/>
          </p:nvSpPr>
          <p:spPr>
            <a:xfrm>
              <a:off x="167449" y="746869"/>
              <a:ext cx="307951" cy="30241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5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4AF36CBA-9CA7-46C2-B773-07D7C4BE30B9}"/>
              </a:ext>
            </a:extLst>
          </p:cNvPr>
          <p:cNvGrpSpPr/>
          <p:nvPr/>
        </p:nvGrpSpPr>
        <p:grpSpPr>
          <a:xfrm>
            <a:off x="3945940" y="4980740"/>
            <a:ext cx="615951" cy="762291"/>
            <a:chOff x="9055" y="602271"/>
            <a:chExt cx="615951" cy="762291"/>
          </a:xfrm>
        </p:grpSpPr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63FFD2DD-DBEE-4CA3-A336-213C06785FAE}"/>
                </a:ext>
              </a:extLst>
            </p:cNvPr>
            <p:cNvGrpSpPr/>
            <p:nvPr/>
          </p:nvGrpSpPr>
          <p:grpSpPr>
            <a:xfrm>
              <a:off x="9055" y="602271"/>
              <a:ext cx="615951" cy="762291"/>
              <a:chOff x="9055" y="602271"/>
              <a:chExt cx="615951" cy="762291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8B3ECB98-F319-40E4-BE5B-51B8FD7BC597}"/>
                  </a:ext>
                </a:extLst>
              </p:cNvPr>
              <p:cNvSpPr/>
              <p:nvPr/>
            </p:nvSpPr>
            <p:spPr>
              <a:xfrm>
                <a:off x="43642" y="620799"/>
                <a:ext cx="535781" cy="729901"/>
              </a:xfrm>
              <a:custGeom>
                <a:avLst/>
                <a:gdLst>
                  <a:gd name="connsiteX0" fmla="*/ 264319 w 535781"/>
                  <a:gd name="connsiteY0" fmla="*/ 697706 h 697706"/>
                  <a:gd name="connsiteX1" fmla="*/ 35719 w 535781"/>
                  <a:gd name="connsiteY1" fmla="*/ 411956 h 697706"/>
                  <a:gd name="connsiteX2" fmla="*/ 0 w 535781"/>
                  <a:gd name="connsiteY2" fmla="*/ 271463 h 697706"/>
                  <a:gd name="connsiteX3" fmla="*/ 19050 w 535781"/>
                  <a:gd name="connsiteY3" fmla="*/ 147638 h 697706"/>
                  <a:gd name="connsiteX4" fmla="*/ 104775 w 535781"/>
                  <a:gd name="connsiteY4" fmla="*/ 57150 h 697706"/>
                  <a:gd name="connsiteX5" fmla="*/ 180975 w 535781"/>
                  <a:gd name="connsiteY5" fmla="*/ 16669 h 697706"/>
                  <a:gd name="connsiteX6" fmla="*/ 269081 w 535781"/>
                  <a:gd name="connsiteY6" fmla="*/ 0 h 697706"/>
                  <a:gd name="connsiteX7" fmla="*/ 350044 w 535781"/>
                  <a:gd name="connsiteY7" fmla="*/ 11906 h 697706"/>
                  <a:gd name="connsiteX8" fmla="*/ 459581 w 535781"/>
                  <a:gd name="connsiteY8" fmla="*/ 71438 h 697706"/>
                  <a:gd name="connsiteX9" fmla="*/ 535781 w 535781"/>
                  <a:gd name="connsiteY9" fmla="*/ 200025 h 697706"/>
                  <a:gd name="connsiteX10" fmla="*/ 535781 w 535781"/>
                  <a:gd name="connsiteY10" fmla="*/ 316706 h 697706"/>
                  <a:gd name="connsiteX11" fmla="*/ 440531 w 535781"/>
                  <a:gd name="connsiteY11" fmla="*/ 514350 h 697706"/>
                  <a:gd name="connsiteX12" fmla="*/ 264319 w 535781"/>
                  <a:gd name="connsiteY12" fmla="*/ 697706 h 69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5781" h="697706">
                    <a:moveTo>
                      <a:pt x="264319" y="697706"/>
                    </a:moveTo>
                    <a:lnTo>
                      <a:pt x="35719" y="411956"/>
                    </a:lnTo>
                    <a:lnTo>
                      <a:pt x="0" y="271463"/>
                    </a:lnTo>
                    <a:lnTo>
                      <a:pt x="19050" y="147638"/>
                    </a:lnTo>
                    <a:lnTo>
                      <a:pt x="104775" y="57150"/>
                    </a:lnTo>
                    <a:lnTo>
                      <a:pt x="180975" y="16669"/>
                    </a:lnTo>
                    <a:lnTo>
                      <a:pt x="269081" y="0"/>
                    </a:lnTo>
                    <a:lnTo>
                      <a:pt x="350044" y="11906"/>
                    </a:lnTo>
                    <a:lnTo>
                      <a:pt x="459581" y="71438"/>
                    </a:lnTo>
                    <a:lnTo>
                      <a:pt x="535781" y="200025"/>
                    </a:lnTo>
                    <a:lnTo>
                      <a:pt x="535781" y="316706"/>
                    </a:lnTo>
                    <a:lnTo>
                      <a:pt x="440531" y="514350"/>
                    </a:lnTo>
                    <a:lnTo>
                      <a:pt x="264319" y="69770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70C0"/>
                  </a:gs>
                  <a:gs pos="39000">
                    <a:srgbClr val="00B0F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2" name="Shape 1345">
                <a:extLst>
                  <a:ext uri="{FF2B5EF4-FFF2-40B4-BE49-F238E27FC236}">
                    <a16:creationId xmlns:a16="http://schemas.microsoft.com/office/drawing/2014/main" id="{E1B38E0C-54E4-4D89-AE77-1B0047F063B2}"/>
                  </a:ext>
                </a:extLst>
              </p:cNvPr>
              <p:cNvSpPr/>
              <p:nvPr/>
            </p:nvSpPr>
            <p:spPr>
              <a:xfrm>
                <a:off x="9055" y="602271"/>
                <a:ext cx="615951" cy="762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05" y="20171"/>
                    </a:moveTo>
                    <a:cubicBezTo>
                      <a:pt x="10886" y="20184"/>
                      <a:pt x="10831" y="20215"/>
                      <a:pt x="10783" y="20237"/>
                    </a:cubicBezTo>
                    <a:cubicBezTo>
                      <a:pt x="10774" y="20218"/>
                      <a:pt x="10707" y="20179"/>
                      <a:pt x="10667" y="20147"/>
                    </a:cubicBezTo>
                    <a:cubicBezTo>
                      <a:pt x="7369" y="17301"/>
                      <a:pt x="1800" y="12497"/>
                      <a:pt x="1800" y="8101"/>
                    </a:cubicBezTo>
                    <a:cubicBezTo>
                      <a:pt x="1800" y="4379"/>
                      <a:pt x="5838" y="1350"/>
                      <a:pt x="10800" y="1350"/>
                    </a:cubicBezTo>
                    <a:cubicBezTo>
                      <a:pt x="15762" y="1350"/>
                      <a:pt x="19800" y="4379"/>
                      <a:pt x="19800" y="8101"/>
                    </a:cubicBezTo>
                    <a:cubicBezTo>
                      <a:pt x="19800" y="12497"/>
                      <a:pt x="14231" y="17301"/>
                      <a:pt x="10905" y="20171"/>
                    </a:cubicBezTo>
                    <a:moveTo>
                      <a:pt x="10800" y="0"/>
                    </a:moveTo>
                    <a:cubicBezTo>
                      <a:pt x="4845" y="0"/>
                      <a:pt x="0" y="3589"/>
                      <a:pt x="0" y="8101"/>
                    </a:cubicBezTo>
                    <a:cubicBezTo>
                      <a:pt x="0" y="12827"/>
                      <a:pt x="5400" y="17660"/>
                      <a:pt x="9338" y="21057"/>
                    </a:cubicBezTo>
                    <a:cubicBezTo>
                      <a:pt x="9352" y="21070"/>
                      <a:pt x="9985" y="21600"/>
                      <a:pt x="10766" y="21600"/>
                    </a:cubicBezTo>
                    <a:lnTo>
                      <a:pt x="10834" y="21600"/>
                    </a:lnTo>
                    <a:cubicBezTo>
                      <a:pt x="11616" y="21600"/>
                      <a:pt x="12247" y="21070"/>
                      <a:pt x="12262" y="21057"/>
                    </a:cubicBezTo>
                    <a:cubicBezTo>
                      <a:pt x="16200" y="17660"/>
                      <a:pt x="21600" y="12827"/>
                      <a:pt x="21600" y="8101"/>
                    </a:cubicBezTo>
                    <a:cubicBezTo>
                      <a:pt x="21600" y="3589"/>
                      <a:pt x="16756" y="0"/>
                      <a:pt x="10800" y="0"/>
                    </a:cubicBezTo>
                  </a:path>
                </a:pathLst>
              </a:custGeom>
              <a:solidFill>
                <a:srgbClr val="00B0F0"/>
              </a:solidFill>
              <a:ln w="12700">
                <a:solidFill>
                  <a:srgbClr val="00B0F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1E705517-10E0-41C6-B307-69384D6FC30F}"/>
                </a:ext>
              </a:extLst>
            </p:cNvPr>
            <p:cNvSpPr/>
            <p:nvPr/>
          </p:nvSpPr>
          <p:spPr>
            <a:xfrm>
              <a:off x="167449" y="746869"/>
              <a:ext cx="307951" cy="30241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7" name="Arrow: Striped Right 276">
            <a:extLst>
              <a:ext uri="{FF2B5EF4-FFF2-40B4-BE49-F238E27FC236}">
                <a16:creationId xmlns:a16="http://schemas.microsoft.com/office/drawing/2014/main" id="{BD34B78B-2D8B-4CAF-988E-44A4D6E5842A}"/>
              </a:ext>
            </a:extLst>
          </p:cNvPr>
          <p:cNvSpPr/>
          <p:nvPr/>
        </p:nvSpPr>
        <p:spPr>
          <a:xfrm>
            <a:off x="4291153" y="5791200"/>
            <a:ext cx="2604947" cy="988120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" b="1" dirty="0">
                <a:solidFill>
                  <a:schemeClr val="tx1"/>
                </a:solidFill>
                <a:latin typeface="Montserrat" panose="00000500000000000000" pitchFamily="2" charset="0"/>
              </a:rPr>
              <a:t>Agreement Negotiations &amp;  </a:t>
            </a:r>
          </a:p>
          <a:p>
            <a:pPr algn="ctr"/>
            <a:r>
              <a:rPr lang="en-US" sz="1150" b="1" dirty="0">
                <a:solidFill>
                  <a:schemeClr val="tx1"/>
                </a:solidFill>
                <a:latin typeface="Montserrat" panose="00000500000000000000" pitchFamily="2" charset="0"/>
              </a:rPr>
              <a:t>Land Use Review Process</a:t>
            </a:r>
          </a:p>
        </p:txBody>
      </p:sp>
      <p:sp>
        <p:nvSpPr>
          <p:cNvPr id="319" name="Oval 318">
            <a:extLst>
              <a:ext uri="{FF2B5EF4-FFF2-40B4-BE49-F238E27FC236}">
                <a16:creationId xmlns:a16="http://schemas.microsoft.com/office/drawing/2014/main" id="{62E10902-2430-463B-8BD7-B5F22B1F653C}"/>
              </a:ext>
            </a:extLst>
          </p:cNvPr>
          <p:cNvSpPr/>
          <p:nvPr/>
        </p:nvSpPr>
        <p:spPr>
          <a:xfrm>
            <a:off x="6919803" y="5715739"/>
            <a:ext cx="1021973" cy="10159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" tIns="9144" rIns="9144" bIns="9144" rtlCol="0" anchor="ctr"/>
          <a:lstStyle/>
          <a:p>
            <a:pPr algn="ctr"/>
            <a:r>
              <a:rPr lang="en-US" sz="1050" b="1" dirty="0">
                <a:solidFill>
                  <a:srgbClr val="FFFFFF"/>
                </a:solidFill>
                <a:latin typeface="+mj-lt"/>
              </a:rPr>
              <a:t>Approved</a:t>
            </a:r>
          </a:p>
          <a:p>
            <a:pPr algn="ctr"/>
            <a:r>
              <a:rPr lang="en-US" sz="1050" b="1" dirty="0">
                <a:solidFill>
                  <a:srgbClr val="FFFFFF"/>
                </a:solidFill>
                <a:latin typeface="+mj-lt"/>
              </a:rPr>
              <a:t>Agreements &amp;</a:t>
            </a:r>
          </a:p>
          <a:p>
            <a:pPr algn="ctr"/>
            <a:r>
              <a:rPr lang="en-US" sz="1050" b="1" dirty="0">
                <a:solidFill>
                  <a:srgbClr val="FFFFFF"/>
                </a:solidFill>
                <a:latin typeface="+mj-lt"/>
              </a:rPr>
              <a:t>Development</a:t>
            </a:r>
          </a:p>
          <a:p>
            <a:pPr algn="ctr"/>
            <a:r>
              <a:rPr lang="en-US" sz="1050" b="1" dirty="0">
                <a:solidFill>
                  <a:srgbClr val="FFFFFF"/>
                </a:solidFill>
                <a:latin typeface="+mj-lt"/>
              </a:rPr>
              <a:t>Plan</a:t>
            </a:r>
          </a:p>
        </p:txBody>
      </p:sp>
      <p:sp>
        <p:nvSpPr>
          <p:cNvPr id="320" name="TextBox 111" descr="Milestone title">
            <a:extLst>
              <a:ext uri="{FF2B5EF4-FFF2-40B4-BE49-F238E27FC236}">
                <a16:creationId xmlns:a16="http://schemas.microsoft.com/office/drawing/2014/main" id="{8355E0F1-A886-48AC-9215-066A70B09F53}"/>
              </a:ext>
            </a:extLst>
          </p:cNvPr>
          <p:cNvSpPr txBox="1"/>
          <p:nvPr/>
        </p:nvSpPr>
        <p:spPr>
          <a:xfrm>
            <a:off x="6861324" y="5601392"/>
            <a:ext cx="1060100" cy="92666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numCol="1" rtlCol="0" anchor="ctr">
            <a:prstTxWarp prst="textArchUp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tx1"/>
                </a:solidFill>
                <a:cs typeface="Courier New" panose="02070309020205020404" pitchFamily="49" charset="0"/>
              </a:rPr>
              <a:t>Equitable</a:t>
            </a:r>
            <a:endParaRPr lang="en-US" sz="1200" b="1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Development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Project</a:t>
            </a: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3A2623F0-908F-4174-BE0B-5BE7E598C6BA}"/>
              </a:ext>
            </a:extLst>
          </p:cNvPr>
          <p:cNvSpPr/>
          <p:nvPr/>
        </p:nvSpPr>
        <p:spPr>
          <a:xfrm>
            <a:off x="7905196" y="5708251"/>
            <a:ext cx="121058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cs typeface="Courier New" panose="02070309020205020404" pitchFamily="49" charset="0"/>
              </a:rPr>
              <a:t>Implementation </a:t>
            </a:r>
          </a:p>
          <a:p>
            <a:r>
              <a:rPr lang="en-US" sz="1050" dirty="0">
                <a:cs typeface="Courier New" panose="02070309020205020404" pitchFamily="49" charset="0"/>
              </a:rPr>
              <a:t>&amp; Oversight</a:t>
            </a:r>
            <a:endParaRPr lang="en-US" sz="1050" dirty="0"/>
          </a:p>
        </p:txBody>
      </p:sp>
      <p:sp>
        <p:nvSpPr>
          <p:cNvPr id="314" name="Arrow: Right 313">
            <a:extLst>
              <a:ext uri="{FF2B5EF4-FFF2-40B4-BE49-F238E27FC236}">
                <a16:creationId xmlns:a16="http://schemas.microsoft.com/office/drawing/2014/main" id="{1ED2710F-4FC7-4E52-873E-8B2B76825D4E}"/>
              </a:ext>
            </a:extLst>
          </p:cNvPr>
          <p:cNvSpPr/>
          <p:nvPr/>
        </p:nvSpPr>
        <p:spPr>
          <a:xfrm>
            <a:off x="7983562" y="5973173"/>
            <a:ext cx="1075285" cy="545366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E783A56A-5A80-4109-86D6-B4C3EA66E3DB}"/>
              </a:ext>
            </a:extLst>
          </p:cNvPr>
          <p:cNvCxnSpPr>
            <a:cxnSpLocks/>
          </p:cNvCxnSpPr>
          <p:nvPr/>
        </p:nvCxnSpPr>
        <p:spPr>
          <a:xfrm flipV="1">
            <a:off x="254100" y="2005680"/>
            <a:ext cx="970828" cy="617613"/>
          </a:xfrm>
          <a:prstGeom prst="line">
            <a:avLst/>
          </a:prstGeom>
          <a:ln w="12700">
            <a:solidFill>
              <a:srgbClr val="F5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1" name="Rectangle 340">
            <a:extLst>
              <a:ext uri="{FF2B5EF4-FFF2-40B4-BE49-F238E27FC236}">
                <a16:creationId xmlns:a16="http://schemas.microsoft.com/office/drawing/2014/main" id="{EAE200D6-F9D1-409F-8508-C6BA18CBAAC0}"/>
              </a:ext>
            </a:extLst>
          </p:cNvPr>
          <p:cNvSpPr/>
          <p:nvPr/>
        </p:nvSpPr>
        <p:spPr>
          <a:xfrm>
            <a:off x="3640716" y="2893152"/>
            <a:ext cx="753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chemeClr val="bg2"/>
                </a:solidFill>
                <a:latin typeface="Montserrat" panose="00000500000000000000" pitchFamily="2" charset="0"/>
              </a:rPr>
              <a:t>Sept 2018</a:t>
            </a:r>
            <a:endParaRPr lang="en-US" sz="900" b="1" dirty="0">
              <a:latin typeface="Montserrat" panose="00000500000000000000" pitchFamily="2" charset="0"/>
            </a:endParaRP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EC41B201-400C-4BC4-A0DF-BBA2C2E0EF4A}"/>
              </a:ext>
            </a:extLst>
          </p:cNvPr>
          <p:cNvSpPr/>
          <p:nvPr/>
        </p:nvSpPr>
        <p:spPr>
          <a:xfrm>
            <a:off x="2591893" y="3304597"/>
            <a:ext cx="71205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chemeClr val="bg2"/>
                </a:solidFill>
                <a:latin typeface="Montserrat" panose="00000500000000000000" pitchFamily="2" charset="0"/>
              </a:rPr>
              <a:t>Nov 2018</a:t>
            </a:r>
            <a:endParaRPr lang="en-US" sz="900" b="1" dirty="0">
              <a:latin typeface="Montserrat" panose="00000500000000000000" pitchFamily="2" charset="0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B48A35DF-415F-4CFA-BD74-2DDF139B502C}"/>
              </a:ext>
            </a:extLst>
          </p:cNvPr>
          <p:cNvSpPr/>
          <p:nvPr/>
        </p:nvSpPr>
        <p:spPr>
          <a:xfrm>
            <a:off x="1589011" y="4448113"/>
            <a:ext cx="69121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chemeClr val="bg2"/>
                </a:solidFill>
                <a:latin typeface="Montserrat" panose="00000500000000000000" pitchFamily="2" charset="0"/>
              </a:rPr>
              <a:t>Jan 2019</a:t>
            </a:r>
            <a:endParaRPr lang="en-US" sz="900" b="1" dirty="0">
              <a:latin typeface="Montserrat" panose="00000500000000000000" pitchFamily="2" charset="0"/>
            </a:endParaRP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7F9C94E3-1AE5-430B-B724-D98ED2EE1430}"/>
              </a:ext>
            </a:extLst>
          </p:cNvPr>
          <p:cNvSpPr/>
          <p:nvPr/>
        </p:nvSpPr>
        <p:spPr>
          <a:xfrm>
            <a:off x="2964649" y="6322438"/>
            <a:ext cx="7729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chemeClr val="bg2"/>
                </a:solidFill>
                <a:latin typeface="Montserrat" panose="00000500000000000000" pitchFamily="2" charset="0"/>
              </a:rPr>
              <a:t>April 2019</a:t>
            </a:r>
            <a:endParaRPr lang="en-US" sz="900" b="1" dirty="0">
              <a:latin typeface="Montserrat" panose="00000500000000000000" pitchFamily="2" charset="0"/>
            </a:endParaRPr>
          </a:p>
        </p:txBody>
      </p: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6D539DE2-06BD-415A-9146-31E3507B5065}"/>
              </a:ext>
            </a:extLst>
          </p:cNvPr>
          <p:cNvGrpSpPr/>
          <p:nvPr/>
        </p:nvGrpSpPr>
        <p:grpSpPr>
          <a:xfrm>
            <a:off x="-269522" y="2624713"/>
            <a:ext cx="2712124" cy="1695605"/>
            <a:chOff x="115181" y="2637506"/>
            <a:chExt cx="2363519" cy="1477659"/>
          </a:xfrm>
        </p:grpSpPr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38206934-B18E-44EF-9560-DC1873F4699F}"/>
                </a:ext>
              </a:extLst>
            </p:cNvPr>
            <p:cNvSpPr/>
            <p:nvPr/>
          </p:nvSpPr>
          <p:spPr>
            <a:xfrm>
              <a:off x="571499" y="2637506"/>
              <a:ext cx="1461781" cy="13615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5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24" name="Diagram 1023">
              <a:extLst>
                <a:ext uri="{FF2B5EF4-FFF2-40B4-BE49-F238E27FC236}">
                  <a16:creationId xmlns:a16="http://schemas.microsoft.com/office/drawing/2014/main" id="{E0E2F40E-F5F1-44B5-B197-351161161163}"/>
                </a:ext>
              </a:extLst>
            </p:cNvPr>
            <p:cNvGraphicFramePr/>
            <p:nvPr>
              <p:extLst/>
            </p:nvPr>
          </p:nvGraphicFramePr>
          <p:xfrm>
            <a:off x="115181" y="2651368"/>
            <a:ext cx="2363519" cy="14637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EC9F4C66-DB10-455B-9FCF-1AA4E66434D0}"/>
              </a:ext>
            </a:extLst>
          </p:cNvPr>
          <p:cNvCxnSpPr>
            <a:cxnSpLocks/>
            <a:endCxn id="264" idx="1"/>
          </p:cNvCxnSpPr>
          <p:nvPr/>
        </p:nvCxnSpPr>
        <p:spPr>
          <a:xfrm>
            <a:off x="261663" y="4192418"/>
            <a:ext cx="2666617" cy="2503855"/>
          </a:xfrm>
          <a:prstGeom prst="line">
            <a:avLst/>
          </a:prstGeom>
          <a:ln w="12700">
            <a:solidFill>
              <a:srgbClr val="F5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79BB44-E0C3-42F6-A88B-58FDA69240B9}"/>
              </a:ext>
            </a:extLst>
          </p:cNvPr>
          <p:cNvCxnSpPr>
            <a:cxnSpLocks/>
          </p:cNvCxnSpPr>
          <p:nvPr/>
        </p:nvCxnSpPr>
        <p:spPr>
          <a:xfrm flipH="1" flipV="1">
            <a:off x="2926335" y="6694090"/>
            <a:ext cx="3934989" cy="23080"/>
          </a:xfrm>
          <a:prstGeom prst="straightConnector1">
            <a:avLst/>
          </a:prstGeom>
          <a:ln w="12700">
            <a:solidFill>
              <a:srgbClr val="F566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9BDD0534-185C-4E13-B056-2E1D572B9DBC}"/>
              </a:ext>
            </a:extLst>
          </p:cNvPr>
          <p:cNvSpPr/>
          <p:nvPr/>
        </p:nvSpPr>
        <p:spPr>
          <a:xfrm>
            <a:off x="5016867" y="3642056"/>
            <a:ext cx="2679334" cy="253916"/>
          </a:xfrm>
          <a:prstGeom prst="rect">
            <a:avLst/>
          </a:prstGeom>
          <a:ln>
            <a:solidFill>
              <a:srgbClr val="F56600"/>
            </a:solidFill>
          </a:ln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56600"/>
                </a:solidFill>
              </a:rPr>
              <a:t>B2: </a:t>
            </a:r>
            <a:r>
              <a:rPr lang="en-US" sz="1050" dirty="0">
                <a:solidFill>
                  <a:schemeClr val="bg2"/>
                </a:solidFill>
              </a:rPr>
              <a:t>Preliminary development concepts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BD8C488-257F-447A-BD85-1A1323A64938}"/>
              </a:ext>
            </a:extLst>
          </p:cNvPr>
          <p:cNvSpPr/>
          <p:nvPr/>
        </p:nvSpPr>
        <p:spPr>
          <a:xfrm>
            <a:off x="4000500" y="2705100"/>
            <a:ext cx="7248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chemeClr val="bg2"/>
                </a:solidFill>
                <a:latin typeface="Montserrat" panose="00000500000000000000" pitchFamily="2" charset="0"/>
              </a:rPr>
              <a:t>July 2018</a:t>
            </a:r>
            <a:endParaRPr lang="en-US" sz="900" b="1" dirty="0">
              <a:latin typeface="Montserrat" panose="00000500000000000000" pitchFamily="2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6F937A6-C453-41A7-93A7-8BDFE2CC5EC5}"/>
              </a:ext>
            </a:extLst>
          </p:cNvPr>
          <p:cNvSpPr/>
          <p:nvPr/>
        </p:nvSpPr>
        <p:spPr>
          <a:xfrm>
            <a:off x="5016867" y="3365584"/>
            <a:ext cx="2679334" cy="2539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2"/>
                </a:solidFill>
              </a:rPr>
              <a:t>Design Commission Briefing Kick-Off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E7E51DE-97C6-4FC7-ABB9-32378ADC3757}"/>
              </a:ext>
            </a:extLst>
          </p:cNvPr>
          <p:cNvCxnSpPr>
            <a:cxnSpLocks/>
            <a:stCxn id="82" idx="1"/>
          </p:cNvCxnSpPr>
          <p:nvPr/>
        </p:nvCxnSpPr>
        <p:spPr>
          <a:xfrm flipH="1" flipV="1">
            <a:off x="4571283" y="3028823"/>
            <a:ext cx="445584" cy="463719"/>
          </a:xfrm>
          <a:prstGeom prst="straightConnector1">
            <a:avLst/>
          </a:prstGeom>
          <a:ln w="12700">
            <a:solidFill>
              <a:srgbClr val="F5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795EF0F3-660B-4A80-9E2E-7032DF760565}"/>
              </a:ext>
            </a:extLst>
          </p:cNvPr>
          <p:cNvSpPr/>
          <p:nvPr/>
        </p:nvSpPr>
        <p:spPr>
          <a:xfrm>
            <a:off x="5028302" y="3875944"/>
            <a:ext cx="31328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B0F0"/>
                </a:solidFill>
              </a:rPr>
              <a:t>C1: </a:t>
            </a:r>
            <a:r>
              <a:rPr lang="en-US" sz="1050" dirty="0">
                <a:solidFill>
                  <a:schemeClr val="bg2"/>
                </a:solidFill>
              </a:rPr>
              <a:t>Refined development concepts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C09E523-4CC9-4484-BD93-C1D8FF564B56}"/>
              </a:ext>
            </a:extLst>
          </p:cNvPr>
          <p:cNvSpPr/>
          <p:nvPr/>
        </p:nvSpPr>
        <p:spPr>
          <a:xfrm>
            <a:off x="5010186" y="4091781"/>
            <a:ext cx="34298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B0F0"/>
                </a:solidFill>
              </a:rPr>
              <a:t>C2: </a:t>
            </a:r>
            <a:r>
              <a:rPr lang="en-US" sz="1050" dirty="0">
                <a:solidFill>
                  <a:schemeClr val="bg2"/>
                </a:solidFill>
              </a:rPr>
              <a:t>Evaluate development concepts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E995DF0-7DBC-45B3-98A3-DF5E06B38F2A}"/>
              </a:ext>
            </a:extLst>
          </p:cNvPr>
          <p:cNvCxnSpPr>
            <a:cxnSpLocks/>
            <a:stCxn id="85" idx="1"/>
          </p:cNvCxnSpPr>
          <p:nvPr/>
        </p:nvCxnSpPr>
        <p:spPr>
          <a:xfrm flipH="1" flipV="1">
            <a:off x="3330752" y="3595609"/>
            <a:ext cx="1697550" cy="407293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9126070-7717-457E-B0A0-6E09828F8611}"/>
              </a:ext>
            </a:extLst>
          </p:cNvPr>
          <p:cNvCxnSpPr>
            <a:cxnSpLocks/>
          </p:cNvCxnSpPr>
          <p:nvPr/>
        </p:nvCxnSpPr>
        <p:spPr>
          <a:xfrm flipH="1">
            <a:off x="2416530" y="4242288"/>
            <a:ext cx="2646355" cy="321241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65478C89-1993-4AD5-9732-CF8924E70336}"/>
              </a:ext>
            </a:extLst>
          </p:cNvPr>
          <p:cNvSpPr/>
          <p:nvPr/>
        </p:nvSpPr>
        <p:spPr>
          <a:xfrm>
            <a:off x="5010186" y="4324507"/>
            <a:ext cx="41338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B0F0"/>
                </a:solidFill>
              </a:rPr>
              <a:t>C3: </a:t>
            </a:r>
            <a:r>
              <a:rPr lang="en-US" sz="1050" dirty="0">
                <a:solidFill>
                  <a:schemeClr val="bg2"/>
                </a:solidFill>
              </a:rPr>
              <a:t>Move forward with a preferred development concept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406E4A56-E816-42CD-9BF4-E677016835C5}"/>
              </a:ext>
            </a:extLst>
          </p:cNvPr>
          <p:cNvCxnSpPr>
            <a:cxnSpLocks/>
          </p:cNvCxnSpPr>
          <p:nvPr/>
        </p:nvCxnSpPr>
        <p:spPr>
          <a:xfrm flipH="1">
            <a:off x="4572000" y="4505111"/>
            <a:ext cx="408429" cy="129918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555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4235E63-09EB-4712-8E1F-0D5A028E9AD7}"/>
              </a:ext>
            </a:extLst>
          </p:cNvPr>
          <p:cNvSpPr/>
          <p:nvPr/>
        </p:nvSpPr>
        <p:spPr>
          <a:xfrm rot="16200000">
            <a:off x="3689032" y="540067"/>
            <a:ext cx="1880234" cy="902970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" rtlCol="0" anchor="ctr"/>
          <a:lstStyle/>
          <a:p>
            <a:pPr algn="ctr" defTabSz="685800">
              <a:defRPr/>
            </a:pPr>
            <a:endParaRPr lang="en-US" sz="1050" b="1" kern="0" dirty="0">
              <a:solidFill>
                <a:srgbClr val="FFFFFF"/>
              </a:solidFill>
              <a:latin typeface="Rubik"/>
            </a:endParaRPr>
          </a:p>
        </p:txBody>
      </p:sp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641B9CB4-534F-4821-BF8F-E91FE768BA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3131798"/>
              </p:ext>
            </p:extLst>
          </p:nvPr>
        </p:nvGraphicFramePr>
        <p:xfrm>
          <a:off x="1430923" y="1104900"/>
          <a:ext cx="6835536" cy="1635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C5C27B4-98C8-4162-9174-CBBD8ECD08EE}"/>
              </a:ext>
            </a:extLst>
          </p:cNvPr>
          <p:cNvSpPr/>
          <p:nvPr/>
        </p:nvSpPr>
        <p:spPr>
          <a:xfrm rot="16200000">
            <a:off x="-854392" y="1717359"/>
            <a:ext cx="3137534" cy="1428749"/>
          </a:xfrm>
          <a:prstGeom prst="rect">
            <a:avLst/>
          </a:prstGeom>
          <a:solidFill>
            <a:srgbClr val="F5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" rtlCol="0" anchor="ctr"/>
          <a:lstStyle/>
          <a:p>
            <a:pPr algn="ctr" defTabSz="685800">
              <a:defRPr/>
            </a:pPr>
            <a:r>
              <a:rPr lang="en-US" sz="1200" b="1" kern="0" dirty="0">
                <a:solidFill>
                  <a:srgbClr val="FFFFFF"/>
                </a:solidFill>
                <a:latin typeface="Rubik"/>
              </a:rPr>
              <a:t>INPUTS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63312C-C709-4AD8-828E-E037190FB186}"/>
              </a:ext>
            </a:extLst>
          </p:cNvPr>
          <p:cNvSpPr/>
          <p:nvPr/>
        </p:nvSpPr>
        <p:spPr>
          <a:xfrm rot="16200000">
            <a:off x="-284910" y="4285409"/>
            <a:ext cx="1998569" cy="1428753"/>
          </a:xfrm>
          <a:prstGeom prst="rect">
            <a:avLst/>
          </a:prstGeom>
          <a:solidFill>
            <a:srgbClr val="FFFFFF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" rtlCol="0" anchor="ctr"/>
          <a:lstStyle/>
          <a:p>
            <a:pPr algn="ctr" defTabSz="685800">
              <a:defRPr/>
            </a:pPr>
            <a:r>
              <a:rPr lang="en-US" sz="1050" b="1" kern="0" dirty="0">
                <a:solidFill>
                  <a:srgbClr val="FFFFFF"/>
                </a:solidFill>
                <a:latin typeface="Rubik"/>
              </a:rPr>
              <a:t>DECISIONMAKERS</a:t>
            </a:r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33E20FD8-6A33-403F-908A-034BBD6CB4B2}"/>
              </a:ext>
            </a:extLst>
          </p:cNvPr>
          <p:cNvSpPr/>
          <p:nvPr/>
        </p:nvSpPr>
        <p:spPr>
          <a:xfrm>
            <a:off x="3943350" y="3228975"/>
            <a:ext cx="1800225" cy="45065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500" b="1" kern="0" dirty="0">
                <a:latin typeface="Montserrat" panose="00000500000000000000" pitchFamily="2" charset="0"/>
              </a:rPr>
              <a:t>INPUTS</a:t>
            </a:r>
          </a:p>
          <a:p>
            <a:pPr algn="ctr" defTabSz="685800">
              <a:defRPr/>
            </a:pPr>
            <a:r>
              <a:rPr lang="en-US" sz="900" kern="0" dirty="0">
                <a:latin typeface="Montserrat" panose="00000500000000000000" pitchFamily="2" charset="0"/>
              </a:rPr>
              <a:t>Vision, Technical, Policy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86ADE8-6AF4-47A7-838C-B869F74334A9}"/>
              </a:ext>
            </a:extLst>
          </p:cNvPr>
          <p:cNvSpPr txBox="1"/>
          <p:nvPr/>
        </p:nvSpPr>
        <p:spPr>
          <a:xfrm>
            <a:off x="8315325" y="1066800"/>
            <a:ext cx="1400175" cy="216982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685800"/>
            <a:r>
              <a:rPr lang="en-US" sz="900" i="1" dirty="0">
                <a:latin typeface="Rubik" panose="00000500000000000000" pitchFamily="2" charset="-79"/>
                <a:cs typeface="Rubik" panose="00000500000000000000" pitchFamily="2" charset="-79"/>
              </a:rPr>
              <a:t>BPS</a:t>
            </a:r>
          </a:p>
          <a:p>
            <a:pPr defTabSz="685800"/>
            <a:r>
              <a:rPr lang="en-US" sz="900" i="1" dirty="0">
                <a:latin typeface="Rubik" panose="00000500000000000000" pitchFamily="2" charset="-79"/>
                <a:cs typeface="Rubik" panose="00000500000000000000" pitchFamily="2" charset="-79"/>
              </a:rPr>
              <a:t>PBOT</a:t>
            </a:r>
          </a:p>
          <a:p>
            <a:pPr defTabSz="685800"/>
            <a:r>
              <a:rPr lang="en-US" sz="900" i="1" dirty="0">
                <a:latin typeface="Rubik" panose="00000500000000000000" pitchFamily="2" charset="-79"/>
                <a:cs typeface="Rubik" panose="00000500000000000000" pitchFamily="2" charset="-79"/>
              </a:rPr>
              <a:t>BDS</a:t>
            </a:r>
          </a:p>
          <a:p>
            <a:pPr defTabSz="685800"/>
            <a:r>
              <a:rPr lang="en-US" sz="900" i="1" dirty="0">
                <a:latin typeface="Rubik" panose="00000500000000000000" pitchFamily="2" charset="-79"/>
                <a:cs typeface="Rubik" panose="00000500000000000000" pitchFamily="2" charset="-79"/>
              </a:rPr>
              <a:t>BES</a:t>
            </a:r>
          </a:p>
          <a:p>
            <a:pPr defTabSz="685800"/>
            <a:r>
              <a:rPr lang="en-US" sz="900" i="1" dirty="0">
                <a:latin typeface="Rubik" panose="00000500000000000000" pitchFamily="2" charset="-79"/>
                <a:cs typeface="Rubik" panose="00000500000000000000" pitchFamily="2" charset="-79"/>
              </a:rPr>
              <a:t>Parks</a:t>
            </a:r>
          </a:p>
          <a:p>
            <a:pPr defTabSz="685800"/>
            <a:r>
              <a:rPr lang="en-US" sz="900" i="1" dirty="0">
                <a:latin typeface="Rubik" panose="00000500000000000000" pitchFamily="2" charset="-79"/>
                <a:cs typeface="Rubik" panose="00000500000000000000" pitchFamily="2" charset="-79"/>
              </a:rPr>
              <a:t>PGE</a:t>
            </a:r>
          </a:p>
          <a:p>
            <a:pPr defTabSz="685800"/>
            <a:r>
              <a:rPr lang="en-US" sz="900" i="1" dirty="0">
                <a:solidFill>
                  <a:prstClr val="black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NW Natural</a:t>
            </a:r>
          </a:p>
          <a:p>
            <a:pPr defTabSz="685800"/>
            <a:r>
              <a:rPr lang="en-US" sz="900" i="1" dirty="0" err="1">
                <a:latin typeface="Rubik" panose="00000500000000000000" pitchFamily="2" charset="-79"/>
                <a:cs typeface="Rubik" panose="00000500000000000000" pitchFamily="2" charset="-79"/>
              </a:rPr>
              <a:t>TriMet</a:t>
            </a:r>
            <a:endParaRPr lang="en-US" sz="900" i="1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defTabSz="685800"/>
            <a:r>
              <a:rPr lang="en-US" sz="900" i="1" dirty="0">
                <a:latin typeface="Rubik" panose="00000500000000000000" pitchFamily="2" charset="-79"/>
                <a:cs typeface="Rubik" panose="00000500000000000000" pitchFamily="2" charset="-79"/>
              </a:rPr>
              <a:t>Streetcar</a:t>
            </a:r>
            <a:endParaRPr lang="en-US" sz="900" i="1" dirty="0">
              <a:solidFill>
                <a:prstClr val="black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defTabSz="685800"/>
            <a:r>
              <a:rPr lang="en-US" sz="900" i="1" dirty="0">
                <a:solidFill>
                  <a:prstClr val="black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RACC</a:t>
            </a:r>
          </a:p>
          <a:p>
            <a:pPr defTabSz="685800"/>
            <a:r>
              <a:rPr lang="en-US" sz="900" i="1" dirty="0">
                <a:solidFill>
                  <a:prstClr val="black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Regional </a:t>
            </a:r>
          </a:p>
          <a:p>
            <a:pPr defTabSz="685800"/>
            <a:r>
              <a:rPr lang="en-US" sz="900" i="1" dirty="0">
                <a:solidFill>
                  <a:prstClr val="black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Solutions</a:t>
            </a:r>
          </a:p>
          <a:p>
            <a:pPr defTabSz="685800"/>
            <a:endParaRPr lang="en-US" sz="900" i="1" dirty="0">
              <a:solidFill>
                <a:prstClr val="black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defTabSz="685800"/>
            <a:endParaRPr lang="en-US" sz="900" i="1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defTabSz="685800"/>
            <a:endParaRPr lang="en-US" sz="900" i="1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03AB20-5E0A-46A9-9146-530138612E3F}"/>
              </a:ext>
            </a:extLst>
          </p:cNvPr>
          <p:cNvSpPr txBox="1">
            <a:spLocks/>
          </p:cNvSpPr>
          <p:nvPr/>
        </p:nvSpPr>
        <p:spPr>
          <a:xfrm>
            <a:off x="0" y="171450"/>
            <a:ext cx="9144000" cy="514350"/>
          </a:xfrm>
          <a:prstGeom prst="rect">
            <a:avLst/>
          </a:prstGeom>
        </p:spPr>
        <p:txBody>
          <a:bodyPr lIns="205740" tIns="137160"/>
          <a:lstStyle>
            <a:lvl1pPr marL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None/>
              <a:defRPr lang="en-US" sz="4400" b="1" kern="1200" spc="-60" dirty="0">
                <a:solidFill>
                  <a:schemeClr val="accent1"/>
                </a:solidFill>
                <a:latin typeface="Rubik" panose="00000500000000000000" pitchFamily="2" charset="-79"/>
                <a:ea typeface="+mj-ea"/>
                <a:cs typeface="Rubik" panose="00000500000000000000" pitchFamily="2" charset="-79"/>
              </a:defRPr>
            </a:lvl1pPr>
          </a:lstStyle>
          <a:p>
            <a:pPr algn="ctr" defTabSz="685800">
              <a:spcBef>
                <a:spcPts val="450"/>
              </a:spcBef>
              <a:defRPr/>
            </a:pPr>
            <a:r>
              <a:rPr lang="en-US" sz="4000" spc="-45" dirty="0">
                <a:solidFill>
                  <a:srgbClr val="F56600"/>
                </a:solidFill>
              </a:rPr>
              <a:t>WHO IS SHAPING THE PROJECT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B2F963B-D3BF-40D6-8CD3-518ABEA0B20A}"/>
              </a:ext>
            </a:extLst>
          </p:cNvPr>
          <p:cNvSpPr/>
          <p:nvPr/>
        </p:nvSpPr>
        <p:spPr>
          <a:xfrm>
            <a:off x="1428750" y="1104900"/>
            <a:ext cx="6838950" cy="2141731"/>
          </a:xfrm>
          <a:custGeom>
            <a:avLst/>
            <a:gdLst>
              <a:gd name="connsiteX0" fmla="*/ 184154 w 6821424"/>
              <a:gd name="connsiteY0" fmla="*/ 0 h 1943100"/>
              <a:gd name="connsiteX1" fmla="*/ 6635746 w 6821424"/>
              <a:gd name="connsiteY1" fmla="*/ 0 h 1943100"/>
              <a:gd name="connsiteX2" fmla="*/ 6819900 w 6821424"/>
              <a:gd name="connsiteY2" fmla="*/ 184154 h 1943100"/>
              <a:gd name="connsiteX3" fmla="*/ 6819900 w 6821424"/>
              <a:gd name="connsiteY3" fmla="*/ 571500 h 1943100"/>
              <a:gd name="connsiteX4" fmla="*/ 6819900 w 6821424"/>
              <a:gd name="connsiteY4" fmla="*/ 920746 h 1943100"/>
              <a:gd name="connsiteX5" fmla="*/ 6819900 w 6821424"/>
              <a:gd name="connsiteY5" fmla="*/ 1676400 h 1943100"/>
              <a:gd name="connsiteX6" fmla="*/ 6821424 w 6821424"/>
              <a:gd name="connsiteY6" fmla="*/ 1676400 h 1943100"/>
              <a:gd name="connsiteX7" fmla="*/ 3410712 w 6821424"/>
              <a:gd name="connsiteY7" fmla="*/ 1943100 h 1943100"/>
              <a:gd name="connsiteX8" fmla="*/ 0 w 6821424"/>
              <a:gd name="connsiteY8" fmla="*/ 1676400 h 1943100"/>
              <a:gd name="connsiteX9" fmla="*/ 0 w 6821424"/>
              <a:gd name="connsiteY9" fmla="*/ 920746 h 1943100"/>
              <a:gd name="connsiteX10" fmla="*/ 0 w 6821424"/>
              <a:gd name="connsiteY10" fmla="*/ 571500 h 1943100"/>
              <a:gd name="connsiteX11" fmla="*/ 0 w 6821424"/>
              <a:gd name="connsiteY11" fmla="*/ 184154 h 1943100"/>
              <a:gd name="connsiteX12" fmla="*/ 184154 w 6821424"/>
              <a:gd name="connsiteY12" fmla="*/ 0 h 1943100"/>
              <a:gd name="connsiteX0" fmla="*/ 835795 w 6821424"/>
              <a:gd name="connsiteY0" fmla="*/ 0 h 1954039"/>
              <a:gd name="connsiteX1" fmla="*/ 6635746 w 6821424"/>
              <a:gd name="connsiteY1" fmla="*/ 10939 h 1954039"/>
              <a:gd name="connsiteX2" fmla="*/ 6819900 w 6821424"/>
              <a:gd name="connsiteY2" fmla="*/ 195093 h 1954039"/>
              <a:gd name="connsiteX3" fmla="*/ 6819900 w 6821424"/>
              <a:gd name="connsiteY3" fmla="*/ 582439 h 1954039"/>
              <a:gd name="connsiteX4" fmla="*/ 6819900 w 6821424"/>
              <a:gd name="connsiteY4" fmla="*/ 931685 h 1954039"/>
              <a:gd name="connsiteX5" fmla="*/ 6819900 w 6821424"/>
              <a:gd name="connsiteY5" fmla="*/ 1687339 h 1954039"/>
              <a:gd name="connsiteX6" fmla="*/ 6821424 w 6821424"/>
              <a:gd name="connsiteY6" fmla="*/ 1687339 h 1954039"/>
              <a:gd name="connsiteX7" fmla="*/ 3410712 w 6821424"/>
              <a:gd name="connsiteY7" fmla="*/ 1954039 h 1954039"/>
              <a:gd name="connsiteX8" fmla="*/ 0 w 6821424"/>
              <a:gd name="connsiteY8" fmla="*/ 1687339 h 1954039"/>
              <a:gd name="connsiteX9" fmla="*/ 0 w 6821424"/>
              <a:gd name="connsiteY9" fmla="*/ 931685 h 1954039"/>
              <a:gd name="connsiteX10" fmla="*/ 0 w 6821424"/>
              <a:gd name="connsiteY10" fmla="*/ 582439 h 1954039"/>
              <a:gd name="connsiteX11" fmla="*/ 0 w 6821424"/>
              <a:gd name="connsiteY11" fmla="*/ 195093 h 1954039"/>
              <a:gd name="connsiteX12" fmla="*/ 835795 w 6821424"/>
              <a:gd name="connsiteY12" fmla="*/ 0 h 1954039"/>
              <a:gd name="connsiteX0" fmla="*/ 835795 w 6821424"/>
              <a:gd name="connsiteY0" fmla="*/ 0 h 1954039"/>
              <a:gd name="connsiteX1" fmla="*/ 5952574 w 6821424"/>
              <a:gd name="connsiteY1" fmla="*/ 10939 h 1954039"/>
              <a:gd name="connsiteX2" fmla="*/ 6819900 w 6821424"/>
              <a:gd name="connsiteY2" fmla="*/ 195093 h 1954039"/>
              <a:gd name="connsiteX3" fmla="*/ 6819900 w 6821424"/>
              <a:gd name="connsiteY3" fmla="*/ 582439 h 1954039"/>
              <a:gd name="connsiteX4" fmla="*/ 6819900 w 6821424"/>
              <a:gd name="connsiteY4" fmla="*/ 931685 h 1954039"/>
              <a:gd name="connsiteX5" fmla="*/ 6819900 w 6821424"/>
              <a:gd name="connsiteY5" fmla="*/ 1687339 h 1954039"/>
              <a:gd name="connsiteX6" fmla="*/ 6821424 w 6821424"/>
              <a:gd name="connsiteY6" fmla="*/ 1687339 h 1954039"/>
              <a:gd name="connsiteX7" fmla="*/ 3410712 w 6821424"/>
              <a:gd name="connsiteY7" fmla="*/ 1954039 h 1954039"/>
              <a:gd name="connsiteX8" fmla="*/ 0 w 6821424"/>
              <a:gd name="connsiteY8" fmla="*/ 1687339 h 1954039"/>
              <a:gd name="connsiteX9" fmla="*/ 0 w 6821424"/>
              <a:gd name="connsiteY9" fmla="*/ 931685 h 1954039"/>
              <a:gd name="connsiteX10" fmla="*/ 0 w 6821424"/>
              <a:gd name="connsiteY10" fmla="*/ 582439 h 1954039"/>
              <a:gd name="connsiteX11" fmla="*/ 0 w 6821424"/>
              <a:gd name="connsiteY11" fmla="*/ 195093 h 1954039"/>
              <a:gd name="connsiteX12" fmla="*/ 835795 w 6821424"/>
              <a:gd name="connsiteY12" fmla="*/ 0 h 1954039"/>
              <a:gd name="connsiteX0" fmla="*/ 835795 w 6821424"/>
              <a:gd name="connsiteY0" fmla="*/ 0 h 1954039"/>
              <a:gd name="connsiteX1" fmla="*/ 5952574 w 6821424"/>
              <a:gd name="connsiteY1" fmla="*/ 10939 h 1954039"/>
              <a:gd name="connsiteX2" fmla="*/ 6819900 w 6821424"/>
              <a:gd name="connsiteY2" fmla="*/ 195093 h 1954039"/>
              <a:gd name="connsiteX3" fmla="*/ 6819900 w 6821424"/>
              <a:gd name="connsiteY3" fmla="*/ 931685 h 1954039"/>
              <a:gd name="connsiteX4" fmla="*/ 6819900 w 6821424"/>
              <a:gd name="connsiteY4" fmla="*/ 1687339 h 1954039"/>
              <a:gd name="connsiteX5" fmla="*/ 6821424 w 6821424"/>
              <a:gd name="connsiteY5" fmla="*/ 1687339 h 1954039"/>
              <a:gd name="connsiteX6" fmla="*/ 3410712 w 6821424"/>
              <a:gd name="connsiteY6" fmla="*/ 1954039 h 1954039"/>
              <a:gd name="connsiteX7" fmla="*/ 0 w 6821424"/>
              <a:gd name="connsiteY7" fmla="*/ 1687339 h 1954039"/>
              <a:gd name="connsiteX8" fmla="*/ 0 w 6821424"/>
              <a:gd name="connsiteY8" fmla="*/ 931685 h 1954039"/>
              <a:gd name="connsiteX9" fmla="*/ 0 w 6821424"/>
              <a:gd name="connsiteY9" fmla="*/ 582439 h 1954039"/>
              <a:gd name="connsiteX10" fmla="*/ 0 w 6821424"/>
              <a:gd name="connsiteY10" fmla="*/ 195093 h 1954039"/>
              <a:gd name="connsiteX11" fmla="*/ 835795 w 6821424"/>
              <a:gd name="connsiteY11" fmla="*/ 0 h 1954039"/>
              <a:gd name="connsiteX0" fmla="*/ 835795 w 6821424"/>
              <a:gd name="connsiteY0" fmla="*/ 0 h 1954039"/>
              <a:gd name="connsiteX1" fmla="*/ 5952574 w 6821424"/>
              <a:gd name="connsiteY1" fmla="*/ 10939 h 1954039"/>
              <a:gd name="connsiteX2" fmla="*/ 6819900 w 6821424"/>
              <a:gd name="connsiteY2" fmla="*/ 195093 h 1954039"/>
              <a:gd name="connsiteX3" fmla="*/ 6819900 w 6821424"/>
              <a:gd name="connsiteY3" fmla="*/ 931685 h 1954039"/>
              <a:gd name="connsiteX4" fmla="*/ 6819900 w 6821424"/>
              <a:gd name="connsiteY4" fmla="*/ 1687339 h 1954039"/>
              <a:gd name="connsiteX5" fmla="*/ 6821424 w 6821424"/>
              <a:gd name="connsiteY5" fmla="*/ 1687339 h 1954039"/>
              <a:gd name="connsiteX6" fmla="*/ 3410712 w 6821424"/>
              <a:gd name="connsiteY6" fmla="*/ 1954039 h 1954039"/>
              <a:gd name="connsiteX7" fmla="*/ 0 w 6821424"/>
              <a:gd name="connsiteY7" fmla="*/ 1687339 h 1954039"/>
              <a:gd name="connsiteX8" fmla="*/ 0 w 6821424"/>
              <a:gd name="connsiteY8" fmla="*/ 582439 h 1954039"/>
              <a:gd name="connsiteX9" fmla="*/ 0 w 6821424"/>
              <a:gd name="connsiteY9" fmla="*/ 195093 h 1954039"/>
              <a:gd name="connsiteX10" fmla="*/ 835795 w 6821424"/>
              <a:gd name="connsiteY10" fmla="*/ 0 h 1954039"/>
              <a:gd name="connsiteX0" fmla="*/ 835795 w 6821424"/>
              <a:gd name="connsiteY0" fmla="*/ 0 h 1954039"/>
              <a:gd name="connsiteX1" fmla="*/ 5952574 w 6821424"/>
              <a:gd name="connsiteY1" fmla="*/ 10939 h 1954039"/>
              <a:gd name="connsiteX2" fmla="*/ 6819900 w 6821424"/>
              <a:gd name="connsiteY2" fmla="*/ 195093 h 1954039"/>
              <a:gd name="connsiteX3" fmla="*/ 6819900 w 6821424"/>
              <a:gd name="connsiteY3" fmla="*/ 931685 h 1954039"/>
              <a:gd name="connsiteX4" fmla="*/ 6819900 w 6821424"/>
              <a:gd name="connsiteY4" fmla="*/ 1687339 h 1954039"/>
              <a:gd name="connsiteX5" fmla="*/ 6821424 w 6821424"/>
              <a:gd name="connsiteY5" fmla="*/ 1687339 h 1954039"/>
              <a:gd name="connsiteX6" fmla="*/ 3410712 w 6821424"/>
              <a:gd name="connsiteY6" fmla="*/ 1954039 h 1954039"/>
              <a:gd name="connsiteX7" fmla="*/ 0 w 6821424"/>
              <a:gd name="connsiteY7" fmla="*/ 1687339 h 1954039"/>
              <a:gd name="connsiteX8" fmla="*/ 0 w 6821424"/>
              <a:gd name="connsiteY8" fmla="*/ 195093 h 1954039"/>
              <a:gd name="connsiteX9" fmla="*/ 835795 w 6821424"/>
              <a:gd name="connsiteY9" fmla="*/ 0 h 1954039"/>
              <a:gd name="connsiteX0" fmla="*/ 846305 w 6831934"/>
              <a:gd name="connsiteY0" fmla="*/ 0 h 1954039"/>
              <a:gd name="connsiteX1" fmla="*/ 5963084 w 6831934"/>
              <a:gd name="connsiteY1" fmla="*/ 10939 h 1954039"/>
              <a:gd name="connsiteX2" fmla="*/ 6830410 w 6831934"/>
              <a:gd name="connsiteY2" fmla="*/ 195093 h 1954039"/>
              <a:gd name="connsiteX3" fmla="*/ 6830410 w 6831934"/>
              <a:gd name="connsiteY3" fmla="*/ 931685 h 1954039"/>
              <a:gd name="connsiteX4" fmla="*/ 6830410 w 6831934"/>
              <a:gd name="connsiteY4" fmla="*/ 1687339 h 1954039"/>
              <a:gd name="connsiteX5" fmla="*/ 6831934 w 6831934"/>
              <a:gd name="connsiteY5" fmla="*/ 1687339 h 1954039"/>
              <a:gd name="connsiteX6" fmla="*/ 3421222 w 6831934"/>
              <a:gd name="connsiteY6" fmla="*/ 1954039 h 1954039"/>
              <a:gd name="connsiteX7" fmla="*/ 10510 w 6831934"/>
              <a:gd name="connsiteY7" fmla="*/ 1687339 h 1954039"/>
              <a:gd name="connsiteX8" fmla="*/ 0 w 6831934"/>
              <a:gd name="connsiteY8" fmla="*/ 884271 h 1954039"/>
              <a:gd name="connsiteX9" fmla="*/ 846305 w 6831934"/>
              <a:gd name="connsiteY9" fmla="*/ 0 h 1954039"/>
              <a:gd name="connsiteX0" fmla="*/ 846305 w 6831934"/>
              <a:gd name="connsiteY0" fmla="*/ 0 h 1954039"/>
              <a:gd name="connsiteX1" fmla="*/ 5963084 w 6831934"/>
              <a:gd name="connsiteY1" fmla="*/ 10939 h 1954039"/>
              <a:gd name="connsiteX2" fmla="*/ 6830410 w 6831934"/>
              <a:gd name="connsiteY2" fmla="*/ 195093 h 1954039"/>
              <a:gd name="connsiteX3" fmla="*/ 6830410 w 6831934"/>
              <a:gd name="connsiteY3" fmla="*/ 931685 h 1954039"/>
              <a:gd name="connsiteX4" fmla="*/ 6830410 w 6831934"/>
              <a:gd name="connsiteY4" fmla="*/ 1687339 h 1954039"/>
              <a:gd name="connsiteX5" fmla="*/ 6831934 w 6831934"/>
              <a:gd name="connsiteY5" fmla="*/ 1687339 h 1954039"/>
              <a:gd name="connsiteX6" fmla="*/ 3421222 w 6831934"/>
              <a:gd name="connsiteY6" fmla="*/ 1954039 h 1954039"/>
              <a:gd name="connsiteX7" fmla="*/ 10510 w 6831934"/>
              <a:gd name="connsiteY7" fmla="*/ 1687339 h 1954039"/>
              <a:gd name="connsiteX8" fmla="*/ 0 w 6831934"/>
              <a:gd name="connsiteY8" fmla="*/ 884271 h 1954039"/>
              <a:gd name="connsiteX9" fmla="*/ 846305 w 6831934"/>
              <a:gd name="connsiteY9" fmla="*/ 0 h 1954039"/>
              <a:gd name="connsiteX0" fmla="*/ 846305 w 6831934"/>
              <a:gd name="connsiteY0" fmla="*/ 0 h 1954039"/>
              <a:gd name="connsiteX1" fmla="*/ 5963084 w 6831934"/>
              <a:gd name="connsiteY1" fmla="*/ 10939 h 1954039"/>
              <a:gd name="connsiteX2" fmla="*/ 6830410 w 6831934"/>
              <a:gd name="connsiteY2" fmla="*/ 195093 h 1954039"/>
              <a:gd name="connsiteX3" fmla="*/ 6830410 w 6831934"/>
              <a:gd name="connsiteY3" fmla="*/ 1687339 h 1954039"/>
              <a:gd name="connsiteX4" fmla="*/ 6831934 w 6831934"/>
              <a:gd name="connsiteY4" fmla="*/ 1687339 h 1954039"/>
              <a:gd name="connsiteX5" fmla="*/ 3421222 w 6831934"/>
              <a:gd name="connsiteY5" fmla="*/ 1954039 h 1954039"/>
              <a:gd name="connsiteX6" fmla="*/ 10510 w 6831934"/>
              <a:gd name="connsiteY6" fmla="*/ 1687339 h 1954039"/>
              <a:gd name="connsiteX7" fmla="*/ 0 w 6831934"/>
              <a:gd name="connsiteY7" fmla="*/ 884271 h 1954039"/>
              <a:gd name="connsiteX8" fmla="*/ 846305 w 6831934"/>
              <a:gd name="connsiteY8" fmla="*/ 0 h 1954039"/>
              <a:gd name="connsiteX0" fmla="*/ 846305 w 6831934"/>
              <a:gd name="connsiteY0" fmla="*/ 0 h 1954039"/>
              <a:gd name="connsiteX1" fmla="*/ 5963084 w 6831934"/>
              <a:gd name="connsiteY1" fmla="*/ 10939 h 1954039"/>
              <a:gd name="connsiteX2" fmla="*/ 6830410 w 6831934"/>
              <a:gd name="connsiteY2" fmla="*/ 851453 h 1954039"/>
              <a:gd name="connsiteX3" fmla="*/ 6830410 w 6831934"/>
              <a:gd name="connsiteY3" fmla="*/ 1687339 h 1954039"/>
              <a:gd name="connsiteX4" fmla="*/ 6831934 w 6831934"/>
              <a:gd name="connsiteY4" fmla="*/ 1687339 h 1954039"/>
              <a:gd name="connsiteX5" fmla="*/ 3421222 w 6831934"/>
              <a:gd name="connsiteY5" fmla="*/ 1954039 h 1954039"/>
              <a:gd name="connsiteX6" fmla="*/ 10510 w 6831934"/>
              <a:gd name="connsiteY6" fmla="*/ 1687339 h 1954039"/>
              <a:gd name="connsiteX7" fmla="*/ 0 w 6831934"/>
              <a:gd name="connsiteY7" fmla="*/ 884271 h 1954039"/>
              <a:gd name="connsiteX8" fmla="*/ 846305 w 6831934"/>
              <a:gd name="connsiteY8" fmla="*/ 0 h 1954039"/>
              <a:gd name="connsiteX0" fmla="*/ 846305 w 6831934"/>
              <a:gd name="connsiteY0" fmla="*/ 0 h 1954039"/>
              <a:gd name="connsiteX1" fmla="*/ 5963084 w 6831934"/>
              <a:gd name="connsiteY1" fmla="*/ 10939 h 1954039"/>
              <a:gd name="connsiteX2" fmla="*/ 6830410 w 6831934"/>
              <a:gd name="connsiteY2" fmla="*/ 851453 h 1954039"/>
              <a:gd name="connsiteX3" fmla="*/ 6830410 w 6831934"/>
              <a:gd name="connsiteY3" fmla="*/ 1687339 h 1954039"/>
              <a:gd name="connsiteX4" fmla="*/ 6831934 w 6831934"/>
              <a:gd name="connsiteY4" fmla="*/ 1687339 h 1954039"/>
              <a:gd name="connsiteX5" fmla="*/ 3421222 w 6831934"/>
              <a:gd name="connsiteY5" fmla="*/ 1954039 h 1954039"/>
              <a:gd name="connsiteX6" fmla="*/ 10510 w 6831934"/>
              <a:gd name="connsiteY6" fmla="*/ 1687339 h 1954039"/>
              <a:gd name="connsiteX7" fmla="*/ 0 w 6831934"/>
              <a:gd name="connsiteY7" fmla="*/ 884271 h 1954039"/>
              <a:gd name="connsiteX8" fmla="*/ 846305 w 6831934"/>
              <a:gd name="connsiteY8" fmla="*/ 0 h 1954039"/>
              <a:gd name="connsiteX0" fmla="*/ 846305 w 6831934"/>
              <a:gd name="connsiteY0" fmla="*/ 0 h 2271280"/>
              <a:gd name="connsiteX1" fmla="*/ 5963084 w 6831934"/>
              <a:gd name="connsiteY1" fmla="*/ 10939 h 2271280"/>
              <a:gd name="connsiteX2" fmla="*/ 6830410 w 6831934"/>
              <a:gd name="connsiteY2" fmla="*/ 851453 h 2271280"/>
              <a:gd name="connsiteX3" fmla="*/ 6830410 w 6831934"/>
              <a:gd name="connsiteY3" fmla="*/ 1687339 h 2271280"/>
              <a:gd name="connsiteX4" fmla="*/ 6831934 w 6831934"/>
              <a:gd name="connsiteY4" fmla="*/ 1687339 h 2271280"/>
              <a:gd name="connsiteX5" fmla="*/ 3431732 w 6831934"/>
              <a:gd name="connsiteY5" fmla="*/ 2271280 h 2271280"/>
              <a:gd name="connsiteX6" fmla="*/ 10510 w 6831934"/>
              <a:gd name="connsiteY6" fmla="*/ 1687339 h 2271280"/>
              <a:gd name="connsiteX7" fmla="*/ 0 w 6831934"/>
              <a:gd name="connsiteY7" fmla="*/ 884271 h 2271280"/>
              <a:gd name="connsiteX8" fmla="*/ 846305 w 6831934"/>
              <a:gd name="connsiteY8" fmla="*/ 0 h 2271280"/>
              <a:gd name="connsiteX0" fmla="*/ 846305 w 6831934"/>
              <a:gd name="connsiteY0" fmla="*/ 0 h 2271280"/>
              <a:gd name="connsiteX1" fmla="*/ 5963084 w 6831934"/>
              <a:gd name="connsiteY1" fmla="*/ 10939 h 2271280"/>
              <a:gd name="connsiteX2" fmla="*/ 6830410 w 6831934"/>
              <a:gd name="connsiteY2" fmla="*/ 851453 h 2271280"/>
              <a:gd name="connsiteX3" fmla="*/ 6830410 w 6831934"/>
              <a:gd name="connsiteY3" fmla="*/ 1687339 h 2271280"/>
              <a:gd name="connsiteX4" fmla="*/ 6831934 w 6831934"/>
              <a:gd name="connsiteY4" fmla="*/ 1556067 h 2271280"/>
              <a:gd name="connsiteX5" fmla="*/ 3431732 w 6831934"/>
              <a:gd name="connsiteY5" fmla="*/ 2271280 h 2271280"/>
              <a:gd name="connsiteX6" fmla="*/ 10510 w 6831934"/>
              <a:gd name="connsiteY6" fmla="*/ 1687339 h 2271280"/>
              <a:gd name="connsiteX7" fmla="*/ 0 w 6831934"/>
              <a:gd name="connsiteY7" fmla="*/ 884271 h 2271280"/>
              <a:gd name="connsiteX8" fmla="*/ 846305 w 6831934"/>
              <a:gd name="connsiteY8" fmla="*/ 0 h 2271280"/>
              <a:gd name="connsiteX0" fmla="*/ 846306 w 6831935"/>
              <a:gd name="connsiteY0" fmla="*/ 0 h 2271280"/>
              <a:gd name="connsiteX1" fmla="*/ 5963085 w 6831935"/>
              <a:gd name="connsiteY1" fmla="*/ 10939 h 2271280"/>
              <a:gd name="connsiteX2" fmla="*/ 6830411 w 6831935"/>
              <a:gd name="connsiteY2" fmla="*/ 851453 h 2271280"/>
              <a:gd name="connsiteX3" fmla="*/ 6830411 w 6831935"/>
              <a:gd name="connsiteY3" fmla="*/ 1687339 h 2271280"/>
              <a:gd name="connsiteX4" fmla="*/ 6831935 w 6831935"/>
              <a:gd name="connsiteY4" fmla="*/ 1556067 h 2271280"/>
              <a:gd name="connsiteX5" fmla="*/ 3431733 w 6831935"/>
              <a:gd name="connsiteY5" fmla="*/ 2271280 h 2271280"/>
              <a:gd name="connsiteX6" fmla="*/ 0 w 6831935"/>
              <a:gd name="connsiteY6" fmla="*/ 1567006 h 2271280"/>
              <a:gd name="connsiteX7" fmla="*/ 1 w 6831935"/>
              <a:gd name="connsiteY7" fmla="*/ 884271 h 2271280"/>
              <a:gd name="connsiteX8" fmla="*/ 846306 w 6831935"/>
              <a:gd name="connsiteY8" fmla="*/ 0 h 2271280"/>
              <a:gd name="connsiteX0" fmla="*/ 846306 w 6831935"/>
              <a:gd name="connsiteY0" fmla="*/ 0 h 2271280"/>
              <a:gd name="connsiteX1" fmla="*/ 5963085 w 6831935"/>
              <a:gd name="connsiteY1" fmla="*/ 10939 h 2271280"/>
              <a:gd name="connsiteX2" fmla="*/ 6830411 w 6831935"/>
              <a:gd name="connsiteY2" fmla="*/ 851453 h 2271280"/>
              <a:gd name="connsiteX3" fmla="*/ 6830411 w 6831935"/>
              <a:gd name="connsiteY3" fmla="*/ 1687339 h 2271280"/>
              <a:gd name="connsiteX4" fmla="*/ 6831935 w 6831935"/>
              <a:gd name="connsiteY4" fmla="*/ 1556067 h 2271280"/>
              <a:gd name="connsiteX5" fmla="*/ 3431733 w 6831935"/>
              <a:gd name="connsiteY5" fmla="*/ 2271280 h 2271280"/>
              <a:gd name="connsiteX6" fmla="*/ 0 w 6831935"/>
              <a:gd name="connsiteY6" fmla="*/ 1567006 h 2271280"/>
              <a:gd name="connsiteX7" fmla="*/ 1 w 6831935"/>
              <a:gd name="connsiteY7" fmla="*/ 884271 h 2271280"/>
              <a:gd name="connsiteX8" fmla="*/ 846306 w 6831935"/>
              <a:gd name="connsiteY8" fmla="*/ 0 h 2271280"/>
              <a:gd name="connsiteX0" fmla="*/ 856816 w 6842445"/>
              <a:gd name="connsiteY0" fmla="*/ 0 h 2271280"/>
              <a:gd name="connsiteX1" fmla="*/ 5973595 w 6842445"/>
              <a:gd name="connsiteY1" fmla="*/ 10939 h 2271280"/>
              <a:gd name="connsiteX2" fmla="*/ 6840921 w 6842445"/>
              <a:gd name="connsiteY2" fmla="*/ 851453 h 2271280"/>
              <a:gd name="connsiteX3" fmla="*/ 6840921 w 6842445"/>
              <a:gd name="connsiteY3" fmla="*/ 1687339 h 2271280"/>
              <a:gd name="connsiteX4" fmla="*/ 6842445 w 6842445"/>
              <a:gd name="connsiteY4" fmla="*/ 1556067 h 2271280"/>
              <a:gd name="connsiteX5" fmla="*/ 3442243 w 6842445"/>
              <a:gd name="connsiteY5" fmla="*/ 2271280 h 2271280"/>
              <a:gd name="connsiteX6" fmla="*/ 0 w 6842445"/>
              <a:gd name="connsiteY6" fmla="*/ 1085676 h 2271280"/>
              <a:gd name="connsiteX7" fmla="*/ 10511 w 6842445"/>
              <a:gd name="connsiteY7" fmla="*/ 884271 h 2271280"/>
              <a:gd name="connsiteX8" fmla="*/ 856816 w 6842445"/>
              <a:gd name="connsiteY8" fmla="*/ 0 h 2271280"/>
              <a:gd name="connsiteX0" fmla="*/ 856816 w 6842445"/>
              <a:gd name="connsiteY0" fmla="*/ 0 h 2271280"/>
              <a:gd name="connsiteX1" fmla="*/ 5973595 w 6842445"/>
              <a:gd name="connsiteY1" fmla="*/ 10939 h 2271280"/>
              <a:gd name="connsiteX2" fmla="*/ 6840921 w 6842445"/>
              <a:gd name="connsiteY2" fmla="*/ 851453 h 2271280"/>
              <a:gd name="connsiteX3" fmla="*/ 6840921 w 6842445"/>
              <a:gd name="connsiteY3" fmla="*/ 1687339 h 2271280"/>
              <a:gd name="connsiteX4" fmla="*/ 6842445 w 6842445"/>
              <a:gd name="connsiteY4" fmla="*/ 1556067 h 2271280"/>
              <a:gd name="connsiteX5" fmla="*/ 3442243 w 6842445"/>
              <a:gd name="connsiteY5" fmla="*/ 2271280 h 2271280"/>
              <a:gd name="connsiteX6" fmla="*/ 0 w 6842445"/>
              <a:gd name="connsiteY6" fmla="*/ 1085676 h 2271280"/>
              <a:gd name="connsiteX7" fmla="*/ 10511 w 6842445"/>
              <a:gd name="connsiteY7" fmla="*/ 884271 h 2271280"/>
              <a:gd name="connsiteX8" fmla="*/ 856816 w 6842445"/>
              <a:gd name="connsiteY8" fmla="*/ 0 h 2271280"/>
              <a:gd name="connsiteX0" fmla="*/ 856816 w 6842445"/>
              <a:gd name="connsiteY0" fmla="*/ 0 h 2271280"/>
              <a:gd name="connsiteX1" fmla="*/ 5973595 w 6842445"/>
              <a:gd name="connsiteY1" fmla="*/ 10939 h 2271280"/>
              <a:gd name="connsiteX2" fmla="*/ 6840921 w 6842445"/>
              <a:gd name="connsiteY2" fmla="*/ 851453 h 2271280"/>
              <a:gd name="connsiteX3" fmla="*/ 6840921 w 6842445"/>
              <a:gd name="connsiteY3" fmla="*/ 1687339 h 2271280"/>
              <a:gd name="connsiteX4" fmla="*/ 6842445 w 6842445"/>
              <a:gd name="connsiteY4" fmla="*/ 1556067 h 2271280"/>
              <a:gd name="connsiteX5" fmla="*/ 3442243 w 6842445"/>
              <a:gd name="connsiteY5" fmla="*/ 2271280 h 2271280"/>
              <a:gd name="connsiteX6" fmla="*/ 0 w 6842445"/>
              <a:gd name="connsiteY6" fmla="*/ 1085676 h 2271280"/>
              <a:gd name="connsiteX7" fmla="*/ 10511 w 6842445"/>
              <a:gd name="connsiteY7" fmla="*/ 884271 h 2271280"/>
              <a:gd name="connsiteX8" fmla="*/ 856816 w 6842445"/>
              <a:gd name="connsiteY8" fmla="*/ 0 h 2271280"/>
              <a:gd name="connsiteX0" fmla="*/ 856816 w 6840921"/>
              <a:gd name="connsiteY0" fmla="*/ 0 h 2271280"/>
              <a:gd name="connsiteX1" fmla="*/ 5973595 w 6840921"/>
              <a:gd name="connsiteY1" fmla="*/ 10939 h 2271280"/>
              <a:gd name="connsiteX2" fmla="*/ 6840921 w 6840921"/>
              <a:gd name="connsiteY2" fmla="*/ 851453 h 2271280"/>
              <a:gd name="connsiteX3" fmla="*/ 6840921 w 6840921"/>
              <a:gd name="connsiteY3" fmla="*/ 1687339 h 2271280"/>
              <a:gd name="connsiteX4" fmla="*/ 6064680 w 6840921"/>
              <a:gd name="connsiteY4" fmla="*/ 1709217 h 2271280"/>
              <a:gd name="connsiteX5" fmla="*/ 3442243 w 6840921"/>
              <a:gd name="connsiteY5" fmla="*/ 2271280 h 2271280"/>
              <a:gd name="connsiteX6" fmla="*/ 0 w 6840921"/>
              <a:gd name="connsiteY6" fmla="*/ 1085676 h 2271280"/>
              <a:gd name="connsiteX7" fmla="*/ 10511 w 6840921"/>
              <a:gd name="connsiteY7" fmla="*/ 884271 h 2271280"/>
              <a:gd name="connsiteX8" fmla="*/ 856816 w 6840921"/>
              <a:gd name="connsiteY8" fmla="*/ 0 h 2271280"/>
              <a:gd name="connsiteX0" fmla="*/ 856816 w 6851432"/>
              <a:gd name="connsiteY0" fmla="*/ 0 h 2271280"/>
              <a:gd name="connsiteX1" fmla="*/ 5973595 w 6851432"/>
              <a:gd name="connsiteY1" fmla="*/ 10939 h 2271280"/>
              <a:gd name="connsiteX2" fmla="*/ 6840921 w 6851432"/>
              <a:gd name="connsiteY2" fmla="*/ 851453 h 2271280"/>
              <a:gd name="connsiteX3" fmla="*/ 6851432 w 6851432"/>
              <a:gd name="connsiteY3" fmla="*/ 1359159 h 2271280"/>
              <a:gd name="connsiteX4" fmla="*/ 6064680 w 6851432"/>
              <a:gd name="connsiteY4" fmla="*/ 1709217 h 2271280"/>
              <a:gd name="connsiteX5" fmla="*/ 3442243 w 6851432"/>
              <a:gd name="connsiteY5" fmla="*/ 2271280 h 2271280"/>
              <a:gd name="connsiteX6" fmla="*/ 0 w 6851432"/>
              <a:gd name="connsiteY6" fmla="*/ 1085676 h 2271280"/>
              <a:gd name="connsiteX7" fmla="*/ 10511 w 6851432"/>
              <a:gd name="connsiteY7" fmla="*/ 884271 h 2271280"/>
              <a:gd name="connsiteX8" fmla="*/ 856816 w 6851432"/>
              <a:gd name="connsiteY8" fmla="*/ 0 h 2271280"/>
              <a:gd name="connsiteX0" fmla="*/ 856816 w 6840921"/>
              <a:gd name="connsiteY0" fmla="*/ 0 h 2271280"/>
              <a:gd name="connsiteX1" fmla="*/ 5973595 w 6840921"/>
              <a:gd name="connsiteY1" fmla="*/ 10939 h 2271280"/>
              <a:gd name="connsiteX2" fmla="*/ 6840921 w 6840921"/>
              <a:gd name="connsiteY2" fmla="*/ 851453 h 2271280"/>
              <a:gd name="connsiteX3" fmla="*/ 6064680 w 6840921"/>
              <a:gd name="connsiteY3" fmla="*/ 1709217 h 2271280"/>
              <a:gd name="connsiteX4" fmla="*/ 3442243 w 6840921"/>
              <a:gd name="connsiteY4" fmla="*/ 2271280 h 2271280"/>
              <a:gd name="connsiteX5" fmla="*/ 0 w 6840921"/>
              <a:gd name="connsiteY5" fmla="*/ 1085676 h 2271280"/>
              <a:gd name="connsiteX6" fmla="*/ 10511 w 6840921"/>
              <a:gd name="connsiteY6" fmla="*/ 884271 h 2271280"/>
              <a:gd name="connsiteX7" fmla="*/ 856816 w 6840921"/>
              <a:gd name="connsiteY7" fmla="*/ 0 h 2271280"/>
              <a:gd name="connsiteX0" fmla="*/ 856816 w 6840921"/>
              <a:gd name="connsiteY0" fmla="*/ 0 h 2271280"/>
              <a:gd name="connsiteX1" fmla="*/ 5973595 w 6840921"/>
              <a:gd name="connsiteY1" fmla="*/ 10939 h 2271280"/>
              <a:gd name="connsiteX2" fmla="*/ 6840921 w 6840921"/>
              <a:gd name="connsiteY2" fmla="*/ 851453 h 2271280"/>
              <a:gd name="connsiteX3" fmla="*/ 6064680 w 6840921"/>
              <a:gd name="connsiteY3" fmla="*/ 1709217 h 2271280"/>
              <a:gd name="connsiteX4" fmla="*/ 3442243 w 6840921"/>
              <a:gd name="connsiteY4" fmla="*/ 2271280 h 2271280"/>
              <a:gd name="connsiteX5" fmla="*/ 0 w 6840921"/>
              <a:gd name="connsiteY5" fmla="*/ 1085676 h 2271280"/>
              <a:gd name="connsiteX6" fmla="*/ 10511 w 6840921"/>
              <a:gd name="connsiteY6" fmla="*/ 884271 h 2271280"/>
              <a:gd name="connsiteX7" fmla="*/ 856816 w 6840921"/>
              <a:gd name="connsiteY7" fmla="*/ 0 h 2271280"/>
              <a:gd name="connsiteX0" fmla="*/ 856816 w 6859075"/>
              <a:gd name="connsiteY0" fmla="*/ 0 h 2271280"/>
              <a:gd name="connsiteX1" fmla="*/ 5973595 w 6859075"/>
              <a:gd name="connsiteY1" fmla="*/ 10939 h 2271280"/>
              <a:gd name="connsiteX2" fmla="*/ 6840921 w 6859075"/>
              <a:gd name="connsiteY2" fmla="*/ 851453 h 2271280"/>
              <a:gd name="connsiteX3" fmla="*/ 6064680 w 6859075"/>
              <a:gd name="connsiteY3" fmla="*/ 1709217 h 2271280"/>
              <a:gd name="connsiteX4" fmla="*/ 3442243 w 6859075"/>
              <a:gd name="connsiteY4" fmla="*/ 2271280 h 2271280"/>
              <a:gd name="connsiteX5" fmla="*/ 0 w 6859075"/>
              <a:gd name="connsiteY5" fmla="*/ 1085676 h 2271280"/>
              <a:gd name="connsiteX6" fmla="*/ 10511 w 6859075"/>
              <a:gd name="connsiteY6" fmla="*/ 884271 h 2271280"/>
              <a:gd name="connsiteX7" fmla="*/ 856816 w 6859075"/>
              <a:gd name="connsiteY7" fmla="*/ 0 h 2271280"/>
              <a:gd name="connsiteX0" fmla="*/ 856816 w 6842215"/>
              <a:gd name="connsiteY0" fmla="*/ 0 h 2271280"/>
              <a:gd name="connsiteX1" fmla="*/ 5973595 w 6842215"/>
              <a:gd name="connsiteY1" fmla="*/ 10939 h 2271280"/>
              <a:gd name="connsiteX2" fmla="*/ 6840921 w 6842215"/>
              <a:gd name="connsiteY2" fmla="*/ 851453 h 2271280"/>
              <a:gd name="connsiteX3" fmla="*/ 6064680 w 6842215"/>
              <a:gd name="connsiteY3" fmla="*/ 1709217 h 2271280"/>
              <a:gd name="connsiteX4" fmla="*/ 3442243 w 6842215"/>
              <a:gd name="connsiteY4" fmla="*/ 2271280 h 2271280"/>
              <a:gd name="connsiteX5" fmla="*/ 0 w 6842215"/>
              <a:gd name="connsiteY5" fmla="*/ 1085676 h 2271280"/>
              <a:gd name="connsiteX6" fmla="*/ 10511 w 6842215"/>
              <a:gd name="connsiteY6" fmla="*/ 884271 h 2271280"/>
              <a:gd name="connsiteX7" fmla="*/ 856816 w 6842215"/>
              <a:gd name="connsiteY7" fmla="*/ 0 h 2271280"/>
              <a:gd name="connsiteX0" fmla="*/ 856816 w 6842215"/>
              <a:gd name="connsiteY0" fmla="*/ 0 h 2271280"/>
              <a:gd name="connsiteX1" fmla="*/ 5973595 w 6842215"/>
              <a:gd name="connsiteY1" fmla="*/ 10939 h 2271280"/>
              <a:gd name="connsiteX2" fmla="*/ 6840921 w 6842215"/>
              <a:gd name="connsiteY2" fmla="*/ 851453 h 2271280"/>
              <a:gd name="connsiteX3" fmla="*/ 6064680 w 6842215"/>
              <a:gd name="connsiteY3" fmla="*/ 1709217 h 2271280"/>
              <a:gd name="connsiteX4" fmla="*/ 3442243 w 6842215"/>
              <a:gd name="connsiteY4" fmla="*/ 2271280 h 2271280"/>
              <a:gd name="connsiteX5" fmla="*/ 0 w 6842215"/>
              <a:gd name="connsiteY5" fmla="*/ 1085676 h 2271280"/>
              <a:gd name="connsiteX6" fmla="*/ 10511 w 6842215"/>
              <a:gd name="connsiteY6" fmla="*/ 884271 h 2271280"/>
              <a:gd name="connsiteX7" fmla="*/ 856816 w 6842215"/>
              <a:gd name="connsiteY7" fmla="*/ 0 h 2271280"/>
              <a:gd name="connsiteX0" fmla="*/ 846305 w 6831704"/>
              <a:gd name="connsiteY0" fmla="*/ 0 h 2271280"/>
              <a:gd name="connsiteX1" fmla="*/ 5963084 w 6831704"/>
              <a:gd name="connsiteY1" fmla="*/ 10939 h 2271280"/>
              <a:gd name="connsiteX2" fmla="*/ 6830410 w 6831704"/>
              <a:gd name="connsiteY2" fmla="*/ 851453 h 2271280"/>
              <a:gd name="connsiteX3" fmla="*/ 6054169 w 6831704"/>
              <a:gd name="connsiteY3" fmla="*/ 1709217 h 2271280"/>
              <a:gd name="connsiteX4" fmla="*/ 3431732 w 6831704"/>
              <a:gd name="connsiteY4" fmla="*/ 2271280 h 2271280"/>
              <a:gd name="connsiteX5" fmla="*/ 536027 w 6831704"/>
              <a:gd name="connsiteY5" fmla="*/ 1665460 h 2271280"/>
              <a:gd name="connsiteX6" fmla="*/ 0 w 6831704"/>
              <a:gd name="connsiteY6" fmla="*/ 884271 h 2271280"/>
              <a:gd name="connsiteX7" fmla="*/ 846305 w 6831704"/>
              <a:gd name="connsiteY7" fmla="*/ 0 h 2271280"/>
              <a:gd name="connsiteX0" fmla="*/ 846305 w 6831704"/>
              <a:gd name="connsiteY0" fmla="*/ 0 h 2271280"/>
              <a:gd name="connsiteX1" fmla="*/ 5963084 w 6831704"/>
              <a:gd name="connsiteY1" fmla="*/ 10939 h 2271280"/>
              <a:gd name="connsiteX2" fmla="*/ 6830410 w 6831704"/>
              <a:gd name="connsiteY2" fmla="*/ 851453 h 2271280"/>
              <a:gd name="connsiteX3" fmla="*/ 6054169 w 6831704"/>
              <a:gd name="connsiteY3" fmla="*/ 1709217 h 2271280"/>
              <a:gd name="connsiteX4" fmla="*/ 3431732 w 6831704"/>
              <a:gd name="connsiteY4" fmla="*/ 2271280 h 2271280"/>
              <a:gd name="connsiteX5" fmla="*/ 536027 w 6831704"/>
              <a:gd name="connsiteY5" fmla="*/ 1665460 h 2271280"/>
              <a:gd name="connsiteX6" fmla="*/ 0 w 6831704"/>
              <a:gd name="connsiteY6" fmla="*/ 884271 h 2271280"/>
              <a:gd name="connsiteX7" fmla="*/ 846305 w 6831704"/>
              <a:gd name="connsiteY7" fmla="*/ 0 h 2271280"/>
              <a:gd name="connsiteX0" fmla="*/ 846305 w 6831704"/>
              <a:gd name="connsiteY0" fmla="*/ 0 h 2271280"/>
              <a:gd name="connsiteX1" fmla="*/ 5963084 w 6831704"/>
              <a:gd name="connsiteY1" fmla="*/ 10939 h 2271280"/>
              <a:gd name="connsiteX2" fmla="*/ 6830410 w 6831704"/>
              <a:gd name="connsiteY2" fmla="*/ 851453 h 2271280"/>
              <a:gd name="connsiteX3" fmla="*/ 6054169 w 6831704"/>
              <a:gd name="connsiteY3" fmla="*/ 1709217 h 2271280"/>
              <a:gd name="connsiteX4" fmla="*/ 3431732 w 6831704"/>
              <a:gd name="connsiteY4" fmla="*/ 2271280 h 2271280"/>
              <a:gd name="connsiteX5" fmla="*/ 536027 w 6831704"/>
              <a:gd name="connsiteY5" fmla="*/ 1665460 h 2271280"/>
              <a:gd name="connsiteX6" fmla="*/ 0 w 6831704"/>
              <a:gd name="connsiteY6" fmla="*/ 884271 h 2271280"/>
              <a:gd name="connsiteX7" fmla="*/ 846305 w 6831704"/>
              <a:gd name="connsiteY7" fmla="*/ 0 h 2271280"/>
              <a:gd name="connsiteX0" fmla="*/ 846305 w 6831704"/>
              <a:gd name="connsiteY0" fmla="*/ 0 h 2271280"/>
              <a:gd name="connsiteX1" fmla="*/ 5963084 w 6831704"/>
              <a:gd name="connsiteY1" fmla="*/ 10939 h 2271280"/>
              <a:gd name="connsiteX2" fmla="*/ 6830410 w 6831704"/>
              <a:gd name="connsiteY2" fmla="*/ 851453 h 2271280"/>
              <a:gd name="connsiteX3" fmla="*/ 6054169 w 6831704"/>
              <a:gd name="connsiteY3" fmla="*/ 1709217 h 2271280"/>
              <a:gd name="connsiteX4" fmla="*/ 3431732 w 6831704"/>
              <a:gd name="connsiteY4" fmla="*/ 2271280 h 2271280"/>
              <a:gd name="connsiteX5" fmla="*/ 536027 w 6831704"/>
              <a:gd name="connsiteY5" fmla="*/ 1665460 h 2271280"/>
              <a:gd name="connsiteX6" fmla="*/ 0 w 6831704"/>
              <a:gd name="connsiteY6" fmla="*/ 884271 h 2271280"/>
              <a:gd name="connsiteX7" fmla="*/ 846305 w 6831704"/>
              <a:gd name="connsiteY7" fmla="*/ 0 h 2271280"/>
              <a:gd name="connsiteX0" fmla="*/ 846305 w 6831704"/>
              <a:gd name="connsiteY0" fmla="*/ 0 h 2271280"/>
              <a:gd name="connsiteX1" fmla="*/ 5963084 w 6831704"/>
              <a:gd name="connsiteY1" fmla="*/ 10939 h 2271280"/>
              <a:gd name="connsiteX2" fmla="*/ 6830410 w 6831704"/>
              <a:gd name="connsiteY2" fmla="*/ 851453 h 2271280"/>
              <a:gd name="connsiteX3" fmla="*/ 6054169 w 6831704"/>
              <a:gd name="connsiteY3" fmla="*/ 1709217 h 2271280"/>
              <a:gd name="connsiteX4" fmla="*/ 3431732 w 6831704"/>
              <a:gd name="connsiteY4" fmla="*/ 2271280 h 2271280"/>
              <a:gd name="connsiteX5" fmla="*/ 536027 w 6831704"/>
              <a:gd name="connsiteY5" fmla="*/ 1665460 h 2271280"/>
              <a:gd name="connsiteX6" fmla="*/ 0 w 6831704"/>
              <a:gd name="connsiteY6" fmla="*/ 884271 h 2271280"/>
              <a:gd name="connsiteX7" fmla="*/ 846305 w 6831704"/>
              <a:gd name="connsiteY7" fmla="*/ 0 h 2271280"/>
              <a:gd name="connsiteX0" fmla="*/ 846305 w 6831704"/>
              <a:gd name="connsiteY0" fmla="*/ 0 h 2271280"/>
              <a:gd name="connsiteX1" fmla="*/ 5963084 w 6831704"/>
              <a:gd name="connsiteY1" fmla="*/ 10939 h 2271280"/>
              <a:gd name="connsiteX2" fmla="*/ 6830410 w 6831704"/>
              <a:gd name="connsiteY2" fmla="*/ 851453 h 2271280"/>
              <a:gd name="connsiteX3" fmla="*/ 6054169 w 6831704"/>
              <a:gd name="connsiteY3" fmla="*/ 1709217 h 2271280"/>
              <a:gd name="connsiteX4" fmla="*/ 3431732 w 6831704"/>
              <a:gd name="connsiteY4" fmla="*/ 2271280 h 2271280"/>
              <a:gd name="connsiteX5" fmla="*/ 536027 w 6831704"/>
              <a:gd name="connsiteY5" fmla="*/ 1665460 h 2271280"/>
              <a:gd name="connsiteX6" fmla="*/ 0 w 6831704"/>
              <a:gd name="connsiteY6" fmla="*/ 884271 h 2271280"/>
              <a:gd name="connsiteX7" fmla="*/ 846305 w 6831704"/>
              <a:gd name="connsiteY7" fmla="*/ 0 h 2271280"/>
              <a:gd name="connsiteX0" fmla="*/ 846305 w 6831704"/>
              <a:gd name="connsiteY0" fmla="*/ 0 h 2271280"/>
              <a:gd name="connsiteX1" fmla="*/ 5963084 w 6831704"/>
              <a:gd name="connsiteY1" fmla="*/ 10939 h 2271280"/>
              <a:gd name="connsiteX2" fmla="*/ 6830410 w 6831704"/>
              <a:gd name="connsiteY2" fmla="*/ 851453 h 2271280"/>
              <a:gd name="connsiteX3" fmla="*/ 6054169 w 6831704"/>
              <a:gd name="connsiteY3" fmla="*/ 1709217 h 2271280"/>
              <a:gd name="connsiteX4" fmla="*/ 3431732 w 6831704"/>
              <a:gd name="connsiteY4" fmla="*/ 2271280 h 2271280"/>
              <a:gd name="connsiteX5" fmla="*/ 725213 w 6831704"/>
              <a:gd name="connsiteY5" fmla="*/ 1709218 h 2271280"/>
              <a:gd name="connsiteX6" fmla="*/ 0 w 6831704"/>
              <a:gd name="connsiteY6" fmla="*/ 884271 h 2271280"/>
              <a:gd name="connsiteX7" fmla="*/ 846305 w 6831704"/>
              <a:gd name="connsiteY7" fmla="*/ 0 h 2271280"/>
              <a:gd name="connsiteX0" fmla="*/ 846305 w 6831704"/>
              <a:gd name="connsiteY0" fmla="*/ 0 h 2271280"/>
              <a:gd name="connsiteX1" fmla="*/ 5963084 w 6831704"/>
              <a:gd name="connsiteY1" fmla="*/ 10939 h 2271280"/>
              <a:gd name="connsiteX2" fmla="*/ 6830410 w 6831704"/>
              <a:gd name="connsiteY2" fmla="*/ 851453 h 2271280"/>
              <a:gd name="connsiteX3" fmla="*/ 6054169 w 6831704"/>
              <a:gd name="connsiteY3" fmla="*/ 1709217 h 2271280"/>
              <a:gd name="connsiteX4" fmla="*/ 3431732 w 6831704"/>
              <a:gd name="connsiteY4" fmla="*/ 2271280 h 2271280"/>
              <a:gd name="connsiteX5" fmla="*/ 725213 w 6831704"/>
              <a:gd name="connsiteY5" fmla="*/ 1709218 h 2271280"/>
              <a:gd name="connsiteX6" fmla="*/ 0 w 6831704"/>
              <a:gd name="connsiteY6" fmla="*/ 884271 h 2271280"/>
              <a:gd name="connsiteX7" fmla="*/ 846305 w 6831704"/>
              <a:gd name="connsiteY7" fmla="*/ 0 h 2271280"/>
              <a:gd name="connsiteX0" fmla="*/ 846305 w 6831704"/>
              <a:gd name="connsiteY0" fmla="*/ 0 h 2271280"/>
              <a:gd name="connsiteX1" fmla="*/ 5963084 w 6831704"/>
              <a:gd name="connsiteY1" fmla="*/ 10939 h 2271280"/>
              <a:gd name="connsiteX2" fmla="*/ 6830410 w 6831704"/>
              <a:gd name="connsiteY2" fmla="*/ 851453 h 2271280"/>
              <a:gd name="connsiteX3" fmla="*/ 6054169 w 6831704"/>
              <a:gd name="connsiteY3" fmla="*/ 1709217 h 2271280"/>
              <a:gd name="connsiteX4" fmla="*/ 3431732 w 6831704"/>
              <a:gd name="connsiteY4" fmla="*/ 2271280 h 2271280"/>
              <a:gd name="connsiteX5" fmla="*/ 725213 w 6831704"/>
              <a:gd name="connsiteY5" fmla="*/ 1709218 h 2271280"/>
              <a:gd name="connsiteX6" fmla="*/ 0 w 6831704"/>
              <a:gd name="connsiteY6" fmla="*/ 884271 h 2271280"/>
              <a:gd name="connsiteX7" fmla="*/ 846305 w 6831704"/>
              <a:gd name="connsiteY7" fmla="*/ 0 h 2271280"/>
              <a:gd name="connsiteX0" fmla="*/ 846305 w 6831704"/>
              <a:gd name="connsiteY0" fmla="*/ 0 h 2271280"/>
              <a:gd name="connsiteX1" fmla="*/ 5963084 w 6831704"/>
              <a:gd name="connsiteY1" fmla="*/ 10939 h 2271280"/>
              <a:gd name="connsiteX2" fmla="*/ 6830410 w 6831704"/>
              <a:gd name="connsiteY2" fmla="*/ 851453 h 2271280"/>
              <a:gd name="connsiteX3" fmla="*/ 6054169 w 6831704"/>
              <a:gd name="connsiteY3" fmla="*/ 1709217 h 2271280"/>
              <a:gd name="connsiteX4" fmla="*/ 3431732 w 6831704"/>
              <a:gd name="connsiteY4" fmla="*/ 2271280 h 2271280"/>
              <a:gd name="connsiteX5" fmla="*/ 725213 w 6831704"/>
              <a:gd name="connsiteY5" fmla="*/ 1709218 h 2271280"/>
              <a:gd name="connsiteX6" fmla="*/ 0 w 6831704"/>
              <a:gd name="connsiteY6" fmla="*/ 884271 h 2271280"/>
              <a:gd name="connsiteX7" fmla="*/ 846305 w 6831704"/>
              <a:gd name="connsiteY7" fmla="*/ 0 h 227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31704" h="2271280">
                <a:moveTo>
                  <a:pt x="846305" y="0"/>
                </a:moveTo>
                <a:lnTo>
                  <a:pt x="5963084" y="10939"/>
                </a:lnTo>
                <a:cubicBezTo>
                  <a:pt x="6064789" y="10939"/>
                  <a:pt x="6798879" y="38691"/>
                  <a:pt x="6830410" y="851453"/>
                </a:cubicBezTo>
                <a:cubicBezTo>
                  <a:pt x="6834422" y="874829"/>
                  <a:pt x="6869964" y="1576447"/>
                  <a:pt x="6054169" y="1709217"/>
                </a:cubicBezTo>
                <a:cubicBezTo>
                  <a:pt x="5180023" y="1896571"/>
                  <a:pt x="6019064" y="1744806"/>
                  <a:pt x="3431732" y="2271280"/>
                </a:cubicBezTo>
                <a:cubicBezTo>
                  <a:pt x="1002055" y="1799504"/>
                  <a:pt x="737509" y="1743421"/>
                  <a:pt x="725213" y="1709218"/>
                </a:cubicBezTo>
                <a:cubicBezTo>
                  <a:pt x="73572" y="1514459"/>
                  <a:pt x="0" y="1111849"/>
                  <a:pt x="0" y="884271"/>
                </a:cubicBezTo>
                <a:cubicBezTo>
                  <a:pt x="0" y="82448"/>
                  <a:pt x="744600" y="0"/>
                  <a:pt x="846305" y="0"/>
                </a:cubicBezTo>
                <a:close/>
              </a:path>
            </a:pathLst>
          </a:cu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6" name="Arrow: Chevron 65">
            <a:extLst>
              <a:ext uri="{FF2B5EF4-FFF2-40B4-BE49-F238E27FC236}">
                <a16:creationId xmlns:a16="http://schemas.microsoft.com/office/drawing/2014/main" id="{B80B6181-9D52-4094-A68A-21F1E304DCE9}"/>
              </a:ext>
            </a:extLst>
          </p:cNvPr>
          <p:cNvSpPr/>
          <p:nvPr/>
        </p:nvSpPr>
        <p:spPr>
          <a:xfrm rot="5400000">
            <a:off x="4371975" y="1000125"/>
            <a:ext cx="885825" cy="4600575"/>
          </a:xfrm>
          <a:prstGeom prst="chevron">
            <a:avLst/>
          </a:prstGeom>
          <a:noFill/>
          <a:ln w="63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E074278-27C9-4E11-A752-30F2033B9F4D}"/>
              </a:ext>
            </a:extLst>
          </p:cNvPr>
          <p:cNvGrpSpPr/>
          <p:nvPr/>
        </p:nvGrpSpPr>
        <p:grpSpPr>
          <a:xfrm rot="5400000">
            <a:off x="3859084" y="2839908"/>
            <a:ext cx="1911608" cy="4829174"/>
            <a:chOff x="7830223" y="571500"/>
            <a:chExt cx="2144953" cy="5418666"/>
          </a:xfrm>
        </p:grpSpPr>
        <p:sp>
          <p:nvSpPr>
            <p:cNvPr id="44" name="Arrow: Circular 43">
              <a:extLst>
                <a:ext uri="{FF2B5EF4-FFF2-40B4-BE49-F238E27FC236}">
                  <a16:creationId xmlns:a16="http://schemas.microsoft.com/office/drawing/2014/main" id="{2A05F200-E314-42BB-8158-2741C0448A5E}"/>
                </a:ext>
              </a:extLst>
            </p:cNvPr>
            <p:cNvSpPr/>
            <p:nvPr/>
          </p:nvSpPr>
          <p:spPr>
            <a:xfrm>
              <a:off x="8296558" y="571500"/>
              <a:ext cx="1678618" cy="1678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FFFFFF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/>
              <a:endParaRPr lang="en-US" sz="1050" b="1" kern="0" dirty="0">
                <a:solidFill>
                  <a:srgbClr val="FFFFFF"/>
                </a:solidFill>
                <a:latin typeface="Rubik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6ABEF3C-CBE5-461A-B138-D134D21688B7}"/>
                </a:ext>
              </a:extLst>
            </p:cNvPr>
            <p:cNvSpPr/>
            <p:nvPr/>
          </p:nvSpPr>
          <p:spPr>
            <a:xfrm rot="16200000">
              <a:off x="8788404" y="3094842"/>
              <a:ext cx="836191" cy="468172"/>
            </a:xfrm>
            <a:custGeom>
              <a:avLst/>
              <a:gdLst>
                <a:gd name="connsiteX0" fmla="*/ 0 w 936764"/>
                <a:gd name="connsiteY0" fmla="*/ 0 h 468172"/>
                <a:gd name="connsiteX1" fmla="*/ 936764 w 936764"/>
                <a:gd name="connsiteY1" fmla="*/ 0 h 468172"/>
                <a:gd name="connsiteX2" fmla="*/ 936764 w 936764"/>
                <a:gd name="connsiteY2" fmla="*/ 468172 h 468172"/>
                <a:gd name="connsiteX3" fmla="*/ 0 w 936764"/>
                <a:gd name="connsiteY3" fmla="*/ 468172 h 468172"/>
                <a:gd name="connsiteX4" fmla="*/ 0 w 936764"/>
                <a:gd name="connsiteY4" fmla="*/ 0 h 4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764" h="468172">
                  <a:moveTo>
                    <a:pt x="0" y="0"/>
                  </a:moveTo>
                  <a:lnTo>
                    <a:pt x="936764" y="0"/>
                  </a:lnTo>
                  <a:lnTo>
                    <a:pt x="936764" y="468172"/>
                  </a:lnTo>
                  <a:lnTo>
                    <a:pt x="0" y="46817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/>
              <a:r>
                <a:rPr lang="en-US" sz="825" kern="0" dirty="0">
                  <a:solidFill>
                    <a:schemeClr val="bg2"/>
                  </a:solidFill>
                  <a:latin typeface="Rubik"/>
                </a:rPr>
                <a:t>PROSPER PORTLAND BOARD</a:t>
              </a:r>
            </a:p>
          </p:txBody>
        </p:sp>
        <p:sp>
          <p:nvSpPr>
            <p:cNvPr id="46" name="Shape 45">
              <a:extLst>
                <a:ext uri="{FF2B5EF4-FFF2-40B4-BE49-F238E27FC236}">
                  <a16:creationId xmlns:a16="http://schemas.microsoft.com/office/drawing/2014/main" id="{0EB43934-4EDF-4F37-9566-CF3DCE706049}"/>
                </a:ext>
              </a:extLst>
            </p:cNvPr>
            <p:cNvSpPr/>
            <p:nvPr/>
          </p:nvSpPr>
          <p:spPr>
            <a:xfrm>
              <a:off x="7830223" y="1536022"/>
              <a:ext cx="1678618" cy="1678703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FFFFF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/>
              <a:endParaRPr lang="en-US" sz="1050" b="1" kern="0" dirty="0">
                <a:solidFill>
                  <a:srgbClr val="FFFFFF"/>
                </a:solidFill>
                <a:latin typeface="Rubik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D3EFB49-DA9B-4CE4-9874-9B9D57D922C7}"/>
                </a:ext>
              </a:extLst>
            </p:cNvPr>
            <p:cNvSpPr/>
            <p:nvPr/>
          </p:nvSpPr>
          <p:spPr>
            <a:xfrm rot="16200000">
              <a:off x="8106329" y="4050761"/>
              <a:ext cx="943370" cy="468172"/>
            </a:xfrm>
            <a:custGeom>
              <a:avLst/>
              <a:gdLst>
                <a:gd name="connsiteX0" fmla="*/ 0 w 936764"/>
                <a:gd name="connsiteY0" fmla="*/ 0 h 468172"/>
                <a:gd name="connsiteX1" fmla="*/ 936764 w 936764"/>
                <a:gd name="connsiteY1" fmla="*/ 0 h 468172"/>
                <a:gd name="connsiteX2" fmla="*/ 936764 w 936764"/>
                <a:gd name="connsiteY2" fmla="*/ 468172 h 468172"/>
                <a:gd name="connsiteX3" fmla="*/ 0 w 936764"/>
                <a:gd name="connsiteY3" fmla="*/ 468172 h 468172"/>
                <a:gd name="connsiteX4" fmla="*/ 0 w 936764"/>
                <a:gd name="connsiteY4" fmla="*/ 0 h 4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764" h="468172">
                  <a:moveTo>
                    <a:pt x="0" y="0"/>
                  </a:moveTo>
                  <a:lnTo>
                    <a:pt x="936764" y="0"/>
                  </a:lnTo>
                  <a:lnTo>
                    <a:pt x="936764" y="468172"/>
                  </a:lnTo>
                  <a:lnTo>
                    <a:pt x="0" y="46817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/>
              <a:r>
                <a:rPr lang="en-US" sz="825" kern="0" dirty="0">
                  <a:solidFill>
                    <a:schemeClr val="bg2"/>
                  </a:solidFill>
                  <a:latin typeface="Rubik"/>
                </a:rPr>
                <a:t>DESIGN COMMISSION</a:t>
              </a:r>
            </a:p>
          </p:txBody>
        </p:sp>
        <p:sp>
          <p:nvSpPr>
            <p:cNvPr id="48" name="Arrow: Circular 47">
              <a:extLst>
                <a:ext uri="{FF2B5EF4-FFF2-40B4-BE49-F238E27FC236}">
                  <a16:creationId xmlns:a16="http://schemas.microsoft.com/office/drawing/2014/main" id="{181F531F-C1A4-4C00-AD70-96EA0D425D6B}"/>
                </a:ext>
              </a:extLst>
            </p:cNvPr>
            <p:cNvSpPr/>
            <p:nvPr/>
          </p:nvSpPr>
          <p:spPr>
            <a:xfrm>
              <a:off x="8296558" y="2504880"/>
              <a:ext cx="1678618" cy="1678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FFFFFF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7A2B8DB-7419-4FDF-B6E5-A0E04A75B228}"/>
                </a:ext>
              </a:extLst>
            </p:cNvPr>
            <p:cNvSpPr/>
            <p:nvPr/>
          </p:nvSpPr>
          <p:spPr>
            <a:xfrm rot="16200000">
              <a:off x="8687178" y="5060740"/>
              <a:ext cx="855355" cy="468172"/>
            </a:xfrm>
            <a:custGeom>
              <a:avLst/>
              <a:gdLst>
                <a:gd name="connsiteX0" fmla="*/ 0 w 936764"/>
                <a:gd name="connsiteY0" fmla="*/ 0 h 468172"/>
                <a:gd name="connsiteX1" fmla="*/ 936764 w 936764"/>
                <a:gd name="connsiteY1" fmla="*/ 0 h 468172"/>
                <a:gd name="connsiteX2" fmla="*/ 936764 w 936764"/>
                <a:gd name="connsiteY2" fmla="*/ 468172 h 468172"/>
                <a:gd name="connsiteX3" fmla="*/ 0 w 936764"/>
                <a:gd name="connsiteY3" fmla="*/ 468172 h 468172"/>
                <a:gd name="connsiteX4" fmla="*/ 0 w 936764"/>
                <a:gd name="connsiteY4" fmla="*/ 0 h 4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764" h="468172">
                  <a:moveTo>
                    <a:pt x="0" y="0"/>
                  </a:moveTo>
                  <a:lnTo>
                    <a:pt x="936764" y="0"/>
                  </a:lnTo>
                  <a:lnTo>
                    <a:pt x="936764" y="468172"/>
                  </a:lnTo>
                  <a:lnTo>
                    <a:pt x="0" y="46817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/>
              <a:r>
                <a:rPr lang="en-US" sz="825" kern="0" dirty="0">
                  <a:solidFill>
                    <a:schemeClr val="bg2"/>
                  </a:solidFill>
                  <a:latin typeface="Rubik"/>
                </a:rPr>
                <a:t>CITY COUNCIL</a:t>
              </a:r>
            </a:p>
          </p:txBody>
        </p:sp>
        <p:sp>
          <p:nvSpPr>
            <p:cNvPr id="50" name="Shape 49">
              <a:extLst>
                <a:ext uri="{FF2B5EF4-FFF2-40B4-BE49-F238E27FC236}">
                  <a16:creationId xmlns:a16="http://schemas.microsoft.com/office/drawing/2014/main" id="{6D195A4C-D844-4963-AAE8-14241E40C9B1}"/>
                </a:ext>
              </a:extLst>
            </p:cNvPr>
            <p:cNvSpPr/>
            <p:nvPr/>
          </p:nvSpPr>
          <p:spPr>
            <a:xfrm>
              <a:off x="7830223" y="3471028"/>
              <a:ext cx="1678618" cy="1678703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FFFFF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6DB039A-4D26-4C9F-8BEB-8446B0B5BEF8}"/>
                </a:ext>
              </a:extLst>
            </p:cNvPr>
            <p:cNvSpPr/>
            <p:nvPr/>
          </p:nvSpPr>
          <p:spPr>
            <a:xfrm rot="16200000">
              <a:off x="8581873" y="1120371"/>
              <a:ext cx="1227010" cy="468172"/>
            </a:xfrm>
            <a:custGeom>
              <a:avLst/>
              <a:gdLst>
                <a:gd name="connsiteX0" fmla="*/ 0 w 936764"/>
                <a:gd name="connsiteY0" fmla="*/ 0 h 468172"/>
                <a:gd name="connsiteX1" fmla="*/ 936764 w 936764"/>
                <a:gd name="connsiteY1" fmla="*/ 0 h 468172"/>
                <a:gd name="connsiteX2" fmla="*/ 936764 w 936764"/>
                <a:gd name="connsiteY2" fmla="*/ 468172 h 468172"/>
                <a:gd name="connsiteX3" fmla="*/ 0 w 936764"/>
                <a:gd name="connsiteY3" fmla="*/ 468172 h 468172"/>
                <a:gd name="connsiteX4" fmla="*/ 0 w 936764"/>
                <a:gd name="connsiteY4" fmla="*/ 0 h 4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764" h="468172">
                  <a:moveTo>
                    <a:pt x="0" y="0"/>
                  </a:moveTo>
                  <a:lnTo>
                    <a:pt x="936764" y="0"/>
                  </a:lnTo>
                  <a:lnTo>
                    <a:pt x="936764" y="468172"/>
                  </a:lnTo>
                  <a:lnTo>
                    <a:pt x="0" y="46817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/>
              <a:r>
                <a:rPr lang="en-US" sz="825" kern="0" dirty="0">
                  <a:solidFill>
                    <a:schemeClr val="bg2"/>
                  </a:solidFill>
                  <a:latin typeface="Rubik"/>
                </a:rPr>
                <a:t>PLANNING &amp; SUSTAINABILITY COMMISSION</a:t>
              </a:r>
            </a:p>
          </p:txBody>
        </p:sp>
        <p:sp>
          <p:nvSpPr>
            <p:cNvPr id="52" name="Block Arc 51">
              <a:extLst>
                <a:ext uri="{FF2B5EF4-FFF2-40B4-BE49-F238E27FC236}">
                  <a16:creationId xmlns:a16="http://schemas.microsoft.com/office/drawing/2014/main" id="{78E6FE92-46BB-426A-9071-99686EFEDCC1}"/>
                </a:ext>
              </a:extLst>
            </p:cNvPr>
            <p:cNvSpPr/>
            <p:nvPr/>
          </p:nvSpPr>
          <p:spPr>
            <a:xfrm>
              <a:off x="8415897" y="4547175"/>
              <a:ext cx="1442144" cy="1442991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FFFFFF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EEEC2E-35DD-470F-A51B-5F7CAD4C91EA}"/>
                </a:ext>
              </a:extLst>
            </p:cNvPr>
            <p:cNvSpPr/>
            <p:nvPr/>
          </p:nvSpPr>
          <p:spPr>
            <a:xfrm rot="16200000">
              <a:off x="8109632" y="2080243"/>
              <a:ext cx="936764" cy="468172"/>
            </a:xfrm>
            <a:custGeom>
              <a:avLst/>
              <a:gdLst>
                <a:gd name="connsiteX0" fmla="*/ 0 w 936764"/>
                <a:gd name="connsiteY0" fmla="*/ 0 h 468172"/>
                <a:gd name="connsiteX1" fmla="*/ 936764 w 936764"/>
                <a:gd name="connsiteY1" fmla="*/ 0 h 468172"/>
                <a:gd name="connsiteX2" fmla="*/ 936764 w 936764"/>
                <a:gd name="connsiteY2" fmla="*/ 468172 h 468172"/>
                <a:gd name="connsiteX3" fmla="*/ 0 w 936764"/>
                <a:gd name="connsiteY3" fmla="*/ 468172 h 468172"/>
                <a:gd name="connsiteX4" fmla="*/ 0 w 936764"/>
                <a:gd name="connsiteY4" fmla="*/ 0 h 4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764" h="468172">
                  <a:moveTo>
                    <a:pt x="0" y="0"/>
                  </a:moveTo>
                  <a:lnTo>
                    <a:pt x="936764" y="0"/>
                  </a:lnTo>
                  <a:lnTo>
                    <a:pt x="936764" y="468172"/>
                  </a:lnTo>
                  <a:lnTo>
                    <a:pt x="0" y="46817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/>
              <a:r>
                <a:rPr lang="en-US" sz="825" kern="0" dirty="0">
                  <a:solidFill>
                    <a:schemeClr val="bg2"/>
                  </a:solidFill>
                  <a:latin typeface="Rubik"/>
                </a:rPr>
                <a:t>PORTLAND HOUSING ADVISORY COMMISSION</a:t>
              </a:r>
            </a:p>
          </p:txBody>
        </p:sp>
      </p:grpSp>
      <p:sp>
        <p:nvSpPr>
          <p:cNvPr id="64" name="Arrow: Pentagon 63">
            <a:extLst>
              <a:ext uri="{FF2B5EF4-FFF2-40B4-BE49-F238E27FC236}">
                <a16:creationId xmlns:a16="http://schemas.microsoft.com/office/drawing/2014/main" id="{534504C4-4353-4EBA-AE5A-7DBE1B64906D}"/>
              </a:ext>
            </a:extLst>
          </p:cNvPr>
          <p:cNvSpPr/>
          <p:nvPr/>
        </p:nvSpPr>
        <p:spPr>
          <a:xfrm rot="5400000">
            <a:off x="4414838" y="-871538"/>
            <a:ext cx="714375" cy="9829800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>
              <a:defRPr/>
            </a:pPr>
            <a:r>
              <a:rPr lang="en-US" sz="1500" b="1" kern="0" dirty="0">
                <a:solidFill>
                  <a:schemeClr val="bg1"/>
                </a:solidFill>
                <a:latin typeface="Montserrat" panose="00000500000000000000" pitchFamily="2" charset="0"/>
              </a:rPr>
              <a:t>EXECUTIVE COMMITTEE </a:t>
            </a:r>
          </a:p>
          <a:p>
            <a:pPr algn="ctr" defTabSz="685800">
              <a:defRPr/>
            </a:pPr>
            <a:r>
              <a:rPr lang="en-US" sz="1200" kern="0" dirty="0">
                <a:solidFill>
                  <a:schemeClr val="bg1"/>
                </a:solidFill>
                <a:latin typeface="Montserrat" panose="00000500000000000000" pitchFamily="2" charset="0"/>
                <a:cs typeface="Rubik" panose="00000500000000000000" pitchFamily="2" charset="-79"/>
              </a:rPr>
              <a:t>Prosper Portland &amp; Portland Housing Bureau Executive Directors</a:t>
            </a:r>
          </a:p>
        </p:txBody>
      </p:sp>
    </p:spTree>
    <p:extLst>
      <p:ext uri="{BB962C8B-B14F-4D97-AF65-F5344CB8AC3E}">
        <p14:creationId xmlns:p14="http://schemas.microsoft.com/office/powerpoint/2010/main" val="3428043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A5B9332C-14C6-4FF3-9790-7C2F63BC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429000"/>
            <a:ext cx="6610350" cy="494399"/>
          </a:xfrm>
        </p:spPr>
        <p:txBody>
          <a:bodyPr/>
          <a:lstStyle/>
          <a:p>
            <a:r>
              <a:rPr lang="en-US" dirty="0"/>
              <a:t>Placemaking Vision</a:t>
            </a:r>
          </a:p>
        </p:txBody>
      </p:sp>
    </p:spTree>
    <p:extLst>
      <p:ext uri="{BB962C8B-B14F-4D97-AF65-F5344CB8AC3E}">
        <p14:creationId xmlns:p14="http://schemas.microsoft.com/office/powerpoint/2010/main" val="4095308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130142" y="27402"/>
            <a:ext cx="853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</a:pPr>
            <a:r>
              <a:rPr lang="en-US" dirty="0"/>
              <a:t>WHO WE’VE HEARD FROM</a:t>
            </a:r>
            <a:endParaRPr lang="en-US" sz="4400" b="1" i="0" u="none" strike="noStrike" cap="none" dirty="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1" name="Google Shape;191;p36"/>
          <p:cNvSpPr txBox="1">
            <a:spLocks noGrp="1"/>
          </p:cNvSpPr>
          <p:nvPr>
            <p:ph type="body" idx="2"/>
          </p:nvPr>
        </p:nvSpPr>
        <p:spPr>
          <a:xfrm>
            <a:off x="92042" y="658606"/>
            <a:ext cx="11163300" cy="5217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000" dirty="0"/>
              <a:t>Steering Committee			</a:t>
            </a:r>
            <a:r>
              <a:rPr lang="en-US" sz="2000" dirty="0">
                <a:solidFill>
                  <a:schemeClr val="tx1"/>
                </a:solidFill>
              </a:rPr>
              <a:t>June 26, </a:t>
            </a:r>
            <a:r>
              <a:rPr lang="en-US" sz="2000" dirty="0"/>
              <a:t>July 24, Sept 25</a:t>
            </a: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000" dirty="0"/>
              <a:t>Stakeholders				June 25 - July 13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endParaRPr lang="en-US" sz="2000"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endParaRPr lang="en-US" sz="2000"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000" dirty="0"/>
              <a:t>Sunday Parkways			July 22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000" dirty="0"/>
              <a:t>Public Partners Technical Team	July 23, Aug 14, Sept, 11, Oct 9</a:t>
            </a:r>
          </a:p>
          <a:p>
            <a:pPr marL="0" lvl="0" indent="0"/>
            <a:r>
              <a:rPr lang="en-US" sz="2000" dirty="0"/>
              <a:t>Public Open House 			June 25, Sept 26 </a:t>
            </a:r>
          </a:p>
          <a:p>
            <a:pPr marL="0" lvl="0" indent="0"/>
            <a:r>
              <a:rPr lang="en-US" sz="2000" dirty="0"/>
              <a:t>Design Commission 			July 24, Oct 18</a:t>
            </a: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endParaRPr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287851-453C-4796-BD79-FD7CC2F2165A}"/>
              </a:ext>
            </a:extLst>
          </p:cNvPr>
          <p:cNvSpPr/>
          <p:nvPr/>
        </p:nvSpPr>
        <p:spPr>
          <a:xfrm>
            <a:off x="358742" y="1651018"/>
            <a:ext cx="4343400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buClr>
                <a:schemeClr val="accent1"/>
              </a:buClr>
              <a:buSzPts val="2800"/>
            </a:pPr>
            <a:r>
              <a:rPr lang="en-US" sz="1000" dirty="0"/>
              <a:t>Jose Gonzalez, Milagro Theatre	</a:t>
            </a:r>
          </a:p>
          <a:p>
            <a:pPr lvl="0">
              <a:spcBef>
                <a:spcPts val="300"/>
              </a:spcBef>
              <a:buClr>
                <a:schemeClr val="accent1"/>
              </a:buClr>
              <a:buSzPts val="2800"/>
            </a:pPr>
            <a:r>
              <a:rPr lang="en-US" sz="1000" dirty="0"/>
              <a:t>Ian Williams , Business owner in Old Town</a:t>
            </a:r>
          </a:p>
          <a:p>
            <a:pPr lvl="0">
              <a:spcBef>
                <a:spcPts val="300"/>
              </a:spcBef>
              <a:buClr>
                <a:schemeClr val="accent1"/>
              </a:buClr>
              <a:buSzPts val="2800"/>
            </a:pPr>
            <a:r>
              <a:rPr lang="en-US" sz="1000" dirty="0"/>
              <a:t>Brett Horner &amp; Tate White, Portland Parks and Recreation	</a:t>
            </a:r>
          </a:p>
          <a:p>
            <a:pPr lvl="0">
              <a:spcBef>
                <a:spcPts val="300"/>
              </a:spcBef>
              <a:buClr>
                <a:schemeClr val="accent1"/>
              </a:buClr>
              <a:buSzPts val="2800"/>
            </a:pPr>
            <a:r>
              <a:rPr lang="en-US" sz="1000" dirty="0"/>
              <a:t>Rick </a:t>
            </a:r>
            <a:r>
              <a:rPr lang="en-US" sz="1000" dirty="0" err="1"/>
              <a:t>Turoczy</a:t>
            </a:r>
            <a:r>
              <a:rPr lang="en-US" sz="1000" dirty="0"/>
              <a:t>, Portland Incubator Experiment</a:t>
            </a:r>
          </a:p>
          <a:p>
            <a:pPr lvl="0">
              <a:spcBef>
                <a:spcPts val="300"/>
              </a:spcBef>
              <a:buClr>
                <a:schemeClr val="accent1"/>
              </a:buClr>
              <a:buSzPts val="2800"/>
            </a:pPr>
            <a:r>
              <a:rPr lang="en-US" sz="1000" dirty="0"/>
              <a:t>George </a:t>
            </a:r>
            <a:r>
              <a:rPr lang="en-US" sz="1000" dirty="0" err="1"/>
              <a:t>Devendorf</a:t>
            </a:r>
            <a:r>
              <a:rPr lang="en-US" sz="1000" dirty="0"/>
              <a:t>, Transition Projects</a:t>
            </a:r>
          </a:p>
          <a:p>
            <a:pPr lvl="0">
              <a:spcBef>
                <a:spcPts val="300"/>
              </a:spcBef>
              <a:buClr>
                <a:schemeClr val="accent1"/>
              </a:buClr>
              <a:buSzPts val="2800"/>
            </a:pPr>
            <a:r>
              <a:rPr lang="en-US" sz="1000" dirty="0" err="1"/>
              <a:t>Gerik</a:t>
            </a:r>
            <a:r>
              <a:rPr lang="en-US" sz="1000" dirty="0"/>
              <a:t> </a:t>
            </a:r>
            <a:r>
              <a:rPr lang="en-US" sz="1000" dirty="0" err="1"/>
              <a:t>Kransky</a:t>
            </a:r>
            <a:r>
              <a:rPr lang="en-US" sz="1000" dirty="0"/>
              <a:t>, Street Trust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2DF85C-88CC-43C0-8725-5593E64D0707}"/>
              </a:ext>
            </a:extLst>
          </p:cNvPr>
          <p:cNvSpPr/>
          <p:nvPr/>
        </p:nvSpPr>
        <p:spPr>
          <a:xfrm>
            <a:off x="4854542" y="1651018"/>
            <a:ext cx="4762500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buClr>
                <a:schemeClr val="accent1"/>
              </a:buClr>
              <a:buSzPts val="2800"/>
            </a:pPr>
            <a:r>
              <a:rPr lang="en-US" sz="1000" dirty="0"/>
              <a:t>Mauricio Leclerc &amp; </a:t>
            </a:r>
            <a:r>
              <a:rPr lang="en-US" sz="1000" dirty="0" err="1"/>
              <a:t>Zef</a:t>
            </a:r>
            <a:r>
              <a:rPr lang="en-US" sz="1000" dirty="0"/>
              <a:t> Wagner, PBOT</a:t>
            </a:r>
          </a:p>
          <a:p>
            <a:pPr lvl="0">
              <a:spcBef>
                <a:spcPts val="300"/>
              </a:spcBef>
              <a:buClr>
                <a:schemeClr val="accent1"/>
              </a:buClr>
              <a:buSzPts val="2800"/>
            </a:pPr>
            <a:r>
              <a:rPr lang="en-US" sz="1000" dirty="0"/>
              <a:t>Candace Kita,. APANO	</a:t>
            </a:r>
          </a:p>
          <a:p>
            <a:pPr lvl="0">
              <a:spcBef>
                <a:spcPts val="300"/>
              </a:spcBef>
              <a:buClr>
                <a:schemeClr val="accent1"/>
              </a:buClr>
              <a:buSzPts val="2800"/>
            </a:pPr>
            <a:r>
              <a:rPr lang="en-US" sz="1000" dirty="0"/>
              <a:t>Elaine Friesen-Strang, AARP				</a:t>
            </a:r>
          </a:p>
          <a:p>
            <a:pPr lvl="0">
              <a:spcBef>
                <a:spcPts val="300"/>
              </a:spcBef>
              <a:buClr>
                <a:schemeClr val="accent1"/>
              </a:buClr>
              <a:buSzPts val="2800"/>
            </a:pPr>
            <a:r>
              <a:rPr lang="en-US" sz="1000" dirty="0"/>
              <a:t>Vivian Satterfield, OPAL Environmental</a:t>
            </a:r>
          </a:p>
          <a:p>
            <a:pPr lvl="0">
              <a:spcBef>
                <a:spcPts val="300"/>
              </a:spcBef>
              <a:buClr>
                <a:schemeClr val="accent1"/>
              </a:buClr>
              <a:buSzPts val="2800"/>
            </a:pPr>
            <a:r>
              <a:rPr lang="en-US" sz="1000" dirty="0"/>
              <a:t>Michael </a:t>
            </a:r>
            <a:r>
              <a:rPr lang="en-US" sz="1000" dirty="0" err="1"/>
              <a:t>Szporluk</a:t>
            </a:r>
            <a:r>
              <a:rPr lang="en-US" sz="1000" dirty="0"/>
              <a:t>, Consultant advocating for people with disabilities</a:t>
            </a:r>
          </a:p>
          <a:p>
            <a:pPr lvl="0">
              <a:spcBef>
                <a:spcPts val="300"/>
              </a:spcBef>
              <a:buClr>
                <a:schemeClr val="accent1"/>
              </a:buClr>
              <a:buSzPts val="2800"/>
            </a:pPr>
            <a:r>
              <a:rPr lang="en-US" sz="1000" dirty="0"/>
              <a:t>Shea Flaherty, Hacienda CDC, Mercado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AF59EA-8006-4E78-BF5F-12102BAD8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0"/>
          <a:stretch/>
        </p:blipFill>
        <p:spPr>
          <a:xfrm>
            <a:off x="3801437" y="4758408"/>
            <a:ext cx="5342563" cy="2139632"/>
          </a:xfrm>
          <a:prstGeom prst="rect">
            <a:avLst/>
          </a:prstGeom>
          <a:ln w="1905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E72A2A-E5FC-4E59-B5D8-E921AD6D73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0"/>
          <a:stretch/>
        </p:blipFill>
        <p:spPr>
          <a:xfrm>
            <a:off x="-1" y="4759276"/>
            <a:ext cx="3736551" cy="20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18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/>
          </a:blip>
          <a:srcRect t="-9260" b="9259"/>
          <a:stretch/>
        </p:blipFill>
        <p:spPr>
          <a:xfrm>
            <a:off x="5629939" y="-8288"/>
            <a:ext cx="3514061" cy="20499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3;p20">
            <a:extLst>
              <a:ext uri="{FF2B5EF4-FFF2-40B4-BE49-F238E27FC236}">
                <a16:creationId xmlns:a16="http://schemas.microsoft.com/office/drawing/2014/main" id="{CDA7E5FE-E835-4C91-8B43-89507192B646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" y="0"/>
            <a:ext cx="5629939" cy="6857999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89154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None/>
            </a:pPr>
            <a:endParaRPr lang="en-US" sz="1400" b="1" dirty="0"/>
          </a:p>
          <a:p>
            <a:pPr marL="89154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None/>
            </a:pPr>
            <a:endParaRPr lang="en-US" sz="1400" b="1" dirty="0"/>
          </a:p>
          <a:p>
            <a:pPr marL="89154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None/>
            </a:pPr>
            <a:endParaRPr lang="en-US" sz="1400" b="1" dirty="0"/>
          </a:p>
          <a:p>
            <a:pPr marL="89154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None/>
            </a:pPr>
            <a:endParaRPr lang="en-US" sz="1400" b="1" dirty="0"/>
          </a:p>
          <a:p>
            <a:pPr marL="89154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None/>
            </a:pPr>
            <a:r>
              <a:rPr lang="en-US" sz="1400" b="1" dirty="0"/>
              <a:t>ACCOUNTABLE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dirty="0"/>
              <a:t>Establish a </a:t>
            </a:r>
            <a:r>
              <a:rPr lang="en-US" sz="1400" b="1" dirty="0"/>
              <a:t>mission-driven</a:t>
            </a:r>
            <a:r>
              <a:rPr lang="en-US" sz="1400" dirty="0"/>
              <a:t> district </a:t>
            </a:r>
            <a:r>
              <a:rPr lang="en-US" sz="1400" b="1" dirty="0"/>
              <a:t>management organization</a:t>
            </a:r>
            <a:r>
              <a:rPr lang="en-US" sz="1400" dirty="0"/>
              <a:t>.</a:t>
            </a:r>
            <a:endParaRPr sz="1400" dirty="0"/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SzPts val="1800"/>
              <a:buFont typeface="Rubik"/>
              <a:buChar char="•"/>
            </a:pPr>
            <a:r>
              <a:rPr lang="en-US" sz="1400" b="1" dirty="0"/>
              <a:t>Embrace flexibilit</a:t>
            </a:r>
            <a:r>
              <a:rPr lang="en-US" sz="1400" dirty="0"/>
              <a:t>y and experimentation.</a:t>
            </a:r>
          </a:p>
          <a:p>
            <a:pPr marL="89154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None/>
            </a:pPr>
            <a:r>
              <a:rPr lang="en-US" sz="1400" b="1" dirty="0"/>
              <a:t>CONNECTED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dirty="0"/>
              <a:t>Contribute to the </a:t>
            </a:r>
            <a:r>
              <a:rPr lang="en-US" sz="1400" b="1" dirty="0"/>
              <a:t>Green Loop </a:t>
            </a:r>
            <a:r>
              <a:rPr lang="en-US" sz="1400" dirty="0"/>
              <a:t>through a series of connected public destinations. 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dirty="0"/>
              <a:t>Treat </a:t>
            </a:r>
            <a:r>
              <a:rPr lang="en-US" sz="1400" b="1" dirty="0"/>
              <a:t>streets and paths as places for people </a:t>
            </a:r>
            <a:r>
              <a:rPr lang="en-US" sz="1400" dirty="0"/>
              <a:t>to linger and gather. 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SzPts val="1800"/>
              <a:buFont typeface="Rubik"/>
              <a:buChar char="•"/>
            </a:pPr>
            <a:r>
              <a:rPr lang="en-US" sz="1400" b="1" dirty="0"/>
              <a:t>Break up the standard Portland grid </a:t>
            </a:r>
            <a:r>
              <a:rPr lang="en-US" sz="1400" dirty="0"/>
              <a:t>to create a distinctive space.</a:t>
            </a:r>
          </a:p>
          <a:p>
            <a:pPr marL="89154" indent="0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None/>
            </a:pPr>
            <a:r>
              <a:rPr lang="en-US" sz="1400" b="1" dirty="0"/>
              <a:t>EQUITABLE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dirty="0"/>
              <a:t>Create new </a:t>
            </a:r>
            <a:r>
              <a:rPr lang="en-US" sz="1400" b="1" dirty="0"/>
              <a:t>civic space </a:t>
            </a:r>
            <a:r>
              <a:rPr lang="en-US" sz="1400" dirty="0"/>
              <a:t>with citywide and multi-cultural appeal.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dirty="0"/>
              <a:t>Foster a </a:t>
            </a:r>
            <a:r>
              <a:rPr lang="en-US" sz="1400" b="1" dirty="0"/>
              <a:t>retail mix and public realm </a:t>
            </a:r>
            <a:r>
              <a:rPr lang="en-US" sz="1400" dirty="0"/>
              <a:t>that reflects the range of incomes, household types, and other needs of new residents.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b="1" dirty="0"/>
              <a:t>Balance the needs </a:t>
            </a:r>
            <a:r>
              <a:rPr lang="en-US" sz="1400" dirty="0"/>
              <a:t>of people experiencing </a:t>
            </a:r>
            <a:r>
              <a:rPr lang="en-US" sz="1400" b="1" dirty="0"/>
              <a:t>homelessness </a:t>
            </a:r>
            <a:r>
              <a:rPr lang="en-US" sz="1400" dirty="0"/>
              <a:t>&amp; other users.</a:t>
            </a:r>
          </a:p>
          <a:p>
            <a:pPr marL="342900" indent="-253746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SzPts val="1800"/>
              <a:buFont typeface="Rubik"/>
              <a:buChar char="•"/>
            </a:pPr>
            <a:r>
              <a:rPr lang="en-US" sz="1400" dirty="0"/>
              <a:t>Pursue </a:t>
            </a:r>
            <a:r>
              <a:rPr lang="en-US" sz="1400" b="1" dirty="0"/>
              <a:t>alternative security strategies</a:t>
            </a:r>
            <a:r>
              <a:rPr lang="en-US" sz="1400" dirty="0"/>
              <a:t>, working with vulnerable communities.</a:t>
            </a:r>
          </a:p>
        </p:txBody>
      </p:sp>
      <p:pic>
        <p:nvPicPr>
          <p:cNvPr id="7" name="Google Shape;143;p21">
            <a:extLst>
              <a:ext uri="{FF2B5EF4-FFF2-40B4-BE49-F238E27FC236}">
                <a16:creationId xmlns:a16="http://schemas.microsoft.com/office/drawing/2014/main" id="{2B7DBB82-9C70-4DD7-AF8F-BEB454834B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961" r="15636" b="10165"/>
          <a:stretch/>
        </p:blipFill>
        <p:spPr>
          <a:xfrm>
            <a:off x="5629941" y="2303950"/>
            <a:ext cx="3514060" cy="23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4;p22">
            <a:extLst>
              <a:ext uri="{FF2B5EF4-FFF2-40B4-BE49-F238E27FC236}">
                <a16:creationId xmlns:a16="http://schemas.microsoft.com/office/drawing/2014/main" id="{11E1D967-C909-4029-9BF0-67B95580190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201" t="6513" b="10409"/>
          <a:stretch/>
        </p:blipFill>
        <p:spPr>
          <a:xfrm>
            <a:off x="5629940" y="4977148"/>
            <a:ext cx="3514059" cy="1874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531C324B-4243-4870-A04F-C54B3A925BC0}"/>
              </a:ext>
            </a:extLst>
          </p:cNvPr>
          <p:cNvSpPr txBox="1">
            <a:spLocks/>
          </p:cNvSpPr>
          <p:nvPr/>
        </p:nvSpPr>
        <p:spPr>
          <a:xfrm>
            <a:off x="0" y="134911"/>
            <a:ext cx="5629938" cy="514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450"/>
              </a:spcBef>
              <a:defRPr/>
            </a:pPr>
            <a:r>
              <a:rPr lang="en-US" sz="4000" b="1" spc="-45" dirty="0">
                <a:solidFill>
                  <a:schemeClr val="accent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HIGH LEVEL FEEDBACK </a:t>
            </a:r>
          </a:p>
        </p:txBody>
      </p:sp>
    </p:spTree>
    <p:extLst>
      <p:ext uri="{BB962C8B-B14F-4D97-AF65-F5344CB8AC3E}">
        <p14:creationId xmlns:p14="http://schemas.microsoft.com/office/powerpoint/2010/main" val="3621516021"/>
      </p:ext>
    </p:extLst>
  </p:cSld>
  <p:clrMapOvr>
    <a:masterClrMapping/>
  </p:clrMapOvr>
</p:sld>
</file>

<file path=ppt/theme/theme1.xml><?xml version="1.0" encoding="utf-8"?>
<a:theme xmlns:a="http://schemas.openxmlformats.org/drawingml/2006/main" name="Photo and Text Slides">
  <a:themeElements>
    <a:clrScheme name="Broadway Corridor">
      <a:dk1>
        <a:srgbClr val="383A35"/>
      </a:dk1>
      <a:lt1>
        <a:srgbClr val="FFFFFF"/>
      </a:lt1>
      <a:dk2>
        <a:srgbClr val="CBC5B6"/>
      </a:dk2>
      <a:lt2>
        <a:srgbClr val="383A35"/>
      </a:lt2>
      <a:accent1>
        <a:srgbClr val="F56600"/>
      </a:accent1>
      <a:accent2>
        <a:srgbClr val="FF2A1E"/>
      </a:accent2>
      <a:accent3>
        <a:srgbClr val="84C200"/>
      </a:accent3>
      <a:accent4>
        <a:srgbClr val="F7C405"/>
      </a:accent4>
      <a:accent5>
        <a:srgbClr val="00B7BD"/>
      </a:accent5>
      <a:accent6>
        <a:srgbClr val="70AD47"/>
      </a:accent6>
      <a:hlink>
        <a:srgbClr val="838DC8"/>
      </a:hlink>
      <a:folHlink>
        <a:srgbClr val="F285A3"/>
      </a:folHlink>
    </a:clrScheme>
    <a:fontScheme name="Broadway Corridor">
      <a:majorFont>
        <a:latin typeface="Rubik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and Dividers">
  <a:themeElements>
    <a:clrScheme name="Broadway Corridor">
      <a:dk1>
        <a:srgbClr val="383A35"/>
      </a:dk1>
      <a:lt1>
        <a:srgbClr val="FFFFFF"/>
      </a:lt1>
      <a:dk2>
        <a:srgbClr val="CBC5B6"/>
      </a:dk2>
      <a:lt2>
        <a:srgbClr val="383A35"/>
      </a:lt2>
      <a:accent1>
        <a:srgbClr val="F56600"/>
      </a:accent1>
      <a:accent2>
        <a:srgbClr val="FF2A1E"/>
      </a:accent2>
      <a:accent3>
        <a:srgbClr val="84C200"/>
      </a:accent3>
      <a:accent4>
        <a:srgbClr val="F7C405"/>
      </a:accent4>
      <a:accent5>
        <a:srgbClr val="00B7BD"/>
      </a:accent5>
      <a:accent6>
        <a:srgbClr val="70AD47"/>
      </a:accent6>
      <a:hlink>
        <a:srgbClr val="838DC8"/>
      </a:hlink>
      <a:folHlink>
        <a:srgbClr val="F285A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ssets">
  <a:themeElements>
    <a:clrScheme name="Broadway Corridor">
      <a:dk1>
        <a:srgbClr val="383A35"/>
      </a:dk1>
      <a:lt1>
        <a:srgbClr val="FFFFFF"/>
      </a:lt1>
      <a:dk2>
        <a:srgbClr val="CBC5B6"/>
      </a:dk2>
      <a:lt2>
        <a:srgbClr val="383A35"/>
      </a:lt2>
      <a:accent1>
        <a:srgbClr val="F56600"/>
      </a:accent1>
      <a:accent2>
        <a:srgbClr val="FF2A1E"/>
      </a:accent2>
      <a:accent3>
        <a:srgbClr val="84C200"/>
      </a:accent3>
      <a:accent4>
        <a:srgbClr val="F7C405"/>
      </a:accent4>
      <a:accent5>
        <a:srgbClr val="00B7BD"/>
      </a:accent5>
      <a:accent6>
        <a:srgbClr val="70AD47"/>
      </a:accent6>
      <a:hlink>
        <a:srgbClr val="838DC8"/>
      </a:hlink>
      <a:folHlink>
        <a:srgbClr val="F285A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1803</Words>
  <Application>Microsoft Office PowerPoint</Application>
  <PresentationFormat>On-screen Show (4:3)</PresentationFormat>
  <Paragraphs>565</Paragraphs>
  <Slides>49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Montserrat</vt:lpstr>
      <vt:lpstr>Montserrat Black</vt:lpstr>
      <vt:lpstr>Calibri</vt:lpstr>
      <vt:lpstr>Rubik</vt:lpstr>
      <vt:lpstr>Courier New</vt:lpstr>
      <vt:lpstr>Arial</vt:lpstr>
      <vt:lpstr>Franklin Gothic Book</vt:lpstr>
      <vt:lpstr>Montserrat SemiBold</vt:lpstr>
      <vt:lpstr>Photo and Text Slides</vt:lpstr>
      <vt:lpstr>Title and Dividers</vt:lpstr>
      <vt:lpstr>Assets</vt:lpstr>
      <vt:lpstr>Design Commission Briefing #2</vt:lpstr>
      <vt:lpstr>AGENDA OVERVIEW</vt:lpstr>
      <vt:lpstr>Where We’ve Been and Where We’re Going</vt:lpstr>
      <vt:lpstr>PowerPoint Presentation</vt:lpstr>
      <vt:lpstr>Where We’ve Been, Where We’re Going</vt:lpstr>
      <vt:lpstr>PowerPoint Presentation</vt:lpstr>
      <vt:lpstr>Placemaking Vision</vt:lpstr>
      <vt:lpstr>WHO WE’VE HEARD FROM</vt:lpstr>
      <vt:lpstr>PowerPoint Presentation</vt:lpstr>
      <vt:lpstr>PowerPoint Presentation</vt:lpstr>
      <vt:lpstr>PowerPoint Presentation</vt:lpstr>
      <vt:lpstr>Preliminary Concepts</vt:lpstr>
      <vt:lpstr>DEVELOPMENT PLANNING</vt:lpstr>
      <vt:lpstr>PowerPoint Presentation</vt:lpstr>
      <vt:lpstr>PowerPoint Presentation</vt:lpstr>
      <vt:lpstr>2015 FRAMEWORK PLAN</vt:lpstr>
      <vt:lpstr>DEVELOPMENT PLANNING</vt:lpstr>
      <vt:lpstr>PowerPoint Presentation</vt:lpstr>
      <vt:lpstr>GUIDELINES TO THEMES</vt:lpstr>
      <vt:lpstr>GUILDLINES TO THEMES</vt:lpstr>
      <vt:lpstr>THEMES TO CONCEPTS</vt:lpstr>
      <vt:lpstr>THEMES TO CONCEPTS</vt:lpstr>
      <vt:lpstr>THEMES TO CONCEPTS</vt:lpstr>
      <vt:lpstr>NEIGHBORHOOD &amp; CONTEXT</vt:lpstr>
      <vt:lpstr>VARIATIONS TESTED</vt:lpstr>
      <vt:lpstr>VARIATIONS TESTED</vt:lpstr>
      <vt:lpstr>VARIATIONS TESTED</vt:lpstr>
      <vt:lpstr>PLAY</vt:lpstr>
      <vt:lpstr>PLAY</vt:lpstr>
      <vt:lpstr>PLAY</vt:lpstr>
      <vt:lpstr>PLAY</vt:lpstr>
      <vt:lpstr>NATURE</vt:lpstr>
      <vt:lpstr>NATURE</vt:lpstr>
      <vt:lpstr>NATURE</vt:lpstr>
      <vt:lpstr>NATURE</vt:lpstr>
      <vt:lpstr>DISCOVERY</vt:lpstr>
      <vt:lpstr>DISCOVERY</vt:lpstr>
      <vt:lpstr>DISCOVERY</vt:lpstr>
      <vt:lpstr>DISCOVERY</vt:lpstr>
      <vt:lpstr>Feedback to Date </vt:lpstr>
      <vt:lpstr>WHAT WE’VE HEARD…</vt:lpstr>
      <vt:lpstr>WHAT WE’VE HEARD…</vt:lpstr>
      <vt:lpstr>WHAT WE’VE HEARD…</vt:lpstr>
      <vt:lpstr>WHAT WE’VE HEARD…</vt:lpstr>
      <vt:lpstr>WHAT WE’VE HEARD…</vt:lpstr>
      <vt:lpstr>MASTER PLAN INPUT</vt:lpstr>
      <vt:lpstr>Next Steps</vt:lpstr>
      <vt:lpstr>PowerPoint Presentation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2017-11-20T23:53:12Z</dcterms:created>
  <dcterms:modified xsi:type="dcterms:W3CDTF">2018-10-18T22:25:51Z</dcterms:modified>
</cp:coreProperties>
</file>