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0" r:id="rId5"/>
    <p:sldMasterId id="2147483652" r:id="rId6"/>
    <p:sldMasterId id="2147483654" r:id="rId7"/>
    <p:sldMasterId id="2147483656" r:id="rId8"/>
    <p:sldMasterId id="2147483658" r:id="rId9"/>
    <p:sldMasterId id="2147483723" r:id="rId10"/>
  </p:sldMasterIdLst>
  <p:notesMasterIdLst>
    <p:notesMasterId r:id="rId25"/>
  </p:notesMasterIdLst>
  <p:handoutMasterIdLst>
    <p:handoutMasterId r:id="rId26"/>
  </p:handoutMasterIdLst>
  <p:sldIdLst>
    <p:sldId id="256" r:id="rId11"/>
    <p:sldId id="301" r:id="rId12"/>
    <p:sldId id="263" r:id="rId13"/>
    <p:sldId id="269" r:id="rId14"/>
    <p:sldId id="270" r:id="rId15"/>
    <p:sldId id="291" r:id="rId16"/>
    <p:sldId id="296" r:id="rId17"/>
    <p:sldId id="274" r:id="rId18"/>
    <p:sldId id="297" r:id="rId19"/>
    <p:sldId id="302" r:id="rId20"/>
    <p:sldId id="281" r:id="rId21"/>
    <p:sldId id="282" r:id="rId22"/>
    <p:sldId id="283" r:id="rId23"/>
    <p:sldId id="289"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68C"/>
    <a:srgbClr val="BAA07F"/>
    <a:srgbClr val="D5C6B2"/>
    <a:srgbClr val="CCD5DE"/>
    <a:srgbClr val="E58E1A"/>
    <a:srgbClr val="754200"/>
    <a:srgbClr val="012B5C"/>
    <a:srgbClr val="3355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58011" autoAdjust="0"/>
  </p:normalViewPr>
  <p:slideViewPr>
    <p:cSldViewPr snapToGrid="0">
      <p:cViewPr varScale="1">
        <p:scale>
          <a:sx n="62" d="100"/>
          <a:sy n="62" d="100"/>
        </p:scale>
        <p:origin x="1416"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772861993166437E-2"/>
          <c:y val="0.10376364804110469"/>
          <c:w val="0.93722713800683355"/>
          <c:h val="0.8438533622603533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16-42B3-A3A2-FF87228B34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316-42B3-A3A2-FF87228B34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16-42B3-A3A2-FF87228B342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316-42B3-A3A2-FF87228B342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316-42B3-A3A2-FF87228B3423}"/>
              </c:ext>
            </c:extLst>
          </c:dPt>
          <c:dLbls>
            <c:dLbl>
              <c:idx val="0"/>
              <c:layout>
                <c:manualLayout>
                  <c:x val="-2.5798208389725578E-2"/>
                  <c:y val="1.586272814164126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16-42B3-A3A2-FF87228B3423}"/>
                </c:ext>
              </c:extLst>
            </c:dLbl>
            <c:dLbl>
              <c:idx val="1"/>
              <c:layout>
                <c:manualLayout>
                  <c:x val="1.3749818017114488E-4"/>
                  <c:y val="2.127551975078260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16-42B3-A3A2-FF87228B3423}"/>
                </c:ext>
              </c:extLst>
            </c:dLbl>
            <c:dLbl>
              <c:idx val="2"/>
              <c:layout>
                <c:manualLayout>
                  <c:x val="-2.5472211887391804E-2"/>
                  <c:y val="3.530654043967048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16-42B3-A3A2-FF87228B342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Sheet1!$A$4:$A$8</c:f>
              <c:strCache>
                <c:ptCount val="5"/>
                <c:pt idx="0">
                  <c:v>Residential, Commercial, Industrial</c:v>
                </c:pt>
                <c:pt idx="1">
                  <c:v>Commercial marine vessels</c:v>
                </c:pt>
                <c:pt idx="2">
                  <c:v>Rail</c:v>
                </c:pt>
                <c:pt idx="3">
                  <c:v>On road heavy duty vehicles</c:v>
                </c:pt>
                <c:pt idx="4">
                  <c:v>Non-road equipment</c:v>
                </c:pt>
              </c:strCache>
            </c:strRef>
          </c:cat>
          <c:val>
            <c:numRef>
              <c:f>Sheet1!$B$4:$B$8</c:f>
              <c:numCache>
                <c:formatCode>0%</c:formatCode>
                <c:ptCount val="5"/>
                <c:pt idx="0">
                  <c:v>0.1</c:v>
                </c:pt>
                <c:pt idx="1">
                  <c:v>0.02</c:v>
                </c:pt>
                <c:pt idx="2">
                  <c:v>7.0000000000000007E-2</c:v>
                </c:pt>
                <c:pt idx="3">
                  <c:v>0.16</c:v>
                </c:pt>
                <c:pt idx="4">
                  <c:v>0.65</c:v>
                </c:pt>
              </c:numCache>
            </c:numRef>
          </c:val>
          <c:extLst>
            <c:ext xmlns:c16="http://schemas.microsoft.com/office/drawing/2014/chart" uri="{C3380CC4-5D6E-409C-BE32-E72D297353CC}">
              <c16:uniqueId val="{0000000A-C316-42B3-A3A2-FF87228B3423}"/>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rawings/drawing1.xml><?xml version="1.0" encoding="utf-8"?>
<c:userShapes xmlns:c="http://schemas.openxmlformats.org/drawingml/2006/chart">
  <cdr:relSizeAnchor xmlns:cdr="http://schemas.openxmlformats.org/drawingml/2006/chartDrawing">
    <cdr:from>
      <cdr:x>0.77831</cdr:x>
      <cdr:y>0.29681</cdr:y>
    </cdr:from>
    <cdr:to>
      <cdr:x>0.86711</cdr:x>
      <cdr:y>0.41982</cdr:y>
    </cdr:to>
    <cdr:pic>
      <cdr:nvPicPr>
        <cdr:cNvPr id="3" name="Graphic 2" descr="Train">
          <a:extLst xmlns:a="http://schemas.openxmlformats.org/drawingml/2006/main">
            <a:ext uri="{FF2B5EF4-FFF2-40B4-BE49-F238E27FC236}">
              <a16:creationId xmlns:a16="http://schemas.microsoft.com/office/drawing/2014/main" id="{655268FD-0A56-4280-957F-51D6E3905E6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464215" y="1467285"/>
          <a:ext cx="395246" cy="608097"/>
        </a:xfrm>
        <a:prstGeom xmlns:a="http://schemas.openxmlformats.org/drawingml/2006/main" prst="rect">
          <a:avLst/>
        </a:prstGeom>
      </cdr:spPr>
    </cdr:pic>
  </cdr:relSizeAnchor>
  <cdr:relSizeAnchor xmlns:cdr="http://schemas.openxmlformats.org/drawingml/2006/chartDrawing">
    <cdr:from>
      <cdr:x>0.27071</cdr:x>
      <cdr:y>0.41032</cdr:y>
    </cdr:from>
    <cdr:to>
      <cdr:x>0.40423</cdr:x>
      <cdr:y>0.59529</cdr:y>
    </cdr:to>
    <cdr:pic>
      <cdr:nvPicPr>
        <cdr:cNvPr id="5" name="Graphic 4" descr="Excavator">
          <a:extLst xmlns:a="http://schemas.openxmlformats.org/drawingml/2006/main">
            <a:ext uri="{FF2B5EF4-FFF2-40B4-BE49-F238E27FC236}">
              <a16:creationId xmlns:a16="http://schemas.microsoft.com/office/drawing/2014/main" id="{FC2B2237-000F-4F77-B27E-A7496EE47AC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xmlns:a="http://schemas.openxmlformats.org/drawingml/2006/main">
          <a:fillRect/>
        </a:stretch>
      </cdr:blipFill>
      <cdr:spPr>
        <a:xfrm xmlns:a="http://schemas.openxmlformats.org/drawingml/2006/main">
          <a:off x="1204915" y="2028408"/>
          <a:ext cx="594293" cy="914395"/>
        </a:xfrm>
        <a:prstGeom xmlns:a="http://schemas.openxmlformats.org/drawingml/2006/main" prst="rect">
          <a:avLst/>
        </a:prstGeom>
      </cdr:spPr>
    </cdr:pic>
  </cdr:relSizeAnchor>
  <cdr:relSizeAnchor xmlns:cdr="http://schemas.openxmlformats.org/drawingml/2006/chartDrawing">
    <cdr:from>
      <cdr:x>0.33621</cdr:x>
      <cdr:y>0.18405</cdr:y>
    </cdr:from>
    <cdr:to>
      <cdr:x>0.44462</cdr:x>
      <cdr:y>0.36902</cdr:y>
    </cdr:to>
    <cdr:pic>
      <cdr:nvPicPr>
        <cdr:cNvPr id="7" name="Graphic 6" descr="Cement truck">
          <a:extLst xmlns:a="http://schemas.openxmlformats.org/drawingml/2006/main">
            <a:ext uri="{FF2B5EF4-FFF2-40B4-BE49-F238E27FC236}">
              <a16:creationId xmlns:a16="http://schemas.microsoft.com/office/drawing/2014/main" id="{FBDA1527-708E-452C-98CC-8CD04A0B212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xmlns:a="http://schemas.openxmlformats.org/drawingml/2006/main">
          <a:fillRect/>
        </a:stretch>
      </cdr:blipFill>
      <cdr:spPr>
        <a:xfrm xmlns:a="http://schemas.openxmlformats.org/drawingml/2006/main">
          <a:off x="1496438" y="909867"/>
          <a:ext cx="482547" cy="914394"/>
        </a:xfrm>
        <a:prstGeom xmlns:a="http://schemas.openxmlformats.org/drawingml/2006/main" prst="rect">
          <a:avLst/>
        </a:prstGeom>
      </cdr:spPr>
    </cdr:pic>
  </cdr:relSizeAnchor>
  <cdr:relSizeAnchor xmlns:cdr="http://schemas.openxmlformats.org/drawingml/2006/chartDrawing">
    <cdr:from>
      <cdr:x>0.43848</cdr:x>
      <cdr:y>0.63827</cdr:y>
    </cdr:from>
    <cdr:to>
      <cdr:x>0.572</cdr:x>
      <cdr:y>0.82324</cdr:y>
    </cdr:to>
    <cdr:pic>
      <cdr:nvPicPr>
        <cdr:cNvPr id="9" name="Graphic 8" descr="Bulldozer">
          <a:extLst xmlns:a="http://schemas.openxmlformats.org/drawingml/2006/main">
            <a:ext uri="{FF2B5EF4-FFF2-40B4-BE49-F238E27FC236}">
              <a16:creationId xmlns:a16="http://schemas.microsoft.com/office/drawing/2014/main" id="{98DC510E-9976-4F08-A37B-357958267F1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xmlns:a="http://schemas.openxmlformats.org/drawingml/2006/main">
          <a:fillRect/>
        </a:stretch>
      </cdr:blipFill>
      <cdr:spPr>
        <a:xfrm xmlns:a="http://schemas.openxmlformats.org/drawingml/2006/main">
          <a:off x="1951675" y="3155269"/>
          <a:ext cx="594293" cy="91439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8520A0-EF74-450D-9D26-8BD81A31F58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A08BA6E-5C58-47F6-A640-522EF01C1B2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913FEF8-9738-444B-845B-14629E54485E}" type="datetimeFigureOut">
              <a:rPr lang="en-US" smtClean="0"/>
              <a:pPr/>
              <a:t>9/18/2018</a:t>
            </a:fld>
            <a:endParaRPr lang="en-US" dirty="0"/>
          </a:p>
        </p:txBody>
      </p:sp>
      <p:sp>
        <p:nvSpPr>
          <p:cNvPr id="4" name="Footer Placeholder 3">
            <a:extLst>
              <a:ext uri="{FF2B5EF4-FFF2-40B4-BE49-F238E27FC236}">
                <a16:creationId xmlns:a16="http://schemas.microsoft.com/office/drawing/2014/main" id="{C24758DA-BE0C-4A04-B4D9-F6C65CB664E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51817E-FBCC-4FD9-B22D-16AC0C743F6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D113EC0-9958-40E5-BF9D-961F82485746}" type="slidenum">
              <a:rPr lang="en-US" smtClean="0"/>
              <a:pPr/>
              <a:t>‹#›</a:t>
            </a:fld>
            <a:endParaRPr lang="en-US" dirty="0"/>
          </a:p>
        </p:txBody>
      </p:sp>
    </p:spTree>
    <p:extLst>
      <p:ext uri="{BB962C8B-B14F-4D97-AF65-F5344CB8AC3E}">
        <p14:creationId xmlns:p14="http://schemas.microsoft.com/office/powerpoint/2010/main" val="578920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5BDB8C0-5ABB-4FEC-ACED-5D140852C55B}"/>
              </a:ext>
            </a:extLst>
          </p:cNvPr>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dirty="0"/>
          </a:p>
        </p:txBody>
      </p:sp>
      <p:sp>
        <p:nvSpPr>
          <p:cNvPr id="34819" name="Rectangle 3">
            <a:extLst>
              <a:ext uri="{FF2B5EF4-FFF2-40B4-BE49-F238E27FC236}">
                <a16:creationId xmlns:a16="http://schemas.microsoft.com/office/drawing/2014/main" id="{EB9244E3-6B5A-4846-93F3-A0694CB05048}"/>
              </a:ext>
            </a:extLst>
          </p:cNvPr>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dirty="0"/>
          </a:p>
        </p:txBody>
      </p:sp>
      <p:sp>
        <p:nvSpPr>
          <p:cNvPr id="34820" name="Rectangle 4">
            <a:extLst>
              <a:ext uri="{FF2B5EF4-FFF2-40B4-BE49-F238E27FC236}">
                <a16:creationId xmlns:a16="http://schemas.microsoft.com/office/drawing/2014/main" id="{C13B3380-5994-4997-998D-FE4729F2AA78}"/>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a:extLst>
              <a:ext uri="{FF2B5EF4-FFF2-40B4-BE49-F238E27FC236}">
                <a16:creationId xmlns:a16="http://schemas.microsoft.com/office/drawing/2014/main" id="{63CE3612-0EAF-46D4-8293-E60AE9D1696A}"/>
              </a:ext>
            </a:extLst>
          </p:cNvPr>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822" name="Rectangle 6">
            <a:extLst>
              <a:ext uri="{FF2B5EF4-FFF2-40B4-BE49-F238E27FC236}">
                <a16:creationId xmlns:a16="http://schemas.microsoft.com/office/drawing/2014/main" id="{8D1C0FEB-02F3-4B12-B760-E64C30498819}"/>
              </a:ext>
            </a:extLst>
          </p:cNvPr>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dirty="0"/>
          </a:p>
        </p:txBody>
      </p:sp>
      <p:sp>
        <p:nvSpPr>
          <p:cNvPr id="34823" name="Rectangle 7">
            <a:extLst>
              <a:ext uri="{FF2B5EF4-FFF2-40B4-BE49-F238E27FC236}">
                <a16:creationId xmlns:a16="http://schemas.microsoft.com/office/drawing/2014/main" id="{344EBFDB-B849-4C06-A00B-6FDFBDA87AD4}"/>
              </a:ext>
            </a:extLst>
          </p:cNvPr>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F9997C4E-97F6-4E19-833F-17DDD636A048}" type="slidenum">
              <a:rPr lang="en-US" altLang="en-US"/>
              <a:pPr/>
              <a:t>‹#›</a:t>
            </a:fld>
            <a:endParaRPr lang="en-US" altLang="en-US" dirty="0"/>
          </a:p>
        </p:txBody>
      </p:sp>
    </p:spTree>
    <p:extLst>
      <p:ext uri="{BB962C8B-B14F-4D97-AF65-F5344CB8AC3E}">
        <p14:creationId xmlns:p14="http://schemas.microsoft.com/office/powerpoint/2010/main" val="26510407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97C4E-97F6-4E19-833F-17DDD636A048}" type="slidenum">
              <a:rPr lang="en-US" altLang="en-US" smtClean="0"/>
              <a:pPr/>
              <a:t>1</a:t>
            </a:fld>
            <a:endParaRPr lang="en-US" altLang="en-US" dirty="0"/>
          </a:p>
        </p:txBody>
      </p:sp>
    </p:spTree>
    <p:extLst>
      <p:ext uri="{BB962C8B-B14F-4D97-AF65-F5344CB8AC3E}">
        <p14:creationId xmlns:p14="http://schemas.microsoft.com/office/powerpoint/2010/main" val="76154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spcBef>
                <a:spcPts val="0"/>
              </a:spcBef>
            </a:pPr>
            <a:endParaRPr dirty="0"/>
          </a:p>
        </p:txBody>
      </p:sp>
    </p:spTree>
    <p:extLst>
      <p:ext uri="{BB962C8B-B14F-4D97-AF65-F5344CB8AC3E}">
        <p14:creationId xmlns:p14="http://schemas.microsoft.com/office/powerpoint/2010/main" val="3201418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marL="228600" lvl="0" indent="-228600">
              <a:buFont typeface="+mj-lt"/>
              <a:buAutoNum type="arabicPeriod"/>
            </a:pPr>
            <a:r>
              <a:rPr lang="en-US" sz="1200" kern="1200" dirty="0">
                <a:solidFill>
                  <a:schemeClr val="tx1"/>
                </a:solidFill>
                <a:effectLst/>
                <a:latin typeface="Arial" panose="020B0604020202020204" pitchFamily="34" charset="0"/>
                <a:ea typeface="+mn-ea"/>
                <a:cs typeface="+mn-cs"/>
              </a:rPr>
              <a:t>MWESB Fund</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Certified firms doing business with Clean Diesel Policy agencies get access to funds for retrofitting their equipment.  Fund would sunset after X years.</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Funding comes from VW Settlement, Community Opportunities and Enhancements Program (COEP) funds, and/or General Fund.</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MWESB equipment survey underway in January to develop cost estimate for such a fund</a:t>
            </a:r>
          </a:p>
          <a:p>
            <a:pPr marL="228600" lvl="0" indent="-228600">
              <a:buFont typeface="+mj-lt"/>
              <a:buAutoNum type="arabicPeriod"/>
            </a:pPr>
            <a:r>
              <a:rPr lang="en-US" sz="1200" kern="1200" dirty="0">
                <a:solidFill>
                  <a:schemeClr val="tx1"/>
                </a:solidFill>
                <a:effectLst/>
                <a:latin typeface="Arial" panose="020B0604020202020204" pitchFamily="34" charset="0"/>
                <a:ea typeface="+mn-ea"/>
                <a:cs typeface="+mn-cs"/>
              </a:rPr>
              <a:t>VW Settlement</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Drawback: Making MWESB compliance contingent on this funding would open ourselves up to seriously undermining the effectiveness of the policy (if money is not available)</a:t>
            </a:r>
          </a:p>
          <a:p>
            <a:pPr>
              <a:spcBef>
                <a:spcPts val="0"/>
              </a:spcBef>
            </a:pPr>
            <a:endParaRPr dirty="0"/>
          </a:p>
        </p:txBody>
      </p:sp>
    </p:spTree>
    <p:extLst>
      <p:ext uri="{BB962C8B-B14F-4D97-AF65-F5344CB8AC3E}">
        <p14:creationId xmlns:p14="http://schemas.microsoft.com/office/powerpoint/2010/main" val="398039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marL="0" lvl="0" indent="0">
              <a:spcBef>
                <a:spcPts val="0"/>
              </a:spcBef>
              <a:buNone/>
            </a:pPr>
            <a:r>
              <a:rPr lang="en-US" b="0" dirty="0"/>
              <a:t>We know this will cost the City both time and financial resources, but </a:t>
            </a:r>
            <a:r>
              <a:rPr lang="en-US" sz="1200" b="0" kern="1200" dirty="0">
                <a:solidFill>
                  <a:schemeClr val="tx1"/>
                </a:solidFill>
                <a:latin typeface="Arial" panose="020B0604020202020204" pitchFamily="34" charset="0"/>
                <a:ea typeface="+mn-ea"/>
                <a:cs typeface="+mn-cs"/>
              </a:rPr>
              <a:t>reducing diesel particulate pollution in Multnomah County would yield approximately a 10:1 return in human health benefits per dollar invested in off-road engines, such as construction vehicles.  (according to the U.S. EPA’s Diesel Emissions Quantifier Health Module) </a:t>
            </a:r>
          </a:p>
          <a:p>
            <a:pPr marL="0" lvl="0" indent="0">
              <a:spcBef>
                <a:spcPts val="0"/>
              </a:spcBef>
              <a:buNone/>
            </a:pPr>
            <a:endParaRPr lang="en-US" sz="1200" b="0" kern="1200" dirty="0">
              <a:solidFill>
                <a:schemeClr val="tx1"/>
              </a:solidFill>
              <a:latin typeface="Arial" panose="020B0604020202020204" pitchFamily="34" charset="0"/>
              <a:ea typeface="+mn-ea"/>
              <a:cs typeface="+mn-cs"/>
            </a:endParaRPr>
          </a:p>
          <a:p>
            <a:pPr marL="0" lvl="0" indent="0">
              <a:spcBef>
                <a:spcPts val="0"/>
              </a:spcBef>
              <a:buNone/>
            </a:pPr>
            <a:r>
              <a:rPr lang="en-US" sz="1200" b="0" kern="1200" dirty="0">
                <a:solidFill>
                  <a:schemeClr val="tx1"/>
                </a:solidFill>
                <a:latin typeface="Arial" panose="020B0604020202020204" pitchFamily="34" charset="0"/>
                <a:ea typeface="+mn-ea"/>
                <a:cs typeface="+mn-cs"/>
              </a:rPr>
              <a:t>This is the right step for local government to take to protect the health of Portlanders and now is the right time for action.  </a:t>
            </a:r>
          </a:p>
          <a:p>
            <a:pPr marL="0" lvl="0" indent="0">
              <a:spcBef>
                <a:spcPts val="0"/>
              </a:spcBef>
              <a:buNone/>
            </a:pPr>
            <a:endParaRPr lang="en-US" sz="1200" kern="1200" dirty="0">
              <a:solidFill>
                <a:schemeClr val="tx1"/>
              </a:solidFill>
              <a:latin typeface="Arial" panose="020B0604020202020204" pitchFamily="34" charset="0"/>
              <a:ea typeface="+mn-ea"/>
              <a:cs typeface="+mn-cs"/>
            </a:endParaRPr>
          </a:p>
          <a:p>
            <a:pPr marL="0" lvl="0" indent="0">
              <a:spcBef>
                <a:spcPts val="0"/>
              </a:spcBef>
              <a:buNone/>
            </a:pPr>
            <a:endParaRPr lang="en-US" sz="12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115097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spcBef>
                <a:spcPts val="0"/>
              </a:spcBef>
            </a:pPr>
            <a:r>
              <a:rPr lang="en-US" altLang="en-US" dirty="0"/>
              <a:t>Jeanne to lead discussion on standards</a:t>
            </a:r>
          </a:p>
          <a:p>
            <a:pPr>
              <a:spcBef>
                <a:spcPts val="0"/>
              </a:spcBef>
            </a:pPr>
            <a:endParaRPr lang="en-US" altLang="en-US" dirty="0"/>
          </a:p>
          <a:p>
            <a:pPr>
              <a:spcBef>
                <a:spcPts val="0"/>
              </a:spcBef>
            </a:pPr>
            <a:r>
              <a:rPr lang="en-US" altLang="en-US" dirty="0"/>
              <a:t>– If we bring this policy to our Commission this year, is this something you can support? Can please </a:t>
            </a:r>
            <a:r>
              <a:rPr lang="en-US" sz="1200" kern="1200" dirty="0">
                <a:solidFill>
                  <a:schemeClr val="tx1"/>
                </a:solidFill>
                <a:effectLst/>
                <a:latin typeface="Arial" panose="020B0604020202020204" pitchFamily="34" charset="0"/>
                <a:ea typeface="+mn-ea"/>
                <a:cs typeface="+mn-cs"/>
              </a:rPr>
              <a:t>assign staff member to work with us, who can review and provide feedback on the draft? </a:t>
            </a:r>
          </a:p>
          <a:p>
            <a:pPr>
              <a:spcBef>
                <a:spcPts val="0"/>
              </a:spcBef>
            </a:pPr>
            <a:endParaRPr lang="en-US" sz="1200" kern="1200" dirty="0">
              <a:solidFill>
                <a:schemeClr val="tx1"/>
              </a:solidFill>
              <a:effectLst/>
              <a:latin typeface="Arial" panose="020B0604020202020204" pitchFamily="34" charset="0"/>
              <a:ea typeface="+mn-ea"/>
              <a:cs typeface="+mn-cs"/>
            </a:endParaRPr>
          </a:p>
          <a:p>
            <a:pPr>
              <a:spcBef>
                <a:spcPts val="0"/>
              </a:spcBef>
            </a:pPr>
            <a:r>
              <a:rPr lang="en-US" sz="1200" kern="1200" dirty="0">
                <a:solidFill>
                  <a:schemeClr val="tx1"/>
                </a:solidFill>
                <a:effectLst/>
                <a:latin typeface="Arial" panose="020B0604020202020204" pitchFamily="34" charset="0"/>
                <a:ea typeface="+mn-ea"/>
                <a:cs typeface="+mn-cs"/>
              </a:rPr>
              <a:t>Any questions or feedback on our proposal? </a:t>
            </a:r>
          </a:p>
          <a:p>
            <a:pPr>
              <a:spcBef>
                <a:spcPts val="0"/>
              </a:spcBef>
            </a:pPr>
            <a:endParaRPr lang="en-US" sz="1200" kern="1200" dirty="0">
              <a:solidFill>
                <a:schemeClr val="tx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92580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97C4E-97F6-4E19-833F-17DDD636A048}" type="slidenum">
              <a:rPr lang="en-US" altLang="en-US" smtClean="0"/>
              <a:pPr/>
              <a:t>3</a:t>
            </a:fld>
            <a:endParaRPr lang="en-US" altLang="en-US" dirty="0"/>
          </a:p>
        </p:txBody>
      </p:sp>
    </p:spTree>
    <p:extLst>
      <p:ext uri="{BB962C8B-B14F-4D97-AF65-F5344CB8AC3E}">
        <p14:creationId xmlns:p14="http://schemas.microsoft.com/office/powerpoint/2010/main" val="3866531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None/>
            </a:pPr>
            <a:r>
              <a:rPr lang="en-US" sz="1200" kern="1200" dirty="0">
                <a:solidFill>
                  <a:schemeClr val="tx1"/>
                </a:solidFill>
                <a:latin typeface="Arial" panose="020B0604020202020204" pitchFamily="34" charset="0"/>
                <a:ea typeface="+mn-ea"/>
                <a:cs typeface="+mn-cs"/>
              </a:rPr>
              <a:t>Diesel exhaust is a complex mixture</a:t>
            </a:r>
            <a:r>
              <a:rPr lang="en-US" sz="1200" kern="1200" baseline="0" dirty="0">
                <a:solidFill>
                  <a:schemeClr val="tx1"/>
                </a:solidFill>
                <a:latin typeface="Arial" panose="020B0604020202020204" pitchFamily="34" charset="0"/>
                <a:ea typeface="+mn-ea"/>
                <a:cs typeface="+mn-cs"/>
              </a:rPr>
              <a:t> of gases and particles. The public health concern comes primarily from the ultra fine particles emitted by diesel engines. These particles can be very small at 1 micrometer in diameter or about 100 times smaller than the width of human hair. This small size allows these particles to bypass the body’s natural defenses, penetrating deep into the lungs. Although these are aerosols, their small size permits them to pass through the lungs into the bloodstream. With diesel exhaust especially these particles are predominately carbon and other toxics in the air can adsorb on the particle and thus get transported throughout the body leading to a series of wide ranging health effects in the respiratory, cardiovascular and even the nervous system. </a:t>
            </a:r>
          </a:p>
          <a:p>
            <a:pPr marL="0" lvl="0" indent="0">
              <a:spcBef>
                <a:spcPts val="0"/>
              </a:spcBef>
              <a:buNone/>
            </a:pPr>
            <a:endParaRPr lang="en-US" sz="1200" b="1" kern="1200" baseline="0" dirty="0">
              <a:solidFill>
                <a:schemeClr val="tx1"/>
              </a:solidFill>
              <a:latin typeface="Arial" panose="020B0604020202020204" pitchFamily="34" charset="0"/>
              <a:ea typeface="+mn-ea"/>
              <a:cs typeface="+mn-cs"/>
            </a:endParaRPr>
          </a:p>
          <a:p>
            <a:pPr marL="0" lvl="0" indent="0">
              <a:spcBef>
                <a:spcPts val="0"/>
              </a:spcBef>
              <a:buNone/>
            </a:pPr>
            <a:r>
              <a:rPr lang="en-US" sz="1200" b="1" kern="1200" dirty="0">
                <a:solidFill>
                  <a:schemeClr val="tx1"/>
                </a:solidFill>
                <a:latin typeface="Arial" panose="020B0604020202020204" pitchFamily="34" charset="0"/>
                <a:ea typeface="+mn-ea"/>
                <a:cs typeface="+mn-cs"/>
              </a:rPr>
              <a:t>Diesel is a known human carcinogen</a:t>
            </a:r>
            <a:r>
              <a:rPr lang="en-US" sz="1200" kern="1200" dirty="0">
                <a:solidFill>
                  <a:schemeClr val="tx1"/>
                </a:solidFill>
                <a:latin typeface="Arial" panose="020B0604020202020204" pitchFamily="34" charset="0"/>
                <a:ea typeface="+mn-ea"/>
                <a:cs typeface="+mn-cs"/>
              </a:rPr>
              <a:t> as determined by the International Agency for Research on Cancer (IARC) typically expressed and lung and bladder cancers. Diesel particles are known to increase risk for heart attacks and are suspected as a</a:t>
            </a:r>
            <a:r>
              <a:rPr lang="en-US" sz="1200" kern="1200" baseline="0" dirty="0">
                <a:solidFill>
                  <a:schemeClr val="tx1"/>
                </a:solidFill>
                <a:latin typeface="Arial" panose="020B0604020202020204" pitchFamily="34" charset="0"/>
                <a:ea typeface="+mn-ea"/>
                <a:cs typeface="+mn-cs"/>
              </a:rPr>
              <a:t> causal factor in increasing risk for autism, impaired cognition and amyotrophic lateral sclerosis or ALS, commonly known as Lou Gehrig’s disease. </a:t>
            </a:r>
          </a:p>
          <a:p>
            <a:pPr marL="0" lvl="0" indent="0">
              <a:spcBef>
                <a:spcPts val="0"/>
              </a:spcBef>
              <a:buNone/>
            </a:pPr>
            <a:endParaRPr lang="en-US" sz="1200" kern="1200" baseline="0" dirty="0">
              <a:solidFill>
                <a:schemeClr val="tx1"/>
              </a:solidFill>
              <a:latin typeface="Arial" panose="020B0604020202020204" pitchFamily="34" charset="0"/>
              <a:ea typeface="+mn-ea"/>
              <a:cs typeface="+mn-cs"/>
            </a:endParaRPr>
          </a:p>
          <a:p>
            <a:pPr marL="0" lvl="0" indent="0">
              <a:spcBef>
                <a:spcPts val="0"/>
              </a:spcBef>
              <a:buNone/>
            </a:pPr>
            <a:r>
              <a:rPr lang="en-US" sz="1200" kern="1200" baseline="0" dirty="0">
                <a:solidFill>
                  <a:schemeClr val="tx1"/>
                </a:solidFill>
                <a:latin typeface="Arial" panose="020B0604020202020204" pitchFamily="34" charset="0"/>
                <a:ea typeface="+mn-ea"/>
                <a:cs typeface="+mn-cs"/>
              </a:rPr>
              <a:t>Children and elderly are especially vulnerable. Asthma incidence is a concern for children. While asthma is triggered by a number of sources, when the state of California charged its health assessment agency with determining the five most hazardous pollutants for children, diesel exhaust made the list for its role in asthma. Elderly are especially vulnerable to heart disease from episodic and long term exposure to diesel particulate.  </a:t>
            </a:r>
            <a:r>
              <a:rPr lang="en-US" sz="1200" kern="1200" dirty="0">
                <a:solidFill>
                  <a:schemeClr val="tx1"/>
                </a:solidFill>
                <a:latin typeface="Arial" panose="020B0604020202020204" pitchFamily="34" charset="0"/>
                <a:ea typeface="+mn-ea"/>
                <a:cs typeface="+mn-cs"/>
              </a:rPr>
              <a:t> </a:t>
            </a:r>
          </a:p>
          <a:p>
            <a:pPr marL="0" lvl="0" indent="0">
              <a:spcBef>
                <a:spcPts val="0"/>
              </a:spcBef>
              <a:buNone/>
            </a:pPr>
            <a:endParaRPr lang="en-US" sz="1200" kern="1200" dirty="0">
              <a:solidFill>
                <a:schemeClr val="tx1"/>
              </a:solidFill>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9997C4E-97F6-4E19-833F-17DDD636A048}" type="slidenum">
              <a:rPr lang="en-US" altLang="en-US" smtClean="0"/>
              <a:pPr/>
              <a:t>4</a:t>
            </a:fld>
            <a:endParaRPr lang="en-US" altLang="en-US" dirty="0"/>
          </a:p>
        </p:txBody>
      </p:sp>
    </p:spTree>
    <p:extLst>
      <p:ext uri="{BB962C8B-B14F-4D97-AF65-F5344CB8AC3E}">
        <p14:creationId xmlns:p14="http://schemas.microsoft.com/office/powerpoint/2010/main" val="1608984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mn-cs"/>
              </a:rPr>
              <a:t>In 2006 DEQ completed an air quality modeling study called the Portland Air Toxics Assessment or PATA. This study used local meteorology, topography and emission information about population, neighborhood, car, truck, industrial and smaller sources to predict the level of 12 air toxics (hazardous air pollutants). Levels of ten of these pollutants are estimated to be above benchmark concentrations recommended by the Air Toxics Science Advisory Committee and recently adopted by the Environmental Quality Commission.</a:t>
            </a:r>
          </a:p>
          <a:p>
            <a:r>
              <a:rPr lang="en-US" sz="1200" b="0" i="0" kern="1200" dirty="0">
                <a:solidFill>
                  <a:schemeClr val="tx1"/>
                </a:solidFill>
                <a:effectLst/>
                <a:latin typeface="Arial" panose="020B0604020202020204" pitchFamily="34" charset="0"/>
                <a:ea typeface="+mn-ea"/>
                <a:cs typeface="+mn-cs"/>
              </a:rPr>
              <a:t> </a:t>
            </a:r>
          </a:p>
          <a:p>
            <a:r>
              <a:rPr lang="en-US" sz="1200" kern="1200" dirty="0">
                <a:solidFill>
                  <a:schemeClr val="tx1"/>
                </a:solidFill>
                <a:latin typeface="Arial" panose="020B0604020202020204" pitchFamily="34" charset="0"/>
                <a:ea typeface="+mn-ea"/>
                <a:cs typeface="+mn-cs"/>
              </a:rPr>
              <a:t>Diesel exhaust poses one of the </a:t>
            </a:r>
            <a:r>
              <a:rPr lang="en-US" sz="1200" b="1" kern="1200" dirty="0">
                <a:solidFill>
                  <a:schemeClr val="tx1"/>
                </a:solidFill>
                <a:latin typeface="Arial" panose="020B0604020202020204" pitchFamily="34" charset="0"/>
                <a:ea typeface="+mn-ea"/>
                <a:cs typeface="+mn-cs"/>
              </a:rPr>
              <a:t>highest health risks in the Portland airshed</a:t>
            </a:r>
            <a:r>
              <a:rPr lang="en-US" sz="1200" kern="1200" dirty="0">
                <a:solidFill>
                  <a:schemeClr val="tx1"/>
                </a:solidFill>
                <a:latin typeface="Arial" panose="020B0604020202020204" pitchFamily="34" charset="0"/>
                <a:ea typeface="+mn-ea"/>
                <a:cs typeface="+mn-cs"/>
              </a:rPr>
              <a:t> of any toxic air contaminant evaluated in</a:t>
            </a:r>
            <a:r>
              <a:rPr lang="en-US" sz="1200" kern="1200" baseline="0" dirty="0">
                <a:solidFill>
                  <a:schemeClr val="tx1"/>
                </a:solidFill>
                <a:latin typeface="Arial" panose="020B0604020202020204" pitchFamily="34" charset="0"/>
                <a:ea typeface="+mn-ea"/>
                <a:cs typeface="+mn-cs"/>
              </a:rPr>
              <a:t> the report</a:t>
            </a:r>
            <a:r>
              <a:rPr lang="en-US" sz="1200" kern="1200" dirty="0">
                <a:solidFill>
                  <a:schemeClr val="tx1"/>
                </a:solidFill>
                <a:latin typeface="Arial" panose="020B0604020202020204" pitchFamily="34" charset="0"/>
                <a:ea typeface="+mn-ea"/>
                <a:cs typeface="+mn-cs"/>
              </a:rPr>
              <a:t>. Portland Metro area has the highest concentrations of diesel pollution in the State of Oregon. </a:t>
            </a:r>
            <a:r>
              <a:rPr lang="en-US" sz="1200" b="0" i="0" kern="1200" dirty="0">
                <a:solidFill>
                  <a:schemeClr val="tx1"/>
                </a:solidFill>
                <a:effectLst/>
                <a:latin typeface="Arial" panose="020B0604020202020204" pitchFamily="34" charset="0"/>
                <a:ea typeface="+mn-ea"/>
                <a:cs typeface="+mn-cs"/>
              </a:rPr>
              <a:t>Benchmarks are not standards, but rather planning goals and triggers for DEQ’s program. This graphic shows elevated</a:t>
            </a:r>
            <a:r>
              <a:rPr lang="en-US" sz="1200" b="0" i="0" kern="1200" baseline="0" dirty="0">
                <a:solidFill>
                  <a:schemeClr val="tx1"/>
                </a:solidFill>
                <a:effectLst/>
                <a:latin typeface="Arial" panose="020B0604020202020204" pitchFamily="34" charset="0"/>
                <a:ea typeface="+mn-ea"/>
                <a:cs typeface="+mn-cs"/>
              </a:rPr>
              <a:t> exposure and risk throughout the Portland area outside of hotspots along major highways, freight handling centers and construction sites.</a:t>
            </a:r>
          </a:p>
          <a:p>
            <a:endParaRPr lang="en-US" sz="1200" b="0" i="0" kern="1200" baseline="0" dirty="0">
              <a:solidFill>
                <a:schemeClr val="tx1"/>
              </a:solidFill>
              <a:effectLst/>
              <a:latin typeface="Arial" panose="020B0604020202020204" pitchFamily="34" charset="0"/>
              <a:ea typeface="+mn-ea"/>
              <a:cs typeface="+mn-cs"/>
            </a:endParaRPr>
          </a:p>
          <a:p>
            <a:r>
              <a:rPr lang="en-US" dirty="0"/>
              <a:t>Based on EPA’s most recent national assessment of air toxics concentration,</a:t>
            </a:r>
            <a:r>
              <a:rPr lang="en-US" baseline="0" dirty="0"/>
              <a:t> </a:t>
            </a:r>
            <a:r>
              <a:rPr lang="en-US" b="1" baseline="0" dirty="0"/>
              <a:t>Multnomah County ranks in the top 3 percent of counties nationally </a:t>
            </a:r>
            <a:r>
              <a:rPr lang="en-US" baseline="0" dirty="0"/>
              <a:t>for concentration of diesel particulate which also includes New York, Philadelphia, San Francisco, Denver. St. Louis, Baltimore and Seattle , for instance. Los Angeles county has slightly lower concentrations, coming in at the 95</a:t>
            </a:r>
            <a:r>
              <a:rPr lang="en-US" baseline="30000" dirty="0"/>
              <a:t>th</a:t>
            </a:r>
            <a:r>
              <a:rPr lang="en-US" baseline="0" dirty="0"/>
              <a:t> percentile. </a:t>
            </a:r>
            <a:r>
              <a:rPr lang="en-US" b="1" baseline="0" dirty="0"/>
              <a:t>Overall , about 92 percent of Oregon’s population is living with exposures to diesel exhaust above Oregon benchmark levels. </a:t>
            </a:r>
          </a:p>
          <a:p>
            <a:endParaRPr lang="en-US" baseline="0" dirty="0"/>
          </a:p>
          <a:p>
            <a:r>
              <a:rPr lang="en-US" baseline="0" dirty="0"/>
              <a:t>This may seem anomalous but Oregon is a significant consumer of diesel fuel. For instance we have about 1.2 percent of the country’s population but consume about 1.2 percent of the nation’s diesel fuel. While this may not be surprising on its face given the general usefulness of diesel engines in the economy, California has 12 percent of the nation’s populations but used 6.6 percent of the country’s diesel fuel. This is explained possibly by two factors: Oregon is typically among the top 5 to 10 most trade dependent states and has a larger share of the state GDP coming from manufacturing than either Washington state or California. </a:t>
            </a:r>
            <a:endParaRPr lang="en-US" dirty="0"/>
          </a:p>
          <a:p>
            <a:endParaRPr lang="en-US" sz="1200" b="0" i="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F9997C4E-97F6-4E19-833F-17DDD636A048}" type="slidenum">
              <a:rPr lang="en-US" altLang="en-US" smtClean="0"/>
              <a:pPr/>
              <a:t>5</a:t>
            </a:fld>
            <a:endParaRPr lang="en-US" altLang="en-US" dirty="0"/>
          </a:p>
        </p:txBody>
      </p:sp>
    </p:spTree>
    <p:extLst>
      <p:ext uri="{BB962C8B-B14F-4D97-AF65-F5344CB8AC3E}">
        <p14:creationId xmlns:p14="http://schemas.microsoft.com/office/powerpoint/2010/main" val="120546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spcBef>
                <a:spcPts val="0"/>
              </a:spcBef>
            </a:pPr>
            <a:r>
              <a:rPr lang="en-US" dirty="0"/>
              <a:t>Diesel Particulate Matter by Source for the Portland Metro area, 2017 PATS</a:t>
            </a:r>
          </a:p>
          <a:p>
            <a:pPr>
              <a:spcBef>
                <a:spcPts val="0"/>
              </a:spcBef>
            </a:pPr>
            <a:endParaRPr lang="en-US" dirty="0"/>
          </a:p>
          <a:p>
            <a:pPr>
              <a:spcBef>
                <a:spcPts val="0"/>
              </a:spcBef>
            </a:pPr>
            <a:r>
              <a:rPr lang="en-US" dirty="0"/>
              <a:t>65% of diesel emissions in the Portland metro area come from non-road equipment. The on-road sector is already regulated through manufacturing standards. These emission standards have only more recently been applied to non-road equipment.</a:t>
            </a:r>
          </a:p>
          <a:p>
            <a:pPr>
              <a:spcBef>
                <a:spcPts val="0"/>
              </a:spcBef>
            </a:pPr>
            <a:endParaRPr lang="en-US" dirty="0"/>
          </a:p>
        </p:txBody>
      </p:sp>
    </p:spTree>
    <p:extLst>
      <p:ext uri="{BB962C8B-B14F-4D97-AF65-F5344CB8AC3E}">
        <p14:creationId xmlns:p14="http://schemas.microsoft.com/office/powerpoint/2010/main" val="162265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 dirty="0"/>
              <a:t>In the absence of broader regulation; clean diesel</a:t>
            </a:r>
            <a:r>
              <a:rPr lang="en" baseline="0" dirty="0"/>
              <a:t> public contracting provides an opportunity for significant diesel emissions on public projects.   It benefits the health of agency employees, contactors, and nearby communities.   </a:t>
            </a:r>
            <a:r>
              <a:rPr lang="en-US" baseline="0" dirty="0"/>
              <a:t>I</a:t>
            </a:r>
            <a:r>
              <a:rPr lang="en" baseline="0" dirty="0"/>
              <a:t>t provides our agencies  with a leadership opportunity on a signficant publci health issue.   </a:t>
            </a:r>
          </a:p>
          <a:p>
            <a:pPr>
              <a:spcBef>
                <a:spcPts val="0"/>
              </a:spcBef>
            </a:pPr>
            <a:endParaRPr lang="en" baseline="0" dirty="0"/>
          </a:p>
          <a:p>
            <a:pPr>
              <a:spcBef>
                <a:spcPts val="0"/>
              </a:spcBef>
            </a:pPr>
            <a:r>
              <a:rPr lang="en" baseline="0" dirty="0"/>
              <a:t>As key part of our work was to;</a:t>
            </a:r>
          </a:p>
          <a:p>
            <a:pPr>
              <a:spcBef>
                <a:spcPts val="0"/>
              </a:spcBef>
            </a:pPr>
            <a:r>
              <a:rPr lang="en" baseline="0" dirty="0"/>
              <a:t>	a) identify and survey exisiting contracting policicies </a:t>
            </a:r>
          </a:p>
          <a:p>
            <a:pPr>
              <a:spcBef>
                <a:spcPts val="0"/>
              </a:spcBef>
            </a:pPr>
            <a:r>
              <a:rPr lang="en" baseline="0" dirty="0"/>
              <a:t>	b) conduct a comparison of different program elements and evaluate stengths and weekneses</a:t>
            </a:r>
          </a:p>
          <a:p>
            <a:pPr>
              <a:spcBef>
                <a:spcPts val="0"/>
              </a:spcBef>
            </a:pPr>
            <a:r>
              <a:rPr lang="en" baseline="0" dirty="0"/>
              <a:t>	c) adopt our own priorities and preferences to be used as criteria to evaluate various program alternatives</a:t>
            </a:r>
          </a:p>
          <a:p>
            <a:pPr>
              <a:spcBef>
                <a:spcPts val="0"/>
              </a:spcBef>
            </a:pPr>
            <a:r>
              <a:rPr lang="en" baseline="0" dirty="0"/>
              <a:t>	d) report to internal and external stakeholders and solicit feedback.</a:t>
            </a:r>
          </a:p>
          <a:p>
            <a:pPr>
              <a:spcBef>
                <a:spcPts val="0"/>
              </a:spcBef>
            </a:pPr>
            <a:r>
              <a:rPr lang="en" baseline="0" dirty="0"/>
              <a:t>	e) finalize recommendations</a:t>
            </a:r>
          </a:p>
          <a:p>
            <a:pPr>
              <a:spcBef>
                <a:spcPts val="0"/>
              </a:spcBef>
            </a:pPr>
            <a:r>
              <a:rPr lang="en" baseline="0" dirty="0"/>
              <a:t>	f) solicite agency approval for adoption. </a:t>
            </a:r>
          </a:p>
          <a:p>
            <a:pPr>
              <a:spcBef>
                <a:spcPts val="0"/>
              </a:spcBef>
            </a:pPr>
            <a:r>
              <a:rPr lang="en" baseline="0" dirty="0"/>
              <a:t>		i) if approved, build program and develop contracting language.  </a:t>
            </a:r>
          </a:p>
          <a:p>
            <a:pPr>
              <a:spcBef>
                <a:spcPts val="0"/>
              </a:spcBef>
            </a:pPr>
            <a:endParaRPr lang="en" dirty="0"/>
          </a:p>
        </p:txBody>
      </p:sp>
      <p:sp>
        <p:nvSpPr>
          <p:cNvPr id="4" name="Slide Number Placeholder 3"/>
          <p:cNvSpPr>
            <a:spLocks noGrp="1"/>
          </p:cNvSpPr>
          <p:nvPr>
            <p:ph type="sldNum" sz="quarter" idx="10"/>
          </p:nvPr>
        </p:nvSpPr>
        <p:spPr/>
        <p:txBody>
          <a:bodyPr/>
          <a:lstStyle/>
          <a:p>
            <a:fld id="{F9997C4E-97F6-4E19-833F-17DDD636A048}" type="slidenum">
              <a:rPr lang="en-US" altLang="en-US" smtClean="0"/>
              <a:pPr/>
              <a:t>7</a:t>
            </a:fld>
            <a:endParaRPr lang="en-US" altLang="en-US" dirty="0"/>
          </a:p>
        </p:txBody>
      </p:sp>
    </p:spTree>
    <p:extLst>
      <p:ext uri="{BB962C8B-B14F-4D97-AF65-F5344CB8AC3E}">
        <p14:creationId xmlns:p14="http://schemas.microsoft.com/office/powerpoint/2010/main" val="156917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3850" marR="0" lvl="0" indent="-171450" algn="l" defTabSz="914400" rtl="0" eaLnBrk="1" fontAlgn="base" latinLnBrk="0" hangingPunct="1">
              <a:lnSpc>
                <a:spcPct val="100000"/>
              </a:lnSpc>
              <a:spcBef>
                <a:spcPts val="0"/>
              </a:spcBef>
              <a:spcAft>
                <a:spcPts val="0"/>
              </a:spcAft>
              <a:buClr>
                <a:srgbClr val="000000"/>
              </a:buClr>
              <a:buSzPts val="1200"/>
              <a:buFontTx/>
              <a:buNone/>
              <a:tabLst/>
              <a:defRPr/>
            </a:pPr>
            <a:r>
              <a:rPr lang="en" sz="1200" dirty="0">
                <a:solidFill>
                  <a:srgbClr val="000000"/>
                </a:solidFill>
              </a:rPr>
              <a:t>Clean</a:t>
            </a:r>
            <a:r>
              <a:rPr lang="en" sz="1200" baseline="0" dirty="0">
                <a:solidFill>
                  <a:srgbClr val="000000"/>
                </a:solidFill>
              </a:rPr>
              <a:t> diesel public contracting</a:t>
            </a:r>
            <a:r>
              <a:rPr lang="en" sz="1200" dirty="0">
                <a:solidFill>
                  <a:srgbClr val="000000"/>
                </a:solidFill>
              </a:rPr>
              <a:t> isn’t a new concept.   A contractor</a:t>
            </a:r>
            <a:r>
              <a:rPr lang="en" sz="1200" baseline="0" dirty="0">
                <a:solidFill>
                  <a:srgbClr val="000000"/>
                </a:solidFill>
              </a:rPr>
              <a:t> </a:t>
            </a:r>
            <a:r>
              <a:rPr lang="en" sz="1200" dirty="0">
                <a:solidFill>
                  <a:srgbClr val="000000"/>
                </a:solidFill>
              </a:rPr>
              <a:t>working on our behalf</a:t>
            </a:r>
            <a:r>
              <a:rPr lang="en" sz="1200" baseline="0" dirty="0">
                <a:solidFill>
                  <a:srgbClr val="000000"/>
                </a:solidFill>
              </a:rPr>
              <a:t> identified and survey 18 programs currently in existance across the U.S.   Programs include States, cities, transportation departments,  transit authroities, universitiies and a port authorities.  </a:t>
            </a:r>
            <a:endParaRPr lang="en" sz="1200" dirty="0">
              <a:solidFill>
                <a:srgbClr val="000000"/>
              </a:solidFill>
            </a:endParaRPr>
          </a:p>
          <a:p>
            <a:pPr marL="323850" indent="-171450">
              <a:spcBef>
                <a:spcPts val="0"/>
              </a:spcBef>
              <a:spcAft>
                <a:spcPts val="0"/>
              </a:spcAft>
              <a:buClr>
                <a:srgbClr val="000000"/>
              </a:buClr>
              <a:buSzPts val="1200"/>
            </a:pPr>
            <a:endParaRPr lang="en" sz="1200" dirty="0">
              <a:solidFill>
                <a:srgbClr val="000000"/>
              </a:solidFill>
            </a:endParaRPr>
          </a:p>
          <a:p>
            <a:pPr marL="323850" indent="-171450">
              <a:spcBef>
                <a:spcPts val="0"/>
              </a:spcBef>
              <a:spcAft>
                <a:spcPts val="0"/>
              </a:spcAft>
              <a:buClr>
                <a:srgbClr val="000000"/>
              </a:buClr>
              <a:buSzPts val="1200"/>
            </a:pPr>
            <a:endParaRPr lang="en" sz="1200" dirty="0">
              <a:solidFill>
                <a:srgbClr val="000000"/>
              </a:solidFill>
            </a:endParaRPr>
          </a:p>
          <a:p>
            <a:pPr marL="323850" indent="-171450">
              <a:spcBef>
                <a:spcPts val="0"/>
              </a:spcBef>
              <a:spcAft>
                <a:spcPts val="0"/>
              </a:spcAft>
              <a:buClr>
                <a:srgbClr val="000000"/>
              </a:buClr>
              <a:buSzPts val="1200"/>
            </a:pPr>
            <a:r>
              <a:rPr lang="en" sz="1200" dirty="0">
                <a:solidFill>
                  <a:srgbClr val="000000"/>
                </a:solidFill>
              </a:rPr>
              <a:t>Rhode Island Diesel Emission Reduction Act</a:t>
            </a:r>
          </a:p>
          <a:p>
            <a:pPr marL="323850" indent="-171450">
              <a:spcBef>
                <a:spcPts val="0"/>
              </a:spcBef>
              <a:spcAft>
                <a:spcPts val="0"/>
              </a:spcAft>
              <a:buClr>
                <a:srgbClr val="000000"/>
              </a:buClr>
              <a:buSzPts val="1200"/>
            </a:pPr>
            <a:r>
              <a:rPr lang="en" sz="1200" dirty="0">
                <a:solidFill>
                  <a:srgbClr val="000000"/>
                </a:solidFill>
              </a:rPr>
              <a:t>New Jersey Department of Environmental Protection Mandatory Diesel Retrofit Program</a:t>
            </a:r>
          </a:p>
          <a:p>
            <a:pPr marL="323850" indent="-171450">
              <a:spcBef>
                <a:spcPts val="0"/>
              </a:spcBef>
              <a:spcAft>
                <a:spcPts val="0"/>
              </a:spcAft>
              <a:buClr>
                <a:srgbClr val="000000"/>
              </a:buClr>
              <a:buSzPts val="1200"/>
            </a:pPr>
            <a:r>
              <a:rPr lang="en" sz="1200" dirty="0">
                <a:solidFill>
                  <a:srgbClr val="000000"/>
                </a:solidFill>
              </a:rPr>
              <a:t>New York City – Local Law 77</a:t>
            </a:r>
          </a:p>
          <a:p>
            <a:pPr marL="323850" indent="-171450">
              <a:spcBef>
                <a:spcPts val="0"/>
              </a:spcBef>
              <a:spcAft>
                <a:spcPts val="0"/>
              </a:spcAft>
              <a:buClr>
                <a:srgbClr val="000000"/>
              </a:buClr>
              <a:buSzPts val="1200"/>
            </a:pPr>
            <a:r>
              <a:rPr lang="en" sz="1200" dirty="0">
                <a:solidFill>
                  <a:srgbClr val="000000"/>
                </a:solidFill>
              </a:rPr>
              <a:t>City of Chicago – Clean Diesel Ordinance</a:t>
            </a:r>
          </a:p>
          <a:p>
            <a:pPr marL="323850" indent="-171450">
              <a:spcBef>
                <a:spcPts val="0"/>
              </a:spcBef>
              <a:spcAft>
                <a:spcPts val="0"/>
              </a:spcAft>
              <a:buClr>
                <a:srgbClr val="000000"/>
              </a:buClr>
              <a:buSzPts val="1200"/>
            </a:pPr>
            <a:r>
              <a:rPr lang="en" sz="1200" dirty="0">
                <a:solidFill>
                  <a:srgbClr val="000000"/>
                </a:solidFill>
              </a:rPr>
              <a:t>Pittsburgh Clean Air Act</a:t>
            </a:r>
          </a:p>
          <a:p>
            <a:pPr marL="323850" indent="-171450">
              <a:spcBef>
                <a:spcPts val="0"/>
              </a:spcBef>
              <a:spcAft>
                <a:spcPts val="0"/>
              </a:spcAft>
              <a:buClr>
                <a:srgbClr val="000000"/>
              </a:buClr>
              <a:buSzPts val="1200"/>
            </a:pPr>
            <a:r>
              <a:rPr lang="en" sz="1200" dirty="0">
                <a:solidFill>
                  <a:srgbClr val="000000"/>
                </a:solidFill>
              </a:rPr>
              <a:t>San Francisco Clean Construction Ordinance</a:t>
            </a:r>
          </a:p>
          <a:p>
            <a:pPr marL="323850" indent="-171450">
              <a:spcBef>
                <a:spcPts val="0"/>
              </a:spcBef>
              <a:spcAft>
                <a:spcPts val="0"/>
              </a:spcAft>
              <a:buClr>
                <a:srgbClr val="000000"/>
              </a:buClr>
              <a:buSzPts val="1200"/>
            </a:pPr>
            <a:r>
              <a:rPr lang="en" sz="1200" dirty="0">
                <a:solidFill>
                  <a:srgbClr val="000000"/>
                </a:solidFill>
              </a:rPr>
              <a:t>Cook County (Chicago area) - Green Construction Ordinance</a:t>
            </a:r>
          </a:p>
          <a:p>
            <a:pPr marL="323850" indent="-171450">
              <a:spcBef>
                <a:spcPts val="0"/>
              </a:spcBef>
              <a:buClr>
                <a:srgbClr val="000000"/>
              </a:buClr>
              <a:buSzPts val="1200"/>
            </a:pPr>
            <a:r>
              <a:rPr lang="en" sz="1200" dirty="0">
                <a:solidFill>
                  <a:srgbClr val="000000"/>
                </a:solidFill>
              </a:rPr>
              <a:t>Los Angeles County Metropolitan Transportation Authority - Green Construction Policy</a:t>
            </a:r>
          </a:p>
          <a:p>
            <a:pPr marL="323850" indent="-171450">
              <a:spcBef>
                <a:spcPts val="0"/>
              </a:spcBef>
              <a:spcAft>
                <a:spcPts val="0"/>
              </a:spcAft>
              <a:buClr>
                <a:srgbClr val="000000"/>
              </a:buClr>
              <a:buSzPts val="1200"/>
            </a:pPr>
            <a:r>
              <a:rPr lang="en" sz="1200" dirty="0">
                <a:solidFill>
                  <a:srgbClr val="000000"/>
                </a:solidFill>
              </a:rPr>
              <a:t>Illinois DOT Special Provision for Construction Air Quality</a:t>
            </a:r>
          </a:p>
          <a:p>
            <a:pPr marL="323850" indent="-171450">
              <a:spcBef>
                <a:spcPts val="0"/>
              </a:spcBef>
              <a:spcAft>
                <a:spcPts val="0"/>
              </a:spcAft>
              <a:buClr>
                <a:srgbClr val="000000"/>
              </a:buClr>
              <a:buSzPts val="1200"/>
            </a:pPr>
            <a:r>
              <a:rPr lang="en" sz="1200" dirty="0">
                <a:solidFill>
                  <a:srgbClr val="000000"/>
                </a:solidFill>
              </a:rPr>
              <a:t>Massachusetts DOT Diesel Retrofit Specification</a:t>
            </a:r>
          </a:p>
          <a:p>
            <a:pPr marL="323850" indent="-171450">
              <a:spcBef>
                <a:spcPts val="0"/>
              </a:spcBef>
              <a:spcAft>
                <a:spcPts val="0"/>
              </a:spcAft>
              <a:buClr>
                <a:srgbClr val="000000"/>
              </a:buClr>
              <a:buSzPts val="1200"/>
            </a:pPr>
            <a:r>
              <a:rPr lang="en" sz="1200" dirty="0">
                <a:solidFill>
                  <a:srgbClr val="000000"/>
                </a:solidFill>
              </a:rPr>
              <a:t>Port Authority of New York and New Jersey Clean Diesel Specification</a:t>
            </a:r>
          </a:p>
          <a:p>
            <a:pPr marL="323850" indent="-171450">
              <a:spcBef>
                <a:spcPts val="0"/>
              </a:spcBef>
              <a:spcAft>
                <a:spcPts val="0"/>
              </a:spcAft>
              <a:buClr>
                <a:srgbClr val="000000"/>
              </a:buClr>
              <a:buSzPts val="1200"/>
            </a:pPr>
            <a:r>
              <a:rPr lang="en" sz="1200" dirty="0">
                <a:solidFill>
                  <a:srgbClr val="000000"/>
                </a:solidFill>
              </a:rPr>
              <a:t>O’Hare Modernization Program</a:t>
            </a:r>
          </a:p>
          <a:p>
            <a:pPr marL="323850" indent="-171450">
              <a:spcBef>
                <a:spcPts val="0"/>
              </a:spcBef>
              <a:spcAft>
                <a:spcPts val="0"/>
              </a:spcAft>
              <a:buClr>
                <a:srgbClr val="000000"/>
              </a:buClr>
              <a:buSzPts val="1200"/>
            </a:pPr>
            <a:r>
              <a:rPr lang="en" sz="1200" dirty="0">
                <a:solidFill>
                  <a:srgbClr val="000000"/>
                </a:solidFill>
              </a:rPr>
              <a:t>Columbia University</a:t>
            </a:r>
          </a:p>
          <a:p>
            <a:pPr marL="323850" indent="-171450">
              <a:spcBef>
                <a:spcPts val="0"/>
              </a:spcBef>
              <a:spcAft>
                <a:spcPts val="0"/>
              </a:spcAft>
              <a:buClr>
                <a:srgbClr val="000000"/>
              </a:buClr>
              <a:buSzPts val="1200"/>
            </a:pPr>
            <a:r>
              <a:rPr lang="en" sz="1200" dirty="0">
                <a:solidFill>
                  <a:srgbClr val="000000"/>
                </a:solidFill>
              </a:rPr>
              <a:t>Fort Belvoir Construction Performance Plan</a:t>
            </a:r>
          </a:p>
          <a:p>
            <a:pPr marL="323850" indent="-171450">
              <a:spcBef>
                <a:spcPts val="0"/>
              </a:spcBef>
              <a:buClr>
                <a:srgbClr val="000000"/>
              </a:buClr>
              <a:buSzPts val="1200"/>
            </a:pPr>
            <a:r>
              <a:rPr lang="en" sz="1200" dirty="0">
                <a:solidFill>
                  <a:srgbClr val="000000"/>
                </a:solidFill>
              </a:rPr>
              <a:t>LEED Green Construction Credit Pilot Program</a:t>
            </a:r>
          </a:p>
          <a:p>
            <a:pPr marL="323850" indent="-171450">
              <a:spcBef>
                <a:spcPts val="0"/>
              </a:spcBef>
              <a:buClr>
                <a:srgbClr val="000000"/>
              </a:buClr>
              <a:buSzPts val="1200"/>
            </a:pPr>
            <a:endParaRPr lang="en" sz="1200" dirty="0">
              <a:solidFill>
                <a:srgbClr val="000000"/>
              </a:solidFill>
            </a:endParaRPr>
          </a:p>
          <a:p>
            <a:r>
              <a:rPr lang="en-US" dirty="0"/>
              <a:t>With respect to our evaluation criteria, our priority is to reduce diesel emissions.  It’s important that we do so in a manner that;</a:t>
            </a:r>
          </a:p>
          <a:p>
            <a:r>
              <a:rPr lang="en-US" dirty="0"/>
              <a:t>	a)</a:t>
            </a:r>
            <a:r>
              <a:rPr lang="en-US" baseline="0" dirty="0"/>
              <a:t> addresses technical limitations and potential safety concerns</a:t>
            </a:r>
          </a:p>
          <a:p>
            <a:r>
              <a:rPr lang="en-US" baseline="0" dirty="0"/>
              <a:t>	b) does not create a large administrative burden on our contractors or agencies</a:t>
            </a:r>
          </a:p>
          <a:p>
            <a:r>
              <a:rPr lang="en-US" baseline="0" dirty="0"/>
              <a:t>	c) does not adversely impact small and disadvantaged businesses or work against our DBE participation goals. </a:t>
            </a:r>
            <a:endParaRPr lang="en-US" dirty="0"/>
          </a:p>
          <a:p>
            <a:pPr marL="323850" indent="-171450">
              <a:spcBef>
                <a:spcPts val="0"/>
              </a:spcBef>
              <a:buClr>
                <a:srgbClr val="000000"/>
              </a:buClr>
              <a:buSzPts val="1200"/>
            </a:pPr>
            <a:endParaRPr lang="en" sz="1200" dirty="0">
              <a:solidFill>
                <a:srgbClr val="000000"/>
              </a:solidFill>
            </a:endParaRPr>
          </a:p>
          <a:p>
            <a:pPr marL="323850" indent="-171450">
              <a:spcBef>
                <a:spcPts val="0"/>
              </a:spcBef>
              <a:buClr>
                <a:srgbClr val="000000"/>
              </a:buClr>
              <a:buSzPts val="1200"/>
            </a:pPr>
            <a:br>
              <a:rPr lang="en" sz="1200" dirty="0">
                <a:solidFill>
                  <a:srgbClr val="000000"/>
                </a:solidFill>
              </a:rPr>
            </a:br>
            <a:endParaRPr lang="en" sz="1200" dirty="0">
              <a:solidFill>
                <a:srgbClr val="000000"/>
              </a:solidFill>
            </a:endParaRPr>
          </a:p>
          <a:p>
            <a:pPr marL="323850" indent="-171450">
              <a:spcBef>
                <a:spcPts val="0"/>
              </a:spcBef>
              <a:buClr>
                <a:srgbClr val="000000"/>
              </a:buClr>
              <a:buSzPts val="1200"/>
            </a:pPr>
            <a:endParaRPr lang="en" dirty="0"/>
          </a:p>
          <a:p>
            <a:pPr>
              <a:spcBef>
                <a:spcPts val="0"/>
              </a:spcBef>
            </a:pPr>
            <a:endParaRPr lang="en" dirty="0"/>
          </a:p>
          <a:p>
            <a:endParaRPr lang="en-US" dirty="0"/>
          </a:p>
          <a:p>
            <a:endParaRPr lang="en-US" dirty="0"/>
          </a:p>
        </p:txBody>
      </p:sp>
      <p:sp>
        <p:nvSpPr>
          <p:cNvPr id="4" name="Slide Number Placeholder 3"/>
          <p:cNvSpPr>
            <a:spLocks noGrp="1"/>
          </p:cNvSpPr>
          <p:nvPr>
            <p:ph type="sldNum" sz="quarter" idx="10"/>
          </p:nvPr>
        </p:nvSpPr>
        <p:spPr/>
        <p:txBody>
          <a:bodyPr/>
          <a:lstStyle/>
          <a:p>
            <a:fld id="{F9997C4E-97F6-4E19-833F-17DDD636A048}" type="slidenum">
              <a:rPr lang="en-US" altLang="en-US" smtClean="0"/>
              <a:pPr/>
              <a:t>8</a:t>
            </a:fld>
            <a:endParaRPr lang="en-US" altLang="en-US" dirty="0"/>
          </a:p>
        </p:txBody>
      </p:sp>
    </p:spTree>
    <p:extLst>
      <p:ext uri="{BB962C8B-B14F-4D97-AF65-F5344CB8AC3E}">
        <p14:creationId xmlns:p14="http://schemas.microsoft.com/office/powerpoint/2010/main" val="148521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spcBef>
                <a:spcPts val="0"/>
              </a:spcBef>
            </a:pPr>
            <a:endParaRPr dirty="0"/>
          </a:p>
        </p:txBody>
      </p:sp>
    </p:spTree>
    <p:extLst>
      <p:ext uri="{BB962C8B-B14F-4D97-AF65-F5344CB8AC3E}">
        <p14:creationId xmlns:p14="http://schemas.microsoft.com/office/powerpoint/2010/main" val="312200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understand that there are cost implications with this proposal, both for public agencies and for contractor community. </a:t>
            </a:r>
          </a:p>
          <a:p>
            <a:endParaRPr lang="en-US" dirty="0"/>
          </a:p>
          <a:p>
            <a:r>
              <a:rPr lang="en-US" dirty="0"/>
              <a:t>While engaging with contractors we heard an understanding that air quality standards were likely to follow, but they expressed concerns about the upfront costs of compliance and how the proposal would impact small and disadvantaged firms. </a:t>
            </a:r>
          </a:p>
          <a:p>
            <a:endParaRPr lang="en-US" dirty="0"/>
          </a:p>
          <a:p>
            <a:r>
              <a:rPr lang="en-US" sz="1200" kern="1200" dirty="0">
                <a:solidFill>
                  <a:schemeClr val="tx1"/>
                </a:solidFill>
                <a:effectLst/>
                <a:latin typeface="Arial" panose="020B0604020202020204" pitchFamily="34" charset="0"/>
                <a:ea typeface="+mn-ea"/>
                <a:cs typeface="+mn-cs"/>
              </a:rPr>
              <a:t>While the approach we are presenting today is broadly consistent with the program description provided to </a:t>
            </a:r>
            <a:r>
              <a:rPr lang="en-US" sz="1200" i="0" kern="1200" dirty="0">
                <a:solidFill>
                  <a:schemeClr val="tx1"/>
                </a:solidFill>
                <a:effectLst/>
                <a:latin typeface="Arial" panose="020B0604020202020204" pitchFamily="34" charset="0"/>
                <a:ea typeface="+mn-ea"/>
                <a:cs typeface="+mn-cs"/>
              </a:rPr>
              <a:t>contractors, we have modified the approach based on their feedback at the August 22 Workshop. The </a:t>
            </a:r>
            <a:r>
              <a:rPr lang="en-US" sz="1200" kern="1200" dirty="0">
                <a:solidFill>
                  <a:schemeClr val="tx1"/>
                </a:solidFill>
                <a:effectLst/>
                <a:latin typeface="Arial" panose="020B0604020202020204" pitchFamily="34" charset="0"/>
                <a:ea typeface="+mn-ea"/>
                <a:cs typeface="+mn-cs"/>
              </a:rPr>
              <a:t>following changes have been made:</a:t>
            </a:r>
          </a:p>
          <a:p>
            <a:r>
              <a:rPr lang="en-US" sz="1200" kern="1200" dirty="0">
                <a:solidFill>
                  <a:schemeClr val="tx1"/>
                </a:solidFill>
                <a:effectLst/>
                <a:latin typeface="Arial" panose="020B0604020202020204" pitchFamily="34" charset="0"/>
                <a:ea typeface="+mn-ea"/>
                <a:cs typeface="+mn-cs"/>
              </a:rPr>
              <a:t> </a:t>
            </a:r>
          </a:p>
          <a:p>
            <a:pPr marL="228600" lvl="0" indent="-228600">
              <a:buFont typeface="+mj-lt"/>
              <a:buAutoNum type="arabicPeriod"/>
            </a:pPr>
            <a:r>
              <a:rPr lang="en-US" sz="1200" u="none" strike="noStrike" kern="1200" dirty="0">
                <a:solidFill>
                  <a:schemeClr val="tx1"/>
                </a:solidFill>
                <a:effectLst/>
                <a:latin typeface="Arial" panose="020B0604020202020204" pitchFamily="34" charset="0"/>
                <a:ea typeface="+mn-ea"/>
                <a:cs typeface="+mn-cs"/>
              </a:rPr>
              <a:t>Idle reduction requirements will take effect immediately. </a:t>
            </a:r>
          </a:p>
          <a:p>
            <a:pPr marL="228600" lvl="0" indent="-228600">
              <a:buFont typeface="+mj-lt"/>
              <a:buAutoNum type="arabicPeriod"/>
            </a:pPr>
            <a:r>
              <a:rPr lang="en-US" sz="1200" u="none" strike="noStrike" kern="1200" dirty="0">
                <a:solidFill>
                  <a:schemeClr val="tx1"/>
                </a:solidFill>
                <a:effectLst/>
                <a:latin typeface="Arial" panose="020B0604020202020204" pitchFamily="34" charset="0"/>
                <a:ea typeface="+mn-ea"/>
                <a:cs typeface="+mn-cs"/>
              </a:rPr>
              <a:t>The standards for non-road vehicles will phase in over an 8-year period from the effective date of the policy to give construction companies time to plan for the transition. </a:t>
            </a:r>
          </a:p>
          <a:p>
            <a:pPr marL="228600" lvl="0" indent="-228600">
              <a:buFont typeface="+mj-lt"/>
              <a:buAutoNum type="arabicPeriod"/>
            </a:pPr>
            <a:r>
              <a:rPr lang="en-US" sz="1200" u="none" strike="noStrike" kern="1200" dirty="0">
                <a:solidFill>
                  <a:schemeClr val="tx1"/>
                </a:solidFill>
                <a:effectLst/>
                <a:latin typeface="Arial" panose="020B0604020202020204" pitchFamily="34" charset="0"/>
                <a:ea typeface="+mn-ea"/>
                <a:cs typeface="+mn-cs"/>
              </a:rPr>
              <a:t>The on-road requirements will only apply to dump trucks and cement mixers and will take effect in year 4 of the program, instead of applying to all on-road vehicles. </a:t>
            </a:r>
          </a:p>
          <a:p>
            <a:endParaRPr lang="en-US" dirty="0"/>
          </a:p>
        </p:txBody>
      </p:sp>
      <p:sp>
        <p:nvSpPr>
          <p:cNvPr id="4" name="Slide Number Placeholder 3"/>
          <p:cNvSpPr>
            <a:spLocks noGrp="1"/>
          </p:cNvSpPr>
          <p:nvPr>
            <p:ph type="sldNum" sz="quarter" idx="10"/>
          </p:nvPr>
        </p:nvSpPr>
        <p:spPr/>
        <p:txBody>
          <a:bodyPr/>
          <a:lstStyle/>
          <a:p>
            <a:fld id="{F9997C4E-97F6-4E19-833F-17DDD636A048}" type="slidenum">
              <a:rPr lang="en-US" altLang="en-US" smtClean="0"/>
              <a:pPr/>
              <a:t>10</a:t>
            </a:fld>
            <a:endParaRPr lang="en-US" altLang="en-US" dirty="0"/>
          </a:p>
        </p:txBody>
      </p:sp>
    </p:spTree>
    <p:extLst>
      <p:ext uri="{BB962C8B-B14F-4D97-AF65-F5344CB8AC3E}">
        <p14:creationId xmlns:p14="http://schemas.microsoft.com/office/powerpoint/2010/main" val="3910920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3.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C914A9E-223D-47D2-9BD4-D3F3F26FFD3C}"/>
              </a:ext>
            </a:extLst>
          </p:cNvPr>
          <p:cNvSpPr>
            <a:spLocks noGrp="1" noChangeArrowheads="1"/>
          </p:cNvSpPr>
          <p:nvPr>
            <p:ph type="ctrTitle"/>
          </p:nvPr>
        </p:nvSpPr>
        <p:spPr>
          <a:xfrm>
            <a:off x="685800" y="2057400"/>
            <a:ext cx="7772400" cy="1470025"/>
          </a:xfrm>
        </p:spPr>
        <p:txBody>
          <a:bodyPr/>
          <a:lstStyle>
            <a:lvl1pPr>
              <a:defRPr/>
            </a:lvl1pPr>
          </a:lstStyle>
          <a:p>
            <a:pPr lvl="0"/>
            <a:r>
              <a:rPr lang="en-US" altLang="en-US" noProof="0"/>
              <a:t>Click to edit Master title style</a:t>
            </a:r>
          </a:p>
        </p:txBody>
      </p:sp>
      <p:sp>
        <p:nvSpPr>
          <p:cNvPr id="10243" name="Rectangle 3">
            <a:extLst>
              <a:ext uri="{FF2B5EF4-FFF2-40B4-BE49-F238E27FC236}">
                <a16:creationId xmlns:a16="http://schemas.microsoft.com/office/drawing/2014/main" id="{59FA4D4A-FA55-4B07-9054-46C2117C0CE1}"/>
              </a:ext>
            </a:extLst>
          </p:cNvPr>
          <p:cNvSpPr>
            <a:spLocks noGrp="1" noChangeArrowheads="1"/>
          </p:cNvSpPr>
          <p:nvPr>
            <p:ph type="subTitle" idx="1"/>
          </p:nvPr>
        </p:nvSpPr>
        <p:spPr>
          <a:xfrm>
            <a:off x="1371600" y="38100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0247" name="Rectangle 7">
            <a:extLst>
              <a:ext uri="{FF2B5EF4-FFF2-40B4-BE49-F238E27FC236}">
                <a16:creationId xmlns:a16="http://schemas.microsoft.com/office/drawing/2014/main" id="{416BCE44-6E55-4B1D-B9B8-113D6514648C}"/>
              </a:ext>
            </a:extLst>
          </p:cNvPr>
          <p:cNvSpPr>
            <a:spLocks noChangeArrowheads="1"/>
          </p:cNvSpPr>
          <p:nvPr userDrawn="1"/>
        </p:nvSpPr>
        <p:spPr bwMode="auto">
          <a:xfrm>
            <a:off x="0" y="1022350"/>
            <a:ext cx="9144000"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0250" name="Picture 10" descr="ppt_title1lphotostrs">
            <a:extLst>
              <a:ext uri="{FF2B5EF4-FFF2-40B4-BE49-F238E27FC236}">
                <a16:creationId xmlns:a16="http://schemas.microsoft.com/office/drawing/2014/main" id="{63561831-EBB5-4291-83CA-AD1B19FACB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95250"/>
            <a:ext cx="9144000" cy="90487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ransition spd="med">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27A2D-8FA7-4A4E-91DF-C5B420AFF0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BFD279-0A9A-4E9C-89D5-EEE5E63D3F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FAD7149-A3FD-4C8E-9EB4-640330D3C75D}"/>
              </a:ext>
            </a:extLst>
          </p:cNvPr>
          <p:cNvSpPr>
            <a:spLocks noGrp="1"/>
          </p:cNvSpPr>
          <p:nvPr>
            <p:ph type="sldNum" sz="quarter" idx="10"/>
          </p:nvPr>
        </p:nvSpPr>
        <p:spPr/>
        <p:txBody>
          <a:bodyPr/>
          <a:lstStyle>
            <a:lvl1pPr>
              <a:defRPr/>
            </a:lvl1pPr>
          </a:lstStyle>
          <a:p>
            <a:r>
              <a:rPr lang="en-US" altLang="en-US" dirty="0"/>
              <a:t>View&gt;Header and Footer | </a:t>
            </a:r>
            <a:fld id="{E936B638-A5C9-4C64-9BAE-D161D259D695}" type="slidenum">
              <a:rPr lang="en-US" altLang="en-US"/>
              <a:pPr/>
              <a:t>‹#›</a:t>
            </a:fld>
            <a:endParaRPr lang="en-US" altLang="en-US" dirty="0"/>
          </a:p>
        </p:txBody>
      </p:sp>
    </p:spTree>
    <p:extLst>
      <p:ext uri="{BB962C8B-B14F-4D97-AF65-F5344CB8AC3E}">
        <p14:creationId xmlns:p14="http://schemas.microsoft.com/office/powerpoint/2010/main" val="246907726"/>
      </p:ext>
    </p:extLst>
  </p:cSld>
  <p:clrMapOvr>
    <a:masterClrMapping/>
  </p:clrMapOvr>
  <p:transition spd="med">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AC33AC-9A46-4BE7-A767-C621A86BF52A}"/>
              </a:ext>
            </a:extLst>
          </p:cNvPr>
          <p:cNvSpPr>
            <a:spLocks noGrp="1"/>
          </p:cNvSpPr>
          <p:nvPr>
            <p:ph type="title" orient="vert"/>
          </p:nvPr>
        </p:nvSpPr>
        <p:spPr>
          <a:xfrm>
            <a:off x="6762750" y="274638"/>
            <a:ext cx="21526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8CA4CD-2E18-4E7F-8AED-CC954D058646}"/>
              </a:ext>
            </a:extLst>
          </p:cNvPr>
          <p:cNvSpPr>
            <a:spLocks noGrp="1"/>
          </p:cNvSpPr>
          <p:nvPr>
            <p:ph type="body" orient="vert" idx="1"/>
          </p:nvPr>
        </p:nvSpPr>
        <p:spPr>
          <a:xfrm>
            <a:off x="304800" y="274638"/>
            <a:ext cx="630555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1047362-7410-4EA9-91BE-BA80A5D2928E}"/>
              </a:ext>
            </a:extLst>
          </p:cNvPr>
          <p:cNvSpPr>
            <a:spLocks noGrp="1"/>
          </p:cNvSpPr>
          <p:nvPr>
            <p:ph type="sldNum" sz="quarter" idx="10"/>
          </p:nvPr>
        </p:nvSpPr>
        <p:spPr/>
        <p:txBody>
          <a:bodyPr/>
          <a:lstStyle>
            <a:lvl1pPr>
              <a:defRPr/>
            </a:lvl1pPr>
          </a:lstStyle>
          <a:p>
            <a:r>
              <a:rPr lang="en-US" altLang="en-US" dirty="0"/>
              <a:t>View&gt;Header and Footer | </a:t>
            </a:r>
            <a:fld id="{8BEC4638-8A80-4872-B9C2-88F51383106B}" type="slidenum">
              <a:rPr lang="en-US" altLang="en-US"/>
              <a:pPr/>
              <a:t>‹#›</a:t>
            </a:fld>
            <a:endParaRPr lang="en-US" altLang="en-US" dirty="0"/>
          </a:p>
        </p:txBody>
      </p:sp>
    </p:spTree>
    <p:extLst>
      <p:ext uri="{BB962C8B-B14F-4D97-AF65-F5344CB8AC3E}">
        <p14:creationId xmlns:p14="http://schemas.microsoft.com/office/powerpoint/2010/main" val="830304043"/>
      </p:ext>
    </p:extLst>
  </p:cSld>
  <p:clrMapOvr>
    <a:masterClrMapping/>
  </p:clrMapOvr>
  <p:transition spd="med">
    <p:strip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9157" name="Rectangle 5">
            <a:extLst>
              <a:ext uri="{FF2B5EF4-FFF2-40B4-BE49-F238E27FC236}">
                <a16:creationId xmlns:a16="http://schemas.microsoft.com/office/drawing/2014/main" id="{6BB53F38-4F2A-485F-8CEF-D2F748C5CCBF}"/>
              </a:ext>
            </a:extLst>
          </p:cNvPr>
          <p:cNvSpPr>
            <a:spLocks noChangeArrowheads="1"/>
          </p:cNvSpPr>
          <p:nvPr userDrawn="1"/>
        </p:nvSpPr>
        <p:spPr bwMode="auto">
          <a:xfrm>
            <a:off x="0" y="5508625"/>
            <a:ext cx="9144000"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158" name="Rectangle 6">
            <a:extLst>
              <a:ext uri="{FF2B5EF4-FFF2-40B4-BE49-F238E27FC236}">
                <a16:creationId xmlns:a16="http://schemas.microsoft.com/office/drawing/2014/main" id="{3D89591D-83A6-4AD5-BFD4-F4A74274BC82}"/>
              </a:ext>
            </a:extLst>
          </p:cNvPr>
          <p:cNvSpPr>
            <a:spLocks noChangeArrowheads="1"/>
          </p:cNvSpPr>
          <p:nvPr userDrawn="1"/>
        </p:nvSpPr>
        <p:spPr bwMode="auto">
          <a:xfrm>
            <a:off x="0" y="1300163"/>
            <a:ext cx="9144000"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162" name="Rectangle 10">
            <a:extLst>
              <a:ext uri="{FF2B5EF4-FFF2-40B4-BE49-F238E27FC236}">
                <a16:creationId xmlns:a16="http://schemas.microsoft.com/office/drawing/2014/main" id="{10234202-0099-4EC9-A015-E561CAC0F27F}"/>
              </a:ext>
            </a:extLst>
          </p:cNvPr>
          <p:cNvSpPr>
            <a:spLocks noChangeArrowheads="1"/>
          </p:cNvSpPr>
          <p:nvPr userDrawn="1"/>
        </p:nvSpPr>
        <p:spPr bwMode="auto">
          <a:xfrm>
            <a:off x="103188" y="104775"/>
            <a:ext cx="3014662" cy="66754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154" name="Rectangle 2">
            <a:extLst>
              <a:ext uri="{FF2B5EF4-FFF2-40B4-BE49-F238E27FC236}">
                <a16:creationId xmlns:a16="http://schemas.microsoft.com/office/drawing/2014/main" id="{E9499636-33D3-427D-9EA1-ED3420AB5546}"/>
              </a:ext>
            </a:extLst>
          </p:cNvPr>
          <p:cNvSpPr>
            <a:spLocks noGrp="1" noChangeArrowheads="1"/>
          </p:cNvSpPr>
          <p:nvPr>
            <p:ph type="ctrTitle"/>
          </p:nvPr>
        </p:nvSpPr>
        <p:spPr>
          <a:xfrm>
            <a:off x="3200400" y="1905000"/>
            <a:ext cx="5791200" cy="1470025"/>
          </a:xfrm>
        </p:spPr>
        <p:txBody>
          <a:bodyPr/>
          <a:lstStyle>
            <a:lvl1pPr>
              <a:defRPr sz="3600">
                <a:latin typeface="Trebuchet MS" panose="020B0603020202020204" pitchFamily="34" charset="0"/>
              </a:defRPr>
            </a:lvl1pPr>
          </a:lstStyle>
          <a:p>
            <a:pPr lvl="0"/>
            <a:r>
              <a:rPr lang="en-US" altLang="en-US" noProof="0"/>
              <a:t>Click to edit Master title style</a:t>
            </a:r>
          </a:p>
        </p:txBody>
      </p:sp>
      <p:sp>
        <p:nvSpPr>
          <p:cNvPr id="49155" name="Rectangle 3">
            <a:extLst>
              <a:ext uri="{FF2B5EF4-FFF2-40B4-BE49-F238E27FC236}">
                <a16:creationId xmlns:a16="http://schemas.microsoft.com/office/drawing/2014/main" id="{F4518A93-5697-40DB-9A9B-1D675DCC300B}"/>
              </a:ext>
            </a:extLst>
          </p:cNvPr>
          <p:cNvSpPr>
            <a:spLocks noGrp="1" noChangeArrowheads="1"/>
          </p:cNvSpPr>
          <p:nvPr>
            <p:ph type="subTitle" idx="1"/>
          </p:nvPr>
        </p:nvSpPr>
        <p:spPr>
          <a:xfrm>
            <a:off x="3581400" y="3657600"/>
            <a:ext cx="5105400" cy="14478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pic>
        <p:nvPicPr>
          <p:cNvPr id="49166" name="Picture 14" descr="ppt_titlephstrbtms">
            <a:extLst>
              <a:ext uri="{FF2B5EF4-FFF2-40B4-BE49-F238E27FC236}">
                <a16:creationId xmlns:a16="http://schemas.microsoft.com/office/drawing/2014/main" id="{463F5BD6-B4DE-45E9-9BB9-1142F22FD95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75000" y="5646738"/>
            <a:ext cx="59086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49167" name="Picture 15" descr="ppt_titlephstrtops">
            <a:extLst>
              <a:ext uri="{FF2B5EF4-FFF2-40B4-BE49-F238E27FC236}">
                <a16:creationId xmlns:a16="http://schemas.microsoft.com/office/drawing/2014/main" id="{0225153F-0E18-4508-A912-F0B126E0E7E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75000" y="104775"/>
            <a:ext cx="5918200"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ransition spd="med">
    <p:strip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5219-853C-448D-AF16-D6B2B7D4A4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812590-E3B8-4388-A848-7E6697F112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148FA5A-2692-4BC7-A1DE-6CCC2EC701FB}"/>
              </a:ext>
            </a:extLst>
          </p:cNvPr>
          <p:cNvSpPr>
            <a:spLocks noGrp="1"/>
          </p:cNvSpPr>
          <p:nvPr>
            <p:ph type="sldNum" sz="quarter" idx="10"/>
          </p:nvPr>
        </p:nvSpPr>
        <p:spPr/>
        <p:txBody>
          <a:bodyPr/>
          <a:lstStyle>
            <a:lvl1pPr>
              <a:defRPr/>
            </a:lvl1pPr>
          </a:lstStyle>
          <a:p>
            <a:r>
              <a:rPr lang="en-US" altLang="en-US" dirty="0"/>
              <a:t>View&gt;Header and Footer | </a:t>
            </a:r>
            <a:fld id="{48061F92-C4C4-4131-B0AD-4181125FC83A}" type="slidenum">
              <a:rPr lang="en-US" altLang="en-US"/>
              <a:pPr/>
              <a:t>‹#›</a:t>
            </a:fld>
            <a:endParaRPr lang="en-US" altLang="en-US" dirty="0"/>
          </a:p>
        </p:txBody>
      </p:sp>
    </p:spTree>
    <p:extLst>
      <p:ext uri="{BB962C8B-B14F-4D97-AF65-F5344CB8AC3E}">
        <p14:creationId xmlns:p14="http://schemas.microsoft.com/office/powerpoint/2010/main" val="4080247919"/>
      </p:ext>
    </p:extLst>
  </p:cSld>
  <p:clrMapOvr>
    <a:masterClrMapping/>
  </p:clrMapOvr>
  <p:transition spd="med">
    <p:strip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2B35-29DA-4E7B-AA27-78109A5895D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3DB3D6-9234-4BD6-B9ED-5D097736149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a:extLst>
              <a:ext uri="{FF2B5EF4-FFF2-40B4-BE49-F238E27FC236}">
                <a16:creationId xmlns:a16="http://schemas.microsoft.com/office/drawing/2014/main" id="{CD9242E3-8ECA-41DE-90D4-69737992170B}"/>
              </a:ext>
            </a:extLst>
          </p:cNvPr>
          <p:cNvSpPr>
            <a:spLocks noGrp="1"/>
          </p:cNvSpPr>
          <p:nvPr>
            <p:ph type="sldNum" sz="quarter" idx="10"/>
          </p:nvPr>
        </p:nvSpPr>
        <p:spPr/>
        <p:txBody>
          <a:bodyPr/>
          <a:lstStyle>
            <a:lvl1pPr>
              <a:defRPr/>
            </a:lvl1pPr>
          </a:lstStyle>
          <a:p>
            <a:r>
              <a:rPr lang="en-US" altLang="en-US" dirty="0"/>
              <a:t>View&gt;Header and Footer | </a:t>
            </a:r>
            <a:fld id="{8627B1BC-577B-46FC-8930-7267DF575F0A}" type="slidenum">
              <a:rPr lang="en-US" altLang="en-US"/>
              <a:pPr/>
              <a:t>‹#›</a:t>
            </a:fld>
            <a:endParaRPr lang="en-US" altLang="en-US" dirty="0"/>
          </a:p>
        </p:txBody>
      </p:sp>
    </p:spTree>
    <p:extLst>
      <p:ext uri="{BB962C8B-B14F-4D97-AF65-F5344CB8AC3E}">
        <p14:creationId xmlns:p14="http://schemas.microsoft.com/office/powerpoint/2010/main" val="3248450886"/>
      </p:ext>
    </p:extLst>
  </p:cSld>
  <p:clrMapOvr>
    <a:masterClrMapping/>
  </p:clrMapOvr>
  <p:transition spd="med">
    <p:strip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0B89-A90D-477D-860E-1ACAFFA9A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C8449A-A632-4ED2-8C50-9BC11829DA7C}"/>
              </a:ext>
            </a:extLst>
          </p:cNvPr>
          <p:cNvSpPr>
            <a:spLocks noGrp="1"/>
          </p:cNvSpPr>
          <p:nvPr>
            <p:ph sz="half" idx="1"/>
          </p:nvPr>
        </p:nvSpPr>
        <p:spPr>
          <a:xfrm>
            <a:off x="304800" y="1600200"/>
            <a:ext cx="42291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D2201A-1E2B-4904-BBB6-DE20E83359E0}"/>
              </a:ext>
            </a:extLst>
          </p:cNvPr>
          <p:cNvSpPr>
            <a:spLocks noGrp="1"/>
          </p:cNvSpPr>
          <p:nvPr>
            <p:ph sz="half" idx="2"/>
          </p:nvPr>
        </p:nvSpPr>
        <p:spPr>
          <a:xfrm>
            <a:off x="4686300" y="1600200"/>
            <a:ext cx="42291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E9BF279-324D-4FFA-855A-BCDCF39F38FC}"/>
              </a:ext>
            </a:extLst>
          </p:cNvPr>
          <p:cNvSpPr>
            <a:spLocks noGrp="1"/>
          </p:cNvSpPr>
          <p:nvPr>
            <p:ph type="sldNum" sz="quarter" idx="10"/>
          </p:nvPr>
        </p:nvSpPr>
        <p:spPr/>
        <p:txBody>
          <a:bodyPr/>
          <a:lstStyle>
            <a:lvl1pPr>
              <a:defRPr/>
            </a:lvl1pPr>
          </a:lstStyle>
          <a:p>
            <a:r>
              <a:rPr lang="en-US" altLang="en-US" dirty="0"/>
              <a:t>View&gt;Header and Footer | </a:t>
            </a:r>
            <a:fld id="{D8A0F5F8-CD11-4B93-9E45-CA25CB7A309E}" type="slidenum">
              <a:rPr lang="en-US" altLang="en-US"/>
              <a:pPr/>
              <a:t>‹#›</a:t>
            </a:fld>
            <a:endParaRPr lang="en-US" altLang="en-US" dirty="0"/>
          </a:p>
        </p:txBody>
      </p:sp>
    </p:spTree>
    <p:extLst>
      <p:ext uri="{BB962C8B-B14F-4D97-AF65-F5344CB8AC3E}">
        <p14:creationId xmlns:p14="http://schemas.microsoft.com/office/powerpoint/2010/main" val="3418408160"/>
      </p:ext>
    </p:extLst>
  </p:cSld>
  <p:clrMapOvr>
    <a:masterClrMapping/>
  </p:clrMapOvr>
  <p:transition spd="med">
    <p:strip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A32B-BD29-49C3-92FC-B7DADBD5621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73A628-E0AA-4638-9CC4-8BB2C3DFAFC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F04B36-F3B6-43F8-A3DA-F22CA933E61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8B3DF4-3C93-4D82-9B4E-E1E07BF1FBE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C034C7-9BF9-4153-BEC6-A3E48826F5E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04A85FF-A994-4AD6-A452-FFA54CDFB087}"/>
              </a:ext>
            </a:extLst>
          </p:cNvPr>
          <p:cNvSpPr>
            <a:spLocks noGrp="1"/>
          </p:cNvSpPr>
          <p:nvPr>
            <p:ph type="sldNum" sz="quarter" idx="10"/>
          </p:nvPr>
        </p:nvSpPr>
        <p:spPr/>
        <p:txBody>
          <a:bodyPr/>
          <a:lstStyle>
            <a:lvl1pPr>
              <a:defRPr/>
            </a:lvl1pPr>
          </a:lstStyle>
          <a:p>
            <a:r>
              <a:rPr lang="en-US" altLang="en-US" dirty="0"/>
              <a:t>View&gt;Header and Footer | </a:t>
            </a:r>
            <a:fld id="{D4A10F61-7E04-40EB-8EA2-EF3419BFCA46}" type="slidenum">
              <a:rPr lang="en-US" altLang="en-US"/>
              <a:pPr/>
              <a:t>‹#›</a:t>
            </a:fld>
            <a:endParaRPr lang="en-US" altLang="en-US" dirty="0"/>
          </a:p>
        </p:txBody>
      </p:sp>
    </p:spTree>
    <p:extLst>
      <p:ext uri="{BB962C8B-B14F-4D97-AF65-F5344CB8AC3E}">
        <p14:creationId xmlns:p14="http://schemas.microsoft.com/office/powerpoint/2010/main" val="3804299291"/>
      </p:ext>
    </p:extLst>
  </p:cSld>
  <p:clrMapOvr>
    <a:masterClrMapping/>
  </p:clrMapOvr>
  <p:transition spd="med">
    <p:strip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971-55B1-4393-A283-C83CB256B34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560FDC9-3B29-468B-B7C3-1EAFE00F283F}"/>
              </a:ext>
            </a:extLst>
          </p:cNvPr>
          <p:cNvSpPr>
            <a:spLocks noGrp="1"/>
          </p:cNvSpPr>
          <p:nvPr>
            <p:ph type="sldNum" sz="quarter" idx="10"/>
          </p:nvPr>
        </p:nvSpPr>
        <p:spPr/>
        <p:txBody>
          <a:bodyPr/>
          <a:lstStyle>
            <a:lvl1pPr>
              <a:defRPr/>
            </a:lvl1pPr>
          </a:lstStyle>
          <a:p>
            <a:r>
              <a:rPr lang="en-US" altLang="en-US" dirty="0"/>
              <a:t>View&gt;Header and Footer | </a:t>
            </a:r>
            <a:fld id="{B00176AA-E3BA-4A9C-9A1A-30E385E270A8}" type="slidenum">
              <a:rPr lang="en-US" altLang="en-US"/>
              <a:pPr/>
              <a:t>‹#›</a:t>
            </a:fld>
            <a:endParaRPr lang="en-US" altLang="en-US" dirty="0"/>
          </a:p>
        </p:txBody>
      </p:sp>
    </p:spTree>
    <p:extLst>
      <p:ext uri="{BB962C8B-B14F-4D97-AF65-F5344CB8AC3E}">
        <p14:creationId xmlns:p14="http://schemas.microsoft.com/office/powerpoint/2010/main" val="2232605161"/>
      </p:ext>
    </p:extLst>
  </p:cSld>
  <p:clrMapOvr>
    <a:masterClrMapping/>
  </p:clrMapOvr>
  <p:transition spd="med">
    <p:strip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12A114-EDCA-465B-BDB7-CAED3DD26250}"/>
              </a:ext>
            </a:extLst>
          </p:cNvPr>
          <p:cNvSpPr>
            <a:spLocks noGrp="1"/>
          </p:cNvSpPr>
          <p:nvPr>
            <p:ph type="sldNum" sz="quarter" idx="10"/>
          </p:nvPr>
        </p:nvSpPr>
        <p:spPr/>
        <p:txBody>
          <a:bodyPr/>
          <a:lstStyle>
            <a:lvl1pPr>
              <a:defRPr/>
            </a:lvl1pPr>
          </a:lstStyle>
          <a:p>
            <a:r>
              <a:rPr lang="en-US" altLang="en-US" dirty="0"/>
              <a:t>View&gt;Header and Footer | </a:t>
            </a:r>
            <a:fld id="{C6C870EA-54B6-409B-9AC8-5CE1FB9CB545}" type="slidenum">
              <a:rPr lang="en-US" altLang="en-US"/>
              <a:pPr/>
              <a:t>‹#›</a:t>
            </a:fld>
            <a:endParaRPr lang="en-US" altLang="en-US" dirty="0"/>
          </a:p>
        </p:txBody>
      </p:sp>
    </p:spTree>
    <p:extLst>
      <p:ext uri="{BB962C8B-B14F-4D97-AF65-F5344CB8AC3E}">
        <p14:creationId xmlns:p14="http://schemas.microsoft.com/office/powerpoint/2010/main" val="4220136468"/>
      </p:ext>
    </p:extLst>
  </p:cSld>
  <p:clrMapOvr>
    <a:masterClrMapping/>
  </p:clrMapOvr>
  <p:transition spd="med">
    <p:strip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DAC1-DA1C-4161-A8B7-156663B002C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C94AF9-6D79-4EEF-8A8F-87734CE41A2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CFB2D4-37B4-4726-8062-D1A0978C738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C543BE19-1C44-43D0-BDA8-1D64A8E1FC0F}"/>
              </a:ext>
            </a:extLst>
          </p:cNvPr>
          <p:cNvSpPr>
            <a:spLocks noGrp="1"/>
          </p:cNvSpPr>
          <p:nvPr>
            <p:ph type="sldNum" sz="quarter" idx="10"/>
          </p:nvPr>
        </p:nvSpPr>
        <p:spPr/>
        <p:txBody>
          <a:bodyPr/>
          <a:lstStyle>
            <a:lvl1pPr>
              <a:defRPr/>
            </a:lvl1pPr>
          </a:lstStyle>
          <a:p>
            <a:r>
              <a:rPr lang="en-US" altLang="en-US" dirty="0"/>
              <a:t>View&gt;Header and Footer | </a:t>
            </a:r>
            <a:fld id="{503334D0-5291-489B-84D0-BCB975504C59}" type="slidenum">
              <a:rPr lang="en-US" altLang="en-US"/>
              <a:pPr/>
              <a:t>‹#›</a:t>
            </a:fld>
            <a:endParaRPr lang="en-US" altLang="en-US" dirty="0"/>
          </a:p>
        </p:txBody>
      </p:sp>
    </p:spTree>
    <p:extLst>
      <p:ext uri="{BB962C8B-B14F-4D97-AF65-F5344CB8AC3E}">
        <p14:creationId xmlns:p14="http://schemas.microsoft.com/office/powerpoint/2010/main" val="3843252219"/>
      </p:ext>
    </p:extLst>
  </p:cSld>
  <p:clrMapOvr>
    <a:masterClrMapping/>
  </p:clrMapOvr>
  <p:transition spd="med">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8148-A39A-40D6-BF01-7062B0D3BC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B66D0-28E3-461A-AA22-FE801DF343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316C909-31D2-4CDE-ADBA-8F27F1E07F7D}"/>
              </a:ext>
            </a:extLst>
          </p:cNvPr>
          <p:cNvSpPr>
            <a:spLocks noGrp="1"/>
          </p:cNvSpPr>
          <p:nvPr>
            <p:ph type="sldNum" sz="quarter" idx="10"/>
          </p:nvPr>
        </p:nvSpPr>
        <p:spPr/>
        <p:txBody>
          <a:bodyPr/>
          <a:lstStyle>
            <a:lvl1pPr>
              <a:defRPr/>
            </a:lvl1pPr>
          </a:lstStyle>
          <a:p>
            <a:r>
              <a:rPr lang="en-US" altLang="en-US" dirty="0"/>
              <a:t>View&gt;Header and Footer | </a:t>
            </a:r>
            <a:fld id="{F3A29A0D-F6EC-44DE-970A-1C509E4796C2}" type="slidenum">
              <a:rPr lang="en-US" altLang="en-US"/>
              <a:pPr/>
              <a:t>‹#›</a:t>
            </a:fld>
            <a:endParaRPr lang="en-US" altLang="en-US" dirty="0"/>
          </a:p>
        </p:txBody>
      </p:sp>
    </p:spTree>
    <p:extLst>
      <p:ext uri="{BB962C8B-B14F-4D97-AF65-F5344CB8AC3E}">
        <p14:creationId xmlns:p14="http://schemas.microsoft.com/office/powerpoint/2010/main" val="2400561143"/>
      </p:ext>
    </p:extLst>
  </p:cSld>
  <p:clrMapOvr>
    <a:masterClrMapping/>
  </p:clrMapOvr>
  <p:transition spd="med">
    <p:strip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21B6-A1BA-466D-86F5-31F09A69959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EF8401-A774-4A7B-B1B3-4F543DA469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B2A5D3F-D308-4325-A8E8-1747CA00B6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C87CB933-3DCB-40AD-937D-AAA42EFABC9A}"/>
              </a:ext>
            </a:extLst>
          </p:cNvPr>
          <p:cNvSpPr>
            <a:spLocks noGrp="1"/>
          </p:cNvSpPr>
          <p:nvPr>
            <p:ph type="sldNum" sz="quarter" idx="10"/>
          </p:nvPr>
        </p:nvSpPr>
        <p:spPr/>
        <p:txBody>
          <a:bodyPr/>
          <a:lstStyle>
            <a:lvl1pPr>
              <a:defRPr/>
            </a:lvl1pPr>
          </a:lstStyle>
          <a:p>
            <a:r>
              <a:rPr lang="en-US" altLang="en-US" dirty="0"/>
              <a:t>View&gt;Header and Footer | </a:t>
            </a:r>
            <a:fld id="{ABD17C09-C2BD-45BC-AAFB-E1D11D1DA7BC}" type="slidenum">
              <a:rPr lang="en-US" altLang="en-US"/>
              <a:pPr/>
              <a:t>‹#›</a:t>
            </a:fld>
            <a:endParaRPr lang="en-US" altLang="en-US" dirty="0"/>
          </a:p>
        </p:txBody>
      </p:sp>
    </p:spTree>
    <p:extLst>
      <p:ext uri="{BB962C8B-B14F-4D97-AF65-F5344CB8AC3E}">
        <p14:creationId xmlns:p14="http://schemas.microsoft.com/office/powerpoint/2010/main" val="2054007956"/>
      </p:ext>
    </p:extLst>
  </p:cSld>
  <p:clrMapOvr>
    <a:masterClrMapping/>
  </p:clrMapOvr>
  <p:transition spd="med">
    <p:strip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CF12-1173-40D0-AAED-49BE7DBACC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143938-A8AB-42D7-AA3E-F7D2A14B20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17456C29-8A6A-4445-8AF6-9D6904ED7DC1}"/>
              </a:ext>
            </a:extLst>
          </p:cNvPr>
          <p:cNvSpPr>
            <a:spLocks noGrp="1"/>
          </p:cNvSpPr>
          <p:nvPr>
            <p:ph type="sldNum" sz="quarter" idx="10"/>
          </p:nvPr>
        </p:nvSpPr>
        <p:spPr/>
        <p:txBody>
          <a:bodyPr/>
          <a:lstStyle>
            <a:lvl1pPr>
              <a:defRPr/>
            </a:lvl1pPr>
          </a:lstStyle>
          <a:p>
            <a:r>
              <a:rPr lang="en-US" altLang="en-US" dirty="0"/>
              <a:t>View&gt;Header and Footer | </a:t>
            </a:r>
            <a:fld id="{5C019A53-94F4-4E81-9476-F9664FC882C1}" type="slidenum">
              <a:rPr lang="en-US" altLang="en-US"/>
              <a:pPr/>
              <a:t>‹#›</a:t>
            </a:fld>
            <a:endParaRPr lang="en-US" altLang="en-US" dirty="0"/>
          </a:p>
        </p:txBody>
      </p:sp>
    </p:spTree>
    <p:extLst>
      <p:ext uri="{BB962C8B-B14F-4D97-AF65-F5344CB8AC3E}">
        <p14:creationId xmlns:p14="http://schemas.microsoft.com/office/powerpoint/2010/main" val="2737599146"/>
      </p:ext>
    </p:extLst>
  </p:cSld>
  <p:clrMapOvr>
    <a:masterClrMapping/>
  </p:clrMapOvr>
  <p:transition spd="med">
    <p:strip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0294F2-E6E1-457C-BA00-56FD4AA491A7}"/>
              </a:ext>
            </a:extLst>
          </p:cNvPr>
          <p:cNvSpPr>
            <a:spLocks noGrp="1"/>
          </p:cNvSpPr>
          <p:nvPr>
            <p:ph type="title" orient="vert"/>
          </p:nvPr>
        </p:nvSpPr>
        <p:spPr>
          <a:xfrm>
            <a:off x="6762750" y="274638"/>
            <a:ext cx="21526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FE33D-A6BC-4525-8E6C-7347A7280F77}"/>
              </a:ext>
            </a:extLst>
          </p:cNvPr>
          <p:cNvSpPr>
            <a:spLocks noGrp="1"/>
          </p:cNvSpPr>
          <p:nvPr>
            <p:ph type="body" orient="vert" idx="1"/>
          </p:nvPr>
        </p:nvSpPr>
        <p:spPr>
          <a:xfrm>
            <a:off x="304800" y="274638"/>
            <a:ext cx="630555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1D3FFC6-5138-4FBB-825F-8AAFB795D14E}"/>
              </a:ext>
            </a:extLst>
          </p:cNvPr>
          <p:cNvSpPr>
            <a:spLocks noGrp="1"/>
          </p:cNvSpPr>
          <p:nvPr>
            <p:ph type="sldNum" sz="quarter" idx="10"/>
          </p:nvPr>
        </p:nvSpPr>
        <p:spPr/>
        <p:txBody>
          <a:bodyPr/>
          <a:lstStyle>
            <a:lvl1pPr>
              <a:defRPr/>
            </a:lvl1pPr>
          </a:lstStyle>
          <a:p>
            <a:r>
              <a:rPr lang="en-US" altLang="en-US" dirty="0"/>
              <a:t>View&gt;Header and Footer | </a:t>
            </a:r>
            <a:fld id="{033EEE67-E95B-42B4-8F50-D22FEC626EE8}" type="slidenum">
              <a:rPr lang="en-US" altLang="en-US"/>
              <a:pPr/>
              <a:t>‹#›</a:t>
            </a:fld>
            <a:endParaRPr lang="en-US" altLang="en-US" dirty="0"/>
          </a:p>
        </p:txBody>
      </p:sp>
    </p:spTree>
    <p:extLst>
      <p:ext uri="{BB962C8B-B14F-4D97-AF65-F5344CB8AC3E}">
        <p14:creationId xmlns:p14="http://schemas.microsoft.com/office/powerpoint/2010/main" val="1581762346"/>
      </p:ext>
    </p:extLst>
  </p:cSld>
  <p:clrMapOvr>
    <a:masterClrMapping/>
  </p:clrMapOvr>
  <p:transition spd="med">
    <p:strip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F7299B0-2D23-41E7-A5B4-9C7D9178A7CE}"/>
              </a:ext>
            </a:extLst>
          </p:cNvPr>
          <p:cNvSpPr>
            <a:spLocks noGrp="1" noChangeArrowheads="1"/>
          </p:cNvSpPr>
          <p:nvPr>
            <p:ph type="ctrTitle"/>
          </p:nvPr>
        </p:nvSpPr>
        <p:spPr>
          <a:xfrm>
            <a:off x="3352800" y="1981200"/>
            <a:ext cx="5562600" cy="1470025"/>
          </a:xfrm>
        </p:spPr>
        <p:txBody>
          <a:bodyPr/>
          <a:lstStyle>
            <a:lvl1pPr>
              <a:defRPr/>
            </a:lvl1pPr>
          </a:lstStyle>
          <a:p>
            <a:pPr lvl="0"/>
            <a:r>
              <a:rPr lang="en-US" altLang="en-US" noProof="0"/>
              <a:t>Click to edit Master title style</a:t>
            </a:r>
          </a:p>
        </p:txBody>
      </p:sp>
      <p:sp>
        <p:nvSpPr>
          <p:cNvPr id="68611" name="Rectangle 3">
            <a:extLst>
              <a:ext uri="{FF2B5EF4-FFF2-40B4-BE49-F238E27FC236}">
                <a16:creationId xmlns:a16="http://schemas.microsoft.com/office/drawing/2014/main" id="{BED0D262-7C0A-4F2C-B803-3C06FFB1128A}"/>
              </a:ext>
            </a:extLst>
          </p:cNvPr>
          <p:cNvSpPr>
            <a:spLocks noGrp="1" noChangeArrowheads="1"/>
          </p:cNvSpPr>
          <p:nvPr>
            <p:ph type="subTitle" idx="1"/>
          </p:nvPr>
        </p:nvSpPr>
        <p:spPr>
          <a:xfrm>
            <a:off x="3352800" y="3657600"/>
            <a:ext cx="55626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8DB3C3B2-D58E-4566-B839-99097AA8D8C3}"/>
              </a:ext>
            </a:extLst>
          </p:cNvPr>
          <p:cNvSpPr>
            <a:spLocks noChangeArrowheads="1"/>
          </p:cNvSpPr>
          <p:nvPr userDrawn="1"/>
        </p:nvSpPr>
        <p:spPr bwMode="auto">
          <a:xfrm>
            <a:off x="0" y="5508625"/>
            <a:ext cx="9144000"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14" name="Rectangle 6">
            <a:extLst>
              <a:ext uri="{FF2B5EF4-FFF2-40B4-BE49-F238E27FC236}">
                <a16:creationId xmlns:a16="http://schemas.microsoft.com/office/drawing/2014/main" id="{7B4E6A58-98BB-40E9-96E6-E9187F1F21C6}"/>
              </a:ext>
            </a:extLst>
          </p:cNvPr>
          <p:cNvSpPr>
            <a:spLocks noChangeArrowheads="1"/>
          </p:cNvSpPr>
          <p:nvPr userDrawn="1"/>
        </p:nvSpPr>
        <p:spPr bwMode="auto">
          <a:xfrm>
            <a:off x="0" y="1300163"/>
            <a:ext cx="9144000" cy="76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17" name="Rectangle 9">
            <a:extLst>
              <a:ext uri="{FF2B5EF4-FFF2-40B4-BE49-F238E27FC236}">
                <a16:creationId xmlns:a16="http://schemas.microsoft.com/office/drawing/2014/main" id="{B8890742-641E-4A8E-B101-B69D3A07234C}"/>
              </a:ext>
            </a:extLst>
          </p:cNvPr>
          <p:cNvSpPr>
            <a:spLocks noChangeArrowheads="1"/>
          </p:cNvSpPr>
          <p:nvPr userDrawn="1"/>
        </p:nvSpPr>
        <p:spPr bwMode="auto">
          <a:xfrm>
            <a:off x="103188" y="104775"/>
            <a:ext cx="3014662" cy="66754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68622" name="Picture 14" descr="ppt_titlephstrbtms">
            <a:extLst>
              <a:ext uri="{FF2B5EF4-FFF2-40B4-BE49-F238E27FC236}">
                <a16:creationId xmlns:a16="http://schemas.microsoft.com/office/drawing/2014/main" id="{69795B59-DEF8-459D-8822-2C32B90141F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75000" y="5646738"/>
            <a:ext cx="59086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68623" name="Picture 15" descr="ppt_titlephstrtops">
            <a:extLst>
              <a:ext uri="{FF2B5EF4-FFF2-40B4-BE49-F238E27FC236}">
                <a16:creationId xmlns:a16="http://schemas.microsoft.com/office/drawing/2014/main" id="{8434C777-0284-48EB-B46A-D06C72B514B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75000" y="104775"/>
            <a:ext cx="5918200"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ransition spd="med">
    <p:strip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E894-3F2F-4F3E-8F69-99FCE96F2D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F39905-9981-4B59-ACD0-6E010D72D7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C44A1BA-04ED-427F-BB62-02089448EC3B}"/>
              </a:ext>
            </a:extLst>
          </p:cNvPr>
          <p:cNvSpPr>
            <a:spLocks noGrp="1"/>
          </p:cNvSpPr>
          <p:nvPr>
            <p:ph type="sldNum" sz="quarter" idx="10"/>
          </p:nvPr>
        </p:nvSpPr>
        <p:spPr/>
        <p:txBody>
          <a:bodyPr/>
          <a:lstStyle>
            <a:lvl1pPr>
              <a:defRPr/>
            </a:lvl1pPr>
          </a:lstStyle>
          <a:p>
            <a:r>
              <a:rPr lang="en-US" altLang="en-US" dirty="0"/>
              <a:t>View&gt;Header and Footer | </a:t>
            </a:r>
            <a:fld id="{C9CF6A8C-E03C-4359-B844-9397F7C1E31F}" type="slidenum">
              <a:rPr lang="en-US" altLang="en-US"/>
              <a:pPr/>
              <a:t>‹#›</a:t>
            </a:fld>
            <a:endParaRPr lang="en-US" altLang="en-US" dirty="0"/>
          </a:p>
        </p:txBody>
      </p:sp>
    </p:spTree>
    <p:extLst>
      <p:ext uri="{BB962C8B-B14F-4D97-AF65-F5344CB8AC3E}">
        <p14:creationId xmlns:p14="http://schemas.microsoft.com/office/powerpoint/2010/main" val="4223752401"/>
      </p:ext>
    </p:extLst>
  </p:cSld>
  <p:clrMapOvr>
    <a:masterClrMapping/>
  </p:clrMapOvr>
  <p:transition spd="med">
    <p:strips/>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A555-81DD-45CB-9B09-10EF41688DF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50594F-41C6-4C0D-AF5E-23F2E82B7A9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a:extLst>
              <a:ext uri="{FF2B5EF4-FFF2-40B4-BE49-F238E27FC236}">
                <a16:creationId xmlns:a16="http://schemas.microsoft.com/office/drawing/2014/main" id="{77D6A13C-E69E-42EB-8796-4B7166DE7149}"/>
              </a:ext>
            </a:extLst>
          </p:cNvPr>
          <p:cNvSpPr>
            <a:spLocks noGrp="1"/>
          </p:cNvSpPr>
          <p:nvPr>
            <p:ph type="sldNum" sz="quarter" idx="10"/>
          </p:nvPr>
        </p:nvSpPr>
        <p:spPr/>
        <p:txBody>
          <a:bodyPr/>
          <a:lstStyle>
            <a:lvl1pPr>
              <a:defRPr/>
            </a:lvl1pPr>
          </a:lstStyle>
          <a:p>
            <a:r>
              <a:rPr lang="en-US" altLang="en-US" dirty="0"/>
              <a:t>View&gt;Header and Footer | </a:t>
            </a:r>
            <a:fld id="{B31D9C8D-84C8-43B8-BCD8-3AF0C7053805}" type="slidenum">
              <a:rPr lang="en-US" altLang="en-US"/>
              <a:pPr/>
              <a:t>‹#›</a:t>
            </a:fld>
            <a:endParaRPr lang="en-US" altLang="en-US" dirty="0"/>
          </a:p>
        </p:txBody>
      </p:sp>
    </p:spTree>
    <p:extLst>
      <p:ext uri="{BB962C8B-B14F-4D97-AF65-F5344CB8AC3E}">
        <p14:creationId xmlns:p14="http://schemas.microsoft.com/office/powerpoint/2010/main" val="3996985436"/>
      </p:ext>
    </p:extLst>
  </p:cSld>
  <p:clrMapOvr>
    <a:masterClrMapping/>
  </p:clrMapOvr>
  <p:transition spd="med">
    <p:strips/>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7189-291A-4F31-9511-D1DAA7D50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DD3C31-5617-4E12-8E03-8055FC638423}"/>
              </a:ext>
            </a:extLst>
          </p:cNvPr>
          <p:cNvSpPr>
            <a:spLocks noGrp="1"/>
          </p:cNvSpPr>
          <p:nvPr>
            <p:ph sz="half" idx="1"/>
          </p:nvPr>
        </p:nvSpPr>
        <p:spPr>
          <a:xfrm>
            <a:off x="304800" y="1600200"/>
            <a:ext cx="42291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6994CE-7BAC-45C9-AFC9-1775AAB90CF9}"/>
              </a:ext>
            </a:extLst>
          </p:cNvPr>
          <p:cNvSpPr>
            <a:spLocks noGrp="1"/>
          </p:cNvSpPr>
          <p:nvPr>
            <p:ph sz="half" idx="2"/>
          </p:nvPr>
        </p:nvSpPr>
        <p:spPr>
          <a:xfrm>
            <a:off x="4686300" y="1600200"/>
            <a:ext cx="42291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537C668-B37D-4B59-9F7D-AAE73DC0D6FB}"/>
              </a:ext>
            </a:extLst>
          </p:cNvPr>
          <p:cNvSpPr>
            <a:spLocks noGrp="1"/>
          </p:cNvSpPr>
          <p:nvPr>
            <p:ph type="sldNum" sz="quarter" idx="10"/>
          </p:nvPr>
        </p:nvSpPr>
        <p:spPr/>
        <p:txBody>
          <a:bodyPr/>
          <a:lstStyle>
            <a:lvl1pPr>
              <a:defRPr/>
            </a:lvl1pPr>
          </a:lstStyle>
          <a:p>
            <a:r>
              <a:rPr lang="en-US" altLang="en-US" dirty="0"/>
              <a:t>View&gt;Header and Footer | </a:t>
            </a:r>
            <a:fld id="{BE850738-9984-4725-BE36-8D0963C347FE}" type="slidenum">
              <a:rPr lang="en-US" altLang="en-US"/>
              <a:pPr/>
              <a:t>‹#›</a:t>
            </a:fld>
            <a:endParaRPr lang="en-US" altLang="en-US" dirty="0"/>
          </a:p>
        </p:txBody>
      </p:sp>
    </p:spTree>
    <p:extLst>
      <p:ext uri="{BB962C8B-B14F-4D97-AF65-F5344CB8AC3E}">
        <p14:creationId xmlns:p14="http://schemas.microsoft.com/office/powerpoint/2010/main" val="849390203"/>
      </p:ext>
    </p:extLst>
  </p:cSld>
  <p:clrMapOvr>
    <a:masterClrMapping/>
  </p:clrMapOvr>
  <p:transition spd="med">
    <p:strips/>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5603-150C-48A7-8182-58F1673988C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EA8D64-F6BD-4131-8A30-44EFBEFA297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B7E91D-DE6F-4896-BE52-27B255DBDC3B}"/>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4D3795-4424-4201-B4AD-5178E5FDF73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B87FBD-698A-41B7-B66B-3E228954DB2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CEE0B73-F61F-4515-80F7-B52B09107FDF}"/>
              </a:ext>
            </a:extLst>
          </p:cNvPr>
          <p:cNvSpPr>
            <a:spLocks noGrp="1"/>
          </p:cNvSpPr>
          <p:nvPr>
            <p:ph type="sldNum" sz="quarter" idx="10"/>
          </p:nvPr>
        </p:nvSpPr>
        <p:spPr/>
        <p:txBody>
          <a:bodyPr/>
          <a:lstStyle>
            <a:lvl1pPr>
              <a:defRPr/>
            </a:lvl1pPr>
          </a:lstStyle>
          <a:p>
            <a:r>
              <a:rPr lang="en-US" altLang="en-US" dirty="0"/>
              <a:t>View&gt;Header and Footer | </a:t>
            </a:r>
            <a:fld id="{7C4559C5-DA92-4F2E-882F-0A1E8B2F2203}" type="slidenum">
              <a:rPr lang="en-US" altLang="en-US"/>
              <a:pPr/>
              <a:t>‹#›</a:t>
            </a:fld>
            <a:endParaRPr lang="en-US" altLang="en-US" dirty="0"/>
          </a:p>
        </p:txBody>
      </p:sp>
    </p:spTree>
    <p:extLst>
      <p:ext uri="{BB962C8B-B14F-4D97-AF65-F5344CB8AC3E}">
        <p14:creationId xmlns:p14="http://schemas.microsoft.com/office/powerpoint/2010/main" val="1301893384"/>
      </p:ext>
    </p:extLst>
  </p:cSld>
  <p:clrMapOvr>
    <a:masterClrMapping/>
  </p:clrMapOvr>
  <p:transition spd="med">
    <p:strips/>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6729-F9F7-44D2-A1C4-1B84D1E5E67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EEC7121-8880-4A49-AF7E-F5BA7A9B254A}"/>
              </a:ext>
            </a:extLst>
          </p:cNvPr>
          <p:cNvSpPr>
            <a:spLocks noGrp="1"/>
          </p:cNvSpPr>
          <p:nvPr>
            <p:ph type="sldNum" sz="quarter" idx="10"/>
          </p:nvPr>
        </p:nvSpPr>
        <p:spPr/>
        <p:txBody>
          <a:bodyPr/>
          <a:lstStyle>
            <a:lvl1pPr>
              <a:defRPr/>
            </a:lvl1pPr>
          </a:lstStyle>
          <a:p>
            <a:r>
              <a:rPr lang="en-US" altLang="en-US" dirty="0"/>
              <a:t>View&gt;Header and Footer | </a:t>
            </a:r>
            <a:fld id="{11AECD90-815E-4540-AC78-353446396BDD}" type="slidenum">
              <a:rPr lang="en-US" altLang="en-US"/>
              <a:pPr/>
              <a:t>‹#›</a:t>
            </a:fld>
            <a:endParaRPr lang="en-US" altLang="en-US" dirty="0"/>
          </a:p>
        </p:txBody>
      </p:sp>
    </p:spTree>
    <p:extLst>
      <p:ext uri="{BB962C8B-B14F-4D97-AF65-F5344CB8AC3E}">
        <p14:creationId xmlns:p14="http://schemas.microsoft.com/office/powerpoint/2010/main" val="196985873"/>
      </p:ext>
    </p:extLst>
  </p:cSld>
  <p:clrMapOvr>
    <a:masterClrMapping/>
  </p:clrMapOvr>
  <p:transition spd="med">
    <p:strips/>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E0AC17-0F79-4558-A00C-411870626ADB}"/>
              </a:ext>
            </a:extLst>
          </p:cNvPr>
          <p:cNvSpPr>
            <a:spLocks noGrp="1"/>
          </p:cNvSpPr>
          <p:nvPr>
            <p:ph type="sldNum" sz="quarter" idx="10"/>
          </p:nvPr>
        </p:nvSpPr>
        <p:spPr/>
        <p:txBody>
          <a:bodyPr/>
          <a:lstStyle>
            <a:lvl1pPr>
              <a:defRPr/>
            </a:lvl1pPr>
          </a:lstStyle>
          <a:p>
            <a:r>
              <a:rPr lang="en-US" altLang="en-US" dirty="0"/>
              <a:t>View&gt;Header and Footer | </a:t>
            </a:r>
            <a:fld id="{2E8C8DBA-DF73-4BAD-84DC-CF4C688BB4AD}" type="slidenum">
              <a:rPr lang="en-US" altLang="en-US"/>
              <a:pPr/>
              <a:t>‹#›</a:t>
            </a:fld>
            <a:endParaRPr lang="en-US" altLang="en-US" dirty="0"/>
          </a:p>
        </p:txBody>
      </p:sp>
    </p:spTree>
    <p:extLst>
      <p:ext uri="{BB962C8B-B14F-4D97-AF65-F5344CB8AC3E}">
        <p14:creationId xmlns:p14="http://schemas.microsoft.com/office/powerpoint/2010/main" val="490261704"/>
      </p:ext>
    </p:extLst>
  </p:cSld>
  <p:clrMapOvr>
    <a:masterClrMapping/>
  </p:clrMapOvr>
  <p:transition spd="med">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6C84-A1BC-4CD3-890C-F0C97AD5A60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0FC28-9CAE-4019-873B-3772BB0854D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a:extLst>
              <a:ext uri="{FF2B5EF4-FFF2-40B4-BE49-F238E27FC236}">
                <a16:creationId xmlns:a16="http://schemas.microsoft.com/office/drawing/2014/main" id="{55487ABF-9261-4334-AC33-9C9462F34685}"/>
              </a:ext>
            </a:extLst>
          </p:cNvPr>
          <p:cNvSpPr>
            <a:spLocks noGrp="1"/>
          </p:cNvSpPr>
          <p:nvPr>
            <p:ph type="sldNum" sz="quarter" idx="10"/>
          </p:nvPr>
        </p:nvSpPr>
        <p:spPr/>
        <p:txBody>
          <a:bodyPr/>
          <a:lstStyle>
            <a:lvl1pPr>
              <a:defRPr/>
            </a:lvl1pPr>
          </a:lstStyle>
          <a:p>
            <a:r>
              <a:rPr lang="en-US" altLang="en-US" dirty="0"/>
              <a:t>View&gt;Header and Footer | </a:t>
            </a:r>
            <a:fld id="{E6AE2CF8-EA01-450F-A543-ACF9CD264A3C}" type="slidenum">
              <a:rPr lang="en-US" altLang="en-US"/>
              <a:pPr/>
              <a:t>‹#›</a:t>
            </a:fld>
            <a:endParaRPr lang="en-US" altLang="en-US" dirty="0"/>
          </a:p>
        </p:txBody>
      </p:sp>
    </p:spTree>
    <p:extLst>
      <p:ext uri="{BB962C8B-B14F-4D97-AF65-F5344CB8AC3E}">
        <p14:creationId xmlns:p14="http://schemas.microsoft.com/office/powerpoint/2010/main" val="3370734025"/>
      </p:ext>
    </p:extLst>
  </p:cSld>
  <p:clrMapOvr>
    <a:masterClrMapping/>
  </p:clrMapOvr>
  <p:transition spd="med">
    <p:strips/>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4B4D-B8CF-4CA4-A7BD-DCC899CDAB2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8F9D76-1B81-47CD-B515-B9558AE41D4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38004C-991F-4AA1-B141-2C47C2DAFAC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474761BB-37DB-46F4-96F5-32EEC20119C2}"/>
              </a:ext>
            </a:extLst>
          </p:cNvPr>
          <p:cNvSpPr>
            <a:spLocks noGrp="1"/>
          </p:cNvSpPr>
          <p:nvPr>
            <p:ph type="sldNum" sz="quarter" idx="10"/>
          </p:nvPr>
        </p:nvSpPr>
        <p:spPr/>
        <p:txBody>
          <a:bodyPr/>
          <a:lstStyle>
            <a:lvl1pPr>
              <a:defRPr/>
            </a:lvl1pPr>
          </a:lstStyle>
          <a:p>
            <a:r>
              <a:rPr lang="en-US" altLang="en-US" dirty="0"/>
              <a:t>View&gt;Header and Footer | </a:t>
            </a:r>
            <a:fld id="{A8D4A7ED-20DC-4C6A-9437-4BF2C26F0BC0}" type="slidenum">
              <a:rPr lang="en-US" altLang="en-US"/>
              <a:pPr/>
              <a:t>‹#›</a:t>
            </a:fld>
            <a:endParaRPr lang="en-US" altLang="en-US" dirty="0"/>
          </a:p>
        </p:txBody>
      </p:sp>
    </p:spTree>
    <p:extLst>
      <p:ext uri="{BB962C8B-B14F-4D97-AF65-F5344CB8AC3E}">
        <p14:creationId xmlns:p14="http://schemas.microsoft.com/office/powerpoint/2010/main" val="3446212652"/>
      </p:ext>
    </p:extLst>
  </p:cSld>
  <p:clrMapOvr>
    <a:masterClrMapping/>
  </p:clrMapOvr>
  <p:transition spd="med">
    <p:strips/>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5577-6926-4753-9D76-C67AD449735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CB4285-2B58-47EB-9CF4-E057ED3A28D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86B2A58-DB4E-4918-BF0F-2C57C683FEE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BD96083C-1D1B-4BBF-9DDB-B35E5B42B561}"/>
              </a:ext>
            </a:extLst>
          </p:cNvPr>
          <p:cNvSpPr>
            <a:spLocks noGrp="1"/>
          </p:cNvSpPr>
          <p:nvPr>
            <p:ph type="sldNum" sz="quarter" idx="10"/>
          </p:nvPr>
        </p:nvSpPr>
        <p:spPr/>
        <p:txBody>
          <a:bodyPr/>
          <a:lstStyle>
            <a:lvl1pPr>
              <a:defRPr/>
            </a:lvl1pPr>
          </a:lstStyle>
          <a:p>
            <a:r>
              <a:rPr lang="en-US" altLang="en-US" dirty="0"/>
              <a:t>View&gt;Header and Footer | </a:t>
            </a:r>
            <a:fld id="{65B9E49B-D7DC-4C2B-95FD-3EFF2BC29B49}" type="slidenum">
              <a:rPr lang="en-US" altLang="en-US"/>
              <a:pPr/>
              <a:t>‹#›</a:t>
            </a:fld>
            <a:endParaRPr lang="en-US" altLang="en-US" dirty="0"/>
          </a:p>
        </p:txBody>
      </p:sp>
    </p:spTree>
    <p:extLst>
      <p:ext uri="{BB962C8B-B14F-4D97-AF65-F5344CB8AC3E}">
        <p14:creationId xmlns:p14="http://schemas.microsoft.com/office/powerpoint/2010/main" val="3298232151"/>
      </p:ext>
    </p:extLst>
  </p:cSld>
  <p:clrMapOvr>
    <a:masterClrMapping/>
  </p:clrMapOvr>
  <p:transition spd="med">
    <p:strips/>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1A9D4-8FA4-4C87-A688-C34DF6C186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CB28D1-DD39-4464-9E60-74C8833677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28697F7-0947-4849-B7E0-D2FD15C6ADB5}"/>
              </a:ext>
            </a:extLst>
          </p:cNvPr>
          <p:cNvSpPr>
            <a:spLocks noGrp="1"/>
          </p:cNvSpPr>
          <p:nvPr>
            <p:ph type="sldNum" sz="quarter" idx="10"/>
          </p:nvPr>
        </p:nvSpPr>
        <p:spPr/>
        <p:txBody>
          <a:bodyPr/>
          <a:lstStyle>
            <a:lvl1pPr>
              <a:defRPr/>
            </a:lvl1pPr>
          </a:lstStyle>
          <a:p>
            <a:r>
              <a:rPr lang="en-US" altLang="en-US" dirty="0"/>
              <a:t>View&gt;Header and Footer | </a:t>
            </a:r>
            <a:fld id="{2BFB22F6-4F5C-421F-A17B-0E6C7ECE932C}" type="slidenum">
              <a:rPr lang="en-US" altLang="en-US"/>
              <a:pPr/>
              <a:t>‹#›</a:t>
            </a:fld>
            <a:endParaRPr lang="en-US" altLang="en-US" dirty="0"/>
          </a:p>
        </p:txBody>
      </p:sp>
    </p:spTree>
    <p:extLst>
      <p:ext uri="{BB962C8B-B14F-4D97-AF65-F5344CB8AC3E}">
        <p14:creationId xmlns:p14="http://schemas.microsoft.com/office/powerpoint/2010/main" val="3868455711"/>
      </p:ext>
    </p:extLst>
  </p:cSld>
  <p:clrMapOvr>
    <a:masterClrMapping/>
  </p:clrMapOvr>
  <p:transition spd="med">
    <p:strips/>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53717C-C9DA-4EF1-B86F-8A196B673B14}"/>
              </a:ext>
            </a:extLst>
          </p:cNvPr>
          <p:cNvSpPr>
            <a:spLocks noGrp="1"/>
          </p:cNvSpPr>
          <p:nvPr>
            <p:ph type="title" orient="vert"/>
          </p:nvPr>
        </p:nvSpPr>
        <p:spPr>
          <a:xfrm>
            <a:off x="6762750" y="274638"/>
            <a:ext cx="21526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42B985-DA6A-4B89-9650-AA392E8E641D}"/>
              </a:ext>
            </a:extLst>
          </p:cNvPr>
          <p:cNvSpPr>
            <a:spLocks noGrp="1"/>
          </p:cNvSpPr>
          <p:nvPr>
            <p:ph type="body" orient="vert" idx="1"/>
          </p:nvPr>
        </p:nvSpPr>
        <p:spPr>
          <a:xfrm>
            <a:off x="304800" y="274638"/>
            <a:ext cx="630555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A1F9D6-FCF9-4DA9-B8CE-1C993E72F285}"/>
              </a:ext>
            </a:extLst>
          </p:cNvPr>
          <p:cNvSpPr>
            <a:spLocks noGrp="1"/>
          </p:cNvSpPr>
          <p:nvPr>
            <p:ph type="sldNum" sz="quarter" idx="10"/>
          </p:nvPr>
        </p:nvSpPr>
        <p:spPr/>
        <p:txBody>
          <a:bodyPr/>
          <a:lstStyle>
            <a:lvl1pPr>
              <a:defRPr/>
            </a:lvl1pPr>
          </a:lstStyle>
          <a:p>
            <a:r>
              <a:rPr lang="en-US" altLang="en-US" dirty="0"/>
              <a:t>View&gt;Header and Footer | </a:t>
            </a:r>
            <a:fld id="{12301D5A-5255-48B6-92D0-4BC2BF8DF0B2}" type="slidenum">
              <a:rPr lang="en-US" altLang="en-US"/>
              <a:pPr/>
              <a:t>‹#›</a:t>
            </a:fld>
            <a:endParaRPr lang="en-US" altLang="en-US" dirty="0"/>
          </a:p>
        </p:txBody>
      </p:sp>
    </p:spTree>
    <p:extLst>
      <p:ext uri="{BB962C8B-B14F-4D97-AF65-F5344CB8AC3E}">
        <p14:creationId xmlns:p14="http://schemas.microsoft.com/office/powerpoint/2010/main" val="3493659223"/>
      </p:ext>
    </p:extLst>
  </p:cSld>
  <p:clrMapOvr>
    <a:masterClrMapping/>
  </p:clrMapOvr>
  <p:transition spd="med">
    <p:strips/>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5419" name="Rectangle 11">
            <a:extLst>
              <a:ext uri="{FF2B5EF4-FFF2-40B4-BE49-F238E27FC236}">
                <a16:creationId xmlns:a16="http://schemas.microsoft.com/office/drawing/2014/main" id="{9DD9E281-96C9-4E8A-8E9D-C10F078FE323}"/>
              </a:ext>
            </a:extLst>
          </p:cNvPr>
          <p:cNvSpPr>
            <a:spLocks noChangeArrowheads="1"/>
          </p:cNvSpPr>
          <p:nvPr userDrawn="1"/>
        </p:nvSpPr>
        <p:spPr bwMode="auto">
          <a:xfrm>
            <a:off x="0" y="6300788"/>
            <a:ext cx="9144000" cy="557212"/>
          </a:xfrm>
          <a:prstGeom prst="rect">
            <a:avLst/>
          </a:prstGeom>
          <a:solidFill>
            <a:srgbClr val="012B5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5410" name="Rectangle 2">
            <a:extLst>
              <a:ext uri="{FF2B5EF4-FFF2-40B4-BE49-F238E27FC236}">
                <a16:creationId xmlns:a16="http://schemas.microsoft.com/office/drawing/2014/main" id="{3DD63119-29E1-4A3A-9029-E4ABD68DD5BB}"/>
              </a:ext>
            </a:extLst>
          </p:cNvPr>
          <p:cNvSpPr>
            <a:spLocks noGrp="1" noChangeArrowheads="1"/>
          </p:cNvSpPr>
          <p:nvPr>
            <p:ph type="ctrTitle"/>
          </p:nvPr>
        </p:nvSpPr>
        <p:spPr>
          <a:xfrm>
            <a:off x="685800" y="2597150"/>
            <a:ext cx="7772400" cy="1470025"/>
          </a:xfrm>
        </p:spPr>
        <p:txBody>
          <a:bodyPr/>
          <a:lstStyle>
            <a:lvl1pPr>
              <a:defRPr sz="3600"/>
            </a:lvl1pPr>
          </a:lstStyle>
          <a:p>
            <a:pPr lvl="0"/>
            <a:r>
              <a:rPr lang="en-US" altLang="en-US" noProof="0"/>
              <a:t>Click to edit Master title style</a:t>
            </a:r>
          </a:p>
        </p:txBody>
      </p:sp>
      <p:sp>
        <p:nvSpPr>
          <p:cNvPr id="145411" name="Rectangle 3">
            <a:extLst>
              <a:ext uri="{FF2B5EF4-FFF2-40B4-BE49-F238E27FC236}">
                <a16:creationId xmlns:a16="http://schemas.microsoft.com/office/drawing/2014/main" id="{E89A2ADB-14FB-46E4-B018-BB6D497B5802}"/>
              </a:ext>
            </a:extLst>
          </p:cNvPr>
          <p:cNvSpPr>
            <a:spLocks noGrp="1" noChangeArrowheads="1"/>
          </p:cNvSpPr>
          <p:nvPr>
            <p:ph type="subTitle" idx="1"/>
          </p:nvPr>
        </p:nvSpPr>
        <p:spPr>
          <a:xfrm>
            <a:off x="1371600" y="4352925"/>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45416" name="Rectangle 8">
            <a:extLst>
              <a:ext uri="{FF2B5EF4-FFF2-40B4-BE49-F238E27FC236}">
                <a16:creationId xmlns:a16="http://schemas.microsoft.com/office/drawing/2014/main" id="{D5221320-76A7-427F-8AF5-90D62280AD5E}"/>
              </a:ext>
            </a:extLst>
          </p:cNvPr>
          <p:cNvSpPr>
            <a:spLocks noChangeArrowheads="1"/>
          </p:cNvSpPr>
          <p:nvPr userDrawn="1"/>
        </p:nvSpPr>
        <p:spPr bwMode="auto">
          <a:xfrm>
            <a:off x="0" y="0"/>
            <a:ext cx="9144000" cy="76200"/>
          </a:xfrm>
          <a:prstGeom prst="rect">
            <a:avLst/>
          </a:prstGeom>
          <a:solidFill>
            <a:srgbClr val="012B5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139F-6563-4579-829A-0A4BB72359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1C76B5-A68B-46F6-9556-D19E7074E6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1118343-7ABC-40C6-A6C5-1A72B51C1D77}"/>
              </a:ext>
            </a:extLst>
          </p:cNvPr>
          <p:cNvSpPr>
            <a:spLocks noGrp="1"/>
          </p:cNvSpPr>
          <p:nvPr>
            <p:ph type="sldNum" sz="quarter" idx="10"/>
          </p:nvPr>
        </p:nvSpPr>
        <p:spPr/>
        <p:txBody>
          <a:bodyPr/>
          <a:lstStyle>
            <a:lvl1pPr>
              <a:defRPr/>
            </a:lvl1pPr>
          </a:lstStyle>
          <a:p>
            <a:r>
              <a:rPr lang="en-US" altLang="en-US" dirty="0"/>
              <a:t>View&gt;Header and Footer | </a:t>
            </a:r>
            <a:fld id="{5284F4DD-137F-4618-A0F5-5AEA82BF61AB}" type="slidenum">
              <a:rPr lang="en-US" altLang="en-US"/>
              <a:pPr/>
              <a:t>‹#›</a:t>
            </a:fld>
            <a:endParaRPr lang="en-US" altLang="en-US" dirty="0"/>
          </a:p>
        </p:txBody>
      </p:sp>
    </p:spTree>
    <p:extLst>
      <p:ext uri="{BB962C8B-B14F-4D97-AF65-F5344CB8AC3E}">
        <p14:creationId xmlns:p14="http://schemas.microsoft.com/office/powerpoint/2010/main" val="1024491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BF73-BCFA-4422-9C47-ACC10C2B6D7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510247-460D-42E4-A638-AA1B6BCA780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a:extLst>
              <a:ext uri="{FF2B5EF4-FFF2-40B4-BE49-F238E27FC236}">
                <a16:creationId xmlns:a16="http://schemas.microsoft.com/office/drawing/2014/main" id="{BABEA262-25CE-490B-9C3A-737543FBE2DF}"/>
              </a:ext>
            </a:extLst>
          </p:cNvPr>
          <p:cNvSpPr>
            <a:spLocks noGrp="1"/>
          </p:cNvSpPr>
          <p:nvPr>
            <p:ph type="sldNum" sz="quarter" idx="10"/>
          </p:nvPr>
        </p:nvSpPr>
        <p:spPr/>
        <p:txBody>
          <a:bodyPr/>
          <a:lstStyle>
            <a:lvl1pPr>
              <a:defRPr/>
            </a:lvl1pPr>
          </a:lstStyle>
          <a:p>
            <a:r>
              <a:rPr lang="en-US" altLang="en-US" dirty="0"/>
              <a:t>View&gt;Header and Footer | </a:t>
            </a:r>
            <a:fld id="{BF596B4B-E6A1-481E-9156-2D12584143A1}" type="slidenum">
              <a:rPr lang="en-US" altLang="en-US"/>
              <a:pPr/>
              <a:t>‹#›</a:t>
            </a:fld>
            <a:endParaRPr lang="en-US" altLang="en-US" dirty="0"/>
          </a:p>
        </p:txBody>
      </p:sp>
    </p:spTree>
    <p:extLst>
      <p:ext uri="{BB962C8B-B14F-4D97-AF65-F5344CB8AC3E}">
        <p14:creationId xmlns:p14="http://schemas.microsoft.com/office/powerpoint/2010/main" val="3393393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BE68-2F52-4078-8B2F-4F76C0A306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DBB549-E34C-4446-A7CA-EAD18D1EAADF}"/>
              </a:ext>
            </a:extLst>
          </p:cNvPr>
          <p:cNvSpPr>
            <a:spLocks noGrp="1"/>
          </p:cNvSpPr>
          <p:nvPr>
            <p:ph sz="half" idx="1"/>
          </p:nvPr>
        </p:nvSpPr>
        <p:spPr>
          <a:xfrm>
            <a:off x="304800" y="1600200"/>
            <a:ext cx="42291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A146D2-657D-4826-8244-1E1A49C4ACD8}"/>
              </a:ext>
            </a:extLst>
          </p:cNvPr>
          <p:cNvSpPr>
            <a:spLocks noGrp="1"/>
          </p:cNvSpPr>
          <p:nvPr>
            <p:ph sz="half" idx="2"/>
          </p:nvPr>
        </p:nvSpPr>
        <p:spPr>
          <a:xfrm>
            <a:off x="4686300" y="1600200"/>
            <a:ext cx="42291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F532D8E-BDE9-4FED-92D7-7592A4716E16}"/>
              </a:ext>
            </a:extLst>
          </p:cNvPr>
          <p:cNvSpPr>
            <a:spLocks noGrp="1"/>
          </p:cNvSpPr>
          <p:nvPr>
            <p:ph type="sldNum" sz="quarter" idx="10"/>
          </p:nvPr>
        </p:nvSpPr>
        <p:spPr/>
        <p:txBody>
          <a:bodyPr/>
          <a:lstStyle>
            <a:lvl1pPr>
              <a:defRPr/>
            </a:lvl1pPr>
          </a:lstStyle>
          <a:p>
            <a:r>
              <a:rPr lang="en-US" altLang="en-US" dirty="0"/>
              <a:t>View&gt;Header and Footer | </a:t>
            </a:r>
            <a:fld id="{7C7952A2-012E-4910-83D2-35DB57784093}" type="slidenum">
              <a:rPr lang="en-US" altLang="en-US"/>
              <a:pPr/>
              <a:t>‹#›</a:t>
            </a:fld>
            <a:endParaRPr lang="en-US" altLang="en-US" dirty="0"/>
          </a:p>
        </p:txBody>
      </p:sp>
    </p:spTree>
    <p:extLst>
      <p:ext uri="{BB962C8B-B14F-4D97-AF65-F5344CB8AC3E}">
        <p14:creationId xmlns:p14="http://schemas.microsoft.com/office/powerpoint/2010/main" val="3267377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F2DBD-B6FE-416B-9D47-F3C683DB85D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29B35F-A601-425F-9115-FB82558DA52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919F54-DAC8-427E-8214-81B440BDC55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411EFD-A365-4F4E-9B9A-AE77E0D596D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8E2CC1-4325-4CCD-B799-A3F69D0ED6A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8E44194-AB1E-4735-91B7-1F4F47C354BB}"/>
              </a:ext>
            </a:extLst>
          </p:cNvPr>
          <p:cNvSpPr>
            <a:spLocks noGrp="1"/>
          </p:cNvSpPr>
          <p:nvPr>
            <p:ph type="sldNum" sz="quarter" idx="10"/>
          </p:nvPr>
        </p:nvSpPr>
        <p:spPr/>
        <p:txBody>
          <a:bodyPr/>
          <a:lstStyle>
            <a:lvl1pPr>
              <a:defRPr/>
            </a:lvl1pPr>
          </a:lstStyle>
          <a:p>
            <a:r>
              <a:rPr lang="en-US" altLang="en-US" dirty="0"/>
              <a:t>View&gt;Header and Footer | </a:t>
            </a:r>
            <a:fld id="{B3AF84C4-9B26-49E4-AD25-F16424AA5CCE}" type="slidenum">
              <a:rPr lang="en-US" altLang="en-US"/>
              <a:pPr/>
              <a:t>‹#›</a:t>
            </a:fld>
            <a:endParaRPr lang="en-US" altLang="en-US" dirty="0"/>
          </a:p>
        </p:txBody>
      </p:sp>
    </p:spTree>
    <p:extLst>
      <p:ext uri="{BB962C8B-B14F-4D97-AF65-F5344CB8AC3E}">
        <p14:creationId xmlns:p14="http://schemas.microsoft.com/office/powerpoint/2010/main" val="3944744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8415C-9D44-40D6-A7AA-30AAD1B6323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258D6F3-9CFD-4A44-8971-FC2406D9BB55}"/>
              </a:ext>
            </a:extLst>
          </p:cNvPr>
          <p:cNvSpPr>
            <a:spLocks noGrp="1"/>
          </p:cNvSpPr>
          <p:nvPr>
            <p:ph type="sldNum" sz="quarter" idx="10"/>
          </p:nvPr>
        </p:nvSpPr>
        <p:spPr/>
        <p:txBody>
          <a:bodyPr/>
          <a:lstStyle>
            <a:lvl1pPr>
              <a:defRPr/>
            </a:lvl1pPr>
          </a:lstStyle>
          <a:p>
            <a:r>
              <a:rPr lang="en-US" altLang="en-US" dirty="0"/>
              <a:t>View&gt;Header and Footer | </a:t>
            </a:r>
            <a:fld id="{9E7D35CB-6744-49E1-A03F-EA651056C3CF}" type="slidenum">
              <a:rPr lang="en-US" altLang="en-US"/>
              <a:pPr/>
              <a:t>‹#›</a:t>
            </a:fld>
            <a:endParaRPr lang="en-US" altLang="en-US" dirty="0"/>
          </a:p>
        </p:txBody>
      </p:sp>
    </p:spTree>
    <p:extLst>
      <p:ext uri="{BB962C8B-B14F-4D97-AF65-F5344CB8AC3E}">
        <p14:creationId xmlns:p14="http://schemas.microsoft.com/office/powerpoint/2010/main" val="63606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3A664-912D-4377-A19F-7D4B12B27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71CB59-42AF-454E-8B2E-717E5578B03E}"/>
              </a:ext>
            </a:extLst>
          </p:cNvPr>
          <p:cNvSpPr>
            <a:spLocks noGrp="1"/>
          </p:cNvSpPr>
          <p:nvPr>
            <p:ph sz="half" idx="1"/>
          </p:nvPr>
        </p:nvSpPr>
        <p:spPr>
          <a:xfrm>
            <a:off x="304800" y="1600200"/>
            <a:ext cx="42291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024AED-D05E-4383-BE6B-0CDF44B3E771}"/>
              </a:ext>
            </a:extLst>
          </p:cNvPr>
          <p:cNvSpPr>
            <a:spLocks noGrp="1"/>
          </p:cNvSpPr>
          <p:nvPr>
            <p:ph sz="half" idx="2"/>
          </p:nvPr>
        </p:nvSpPr>
        <p:spPr>
          <a:xfrm>
            <a:off x="4686300" y="1600200"/>
            <a:ext cx="42291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EE614E7-A057-433E-806B-25FACB54FF1A}"/>
              </a:ext>
            </a:extLst>
          </p:cNvPr>
          <p:cNvSpPr>
            <a:spLocks noGrp="1"/>
          </p:cNvSpPr>
          <p:nvPr>
            <p:ph type="sldNum" sz="quarter" idx="10"/>
          </p:nvPr>
        </p:nvSpPr>
        <p:spPr/>
        <p:txBody>
          <a:bodyPr/>
          <a:lstStyle>
            <a:lvl1pPr>
              <a:defRPr/>
            </a:lvl1pPr>
          </a:lstStyle>
          <a:p>
            <a:r>
              <a:rPr lang="en-US" altLang="en-US" dirty="0"/>
              <a:t>View&gt;Header and Footer | </a:t>
            </a:r>
            <a:fld id="{20D02956-FAB6-4F8D-B3DE-5D898C317D9B}" type="slidenum">
              <a:rPr lang="en-US" altLang="en-US"/>
              <a:pPr/>
              <a:t>‹#›</a:t>
            </a:fld>
            <a:endParaRPr lang="en-US" altLang="en-US" dirty="0"/>
          </a:p>
        </p:txBody>
      </p:sp>
    </p:spTree>
    <p:extLst>
      <p:ext uri="{BB962C8B-B14F-4D97-AF65-F5344CB8AC3E}">
        <p14:creationId xmlns:p14="http://schemas.microsoft.com/office/powerpoint/2010/main" val="3503187298"/>
      </p:ext>
    </p:extLst>
  </p:cSld>
  <p:clrMapOvr>
    <a:masterClrMapping/>
  </p:clrMapOvr>
  <p:transition spd="med">
    <p:strips/>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F9BFD7-9D40-426A-8C95-1397DD8C440E}"/>
              </a:ext>
            </a:extLst>
          </p:cNvPr>
          <p:cNvSpPr>
            <a:spLocks noGrp="1"/>
          </p:cNvSpPr>
          <p:nvPr>
            <p:ph type="sldNum" sz="quarter" idx="10"/>
          </p:nvPr>
        </p:nvSpPr>
        <p:spPr/>
        <p:txBody>
          <a:bodyPr/>
          <a:lstStyle>
            <a:lvl1pPr>
              <a:defRPr/>
            </a:lvl1pPr>
          </a:lstStyle>
          <a:p>
            <a:r>
              <a:rPr lang="en-US" altLang="en-US" dirty="0"/>
              <a:t>View&gt;Header and Footer | </a:t>
            </a:r>
            <a:fld id="{43578628-712E-4B80-A7EE-1A2A8E7B7EDE}" type="slidenum">
              <a:rPr lang="en-US" altLang="en-US"/>
              <a:pPr/>
              <a:t>‹#›</a:t>
            </a:fld>
            <a:endParaRPr lang="en-US" altLang="en-US" dirty="0"/>
          </a:p>
        </p:txBody>
      </p:sp>
    </p:spTree>
    <p:extLst>
      <p:ext uri="{BB962C8B-B14F-4D97-AF65-F5344CB8AC3E}">
        <p14:creationId xmlns:p14="http://schemas.microsoft.com/office/powerpoint/2010/main" val="35990377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BFDB-FBF6-49DA-8EE3-8D1926C2B9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24F36B-B8C6-4B11-B30B-D3310C8C726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646C1C-C5F5-4370-A8E1-3B5DA52E598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FEF72A15-BD64-4DAB-8F70-30086BE4C22F}"/>
              </a:ext>
            </a:extLst>
          </p:cNvPr>
          <p:cNvSpPr>
            <a:spLocks noGrp="1"/>
          </p:cNvSpPr>
          <p:nvPr>
            <p:ph type="sldNum" sz="quarter" idx="10"/>
          </p:nvPr>
        </p:nvSpPr>
        <p:spPr/>
        <p:txBody>
          <a:bodyPr/>
          <a:lstStyle>
            <a:lvl1pPr>
              <a:defRPr/>
            </a:lvl1pPr>
          </a:lstStyle>
          <a:p>
            <a:r>
              <a:rPr lang="en-US" altLang="en-US" dirty="0"/>
              <a:t>View&gt;Header and Footer | </a:t>
            </a:r>
            <a:fld id="{24419DEE-5742-4191-B46B-17842C8AC843}" type="slidenum">
              <a:rPr lang="en-US" altLang="en-US"/>
              <a:pPr/>
              <a:t>‹#›</a:t>
            </a:fld>
            <a:endParaRPr lang="en-US" altLang="en-US" dirty="0"/>
          </a:p>
        </p:txBody>
      </p:sp>
    </p:spTree>
    <p:extLst>
      <p:ext uri="{BB962C8B-B14F-4D97-AF65-F5344CB8AC3E}">
        <p14:creationId xmlns:p14="http://schemas.microsoft.com/office/powerpoint/2010/main" val="1972791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916E-226A-44D5-8EB4-565666C5FF3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FAF4AA-48C3-497C-B4CB-F93D10E53FF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4A31B76-A729-4463-A9E3-13896F476C7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96D62447-F1DF-4FF2-A3FA-69F912425F4D}"/>
              </a:ext>
            </a:extLst>
          </p:cNvPr>
          <p:cNvSpPr>
            <a:spLocks noGrp="1"/>
          </p:cNvSpPr>
          <p:nvPr>
            <p:ph type="sldNum" sz="quarter" idx="10"/>
          </p:nvPr>
        </p:nvSpPr>
        <p:spPr/>
        <p:txBody>
          <a:bodyPr/>
          <a:lstStyle>
            <a:lvl1pPr>
              <a:defRPr/>
            </a:lvl1pPr>
          </a:lstStyle>
          <a:p>
            <a:r>
              <a:rPr lang="en-US" altLang="en-US" dirty="0"/>
              <a:t>View&gt;Header and Footer | </a:t>
            </a:r>
            <a:fld id="{7A962450-1269-4003-A2CA-70AA8E8E496B}" type="slidenum">
              <a:rPr lang="en-US" altLang="en-US"/>
              <a:pPr/>
              <a:t>‹#›</a:t>
            </a:fld>
            <a:endParaRPr lang="en-US" altLang="en-US" dirty="0"/>
          </a:p>
        </p:txBody>
      </p:sp>
    </p:spTree>
    <p:extLst>
      <p:ext uri="{BB962C8B-B14F-4D97-AF65-F5344CB8AC3E}">
        <p14:creationId xmlns:p14="http://schemas.microsoft.com/office/powerpoint/2010/main" val="3876840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1CAC-56B3-4FD9-ADED-F920891430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2093F2-6C33-4FD0-B8F0-14BF85A3B1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1C8D7D5F-F31E-44F6-A777-B0699953B14D}"/>
              </a:ext>
            </a:extLst>
          </p:cNvPr>
          <p:cNvSpPr>
            <a:spLocks noGrp="1"/>
          </p:cNvSpPr>
          <p:nvPr>
            <p:ph type="sldNum" sz="quarter" idx="10"/>
          </p:nvPr>
        </p:nvSpPr>
        <p:spPr/>
        <p:txBody>
          <a:bodyPr/>
          <a:lstStyle>
            <a:lvl1pPr>
              <a:defRPr/>
            </a:lvl1pPr>
          </a:lstStyle>
          <a:p>
            <a:r>
              <a:rPr lang="en-US" altLang="en-US" dirty="0"/>
              <a:t>View&gt;Header and Footer | </a:t>
            </a:r>
            <a:fld id="{E1AD5D19-7D5D-4A59-BF8A-C4CBD04E6C20}" type="slidenum">
              <a:rPr lang="en-US" altLang="en-US"/>
              <a:pPr/>
              <a:t>‹#›</a:t>
            </a:fld>
            <a:endParaRPr lang="en-US" altLang="en-US" dirty="0"/>
          </a:p>
        </p:txBody>
      </p:sp>
    </p:spTree>
    <p:extLst>
      <p:ext uri="{BB962C8B-B14F-4D97-AF65-F5344CB8AC3E}">
        <p14:creationId xmlns:p14="http://schemas.microsoft.com/office/powerpoint/2010/main" val="3673339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541EA9-3633-4650-B69F-DD5DEE912FEC}"/>
              </a:ext>
            </a:extLst>
          </p:cNvPr>
          <p:cNvSpPr>
            <a:spLocks noGrp="1"/>
          </p:cNvSpPr>
          <p:nvPr>
            <p:ph type="title" orient="vert"/>
          </p:nvPr>
        </p:nvSpPr>
        <p:spPr>
          <a:xfrm>
            <a:off x="6762750" y="274638"/>
            <a:ext cx="21526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ADB9C9-A7AB-4B98-867F-FB224A76B54D}"/>
              </a:ext>
            </a:extLst>
          </p:cNvPr>
          <p:cNvSpPr>
            <a:spLocks noGrp="1"/>
          </p:cNvSpPr>
          <p:nvPr>
            <p:ph type="body" orient="vert" idx="1"/>
          </p:nvPr>
        </p:nvSpPr>
        <p:spPr>
          <a:xfrm>
            <a:off x="304800" y="274638"/>
            <a:ext cx="630555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701F2ED-2DBC-430A-AA2A-5FF3CEE8ED9A}"/>
              </a:ext>
            </a:extLst>
          </p:cNvPr>
          <p:cNvSpPr>
            <a:spLocks noGrp="1"/>
          </p:cNvSpPr>
          <p:nvPr>
            <p:ph type="sldNum" sz="quarter" idx="10"/>
          </p:nvPr>
        </p:nvSpPr>
        <p:spPr/>
        <p:txBody>
          <a:bodyPr/>
          <a:lstStyle>
            <a:lvl1pPr>
              <a:defRPr/>
            </a:lvl1pPr>
          </a:lstStyle>
          <a:p>
            <a:r>
              <a:rPr lang="en-US" altLang="en-US" dirty="0"/>
              <a:t>View&gt;Header and Footer | </a:t>
            </a:r>
            <a:fld id="{02A339E2-4802-4A46-BB99-434E23DDAC32}" type="slidenum">
              <a:rPr lang="en-US" altLang="en-US"/>
              <a:pPr/>
              <a:t>‹#›</a:t>
            </a:fld>
            <a:endParaRPr lang="en-US" altLang="en-US" dirty="0"/>
          </a:p>
        </p:txBody>
      </p:sp>
    </p:spTree>
    <p:extLst>
      <p:ext uri="{BB962C8B-B14F-4D97-AF65-F5344CB8AC3E}">
        <p14:creationId xmlns:p14="http://schemas.microsoft.com/office/powerpoint/2010/main" val="38650494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12B5C"/>
        </a:solidFill>
        <a:effectLst/>
      </p:bgPr>
    </p:bg>
    <p:spTree>
      <p:nvGrpSpPr>
        <p:cNvPr id="1" name=""/>
        <p:cNvGrpSpPr/>
        <p:nvPr/>
      </p:nvGrpSpPr>
      <p:grpSpPr>
        <a:xfrm>
          <a:off x="0" y="0"/>
          <a:ext cx="0" cy="0"/>
          <a:chOff x="0" y="0"/>
          <a:chExt cx="0" cy="0"/>
        </a:xfrm>
      </p:grpSpPr>
      <p:sp>
        <p:nvSpPr>
          <p:cNvPr id="153607" name="Rectangle 7">
            <a:extLst>
              <a:ext uri="{FF2B5EF4-FFF2-40B4-BE49-F238E27FC236}">
                <a16:creationId xmlns:a16="http://schemas.microsoft.com/office/drawing/2014/main" id="{2860E9FB-2419-4C11-92D3-A44530A0EADA}"/>
              </a:ext>
            </a:extLst>
          </p:cNvPr>
          <p:cNvSpPr>
            <a:spLocks noGrp="1" noChangeArrowheads="1"/>
          </p:cNvSpPr>
          <p:nvPr>
            <p:ph type="ctrTitle"/>
          </p:nvPr>
        </p:nvSpPr>
        <p:spPr>
          <a:xfrm>
            <a:off x="668338" y="822325"/>
            <a:ext cx="7772400" cy="1470025"/>
          </a:xfrm>
        </p:spPr>
        <p:txBody>
          <a:bodyPr/>
          <a:lstStyle>
            <a:lvl1pPr>
              <a:defRPr>
                <a:solidFill>
                  <a:schemeClr val="bg1"/>
                </a:solidFill>
              </a:defRPr>
            </a:lvl1pPr>
          </a:lstStyle>
          <a:p>
            <a:pPr lvl="0"/>
            <a:r>
              <a:rPr lang="en-US" altLang="en-US" noProof="0"/>
              <a:t>Click to edit Master title style</a:t>
            </a:r>
          </a:p>
        </p:txBody>
      </p:sp>
      <p:sp>
        <p:nvSpPr>
          <p:cNvPr id="153608" name="Rectangle 8">
            <a:extLst>
              <a:ext uri="{FF2B5EF4-FFF2-40B4-BE49-F238E27FC236}">
                <a16:creationId xmlns:a16="http://schemas.microsoft.com/office/drawing/2014/main" id="{634E61F5-C965-4B11-B6A0-F0D32FE8106C}"/>
              </a:ext>
            </a:extLst>
          </p:cNvPr>
          <p:cNvSpPr>
            <a:spLocks noGrp="1" noChangeArrowheads="1"/>
          </p:cNvSpPr>
          <p:nvPr>
            <p:ph type="subTitle" idx="1"/>
          </p:nvPr>
        </p:nvSpPr>
        <p:spPr>
          <a:xfrm>
            <a:off x="1343025" y="2795588"/>
            <a:ext cx="6400800" cy="1752600"/>
          </a:xfrm>
        </p:spPr>
        <p:txBody>
          <a:bodyPr/>
          <a:lstStyle>
            <a:lvl1pPr marL="0" indent="0" algn="ctr">
              <a:buFont typeface="Wingdings" panose="05000000000000000000" pitchFamily="2" charset="2"/>
              <a:buNone/>
              <a:defRPr>
                <a:solidFill>
                  <a:schemeClr val="bg1"/>
                </a:solidFill>
              </a:defRPr>
            </a:lvl1pPr>
          </a:lstStyle>
          <a:p>
            <a:pPr lvl="0"/>
            <a:r>
              <a:rPr lang="en-US" altLang="en-US" noProof="0"/>
              <a:t>Click to edit Master subtitle style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68B9-7CB4-4B70-AD55-415E949757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B18D10-0F0B-4ECF-A16C-0952ED9C51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DE79154-7919-415C-9B8F-A89F87B415AD}"/>
              </a:ext>
            </a:extLst>
          </p:cNvPr>
          <p:cNvSpPr>
            <a:spLocks noGrp="1"/>
          </p:cNvSpPr>
          <p:nvPr>
            <p:ph type="sldNum" sz="quarter" idx="10"/>
          </p:nvPr>
        </p:nvSpPr>
        <p:spPr/>
        <p:txBody>
          <a:bodyPr/>
          <a:lstStyle>
            <a:lvl1pPr>
              <a:defRPr/>
            </a:lvl1pPr>
          </a:lstStyle>
          <a:p>
            <a:r>
              <a:rPr lang="en-US" altLang="en-US" dirty="0"/>
              <a:t>View&gt;Header and Footer | </a:t>
            </a:r>
            <a:fld id="{61331072-4D4F-45D4-9941-24DA1AE6503C}" type="slidenum">
              <a:rPr lang="en-US" altLang="en-US"/>
              <a:pPr/>
              <a:t>‹#›</a:t>
            </a:fld>
            <a:endParaRPr lang="en-US" altLang="en-US" dirty="0"/>
          </a:p>
        </p:txBody>
      </p:sp>
    </p:spTree>
    <p:extLst>
      <p:ext uri="{BB962C8B-B14F-4D97-AF65-F5344CB8AC3E}">
        <p14:creationId xmlns:p14="http://schemas.microsoft.com/office/powerpoint/2010/main" val="9762359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C05C-AC74-4409-94A7-2897BD01823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F0D22F-9AE7-48FC-890E-1EA1D7AC245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a:extLst>
              <a:ext uri="{FF2B5EF4-FFF2-40B4-BE49-F238E27FC236}">
                <a16:creationId xmlns:a16="http://schemas.microsoft.com/office/drawing/2014/main" id="{AF4240CB-7EAD-4DE5-87B8-39B4EE5370BA}"/>
              </a:ext>
            </a:extLst>
          </p:cNvPr>
          <p:cNvSpPr>
            <a:spLocks noGrp="1"/>
          </p:cNvSpPr>
          <p:nvPr>
            <p:ph type="sldNum" sz="quarter" idx="10"/>
          </p:nvPr>
        </p:nvSpPr>
        <p:spPr/>
        <p:txBody>
          <a:bodyPr/>
          <a:lstStyle>
            <a:lvl1pPr>
              <a:defRPr/>
            </a:lvl1pPr>
          </a:lstStyle>
          <a:p>
            <a:r>
              <a:rPr lang="en-US" altLang="en-US" dirty="0"/>
              <a:t>View&gt;Header and Footer | </a:t>
            </a:r>
            <a:fld id="{B45047EB-310E-456E-847C-479FD1DC7103}" type="slidenum">
              <a:rPr lang="en-US" altLang="en-US"/>
              <a:pPr/>
              <a:t>‹#›</a:t>
            </a:fld>
            <a:endParaRPr lang="en-US" altLang="en-US" dirty="0"/>
          </a:p>
        </p:txBody>
      </p:sp>
    </p:spTree>
    <p:extLst>
      <p:ext uri="{BB962C8B-B14F-4D97-AF65-F5344CB8AC3E}">
        <p14:creationId xmlns:p14="http://schemas.microsoft.com/office/powerpoint/2010/main" val="594599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D29D-9CBF-4A2C-B39C-441FF7A339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AC000-06EE-4F5B-AF77-4E27E86DBFE6}"/>
              </a:ext>
            </a:extLst>
          </p:cNvPr>
          <p:cNvSpPr>
            <a:spLocks noGrp="1"/>
          </p:cNvSpPr>
          <p:nvPr>
            <p:ph sz="half" idx="1"/>
          </p:nvPr>
        </p:nvSpPr>
        <p:spPr>
          <a:xfrm>
            <a:off x="304800" y="1600200"/>
            <a:ext cx="42291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EB2788-821A-4829-9599-B9972A9F5A47}"/>
              </a:ext>
            </a:extLst>
          </p:cNvPr>
          <p:cNvSpPr>
            <a:spLocks noGrp="1"/>
          </p:cNvSpPr>
          <p:nvPr>
            <p:ph sz="half" idx="2"/>
          </p:nvPr>
        </p:nvSpPr>
        <p:spPr>
          <a:xfrm>
            <a:off x="4686300" y="1600200"/>
            <a:ext cx="42291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ADED0F4-93C9-4D13-91CA-874E8791FD79}"/>
              </a:ext>
            </a:extLst>
          </p:cNvPr>
          <p:cNvSpPr>
            <a:spLocks noGrp="1"/>
          </p:cNvSpPr>
          <p:nvPr>
            <p:ph type="sldNum" sz="quarter" idx="10"/>
          </p:nvPr>
        </p:nvSpPr>
        <p:spPr/>
        <p:txBody>
          <a:bodyPr/>
          <a:lstStyle>
            <a:lvl1pPr>
              <a:defRPr/>
            </a:lvl1pPr>
          </a:lstStyle>
          <a:p>
            <a:r>
              <a:rPr lang="en-US" altLang="en-US" dirty="0"/>
              <a:t>View&gt;Header and Footer | </a:t>
            </a:r>
            <a:fld id="{D87F0AA4-EEB5-4170-AB8F-D8253A65ABBF}" type="slidenum">
              <a:rPr lang="en-US" altLang="en-US"/>
              <a:pPr/>
              <a:t>‹#›</a:t>
            </a:fld>
            <a:endParaRPr lang="en-US" altLang="en-US" dirty="0"/>
          </a:p>
        </p:txBody>
      </p:sp>
    </p:spTree>
    <p:extLst>
      <p:ext uri="{BB962C8B-B14F-4D97-AF65-F5344CB8AC3E}">
        <p14:creationId xmlns:p14="http://schemas.microsoft.com/office/powerpoint/2010/main" val="4130095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B69F-07E3-4320-AF6E-D82B65D32F3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43D436-09B9-42D2-B00A-4A4D12BCB15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0CD722-BE1B-483B-87E8-B702661D501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89AA1F-E95D-459C-B24D-33C4578130A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B2D133-C386-441B-A953-6FED7EEAE86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D449AFB-6D3F-49AB-AF61-91B9ECA7EFBF}"/>
              </a:ext>
            </a:extLst>
          </p:cNvPr>
          <p:cNvSpPr>
            <a:spLocks noGrp="1"/>
          </p:cNvSpPr>
          <p:nvPr>
            <p:ph type="sldNum" sz="quarter" idx="10"/>
          </p:nvPr>
        </p:nvSpPr>
        <p:spPr/>
        <p:txBody>
          <a:bodyPr/>
          <a:lstStyle>
            <a:lvl1pPr>
              <a:defRPr/>
            </a:lvl1pPr>
          </a:lstStyle>
          <a:p>
            <a:r>
              <a:rPr lang="en-US" altLang="en-US" dirty="0"/>
              <a:t>View&gt;Header and Footer | </a:t>
            </a:r>
            <a:fld id="{66242DED-8343-4230-A6A0-C7DE7D771821}" type="slidenum">
              <a:rPr lang="en-US" altLang="en-US"/>
              <a:pPr/>
              <a:t>‹#›</a:t>
            </a:fld>
            <a:endParaRPr lang="en-US" altLang="en-US" dirty="0"/>
          </a:p>
        </p:txBody>
      </p:sp>
    </p:spTree>
    <p:extLst>
      <p:ext uri="{BB962C8B-B14F-4D97-AF65-F5344CB8AC3E}">
        <p14:creationId xmlns:p14="http://schemas.microsoft.com/office/powerpoint/2010/main" val="163351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DC87-B382-4B74-99B9-4A7FEB814CD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261F48-72CC-408B-B454-680151669B4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F860F0-9F59-444E-B144-BB89A2B5552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61C56C-48BA-4B47-B019-1E159677F55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3037D7-8EFB-4819-9840-A1D8FF3855D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536E70-962D-4F75-A063-A000D7FF8101}"/>
              </a:ext>
            </a:extLst>
          </p:cNvPr>
          <p:cNvSpPr>
            <a:spLocks noGrp="1"/>
          </p:cNvSpPr>
          <p:nvPr>
            <p:ph type="sldNum" sz="quarter" idx="10"/>
          </p:nvPr>
        </p:nvSpPr>
        <p:spPr/>
        <p:txBody>
          <a:bodyPr/>
          <a:lstStyle>
            <a:lvl1pPr>
              <a:defRPr/>
            </a:lvl1pPr>
          </a:lstStyle>
          <a:p>
            <a:r>
              <a:rPr lang="en-US" altLang="en-US" dirty="0"/>
              <a:t>View&gt;Header and Footer | </a:t>
            </a:r>
            <a:fld id="{5349B45B-B8B3-4EB3-9D52-047863BED771}" type="slidenum">
              <a:rPr lang="en-US" altLang="en-US"/>
              <a:pPr/>
              <a:t>‹#›</a:t>
            </a:fld>
            <a:endParaRPr lang="en-US" altLang="en-US" dirty="0"/>
          </a:p>
        </p:txBody>
      </p:sp>
    </p:spTree>
    <p:extLst>
      <p:ext uri="{BB962C8B-B14F-4D97-AF65-F5344CB8AC3E}">
        <p14:creationId xmlns:p14="http://schemas.microsoft.com/office/powerpoint/2010/main" val="1068552183"/>
      </p:ext>
    </p:extLst>
  </p:cSld>
  <p:clrMapOvr>
    <a:masterClrMapping/>
  </p:clrMapOvr>
  <p:transition spd="med">
    <p:strips/>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3056-879E-4416-9DD3-07ACBF7F4FB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B2D0FAF-127A-4C41-A937-9054F2DB735E}"/>
              </a:ext>
            </a:extLst>
          </p:cNvPr>
          <p:cNvSpPr>
            <a:spLocks noGrp="1"/>
          </p:cNvSpPr>
          <p:nvPr>
            <p:ph type="sldNum" sz="quarter" idx="10"/>
          </p:nvPr>
        </p:nvSpPr>
        <p:spPr/>
        <p:txBody>
          <a:bodyPr/>
          <a:lstStyle>
            <a:lvl1pPr>
              <a:defRPr/>
            </a:lvl1pPr>
          </a:lstStyle>
          <a:p>
            <a:r>
              <a:rPr lang="en-US" altLang="en-US" dirty="0"/>
              <a:t>View&gt;Header and Footer | </a:t>
            </a:r>
            <a:fld id="{191146DA-B1B9-4C1A-809A-17DDD937E5FE}" type="slidenum">
              <a:rPr lang="en-US" altLang="en-US"/>
              <a:pPr/>
              <a:t>‹#›</a:t>
            </a:fld>
            <a:endParaRPr lang="en-US" altLang="en-US" dirty="0"/>
          </a:p>
        </p:txBody>
      </p:sp>
    </p:spTree>
    <p:extLst>
      <p:ext uri="{BB962C8B-B14F-4D97-AF65-F5344CB8AC3E}">
        <p14:creationId xmlns:p14="http://schemas.microsoft.com/office/powerpoint/2010/main" val="22902533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05A5A9-01F3-47F7-870E-340D694B2BBB}"/>
              </a:ext>
            </a:extLst>
          </p:cNvPr>
          <p:cNvSpPr>
            <a:spLocks noGrp="1"/>
          </p:cNvSpPr>
          <p:nvPr>
            <p:ph type="sldNum" sz="quarter" idx="10"/>
          </p:nvPr>
        </p:nvSpPr>
        <p:spPr/>
        <p:txBody>
          <a:bodyPr/>
          <a:lstStyle>
            <a:lvl1pPr>
              <a:defRPr/>
            </a:lvl1pPr>
          </a:lstStyle>
          <a:p>
            <a:r>
              <a:rPr lang="en-US" altLang="en-US" dirty="0"/>
              <a:t>View&gt;Header and Footer | </a:t>
            </a:r>
            <a:fld id="{F0CBBA5B-B249-4BD0-B338-5C30DF193EE3}" type="slidenum">
              <a:rPr lang="en-US" altLang="en-US"/>
              <a:pPr/>
              <a:t>‹#›</a:t>
            </a:fld>
            <a:endParaRPr lang="en-US" altLang="en-US" dirty="0"/>
          </a:p>
        </p:txBody>
      </p:sp>
    </p:spTree>
    <p:extLst>
      <p:ext uri="{BB962C8B-B14F-4D97-AF65-F5344CB8AC3E}">
        <p14:creationId xmlns:p14="http://schemas.microsoft.com/office/powerpoint/2010/main" val="2519910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BBB0-CBB5-4758-A8A5-540BB7B1EA8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2A7C6-0D70-4C2A-AB51-EA524DF6C16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FD0BE4-9CD0-4FC5-9BF7-3BE754E841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3CB7EEE4-EF41-4BED-A179-233D3E43F63F}"/>
              </a:ext>
            </a:extLst>
          </p:cNvPr>
          <p:cNvSpPr>
            <a:spLocks noGrp="1"/>
          </p:cNvSpPr>
          <p:nvPr>
            <p:ph type="sldNum" sz="quarter" idx="10"/>
          </p:nvPr>
        </p:nvSpPr>
        <p:spPr/>
        <p:txBody>
          <a:bodyPr/>
          <a:lstStyle>
            <a:lvl1pPr>
              <a:defRPr/>
            </a:lvl1pPr>
          </a:lstStyle>
          <a:p>
            <a:r>
              <a:rPr lang="en-US" altLang="en-US" dirty="0"/>
              <a:t>View&gt;Header and Footer | </a:t>
            </a:r>
            <a:fld id="{BA412285-A552-4F1B-ABEE-A6935FF259E1}" type="slidenum">
              <a:rPr lang="en-US" altLang="en-US"/>
              <a:pPr/>
              <a:t>‹#›</a:t>
            </a:fld>
            <a:endParaRPr lang="en-US" altLang="en-US" dirty="0"/>
          </a:p>
        </p:txBody>
      </p:sp>
    </p:spTree>
    <p:extLst>
      <p:ext uri="{BB962C8B-B14F-4D97-AF65-F5344CB8AC3E}">
        <p14:creationId xmlns:p14="http://schemas.microsoft.com/office/powerpoint/2010/main" val="1292670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FEA2-0CF9-449D-B9CF-6480417CC67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B75D81-34FD-48A7-B674-4DF020587E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AD7AD4A-70F2-4E8E-999C-E88968BD30F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390274BD-BF81-4DDD-8DD7-DB18B86C2674}"/>
              </a:ext>
            </a:extLst>
          </p:cNvPr>
          <p:cNvSpPr>
            <a:spLocks noGrp="1"/>
          </p:cNvSpPr>
          <p:nvPr>
            <p:ph type="sldNum" sz="quarter" idx="10"/>
          </p:nvPr>
        </p:nvSpPr>
        <p:spPr/>
        <p:txBody>
          <a:bodyPr/>
          <a:lstStyle>
            <a:lvl1pPr>
              <a:defRPr/>
            </a:lvl1pPr>
          </a:lstStyle>
          <a:p>
            <a:r>
              <a:rPr lang="en-US" altLang="en-US" dirty="0"/>
              <a:t>View&gt;Header and Footer | </a:t>
            </a:r>
            <a:fld id="{5454EE5C-116A-499B-831C-9F96E4EE8950}" type="slidenum">
              <a:rPr lang="en-US" altLang="en-US"/>
              <a:pPr/>
              <a:t>‹#›</a:t>
            </a:fld>
            <a:endParaRPr lang="en-US" altLang="en-US" dirty="0"/>
          </a:p>
        </p:txBody>
      </p:sp>
    </p:spTree>
    <p:extLst>
      <p:ext uri="{BB962C8B-B14F-4D97-AF65-F5344CB8AC3E}">
        <p14:creationId xmlns:p14="http://schemas.microsoft.com/office/powerpoint/2010/main" val="2283642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B3BF-28FC-4527-85F0-2849A344C7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C01539-018E-4E24-8B62-2A85CE0C4D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900672B-6E71-43E5-8CE4-95912EA21880}"/>
              </a:ext>
            </a:extLst>
          </p:cNvPr>
          <p:cNvSpPr>
            <a:spLocks noGrp="1"/>
          </p:cNvSpPr>
          <p:nvPr>
            <p:ph type="sldNum" sz="quarter" idx="10"/>
          </p:nvPr>
        </p:nvSpPr>
        <p:spPr/>
        <p:txBody>
          <a:bodyPr/>
          <a:lstStyle>
            <a:lvl1pPr>
              <a:defRPr/>
            </a:lvl1pPr>
          </a:lstStyle>
          <a:p>
            <a:r>
              <a:rPr lang="en-US" altLang="en-US" dirty="0"/>
              <a:t>View&gt;Header and Footer | </a:t>
            </a:r>
            <a:fld id="{4BF5CB1C-0D2B-47E1-A433-2F093784386C}" type="slidenum">
              <a:rPr lang="en-US" altLang="en-US"/>
              <a:pPr/>
              <a:t>‹#›</a:t>
            </a:fld>
            <a:endParaRPr lang="en-US" altLang="en-US" dirty="0"/>
          </a:p>
        </p:txBody>
      </p:sp>
    </p:spTree>
    <p:extLst>
      <p:ext uri="{BB962C8B-B14F-4D97-AF65-F5344CB8AC3E}">
        <p14:creationId xmlns:p14="http://schemas.microsoft.com/office/powerpoint/2010/main" val="3704943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392A1-5D3B-406A-A754-6608303627B1}"/>
              </a:ext>
            </a:extLst>
          </p:cNvPr>
          <p:cNvSpPr>
            <a:spLocks noGrp="1"/>
          </p:cNvSpPr>
          <p:nvPr>
            <p:ph type="title" orient="vert"/>
          </p:nvPr>
        </p:nvSpPr>
        <p:spPr>
          <a:xfrm>
            <a:off x="6762750" y="274638"/>
            <a:ext cx="21526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FE60DF-E685-4421-A8B0-C6429F1763EE}"/>
              </a:ext>
            </a:extLst>
          </p:cNvPr>
          <p:cNvSpPr>
            <a:spLocks noGrp="1"/>
          </p:cNvSpPr>
          <p:nvPr>
            <p:ph type="body" orient="vert" idx="1"/>
          </p:nvPr>
        </p:nvSpPr>
        <p:spPr>
          <a:xfrm>
            <a:off x="304800" y="274638"/>
            <a:ext cx="630555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9C58B71-4C0D-47F6-ADA0-B815C1B6D0B7}"/>
              </a:ext>
            </a:extLst>
          </p:cNvPr>
          <p:cNvSpPr>
            <a:spLocks noGrp="1"/>
          </p:cNvSpPr>
          <p:nvPr>
            <p:ph type="sldNum" sz="quarter" idx="10"/>
          </p:nvPr>
        </p:nvSpPr>
        <p:spPr/>
        <p:txBody>
          <a:bodyPr/>
          <a:lstStyle>
            <a:lvl1pPr>
              <a:defRPr/>
            </a:lvl1pPr>
          </a:lstStyle>
          <a:p>
            <a:r>
              <a:rPr lang="en-US" altLang="en-US" dirty="0"/>
              <a:t>View&gt;Header and Footer | </a:t>
            </a:r>
            <a:fld id="{6D17A606-8089-4BCF-8404-BA878E871F26}" type="slidenum">
              <a:rPr lang="en-US" altLang="en-US"/>
              <a:pPr/>
              <a:t>‹#›</a:t>
            </a:fld>
            <a:endParaRPr lang="en-US" altLang="en-US" dirty="0"/>
          </a:p>
        </p:txBody>
      </p:sp>
    </p:spTree>
    <p:extLst>
      <p:ext uri="{BB962C8B-B14F-4D97-AF65-F5344CB8AC3E}">
        <p14:creationId xmlns:p14="http://schemas.microsoft.com/office/powerpoint/2010/main" val="1171354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5665" name="Picture 17" descr="ppt_wht-dotline">
            <a:extLst>
              <a:ext uri="{FF2B5EF4-FFF2-40B4-BE49-F238E27FC236}">
                <a16:creationId xmlns:a16="http://schemas.microsoft.com/office/drawing/2014/main" id="{11909234-9D9F-4442-A362-572FF4634F7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6564313"/>
            <a:ext cx="9140825" cy="111125"/>
          </a:xfrm>
          <a:prstGeom prst="rect">
            <a:avLst/>
          </a:prstGeom>
          <a:noFill/>
          <a:extLst>
            <a:ext uri="{909E8E84-426E-40DD-AFC4-6F175D3DCCD1}">
              <a14:hiddenFill xmlns:a14="http://schemas.microsoft.com/office/drawing/2010/main">
                <a:solidFill>
                  <a:srgbClr val="FFFFFF"/>
                </a:solidFill>
              </a14:hiddenFill>
            </a:ext>
          </a:extLst>
        </p:spPr>
      </p:pic>
      <p:sp>
        <p:nvSpPr>
          <p:cNvPr id="155658" name="Rectangle 10">
            <a:extLst>
              <a:ext uri="{FF2B5EF4-FFF2-40B4-BE49-F238E27FC236}">
                <a16:creationId xmlns:a16="http://schemas.microsoft.com/office/drawing/2014/main" id="{969AC067-67CB-4E8F-933D-DB28F675E60C}"/>
              </a:ext>
            </a:extLst>
          </p:cNvPr>
          <p:cNvSpPr>
            <a:spLocks noGrp="1" noChangeArrowheads="1"/>
          </p:cNvSpPr>
          <p:nvPr>
            <p:ph type="ctrTitle"/>
          </p:nvPr>
        </p:nvSpPr>
        <p:spPr>
          <a:xfrm>
            <a:off x="3721100" y="1019175"/>
            <a:ext cx="5316538" cy="1470025"/>
          </a:xfrm>
        </p:spPr>
        <p:txBody>
          <a:bodyPr/>
          <a:lstStyle>
            <a:lvl1pPr>
              <a:defRPr/>
            </a:lvl1pPr>
          </a:lstStyle>
          <a:p>
            <a:pPr lvl="0"/>
            <a:r>
              <a:rPr lang="en-US" altLang="en-US" noProof="0"/>
              <a:t>Click to edit Master title style</a:t>
            </a:r>
          </a:p>
        </p:txBody>
      </p:sp>
      <p:sp>
        <p:nvSpPr>
          <p:cNvPr id="155659" name="Rectangle 11">
            <a:extLst>
              <a:ext uri="{FF2B5EF4-FFF2-40B4-BE49-F238E27FC236}">
                <a16:creationId xmlns:a16="http://schemas.microsoft.com/office/drawing/2014/main" id="{BA7BE14C-F2F5-4052-BA76-7DAEAEE4C0FD}"/>
              </a:ext>
            </a:extLst>
          </p:cNvPr>
          <p:cNvSpPr>
            <a:spLocks noGrp="1" noChangeArrowheads="1"/>
          </p:cNvSpPr>
          <p:nvPr>
            <p:ph type="subTitle" idx="1"/>
          </p:nvPr>
        </p:nvSpPr>
        <p:spPr>
          <a:xfrm>
            <a:off x="3940175" y="2862263"/>
            <a:ext cx="4876800" cy="14478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pic>
        <p:nvPicPr>
          <p:cNvPr id="155664" name="Picture 16" descr="ppt_wht-dotline">
            <a:extLst>
              <a:ext uri="{FF2B5EF4-FFF2-40B4-BE49-F238E27FC236}">
                <a16:creationId xmlns:a16="http://schemas.microsoft.com/office/drawing/2014/main" id="{C22BACD1-8BEA-487C-9B1E-084175078D4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165100"/>
            <a:ext cx="9140825" cy="111125"/>
          </a:xfrm>
          <a:prstGeom prst="rect">
            <a:avLst/>
          </a:prstGeom>
          <a:noFill/>
          <a:extLst>
            <a:ext uri="{909E8E84-426E-40DD-AFC4-6F175D3DCCD1}">
              <a14:hiddenFill xmlns:a14="http://schemas.microsoft.com/office/drawing/2010/main">
                <a:solidFill>
                  <a:srgbClr val="FFFFFF"/>
                </a:solidFill>
              </a14:hiddenFill>
            </a:ext>
          </a:extLst>
        </p:spPr>
      </p:pic>
      <p:sp>
        <p:nvSpPr>
          <p:cNvPr id="155657" name="Rectangle 9">
            <a:extLst>
              <a:ext uri="{FF2B5EF4-FFF2-40B4-BE49-F238E27FC236}">
                <a16:creationId xmlns:a16="http://schemas.microsoft.com/office/drawing/2014/main" id="{B74E911C-8959-45BE-AB64-E8D1EFB6439D}"/>
              </a:ext>
            </a:extLst>
          </p:cNvPr>
          <p:cNvSpPr>
            <a:spLocks noChangeArrowheads="1"/>
          </p:cNvSpPr>
          <p:nvPr userDrawn="1"/>
        </p:nvSpPr>
        <p:spPr bwMode="auto">
          <a:xfrm>
            <a:off x="103188" y="323850"/>
            <a:ext cx="3517900" cy="6208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A00E-CD6E-4F4A-8730-40D5CE496F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ABE3C-B54B-458E-AD1D-2CFFCF98A1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33396D0-1369-4FD1-80AB-A8B4BA642041}"/>
              </a:ext>
            </a:extLst>
          </p:cNvPr>
          <p:cNvSpPr>
            <a:spLocks noGrp="1"/>
          </p:cNvSpPr>
          <p:nvPr>
            <p:ph type="sldNum" sz="quarter" idx="10"/>
          </p:nvPr>
        </p:nvSpPr>
        <p:spPr/>
        <p:txBody>
          <a:bodyPr/>
          <a:lstStyle>
            <a:lvl1pPr>
              <a:defRPr/>
            </a:lvl1pPr>
          </a:lstStyle>
          <a:p>
            <a:r>
              <a:rPr lang="en-US" altLang="en-US" dirty="0"/>
              <a:t>View&gt;Header and Footer | </a:t>
            </a:r>
            <a:fld id="{7EBEB199-9382-473B-847E-BF730DD77711}" type="slidenum">
              <a:rPr lang="en-US" altLang="en-US"/>
              <a:pPr/>
              <a:t>‹#›</a:t>
            </a:fld>
            <a:endParaRPr lang="en-US" altLang="en-US" dirty="0"/>
          </a:p>
        </p:txBody>
      </p:sp>
    </p:spTree>
    <p:extLst>
      <p:ext uri="{BB962C8B-B14F-4D97-AF65-F5344CB8AC3E}">
        <p14:creationId xmlns:p14="http://schemas.microsoft.com/office/powerpoint/2010/main" val="15999299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D542A-D560-49EA-880C-CC56478085E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B402A4-7B1C-48E6-ACA9-2E9089148F5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a:extLst>
              <a:ext uri="{FF2B5EF4-FFF2-40B4-BE49-F238E27FC236}">
                <a16:creationId xmlns:a16="http://schemas.microsoft.com/office/drawing/2014/main" id="{CE5AD548-C47E-42F5-9B76-1140AFC549E1}"/>
              </a:ext>
            </a:extLst>
          </p:cNvPr>
          <p:cNvSpPr>
            <a:spLocks noGrp="1"/>
          </p:cNvSpPr>
          <p:nvPr>
            <p:ph type="sldNum" sz="quarter" idx="10"/>
          </p:nvPr>
        </p:nvSpPr>
        <p:spPr/>
        <p:txBody>
          <a:bodyPr/>
          <a:lstStyle>
            <a:lvl1pPr>
              <a:defRPr/>
            </a:lvl1pPr>
          </a:lstStyle>
          <a:p>
            <a:r>
              <a:rPr lang="en-US" altLang="en-US" dirty="0"/>
              <a:t>View&gt;Header and Footer | </a:t>
            </a:r>
            <a:fld id="{4CF1FB33-E0C5-48EB-9775-9275AEADCC7E}" type="slidenum">
              <a:rPr lang="en-US" altLang="en-US"/>
              <a:pPr/>
              <a:t>‹#›</a:t>
            </a:fld>
            <a:endParaRPr lang="en-US" altLang="en-US" dirty="0"/>
          </a:p>
        </p:txBody>
      </p:sp>
    </p:spTree>
    <p:extLst>
      <p:ext uri="{BB962C8B-B14F-4D97-AF65-F5344CB8AC3E}">
        <p14:creationId xmlns:p14="http://schemas.microsoft.com/office/powerpoint/2010/main" val="6068628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29D7-EA51-45A5-A99D-6F4766B397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2F4ED7-F163-4133-A3A2-13B95EFC38C9}"/>
              </a:ext>
            </a:extLst>
          </p:cNvPr>
          <p:cNvSpPr>
            <a:spLocks noGrp="1"/>
          </p:cNvSpPr>
          <p:nvPr>
            <p:ph sz="half" idx="1"/>
          </p:nvPr>
        </p:nvSpPr>
        <p:spPr>
          <a:xfrm>
            <a:off x="304800" y="1600200"/>
            <a:ext cx="42291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2B1EEF-1320-4715-A673-3E432AFB7BE4}"/>
              </a:ext>
            </a:extLst>
          </p:cNvPr>
          <p:cNvSpPr>
            <a:spLocks noGrp="1"/>
          </p:cNvSpPr>
          <p:nvPr>
            <p:ph sz="half" idx="2"/>
          </p:nvPr>
        </p:nvSpPr>
        <p:spPr>
          <a:xfrm>
            <a:off x="4686300" y="1600200"/>
            <a:ext cx="42291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8213805-5B42-402D-A7B9-33D6D9151814}"/>
              </a:ext>
            </a:extLst>
          </p:cNvPr>
          <p:cNvSpPr>
            <a:spLocks noGrp="1"/>
          </p:cNvSpPr>
          <p:nvPr>
            <p:ph type="sldNum" sz="quarter" idx="10"/>
          </p:nvPr>
        </p:nvSpPr>
        <p:spPr/>
        <p:txBody>
          <a:bodyPr/>
          <a:lstStyle>
            <a:lvl1pPr>
              <a:defRPr/>
            </a:lvl1pPr>
          </a:lstStyle>
          <a:p>
            <a:r>
              <a:rPr lang="en-US" altLang="en-US" dirty="0"/>
              <a:t>View&gt;Header and Footer | </a:t>
            </a:r>
            <a:fld id="{428ABE1D-175B-4064-89FE-219D7C089551}" type="slidenum">
              <a:rPr lang="en-US" altLang="en-US"/>
              <a:pPr/>
              <a:t>‹#›</a:t>
            </a:fld>
            <a:endParaRPr lang="en-US" altLang="en-US" dirty="0"/>
          </a:p>
        </p:txBody>
      </p:sp>
    </p:spTree>
    <p:extLst>
      <p:ext uri="{BB962C8B-B14F-4D97-AF65-F5344CB8AC3E}">
        <p14:creationId xmlns:p14="http://schemas.microsoft.com/office/powerpoint/2010/main" val="382646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45551-7F4A-4FA6-B868-62056CFE665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036DE62-E9EF-4186-8FEF-0463C65640A6}"/>
              </a:ext>
            </a:extLst>
          </p:cNvPr>
          <p:cNvSpPr>
            <a:spLocks noGrp="1"/>
          </p:cNvSpPr>
          <p:nvPr>
            <p:ph type="sldNum" sz="quarter" idx="10"/>
          </p:nvPr>
        </p:nvSpPr>
        <p:spPr/>
        <p:txBody>
          <a:bodyPr/>
          <a:lstStyle>
            <a:lvl1pPr>
              <a:defRPr/>
            </a:lvl1pPr>
          </a:lstStyle>
          <a:p>
            <a:r>
              <a:rPr lang="en-US" altLang="en-US" dirty="0"/>
              <a:t>View&gt;Header and Footer | </a:t>
            </a:r>
            <a:fld id="{3590EA10-70DF-42CD-A730-0C17641BE0CF}" type="slidenum">
              <a:rPr lang="en-US" altLang="en-US"/>
              <a:pPr/>
              <a:t>‹#›</a:t>
            </a:fld>
            <a:endParaRPr lang="en-US" altLang="en-US" dirty="0"/>
          </a:p>
        </p:txBody>
      </p:sp>
    </p:spTree>
    <p:extLst>
      <p:ext uri="{BB962C8B-B14F-4D97-AF65-F5344CB8AC3E}">
        <p14:creationId xmlns:p14="http://schemas.microsoft.com/office/powerpoint/2010/main" val="3038351164"/>
      </p:ext>
    </p:extLst>
  </p:cSld>
  <p:clrMapOvr>
    <a:masterClrMapping/>
  </p:clrMapOvr>
  <p:transition spd="med">
    <p:strips/>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147A5-11D5-48BA-AD8B-9A6664843FA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112B87-EEBF-4B40-BCCF-58AE7B909B4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352852-AA58-428C-938A-CB2357FE1B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3A66E4-0E45-4143-89A8-1FC29E2266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D53773-511E-40D7-BB9B-51B10CA3EF5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8C8EE66-C5B8-4099-AB67-F6F75A846DE4}"/>
              </a:ext>
            </a:extLst>
          </p:cNvPr>
          <p:cNvSpPr>
            <a:spLocks noGrp="1"/>
          </p:cNvSpPr>
          <p:nvPr>
            <p:ph type="sldNum" sz="quarter" idx="10"/>
          </p:nvPr>
        </p:nvSpPr>
        <p:spPr/>
        <p:txBody>
          <a:bodyPr/>
          <a:lstStyle>
            <a:lvl1pPr>
              <a:defRPr/>
            </a:lvl1pPr>
          </a:lstStyle>
          <a:p>
            <a:r>
              <a:rPr lang="en-US" altLang="en-US" dirty="0"/>
              <a:t>View&gt;Header and Footer | </a:t>
            </a:r>
            <a:fld id="{8F8F3804-3575-4529-8260-1EA619635A18}" type="slidenum">
              <a:rPr lang="en-US" altLang="en-US"/>
              <a:pPr/>
              <a:t>‹#›</a:t>
            </a:fld>
            <a:endParaRPr lang="en-US" altLang="en-US" dirty="0"/>
          </a:p>
        </p:txBody>
      </p:sp>
    </p:spTree>
    <p:extLst>
      <p:ext uri="{BB962C8B-B14F-4D97-AF65-F5344CB8AC3E}">
        <p14:creationId xmlns:p14="http://schemas.microsoft.com/office/powerpoint/2010/main" val="4221109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02B6-E90E-4CA6-8FD5-BE8C703F10A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5537EF9-7C63-4F37-AEE3-627B73E19B44}"/>
              </a:ext>
            </a:extLst>
          </p:cNvPr>
          <p:cNvSpPr>
            <a:spLocks noGrp="1"/>
          </p:cNvSpPr>
          <p:nvPr>
            <p:ph type="sldNum" sz="quarter" idx="10"/>
          </p:nvPr>
        </p:nvSpPr>
        <p:spPr/>
        <p:txBody>
          <a:bodyPr/>
          <a:lstStyle>
            <a:lvl1pPr>
              <a:defRPr/>
            </a:lvl1pPr>
          </a:lstStyle>
          <a:p>
            <a:r>
              <a:rPr lang="en-US" altLang="en-US" dirty="0"/>
              <a:t>View&gt;Header and Footer | </a:t>
            </a:r>
            <a:fld id="{497D9F51-A7DC-4ECB-A5D5-84FF495D5FFC}" type="slidenum">
              <a:rPr lang="en-US" altLang="en-US"/>
              <a:pPr/>
              <a:t>‹#›</a:t>
            </a:fld>
            <a:endParaRPr lang="en-US" altLang="en-US" dirty="0"/>
          </a:p>
        </p:txBody>
      </p:sp>
    </p:spTree>
    <p:extLst>
      <p:ext uri="{BB962C8B-B14F-4D97-AF65-F5344CB8AC3E}">
        <p14:creationId xmlns:p14="http://schemas.microsoft.com/office/powerpoint/2010/main" val="35857454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A3E8D1-0CE5-40D5-9737-E4DE7AFD0BEB}"/>
              </a:ext>
            </a:extLst>
          </p:cNvPr>
          <p:cNvSpPr>
            <a:spLocks noGrp="1"/>
          </p:cNvSpPr>
          <p:nvPr>
            <p:ph type="sldNum" sz="quarter" idx="10"/>
          </p:nvPr>
        </p:nvSpPr>
        <p:spPr/>
        <p:txBody>
          <a:bodyPr/>
          <a:lstStyle>
            <a:lvl1pPr>
              <a:defRPr/>
            </a:lvl1pPr>
          </a:lstStyle>
          <a:p>
            <a:r>
              <a:rPr lang="en-US" altLang="en-US" dirty="0"/>
              <a:t>View&gt;Header and Footer | </a:t>
            </a:r>
            <a:fld id="{F422E057-967A-425C-9698-0E2458BFD0D9}" type="slidenum">
              <a:rPr lang="en-US" altLang="en-US"/>
              <a:pPr/>
              <a:t>‹#›</a:t>
            </a:fld>
            <a:endParaRPr lang="en-US" altLang="en-US" dirty="0"/>
          </a:p>
        </p:txBody>
      </p:sp>
    </p:spTree>
    <p:extLst>
      <p:ext uri="{BB962C8B-B14F-4D97-AF65-F5344CB8AC3E}">
        <p14:creationId xmlns:p14="http://schemas.microsoft.com/office/powerpoint/2010/main" val="2226374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92D8-D17D-41B9-84C4-2B77C1BAA43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5E2F57-611A-4FFE-96C3-F901FA4F28D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1A3BFB-F7CF-4F46-994A-A11D97B614E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CF43ACB3-5966-4E65-9C44-E6CEFBA6C530}"/>
              </a:ext>
            </a:extLst>
          </p:cNvPr>
          <p:cNvSpPr>
            <a:spLocks noGrp="1"/>
          </p:cNvSpPr>
          <p:nvPr>
            <p:ph type="sldNum" sz="quarter" idx="10"/>
          </p:nvPr>
        </p:nvSpPr>
        <p:spPr/>
        <p:txBody>
          <a:bodyPr/>
          <a:lstStyle>
            <a:lvl1pPr>
              <a:defRPr/>
            </a:lvl1pPr>
          </a:lstStyle>
          <a:p>
            <a:r>
              <a:rPr lang="en-US" altLang="en-US" dirty="0"/>
              <a:t>View&gt;Header and Footer | </a:t>
            </a:r>
            <a:fld id="{8777CA98-D230-4112-B7DE-5CF62AC629F4}" type="slidenum">
              <a:rPr lang="en-US" altLang="en-US"/>
              <a:pPr/>
              <a:t>‹#›</a:t>
            </a:fld>
            <a:endParaRPr lang="en-US" altLang="en-US" dirty="0"/>
          </a:p>
        </p:txBody>
      </p:sp>
    </p:spTree>
    <p:extLst>
      <p:ext uri="{BB962C8B-B14F-4D97-AF65-F5344CB8AC3E}">
        <p14:creationId xmlns:p14="http://schemas.microsoft.com/office/powerpoint/2010/main" val="24764242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0B9A-7FC2-4E81-AFD7-77B84D7903F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C624CF-370E-4A75-82DF-F0EBBF3049F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868B28-9DC8-46B9-BCFB-918850D1D4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9444E378-733C-4F70-8A62-84E19CB483CB}"/>
              </a:ext>
            </a:extLst>
          </p:cNvPr>
          <p:cNvSpPr>
            <a:spLocks noGrp="1"/>
          </p:cNvSpPr>
          <p:nvPr>
            <p:ph type="sldNum" sz="quarter" idx="10"/>
          </p:nvPr>
        </p:nvSpPr>
        <p:spPr/>
        <p:txBody>
          <a:bodyPr/>
          <a:lstStyle>
            <a:lvl1pPr>
              <a:defRPr/>
            </a:lvl1pPr>
          </a:lstStyle>
          <a:p>
            <a:r>
              <a:rPr lang="en-US" altLang="en-US" dirty="0"/>
              <a:t>View&gt;Header and Footer | </a:t>
            </a:r>
            <a:fld id="{54D4A5D3-708B-4864-9282-2DF4D47C659F}" type="slidenum">
              <a:rPr lang="en-US" altLang="en-US"/>
              <a:pPr/>
              <a:t>‹#›</a:t>
            </a:fld>
            <a:endParaRPr lang="en-US" altLang="en-US" dirty="0"/>
          </a:p>
        </p:txBody>
      </p:sp>
    </p:spTree>
    <p:extLst>
      <p:ext uri="{BB962C8B-B14F-4D97-AF65-F5344CB8AC3E}">
        <p14:creationId xmlns:p14="http://schemas.microsoft.com/office/powerpoint/2010/main" val="38250573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F025-64D3-4FA1-8418-F7774B4C81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175940-B98F-47F4-8471-E5B97010BD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9E87AE7-5C8B-44C9-A779-3FA744F317B1}"/>
              </a:ext>
            </a:extLst>
          </p:cNvPr>
          <p:cNvSpPr>
            <a:spLocks noGrp="1"/>
          </p:cNvSpPr>
          <p:nvPr>
            <p:ph type="sldNum" sz="quarter" idx="10"/>
          </p:nvPr>
        </p:nvSpPr>
        <p:spPr/>
        <p:txBody>
          <a:bodyPr/>
          <a:lstStyle>
            <a:lvl1pPr>
              <a:defRPr/>
            </a:lvl1pPr>
          </a:lstStyle>
          <a:p>
            <a:r>
              <a:rPr lang="en-US" altLang="en-US" dirty="0"/>
              <a:t>View&gt;Header and Footer | </a:t>
            </a:r>
            <a:fld id="{8ABF63C7-E573-4BD1-851E-9FA74ABC761D}" type="slidenum">
              <a:rPr lang="en-US" altLang="en-US"/>
              <a:pPr/>
              <a:t>‹#›</a:t>
            </a:fld>
            <a:endParaRPr lang="en-US" altLang="en-US" dirty="0"/>
          </a:p>
        </p:txBody>
      </p:sp>
    </p:spTree>
    <p:extLst>
      <p:ext uri="{BB962C8B-B14F-4D97-AF65-F5344CB8AC3E}">
        <p14:creationId xmlns:p14="http://schemas.microsoft.com/office/powerpoint/2010/main" val="41945913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BBE906-E0F4-4BA4-9F1B-F01237E7829C}"/>
              </a:ext>
            </a:extLst>
          </p:cNvPr>
          <p:cNvSpPr>
            <a:spLocks noGrp="1"/>
          </p:cNvSpPr>
          <p:nvPr>
            <p:ph type="title" orient="vert"/>
          </p:nvPr>
        </p:nvSpPr>
        <p:spPr>
          <a:xfrm>
            <a:off x="6762750" y="274638"/>
            <a:ext cx="21526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09857C-3A1E-4379-A3FE-A5865F6F9838}"/>
              </a:ext>
            </a:extLst>
          </p:cNvPr>
          <p:cNvSpPr>
            <a:spLocks noGrp="1"/>
          </p:cNvSpPr>
          <p:nvPr>
            <p:ph type="body" orient="vert" idx="1"/>
          </p:nvPr>
        </p:nvSpPr>
        <p:spPr>
          <a:xfrm>
            <a:off x="304800" y="274638"/>
            <a:ext cx="630555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7F1539-3D91-44CF-AD50-D4AB9B1B0135}"/>
              </a:ext>
            </a:extLst>
          </p:cNvPr>
          <p:cNvSpPr>
            <a:spLocks noGrp="1"/>
          </p:cNvSpPr>
          <p:nvPr>
            <p:ph type="sldNum" sz="quarter" idx="10"/>
          </p:nvPr>
        </p:nvSpPr>
        <p:spPr/>
        <p:txBody>
          <a:bodyPr/>
          <a:lstStyle>
            <a:lvl1pPr>
              <a:defRPr/>
            </a:lvl1pPr>
          </a:lstStyle>
          <a:p>
            <a:r>
              <a:rPr lang="en-US" altLang="en-US" dirty="0"/>
              <a:t>View&gt;Header and Footer | </a:t>
            </a:r>
            <a:fld id="{D93D5C04-D268-4DAE-B84C-433BB24AEBBB}" type="slidenum">
              <a:rPr lang="en-US" altLang="en-US"/>
              <a:pPr/>
              <a:t>‹#›</a:t>
            </a:fld>
            <a:endParaRPr lang="en-US" altLang="en-US" dirty="0"/>
          </a:p>
        </p:txBody>
      </p:sp>
    </p:spTree>
    <p:extLst>
      <p:ext uri="{BB962C8B-B14F-4D97-AF65-F5344CB8AC3E}">
        <p14:creationId xmlns:p14="http://schemas.microsoft.com/office/powerpoint/2010/main" val="9215804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346094"/>
        </a:solidFill>
        <a:effectLst/>
      </p:bgPr>
    </p:bg>
    <p:spTree>
      <p:nvGrpSpPr>
        <p:cNvPr id="1" name="Shape 9"/>
        <p:cNvGrpSpPr/>
        <p:nvPr/>
      </p:nvGrpSpPr>
      <p:grpSpPr>
        <a:xfrm>
          <a:off x="0" y="0"/>
          <a:ext cx="0" cy="0"/>
          <a:chOff x="0" y="0"/>
          <a:chExt cx="0" cy="0"/>
        </a:xfrm>
      </p:grpSpPr>
      <p:sp>
        <p:nvSpPr>
          <p:cNvPr id="10" name="Shape 10"/>
          <p:cNvSpPr/>
          <p:nvPr/>
        </p:nvSpPr>
        <p:spPr>
          <a:xfrm flipH="1">
            <a:off x="8246400" y="5661233"/>
            <a:ext cx="897600" cy="1196800"/>
          </a:xfrm>
          <a:prstGeom prst="rtTriangle">
            <a:avLst/>
          </a:prstGeom>
          <a:solidFill>
            <a:schemeClr val="lt1"/>
          </a:solidFill>
          <a:ln>
            <a:noFill/>
          </a:ln>
        </p:spPr>
        <p:txBody>
          <a:bodyPr wrap="square" lIns="91425" tIns="91425" rIns="91425" bIns="91425" anchor="ctr" anchorCtr="0">
            <a:noAutofit/>
          </a:bodyPr>
          <a:lstStyle/>
          <a:p>
            <a:pPr marL="0" lvl="0" indent="0">
              <a:spcBef>
                <a:spcPts val="0"/>
              </a:spcBef>
              <a:buNone/>
            </a:pPr>
            <a:endParaRPr dirty="0"/>
          </a:p>
        </p:txBody>
      </p:sp>
      <p:sp>
        <p:nvSpPr>
          <p:cNvPr id="11" name="Shape 11"/>
          <p:cNvSpPr/>
          <p:nvPr/>
        </p:nvSpPr>
        <p:spPr>
          <a:xfrm flipH="1">
            <a:off x="8246400" y="5661167"/>
            <a:ext cx="897600" cy="1196800"/>
          </a:xfrm>
          <a:prstGeom prst="round1Rect">
            <a:avLst>
              <a:gd name="adj" fmla="val 16667"/>
            </a:avLst>
          </a:prstGeom>
          <a:solidFill>
            <a:schemeClr val="lt1">
              <a:alpha val="68080"/>
            </a:schemeClr>
          </a:solidFill>
          <a:ln>
            <a:noFill/>
          </a:ln>
        </p:spPr>
        <p:txBody>
          <a:bodyPr wrap="square" lIns="91425" tIns="91425" rIns="91425" bIns="91425" anchor="ctr" anchorCtr="0">
            <a:noAutofit/>
          </a:bodyPr>
          <a:lstStyle/>
          <a:p>
            <a:pPr marL="0" lvl="0" indent="0">
              <a:spcBef>
                <a:spcPts val="0"/>
              </a:spcBef>
              <a:buNone/>
            </a:pPr>
            <a:endParaRPr dirty="0"/>
          </a:p>
        </p:txBody>
      </p:sp>
      <p:sp>
        <p:nvSpPr>
          <p:cNvPr id="12" name="Shape 12"/>
          <p:cNvSpPr txBox="1">
            <a:spLocks noGrp="1"/>
          </p:cNvSpPr>
          <p:nvPr>
            <p:ph type="ctrTitle"/>
          </p:nvPr>
        </p:nvSpPr>
        <p:spPr>
          <a:xfrm>
            <a:off x="390525" y="2425700"/>
            <a:ext cx="8222100" cy="1244800"/>
          </a:xfrm>
          <a:prstGeom prst="rect">
            <a:avLst/>
          </a:prstGeom>
        </p:spPr>
        <p:txBody>
          <a:bodyPr wrap="square" lIns="91425" tIns="91425" rIns="91425" bIns="91425" anchor="b" anchorCtr="0"/>
          <a:lstStyle>
            <a:lvl1pPr lvl="0" rtl="0">
              <a:spcBef>
                <a:spcPts val="0"/>
              </a:spcBef>
              <a:buSzPts val="4800"/>
              <a:buNone/>
              <a:defRPr sz="4800"/>
            </a:lvl1pPr>
            <a:lvl2pPr lvl="1" rtl="0">
              <a:spcBef>
                <a:spcPts val="0"/>
              </a:spcBef>
              <a:buSzPts val="4800"/>
              <a:buNone/>
              <a:defRPr sz="4800"/>
            </a:lvl2pPr>
            <a:lvl3pPr lvl="2" rtl="0">
              <a:spcBef>
                <a:spcPts val="0"/>
              </a:spcBef>
              <a:buSzPts val="4800"/>
              <a:buNone/>
              <a:defRPr sz="4800"/>
            </a:lvl3pPr>
            <a:lvl4pPr lvl="3" rtl="0">
              <a:spcBef>
                <a:spcPts val="0"/>
              </a:spcBef>
              <a:buSzPts val="4800"/>
              <a:buNone/>
              <a:defRPr sz="4800"/>
            </a:lvl4pPr>
            <a:lvl5pPr lvl="4" rtl="0">
              <a:spcBef>
                <a:spcPts val="0"/>
              </a:spcBef>
              <a:buSzPts val="4800"/>
              <a:buNone/>
              <a:defRPr sz="4800"/>
            </a:lvl5pPr>
            <a:lvl6pPr lvl="5" rtl="0">
              <a:spcBef>
                <a:spcPts val="0"/>
              </a:spcBef>
              <a:buSzPts val="4800"/>
              <a:buNone/>
              <a:defRPr sz="4800"/>
            </a:lvl6pPr>
            <a:lvl7pPr lvl="6" rtl="0">
              <a:spcBef>
                <a:spcPts val="0"/>
              </a:spcBef>
              <a:buSzPts val="4800"/>
              <a:buNone/>
              <a:defRPr sz="4800"/>
            </a:lvl7pPr>
            <a:lvl8pPr lvl="7" rtl="0">
              <a:spcBef>
                <a:spcPts val="0"/>
              </a:spcBef>
              <a:buSzPts val="4800"/>
              <a:buNone/>
              <a:defRPr sz="4800"/>
            </a:lvl8pPr>
            <a:lvl9pPr lvl="8" rtl="0">
              <a:spcBef>
                <a:spcPts val="0"/>
              </a:spcBef>
              <a:buSzPts val="4800"/>
              <a:buNone/>
              <a:defRPr sz="4800"/>
            </a:lvl9pPr>
          </a:lstStyle>
          <a:p>
            <a:endParaRPr/>
          </a:p>
        </p:txBody>
      </p:sp>
      <p:sp>
        <p:nvSpPr>
          <p:cNvPr id="13" name="Shape 13"/>
          <p:cNvSpPr txBox="1">
            <a:spLocks noGrp="1"/>
          </p:cNvSpPr>
          <p:nvPr>
            <p:ph type="subTitle" idx="1"/>
          </p:nvPr>
        </p:nvSpPr>
        <p:spPr>
          <a:xfrm>
            <a:off x="390525" y="3718840"/>
            <a:ext cx="8222100" cy="577200"/>
          </a:xfrm>
          <a:prstGeom prst="rect">
            <a:avLst/>
          </a:prstGeom>
        </p:spPr>
        <p:txBody>
          <a:bodyPr wrap="square" lIns="91425" tIns="91425" rIns="91425" bIns="91425" anchor="t"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Shape 14"/>
          <p:cNvSpPr txBox="1">
            <a:spLocks noGrp="1"/>
          </p:cNvSpPr>
          <p:nvPr>
            <p:ph type="sldNum" idx="12"/>
          </p:nvPr>
        </p:nvSpPr>
        <p:spPr>
          <a:xfrm>
            <a:off x="8523541" y="6260831"/>
            <a:ext cx="5487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4213375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753800"/>
            <a:ext cx="8222100" cy="1350400"/>
          </a:xfrm>
          <a:prstGeom prst="rect">
            <a:avLst/>
          </a:prstGeom>
        </p:spPr>
        <p:txBody>
          <a:bodyPr wrap="square" lIns="91425" tIns="91425" rIns="91425" bIns="91425" anchor="ctr" anchorCtr="0"/>
          <a:lstStyle>
            <a:lvl1pPr lvl="0" rtl="0">
              <a:spcBef>
                <a:spcPts val="0"/>
              </a:spcBef>
              <a:buSzPts val="4200"/>
              <a:buNone/>
              <a:defRPr sz="4200"/>
            </a:lvl1pPr>
            <a:lvl2pPr lvl="1" rtl="0">
              <a:spcBef>
                <a:spcPts val="0"/>
              </a:spcBef>
              <a:buSzPts val="4200"/>
              <a:buNone/>
              <a:defRPr sz="4200"/>
            </a:lvl2pPr>
            <a:lvl3pPr lvl="2" rtl="0">
              <a:spcBef>
                <a:spcPts val="0"/>
              </a:spcBef>
              <a:buSzPts val="4200"/>
              <a:buNone/>
              <a:defRPr sz="4200"/>
            </a:lvl3pPr>
            <a:lvl4pPr lvl="3" rtl="0">
              <a:spcBef>
                <a:spcPts val="0"/>
              </a:spcBef>
              <a:buSzPts val="4200"/>
              <a:buNone/>
              <a:defRPr sz="4200"/>
            </a:lvl4pPr>
            <a:lvl5pPr lvl="4" rtl="0">
              <a:spcBef>
                <a:spcPts val="0"/>
              </a:spcBef>
              <a:buSzPts val="4200"/>
              <a:buNone/>
              <a:defRPr sz="4200"/>
            </a:lvl5pPr>
            <a:lvl6pPr lvl="5" rtl="0">
              <a:spcBef>
                <a:spcPts val="0"/>
              </a:spcBef>
              <a:buSzPts val="4200"/>
              <a:buNone/>
              <a:defRPr sz="4200"/>
            </a:lvl6pPr>
            <a:lvl7pPr lvl="6" rtl="0">
              <a:spcBef>
                <a:spcPts val="0"/>
              </a:spcBef>
              <a:buSzPts val="4200"/>
              <a:buNone/>
              <a:defRPr sz="4200"/>
            </a:lvl7pPr>
            <a:lvl8pPr lvl="7" rtl="0">
              <a:spcBef>
                <a:spcPts val="0"/>
              </a:spcBef>
              <a:buSzPts val="4200"/>
              <a:buNone/>
              <a:defRPr sz="4200"/>
            </a:lvl8pPr>
            <a:lvl9pPr lvl="8" rtl="0">
              <a:spcBef>
                <a:spcPts val="0"/>
              </a:spcBef>
              <a:buSzPts val="4200"/>
              <a:buNone/>
              <a:defRPr sz="4200"/>
            </a:lvl9pPr>
          </a:lstStyle>
          <a:p>
            <a:endParaRPr/>
          </a:p>
        </p:txBody>
      </p:sp>
      <p:sp>
        <p:nvSpPr>
          <p:cNvPr id="17" name="Shape 17"/>
          <p:cNvSpPr txBox="1">
            <a:spLocks noGrp="1"/>
          </p:cNvSpPr>
          <p:nvPr>
            <p:ph type="sldNum" idx="12"/>
          </p:nvPr>
        </p:nvSpPr>
        <p:spPr>
          <a:xfrm>
            <a:off x="8523541" y="6260831"/>
            <a:ext cx="5487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solidFill>
                  <a:schemeClr val="lt1"/>
                </a:solidFill>
              </a:rPr>
              <a:pPr>
                <a:spcBef>
                  <a:spcPts val="0"/>
                </a:spcBef>
              </a:pPr>
              <a:t>‹#›</a:t>
            </a:fld>
            <a:endParaRPr lang="en">
              <a:solidFill>
                <a:schemeClr val="lt1"/>
              </a:solidFill>
            </a:endParaRPr>
          </a:p>
        </p:txBody>
      </p:sp>
    </p:spTree>
    <p:extLst>
      <p:ext uri="{BB962C8B-B14F-4D97-AF65-F5344CB8AC3E}">
        <p14:creationId xmlns:p14="http://schemas.microsoft.com/office/powerpoint/2010/main" val="30267930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2248000"/>
            <a:ext cx="9144000" cy="4610000"/>
          </a:xfrm>
          <a:prstGeom prst="rect">
            <a:avLst/>
          </a:prstGeom>
          <a:solidFill>
            <a:schemeClr val="accent4"/>
          </a:solidFill>
          <a:ln>
            <a:noFill/>
          </a:ln>
        </p:spPr>
        <p:txBody>
          <a:bodyPr wrap="square" lIns="91425" tIns="91425" rIns="91425" bIns="91425" anchor="ctr" anchorCtr="0">
            <a:noAutofit/>
          </a:bodyPr>
          <a:lstStyle/>
          <a:p>
            <a:pPr marL="0" lvl="0" indent="0">
              <a:spcBef>
                <a:spcPts val="0"/>
              </a:spcBef>
              <a:buNone/>
            </a:pPr>
            <a:endParaRPr dirty="0"/>
          </a:p>
        </p:txBody>
      </p:sp>
      <p:sp>
        <p:nvSpPr>
          <p:cNvPr id="20" name="Shape 20"/>
          <p:cNvSpPr/>
          <p:nvPr/>
        </p:nvSpPr>
        <p:spPr>
          <a:xfrm>
            <a:off x="0" y="2248000"/>
            <a:ext cx="9144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lvl="0" indent="0">
              <a:spcBef>
                <a:spcPts val="0"/>
              </a:spcBef>
              <a:buNone/>
            </a:pPr>
            <a:endParaRPr dirty="0"/>
          </a:p>
        </p:txBody>
      </p:sp>
      <p:sp>
        <p:nvSpPr>
          <p:cNvPr id="21" name="Shape 21"/>
          <p:cNvSpPr txBox="1">
            <a:spLocks noGrp="1"/>
          </p:cNvSpPr>
          <p:nvPr>
            <p:ph type="title"/>
          </p:nvPr>
        </p:nvSpPr>
        <p:spPr>
          <a:xfrm>
            <a:off x="471900" y="984967"/>
            <a:ext cx="8222100" cy="1023600"/>
          </a:xfrm>
          <a:prstGeom prst="rect">
            <a:avLst/>
          </a:prstGeom>
        </p:spPr>
        <p:txBody>
          <a:bodyPr wrap="square" lIns="91425" tIns="91425" rIns="91425" bIns="91425" anchor="b" anchorCtr="0"/>
          <a:lstStyle>
            <a:lvl1pPr lvl="0" rtl="0">
              <a:spcBef>
                <a:spcPts val="0"/>
              </a:spcBef>
              <a:buSzPts val="3200"/>
              <a:buNone/>
              <a:defRPr/>
            </a:lvl1pPr>
            <a:lvl2pPr lvl="1" rtl="0">
              <a:spcBef>
                <a:spcPts val="0"/>
              </a:spcBef>
              <a:buSzPts val="3200"/>
              <a:buNone/>
              <a:defRPr/>
            </a:lvl2pPr>
            <a:lvl3pPr lvl="2" rtl="0">
              <a:spcBef>
                <a:spcPts val="0"/>
              </a:spcBef>
              <a:buSzPts val="3200"/>
              <a:buNone/>
              <a:defRPr/>
            </a:lvl3pPr>
            <a:lvl4pPr lvl="3" rtl="0">
              <a:spcBef>
                <a:spcPts val="0"/>
              </a:spcBef>
              <a:buSzPts val="3200"/>
              <a:buNone/>
              <a:defRPr/>
            </a:lvl4pPr>
            <a:lvl5pPr lvl="4" rtl="0">
              <a:spcBef>
                <a:spcPts val="0"/>
              </a:spcBef>
              <a:buSzPts val="3200"/>
              <a:buNone/>
              <a:defRPr/>
            </a:lvl5pPr>
            <a:lvl6pPr lvl="5" rtl="0">
              <a:spcBef>
                <a:spcPts val="0"/>
              </a:spcBef>
              <a:buSzPts val="3200"/>
              <a:buNone/>
              <a:defRPr/>
            </a:lvl6pPr>
            <a:lvl7pPr lvl="6" rtl="0">
              <a:spcBef>
                <a:spcPts val="0"/>
              </a:spcBef>
              <a:buSzPts val="3200"/>
              <a:buNone/>
              <a:defRPr/>
            </a:lvl7pPr>
            <a:lvl8pPr lvl="7" rtl="0">
              <a:spcBef>
                <a:spcPts val="0"/>
              </a:spcBef>
              <a:buSzPts val="3200"/>
              <a:buNone/>
              <a:defRPr/>
            </a:lvl8pPr>
            <a:lvl9pPr lvl="8" rtl="0">
              <a:spcBef>
                <a:spcPts val="0"/>
              </a:spcBef>
              <a:buSzPts val="3200"/>
              <a:buNone/>
              <a:defRPr/>
            </a:lvl9pPr>
          </a:lstStyle>
          <a:p>
            <a:endParaRPr/>
          </a:p>
        </p:txBody>
      </p:sp>
      <p:sp>
        <p:nvSpPr>
          <p:cNvPr id="22" name="Shape 22"/>
          <p:cNvSpPr txBox="1">
            <a:spLocks noGrp="1"/>
          </p:cNvSpPr>
          <p:nvPr>
            <p:ph type="body" idx="1"/>
          </p:nvPr>
        </p:nvSpPr>
        <p:spPr>
          <a:xfrm>
            <a:off x="471900" y="2558767"/>
            <a:ext cx="8222100" cy="3613600"/>
          </a:xfrm>
          <a:prstGeom prst="rect">
            <a:avLst/>
          </a:prstGeom>
        </p:spPr>
        <p:txBody>
          <a:bodyPr wrap="square" lIns="91425" tIns="91425" rIns="91425" bIns="91425" anchor="t" anchorCtr="0"/>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a:endParaRPr/>
          </a:p>
        </p:txBody>
      </p:sp>
      <p:sp>
        <p:nvSpPr>
          <p:cNvPr id="23" name="Shape 23"/>
          <p:cNvSpPr txBox="1">
            <a:spLocks noGrp="1"/>
          </p:cNvSpPr>
          <p:nvPr>
            <p:ph type="sldNum" idx="12"/>
          </p:nvPr>
        </p:nvSpPr>
        <p:spPr>
          <a:xfrm>
            <a:off x="8523541" y="6260831"/>
            <a:ext cx="5487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117021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2C6647-172B-408C-AD80-4C4F58D06757}"/>
              </a:ext>
            </a:extLst>
          </p:cNvPr>
          <p:cNvSpPr>
            <a:spLocks noGrp="1"/>
          </p:cNvSpPr>
          <p:nvPr>
            <p:ph type="sldNum" sz="quarter" idx="10"/>
          </p:nvPr>
        </p:nvSpPr>
        <p:spPr/>
        <p:txBody>
          <a:bodyPr/>
          <a:lstStyle>
            <a:lvl1pPr>
              <a:defRPr/>
            </a:lvl1pPr>
          </a:lstStyle>
          <a:p>
            <a:r>
              <a:rPr lang="en-US" altLang="en-US" dirty="0"/>
              <a:t>View&gt;Header and Footer | </a:t>
            </a:r>
            <a:fld id="{ED1D5FCE-5591-40BC-B6E2-2D0BCA5E9F85}" type="slidenum">
              <a:rPr lang="en-US" altLang="en-US"/>
              <a:pPr/>
              <a:t>‹#›</a:t>
            </a:fld>
            <a:endParaRPr lang="en-US" altLang="en-US" dirty="0"/>
          </a:p>
        </p:txBody>
      </p:sp>
    </p:spTree>
    <p:extLst>
      <p:ext uri="{BB962C8B-B14F-4D97-AF65-F5344CB8AC3E}">
        <p14:creationId xmlns:p14="http://schemas.microsoft.com/office/powerpoint/2010/main" val="1671072670"/>
      </p:ext>
    </p:extLst>
  </p:cSld>
  <p:clrMapOvr>
    <a:masterClrMapping/>
  </p:clrMapOvr>
  <p:transition spd="med">
    <p:strips/>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2248000"/>
            <a:ext cx="9144000" cy="4610000"/>
          </a:xfrm>
          <a:prstGeom prst="rect">
            <a:avLst/>
          </a:prstGeom>
          <a:solidFill>
            <a:schemeClr val="accent4"/>
          </a:solidFill>
          <a:ln>
            <a:noFill/>
          </a:ln>
        </p:spPr>
        <p:txBody>
          <a:bodyPr wrap="square" lIns="91425" tIns="91425" rIns="91425" bIns="91425" anchor="ctr" anchorCtr="0">
            <a:noAutofit/>
          </a:bodyPr>
          <a:lstStyle/>
          <a:p>
            <a:pPr marL="0" lvl="0" indent="0">
              <a:spcBef>
                <a:spcPts val="0"/>
              </a:spcBef>
              <a:buNone/>
            </a:pPr>
            <a:endParaRPr dirty="0"/>
          </a:p>
        </p:txBody>
      </p:sp>
      <p:sp>
        <p:nvSpPr>
          <p:cNvPr id="26" name="Shape 26"/>
          <p:cNvSpPr/>
          <p:nvPr/>
        </p:nvSpPr>
        <p:spPr>
          <a:xfrm>
            <a:off x="0" y="2248000"/>
            <a:ext cx="9144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lvl="0" indent="0">
              <a:spcBef>
                <a:spcPts val="0"/>
              </a:spcBef>
              <a:buNone/>
            </a:pPr>
            <a:endParaRPr dirty="0"/>
          </a:p>
        </p:txBody>
      </p:sp>
      <p:sp>
        <p:nvSpPr>
          <p:cNvPr id="27" name="Shape 27"/>
          <p:cNvSpPr txBox="1">
            <a:spLocks noGrp="1"/>
          </p:cNvSpPr>
          <p:nvPr>
            <p:ph type="title"/>
          </p:nvPr>
        </p:nvSpPr>
        <p:spPr>
          <a:xfrm>
            <a:off x="471900" y="984967"/>
            <a:ext cx="8222100" cy="1023600"/>
          </a:xfrm>
          <a:prstGeom prst="rect">
            <a:avLst/>
          </a:prstGeom>
        </p:spPr>
        <p:txBody>
          <a:bodyPr wrap="square" lIns="91425" tIns="91425" rIns="91425" bIns="91425" anchor="b" anchorCtr="0"/>
          <a:lstStyle>
            <a:lvl1pPr lvl="0" rtl="0">
              <a:spcBef>
                <a:spcPts val="0"/>
              </a:spcBef>
              <a:buSzPts val="3200"/>
              <a:buNone/>
              <a:defRPr/>
            </a:lvl1pPr>
            <a:lvl2pPr lvl="1" rtl="0">
              <a:spcBef>
                <a:spcPts val="0"/>
              </a:spcBef>
              <a:buSzPts val="3200"/>
              <a:buNone/>
              <a:defRPr/>
            </a:lvl2pPr>
            <a:lvl3pPr lvl="2" rtl="0">
              <a:spcBef>
                <a:spcPts val="0"/>
              </a:spcBef>
              <a:buSzPts val="3200"/>
              <a:buNone/>
              <a:defRPr/>
            </a:lvl3pPr>
            <a:lvl4pPr lvl="3" rtl="0">
              <a:spcBef>
                <a:spcPts val="0"/>
              </a:spcBef>
              <a:buSzPts val="3200"/>
              <a:buNone/>
              <a:defRPr/>
            </a:lvl4pPr>
            <a:lvl5pPr lvl="4" rtl="0">
              <a:spcBef>
                <a:spcPts val="0"/>
              </a:spcBef>
              <a:buSzPts val="3200"/>
              <a:buNone/>
              <a:defRPr/>
            </a:lvl5pPr>
            <a:lvl6pPr lvl="5" rtl="0">
              <a:spcBef>
                <a:spcPts val="0"/>
              </a:spcBef>
              <a:buSzPts val="3200"/>
              <a:buNone/>
              <a:defRPr/>
            </a:lvl6pPr>
            <a:lvl7pPr lvl="6" rtl="0">
              <a:spcBef>
                <a:spcPts val="0"/>
              </a:spcBef>
              <a:buSzPts val="3200"/>
              <a:buNone/>
              <a:defRPr/>
            </a:lvl7pPr>
            <a:lvl8pPr lvl="7" rtl="0">
              <a:spcBef>
                <a:spcPts val="0"/>
              </a:spcBef>
              <a:buSzPts val="3200"/>
              <a:buNone/>
              <a:defRPr/>
            </a:lvl8pPr>
            <a:lvl9pPr lvl="8" rtl="0">
              <a:spcBef>
                <a:spcPts val="0"/>
              </a:spcBef>
              <a:buSzPts val="3200"/>
              <a:buNone/>
              <a:defRPr/>
            </a:lvl9pPr>
          </a:lstStyle>
          <a:p>
            <a:endParaRPr/>
          </a:p>
        </p:txBody>
      </p:sp>
      <p:sp>
        <p:nvSpPr>
          <p:cNvPr id="28" name="Shape 28"/>
          <p:cNvSpPr txBox="1">
            <a:spLocks noGrp="1"/>
          </p:cNvSpPr>
          <p:nvPr>
            <p:ph type="body" idx="1"/>
          </p:nvPr>
        </p:nvSpPr>
        <p:spPr>
          <a:xfrm>
            <a:off x="471900" y="2558767"/>
            <a:ext cx="3999900" cy="3613600"/>
          </a:xfrm>
          <a:prstGeom prst="rect">
            <a:avLst/>
          </a:prstGeom>
        </p:spPr>
        <p:txBody>
          <a:bodyPr wrap="square" lIns="91425" tIns="91425" rIns="91425" bIns="91425" anchor="t" anchorCtr="0"/>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a:endParaRPr/>
          </a:p>
        </p:txBody>
      </p:sp>
      <p:sp>
        <p:nvSpPr>
          <p:cNvPr id="29" name="Shape 29"/>
          <p:cNvSpPr txBox="1">
            <a:spLocks noGrp="1"/>
          </p:cNvSpPr>
          <p:nvPr>
            <p:ph type="body" idx="2"/>
          </p:nvPr>
        </p:nvSpPr>
        <p:spPr>
          <a:xfrm>
            <a:off x="4694250" y="2558767"/>
            <a:ext cx="3999900" cy="3613600"/>
          </a:xfrm>
          <a:prstGeom prst="rect">
            <a:avLst/>
          </a:prstGeom>
        </p:spPr>
        <p:txBody>
          <a:bodyPr wrap="square" lIns="91425" tIns="91425" rIns="91425" bIns="91425" anchor="t" anchorCtr="0"/>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a:endParaRPr/>
          </a:p>
        </p:txBody>
      </p:sp>
      <p:sp>
        <p:nvSpPr>
          <p:cNvPr id="30" name="Shape 30"/>
          <p:cNvSpPr txBox="1">
            <a:spLocks noGrp="1"/>
          </p:cNvSpPr>
          <p:nvPr>
            <p:ph type="sldNum" idx="12"/>
          </p:nvPr>
        </p:nvSpPr>
        <p:spPr>
          <a:xfrm>
            <a:off x="8523541" y="6260831"/>
            <a:ext cx="5487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38768261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875200"/>
            <a:ext cx="9144000" cy="5982800"/>
          </a:xfrm>
          <a:prstGeom prst="rect">
            <a:avLst/>
          </a:prstGeom>
          <a:solidFill>
            <a:schemeClr val="accent4"/>
          </a:solidFill>
          <a:ln>
            <a:noFill/>
          </a:ln>
        </p:spPr>
        <p:txBody>
          <a:bodyPr wrap="square" lIns="91425" tIns="91425" rIns="91425" bIns="91425" anchor="ctr" anchorCtr="0">
            <a:noAutofit/>
          </a:bodyPr>
          <a:lstStyle/>
          <a:p>
            <a:pPr marL="0" lvl="0" indent="0">
              <a:spcBef>
                <a:spcPts val="0"/>
              </a:spcBef>
              <a:buNone/>
            </a:pPr>
            <a:endParaRPr dirty="0"/>
          </a:p>
        </p:txBody>
      </p:sp>
      <p:sp>
        <p:nvSpPr>
          <p:cNvPr id="33" name="Shape 33"/>
          <p:cNvSpPr/>
          <p:nvPr/>
        </p:nvSpPr>
        <p:spPr>
          <a:xfrm>
            <a:off x="0" y="875133"/>
            <a:ext cx="9144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lvl="0" indent="0">
              <a:spcBef>
                <a:spcPts val="0"/>
              </a:spcBef>
              <a:buNone/>
            </a:pPr>
            <a:endParaRPr dirty="0"/>
          </a:p>
        </p:txBody>
      </p:sp>
      <p:sp>
        <p:nvSpPr>
          <p:cNvPr id="34" name="Shape 34"/>
          <p:cNvSpPr txBox="1">
            <a:spLocks noGrp="1"/>
          </p:cNvSpPr>
          <p:nvPr>
            <p:ph type="title"/>
          </p:nvPr>
        </p:nvSpPr>
        <p:spPr>
          <a:xfrm>
            <a:off x="98250" y="21800"/>
            <a:ext cx="8826600" cy="803600"/>
          </a:xfrm>
          <a:prstGeom prst="rect">
            <a:avLst/>
          </a:prstGeom>
        </p:spPr>
        <p:txBody>
          <a:bodyPr wrap="square" lIns="91425" tIns="91425" rIns="91425" bIns="91425" anchor="ctr" anchorCtr="0"/>
          <a:lstStyle>
            <a:lvl1pPr lvl="0" rtl="0">
              <a:spcBef>
                <a:spcPts val="0"/>
              </a:spcBef>
              <a:buSzPts val="1800"/>
              <a:buNone/>
              <a:defRPr sz="1800"/>
            </a:lvl1pPr>
            <a:lvl2pPr lvl="1" rtl="0">
              <a:spcBef>
                <a:spcPts val="0"/>
              </a:spcBef>
              <a:buSzPts val="1800"/>
              <a:buNone/>
              <a:defRPr sz="1800"/>
            </a:lvl2pPr>
            <a:lvl3pPr lvl="2" rtl="0">
              <a:spcBef>
                <a:spcPts val="0"/>
              </a:spcBef>
              <a:buSzPts val="1800"/>
              <a:buNone/>
              <a:defRPr sz="1800"/>
            </a:lvl3pPr>
            <a:lvl4pPr lvl="3" rtl="0">
              <a:spcBef>
                <a:spcPts val="0"/>
              </a:spcBef>
              <a:buSzPts val="1800"/>
              <a:buNone/>
              <a:defRPr sz="1800"/>
            </a:lvl4pPr>
            <a:lvl5pPr lvl="4" rtl="0">
              <a:spcBef>
                <a:spcPts val="0"/>
              </a:spcBef>
              <a:buSzPts val="1800"/>
              <a:buNone/>
              <a:defRPr sz="1800"/>
            </a:lvl5pPr>
            <a:lvl6pPr lvl="5" rtl="0">
              <a:spcBef>
                <a:spcPts val="0"/>
              </a:spcBef>
              <a:buSzPts val="1800"/>
              <a:buNone/>
              <a:defRPr sz="1800"/>
            </a:lvl6pPr>
            <a:lvl7pPr lvl="6" rtl="0">
              <a:spcBef>
                <a:spcPts val="0"/>
              </a:spcBef>
              <a:buSzPts val="1800"/>
              <a:buNone/>
              <a:defRPr sz="1800"/>
            </a:lvl7pPr>
            <a:lvl8pPr lvl="7" rtl="0">
              <a:spcBef>
                <a:spcPts val="0"/>
              </a:spcBef>
              <a:buSzPts val="1800"/>
              <a:buNone/>
              <a:defRPr sz="1800"/>
            </a:lvl8pPr>
            <a:lvl9pPr lvl="8" rtl="0">
              <a:spcBef>
                <a:spcPts val="0"/>
              </a:spcBef>
              <a:buSzPts val="1800"/>
              <a:buNone/>
              <a:defRPr sz="1800"/>
            </a:lvl9pPr>
          </a:lstStyle>
          <a:p>
            <a:endParaRPr/>
          </a:p>
        </p:txBody>
      </p:sp>
      <p:sp>
        <p:nvSpPr>
          <p:cNvPr id="35" name="Shape 35"/>
          <p:cNvSpPr txBox="1">
            <a:spLocks noGrp="1"/>
          </p:cNvSpPr>
          <p:nvPr>
            <p:ph type="sldNum" idx="12"/>
          </p:nvPr>
        </p:nvSpPr>
        <p:spPr>
          <a:xfrm>
            <a:off x="8523541" y="6260831"/>
            <a:ext cx="5487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783306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33"/>
            <a:ext cx="5867400" cy="6858000"/>
          </a:xfrm>
          <a:prstGeom prst="rect">
            <a:avLst/>
          </a:prstGeom>
          <a:solidFill>
            <a:schemeClr val="accent4"/>
          </a:solidFill>
          <a:ln>
            <a:noFill/>
          </a:ln>
        </p:spPr>
        <p:txBody>
          <a:bodyPr wrap="square" lIns="91425" tIns="91425" rIns="91425" bIns="91425" anchor="ctr" anchorCtr="0">
            <a:noAutofit/>
          </a:bodyPr>
          <a:lstStyle/>
          <a:p>
            <a:pPr marL="0" lvl="0" indent="0">
              <a:spcBef>
                <a:spcPts val="0"/>
              </a:spcBef>
              <a:buNone/>
            </a:pPr>
            <a:endParaRPr dirty="0"/>
          </a:p>
        </p:txBody>
      </p:sp>
      <p:sp>
        <p:nvSpPr>
          <p:cNvPr id="38" name="Shape 38"/>
          <p:cNvSpPr/>
          <p:nvPr/>
        </p:nvSpPr>
        <p:spPr>
          <a:xfrm rot="-5400000">
            <a:off x="-98100" y="3374700"/>
            <a:ext cx="6858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lvl="0" indent="0">
              <a:spcBef>
                <a:spcPts val="0"/>
              </a:spcBef>
              <a:buNone/>
            </a:pPr>
            <a:endParaRPr dirty="0"/>
          </a:p>
        </p:txBody>
      </p:sp>
      <p:sp>
        <p:nvSpPr>
          <p:cNvPr id="39" name="Shape 39"/>
          <p:cNvSpPr txBox="1">
            <a:spLocks noGrp="1"/>
          </p:cNvSpPr>
          <p:nvPr>
            <p:ph type="title"/>
          </p:nvPr>
        </p:nvSpPr>
        <p:spPr>
          <a:xfrm>
            <a:off x="226078" y="477067"/>
            <a:ext cx="2808000" cy="1271200"/>
          </a:xfrm>
          <a:prstGeom prst="rect">
            <a:avLst/>
          </a:prstGeom>
        </p:spPr>
        <p:txBody>
          <a:bodyPr wrap="square" lIns="91425" tIns="91425" rIns="91425" bIns="91425" anchor="b" anchorCtr="0"/>
          <a:lstStyle>
            <a:lvl1pPr lvl="0" rtl="0">
              <a:spcBef>
                <a:spcPts val="0"/>
              </a:spcBef>
              <a:buSzPts val="2400"/>
              <a:buNone/>
              <a:defRPr sz="2400"/>
            </a:lvl1pPr>
            <a:lvl2pPr lvl="1" rtl="0">
              <a:spcBef>
                <a:spcPts val="0"/>
              </a:spcBef>
              <a:buSzPts val="2400"/>
              <a:buNone/>
              <a:defRPr sz="2400"/>
            </a:lvl2pPr>
            <a:lvl3pPr lvl="2" rtl="0">
              <a:spcBef>
                <a:spcPts val="0"/>
              </a:spcBef>
              <a:buSzPts val="2400"/>
              <a:buNone/>
              <a:defRPr sz="2400"/>
            </a:lvl3pPr>
            <a:lvl4pPr lvl="3" rtl="0">
              <a:spcBef>
                <a:spcPts val="0"/>
              </a:spcBef>
              <a:buSzPts val="2400"/>
              <a:buNone/>
              <a:defRPr sz="2400"/>
            </a:lvl4pPr>
            <a:lvl5pPr lvl="4" rtl="0">
              <a:spcBef>
                <a:spcPts val="0"/>
              </a:spcBef>
              <a:buSzPts val="2400"/>
              <a:buNone/>
              <a:defRPr sz="2400"/>
            </a:lvl5pPr>
            <a:lvl6pPr lvl="5" rtl="0">
              <a:spcBef>
                <a:spcPts val="0"/>
              </a:spcBef>
              <a:buSzPts val="2400"/>
              <a:buNone/>
              <a:defRPr sz="2400"/>
            </a:lvl6pPr>
            <a:lvl7pPr lvl="6" rtl="0">
              <a:spcBef>
                <a:spcPts val="0"/>
              </a:spcBef>
              <a:buSzPts val="2400"/>
              <a:buNone/>
              <a:defRPr sz="2400"/>
            </a:lvl7pPr>
            <a:lvl8pPr lvl="7" rtl="0">
              <a:spcBef>
                <a:spcPts val="0"/>
              </a:spcBef>
              <a:buSzPts val="2400"/>
              <a:buNone/>
              <a:defRPr sz="2400"/>
            </a:lvl8pPr>
            <a:lvl9pPr lvl="8" rtl="0">
              <a:spcBef>
                <a:spcPts val="0"/>
              </a:spcBef>
              <a:buSzPts val="2400"/>
              <a:buNone/>
              <a:defRPr sz="2400"/>
            </a:lvl9pPr>
          </a:lstStyle>
          <a:p>
            <a:endParaRPr/>
          </a:p>
        </p:txBody>
      </p:sp>
      <p:sp>
        <p:nvSpPr>
          <p:cNvPr id="40" name="Shape 40"/>
          <p:cNvSpPr txBox="1">
            <a:spLocks noGrp="1"/>
          </p:cNvSpPr>
          <p:nvPr>
            <p:ph type="body" idx="1"/>
          </p:nvPr>
        </p:nvSpPr>
        <p:spPr>
          <a:xfrm>
            <a:off x="226075" y="1954400"/>
            <a:ext cx="2808000" cy="4218000"/>
          </a:xfrm>
          <a:prstGeom prst="rect">
            <a:avLst/>
          </a:prstGeom>
        </p:spPr>
        <p:txBody>
          <a:bodyPr wrap="square" lIns="91425" tIns="91425" rIns="91425" bIns="91425" anchor="t" anchorCtr="0"/>
          <a:lstStyle>
            <a:lvl1pPr lvl="0" rtl="0">
              <a:spcBef>
                <a:spcPts val="0"/>
              </a:spcBef>
              <a:buClr>
                <a:schemeClr val="lt1"/>
              </a:buClr>
              <a:buSzPts val="1200"/>
              <a:buChar char="●"/>
              <a:defRPr sz="1200">
                <a:solidFill>
                  <a:schemeClr val="lt1"/>
                </a:solidFill>
              </a:defRPr>
            </a:lvl1pPr>
            <a:lvl2pPr lvl="1" rtl="0">
              <a:spcBef>
                <a:spcPts val="0"/>
              </a:spcBef>
              <a:buClr>
                <a:schemeClr val="lt1"/>
              </a:buClr>
              <a:buSzPts val="1200"/>
              <a:buChar char="○"/>
              <a:defRPr sz="1200">
                <a:solidFill>
                  <a:schemeClr val="lt1"/>
                </a:solidFill>
              </a:defRPr>
            </a:lvl2pPr>
            <a:lvl3pPr lvl="2" rtl="0">
              <a:spcBef>
                <a:spcPts val="0"/>
              </a:spcBef>
              <a:buClr>
                <a:schemeClr val="lt1"/>
              </a:buClr>
              <a:buSzPts val="1200"/>
              <a:buChar char="■"/>
              <a:defRPr sz="1200">
                <a:solidFill>
                  <a:schemeClr val="lt1"/>
                </a:solidFill>
              </a:defRPr>
            </a:lvl3pPr>
            <a:lvl4pPr lvl="3" rtl="0">
              <a:spcBef>
                <a:spcPts val="0"/>
              </a:spcBef>
              <a:buClr>
                <a:schemeClr val="lt1"/>
              </a:buClr>
              <a:buSzPts val="1200"/>
              <a:buChar char="●"/>
              <a:defRPr sz="1200">
                <a:solidFill>
                  <a:schemeClr val="lt1"/>
                </a:solidFill>
              </a:defRPr>
            </a:lvl4pPr>
            <a:lvl5pPr lvl="4" rtl="0">
              <a:spcBef>
                <a:spcPts val="0"/>
              </a:spcBef>
              <a:buClr>
                <a:schemeClr val="lt1"/>
              </a:buClr>
              <a:buSzPts val="1200"/>
              <a:buChar char="○"/>
              <a:defRPr sz="1200">
                <a:solidFill>
                  <a:schemeClr val="lt1"/>
                </a:solidFill>
              </a:defRPr>
            </a:lvl5pPr>
            <a:lvl6pPr lvl="5" rtl="0">
              <a:spcBef>
                <a:spcPts val="0"/>
              </a:spcBef>
              <a:buClr>
                <a:schemeClr val="lt1"/>
              </a:buClr>
              <a:buSzPts val="1200"/>
              <a:buChar char="■"/>
              <a:defRPr sz="1200">
                <a:solidFill>
                  <a:schemeClr val="lt1"/>
                </a:solidFill>
              </a:defRPr>
            </a:lvl6pPr>
            <a:lvl7pPr lvl="6" rtl="0">
              <a:spcBef>
                <a:spcPts val="0"/>
              </a:spcBef>
              <a:buClr>
                <a:schemeClr val="lt1"/>
              </a:buClr>
              <a:buSzPts val="1200"/>
              <a:buChar char="●"/>
              <a:defRPr sz="1200">
                <a:solidFill>
                  <a:schemeClr val="lt1"/>
                </a:solidFill>
              </a:defRPr>
            </a:lvl7pPr>
            <a:lvl8pPr lvl="7" rtl="0">
              <a:spcBef>
                <a:spcPts val="0"/>
              </a:spcBef>
              <a:buClr>
                <a:schemeClr val="lt1"/>
              </a:buClr>
              <a:buSzPts val="1200"/>
              <a:buChar char="○"/>
              <a:defRPr sz="1200">
                <a:solidFill>
                  <a:schemeClr val="lt1"/>
                </a:solidFill>
              </a:defRPr>
            </a:lvl8pPr>
            <a:lvl9pPr lvl="8" rtl="0">
              <a:spcBef>
                <a:spcPts val="0"/>
              </a:spcBef>
              <a:buClr>
                <a:schemeClr val="lt1"/>
              </a:buClr>
              <a:buSzPts val="1200"/>
              <a:buChar char="■"/>
              <a:defRPr sz="1200">
                <a:solidFill>
                  <a:schemeClr val="lt1"/>
                </a:solidFill>
              </a:defRPr>
            </a:lvl9pPr>
          </a:lstStyle>
          <a:p>
            <a:endParaRPr/>
          </a:p>
        </p:txBody>
      </p:sp>
      <p:sp>
        <p:nvSpPr>
          <p:cNvPr id="41" name="Shape 41"/>
          <p:cNvSpPr txBox="1">
            <a:spLocks noGrp="1"/>
          </p:cNvSpPr>
          <p:nvPr>
            <p:ph type="sldNum" idx="12"/>
          </p:nvPr>
        </p:nvSpPr>
        <p:spPr>
          <a:xfrm>
            <a:off x="8523541" y="6260831"/>
            <a:ext cx="5487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31719333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651000"/>
            <a:ext cx="6227100" cy="5454400"/>
          </a:xfrm>
          <a:prstGeom prst="rect">
            <a:avLst/>
          </a:prstGeom>
        </p:spPr>
        <p:txBody>
          <a:bodyPr wrap="square" lIns="91425" tIns="91425" rIns="91425" bIns="91425" anchor="ctr" anchorCtr="0"/>
          <a:lstStyle>
            <a:lvl1pPr lvl="0" rtl="0">
              <a:spcBef>
                <a:spcPts val="0"/>
              </a:spcBef>
              <a:buSzPts val="6000"/>
              <a:buNone/>
              <a:defRPr sz="6000"/>
            </a:lvl1pPr>
            <a:lvl2pPr lvl="1" rtl="0">
              <a:spcBef>
                <a:spcPts val="0"/>
              </a:spcBef>
              <a:buSzPts val="6000"/>
              <a:buNone/>
              <a:defRPr sz="6000"/>
            </a:lvl2pPr>
            <a:lvl3pPr lvl="2" rtl="0">
              <a:spcBef>
                <a:spcPts val="0"/>
              </a:spcBef>
              <a:buSzPts val="6000"/>
              <a:buNone/>
              <a:defRPr sz="6000"/>
            </a:lvl3pPr>
            <a:lvl4pPr lvl="3" rtl="0">
              <a:spcBef>
                <a:spcPts val="0"/>
              </a:spcBef>
              <a:buSzPts val="6000"/>
              <a:buNone/>
              <a:defRPr sz="6000"/>
            </a:lvl4pPr>
            <a:lvl5pPr lvl="4" rtl="0">
              <a:spcBef>
                <a:spcPts val="0"/>
              </a:spcBef>
              <a:buSzPts val="6000"/>
              <a:buNone/>
              <a:defRPr sz="6000"/>
            </a:lvl5pPr>
            <a:lvl6pPr lvl="5" rtl="0">
              <a:spcBef>
                <a:spcPts val="0"/>
              </a:spcBef>
              <a:buSzPts val="6000"/>
              <a:buNone/>
              <a:defRPr sz="6000"/>
            </a:lvl6pPr>
            <a:lvl7pPr lvl="6" rtl="0">
              <a:spcBef>
                <a:spcPts val="0"/>
              </a:spcBef>
              <a:buSzPts val="6000"/>
              <a:buNone/>
              <a:defRPr sz="6000"/>
            </a:lvl7pPr>
            <a:lvl8pPr lvl="7" rtl="0">
              <a:spcBef>
                <a:spcPts val="0"/>
              </a:spcBef>
              <a:buSzPts val="6000"/>
              <a:buNone/>
              <a:defRPr sz="6000"/>
            </a:lvl8pPr>
            <a:lvl9pPr lvl="8" rtl="0">
              <a:spcBef>
                <a:spcPts val="0"/>
              </a:spcBef>
              <a:buSzPts val="6000"/>
              <a:buNone/>
              <a:defRPr sz="6000"/>
            </a:lvl9pPr>
          </a:lstStyle>
          <a:p>
            <a:endParaRPr/>
          </a:p>
        </p:txBody>
      </p:sp>
      <p:sp>
        <p:nvSpPr>
          <p:cNvPr id="44" name="Shape 44"/>
          <p:cNvSpPr txBox="1">
            <a:spLocks noGrp="1"/>
          </p:cNvSpPr>
          <p:nvPr>
            <p:ph type="sldNum" idx="12"/>
          </p:nvPr>
        </p:nvSpPr>
        <p:spPr>
          <a:xfrm>
            <a:off x="8523541" y="6260831"/>
            <a:ext cx="5487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solidFill>
                  <a:schemeClr val="lt1"/>
                </a:solidFill>
              </a:rPr>
              <a:pPr>
                <a:spcBef>
                  <a:spcPts val="0"/>
                </a:spcBef>
              </a:pPr>
              <a:t>‹#›</a:t>
            </a:fld>
            <a:endParaRPr lang="en">
              <a:solidFill>
                <a:schemeClr val="lt1"/>
              </a:solidFill>
            </a:endParaRPr>
          </a:p>
        </p:txBody>
      </p:sp>
    </p:spTree>
    <p:extLst>
      <p:ext uri="{BB962C8B-B14F-4D97-AF65-F5344CB8AC3E}">
        <p14:creationId xmlns:p14="http://schemas.microsoft.com/office/powerpoint/2010/main" val="9824737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6858000"/>
          </a:xfrm>
          <a:prstGeom prst="rect">
            <a:avLst/>
          </a:prstGeom>
          <a:solidFill>
            <a:schemeClr val="accent4"/>
          </a:solidFill>
          <a:ln>
            <a:noFill/>
          </a:ln>
        </p:spPr>
        <p:txBody>
          <a:bodyPr wrap="square" lIns="91425" tIns="91425" rIns="91425" bIns="91425" anchor="ctr" anchorCtr="0">
            <a:noAutofit/>
          </a:bodyPr>
          <a:lstStyle/>
          <a:p>
            <a:pPr marL="0" lvl="0" indent="0">
              <a:spcBef>
                <a:spcPts val="0"/>
              </a:spcBef>
              <a:buNone/>
            </a:pPr>
            <a:endParaRPr dirty="0"/>
          </a:p>
        </p:txBody>
      </p:sp>
      <p:sp>
        <p:nvSpPr>
          <p:cNvPr id="47" name="Shape 47"/>
          <p:cNvSpPr/>
          <p:nvPr/>
        </p:nvSpPr>
        <p:spPr>
          <a:xfrm rot="5400000">
            <a:off x="1089275" y="3375100"/>
            <a:ext cx="68572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lvl="0" indent="0">
              <a:spcBef>
                <a:spcPts val="0"/>
              </a:spcBef>
              <a:buNone/>
            </a:pPr>
            <a:endParaRPr dirty="0"/>
          </a:p>
        </p:txBody>
      </p:sp>
      <p:sp>
        <p:nvSpPr>
          <p:cNvPr id="48" name="Shape 48"/>
          <p:cNvSpPr txBox="1">
            <a:spLocks noGrp="1"/>
          </p:cNvSpPr>
          <p:nvPr>
            <p:ph type="title"/>
          </p:nvPr>
        </p:nvSpPr>
        <p:spPr>
          <a:xfrm>
            <a:off x="265500" y="1644233"/>
            <a:ext cx="4045200" cy="1976400"/>
          </a:xfrm>
          <a:prstGeom prst="rect">
            <a:avLst/>
          </a:prstGeom>
        </p:spPr>
        <p:txBody>
          <a:bodyPr wrap="square" lIns="91425" tIns="91425" rIns="91425" bIns="91425" anchor="b" anchorCtr="0"/>
          <a:lstStyle>
            <a:lvl1pPr lvl="0" algn="ctr" rtl="0">
              <a:spcBef>
                <a:spcPts val="0"/>
              </a:spcBef>
              <a:buClr>
                <a:schemeClr val="dk2"/>
              </a:buClr>
              <a:buSzPts val="4200"/>
              <a:buNone/>
              <a:defRPr sz="4200">
                <a:solidFill>
                  <a:schemeClr val="dk2"/>
                </a:solidFill>
              </a:defRPr>
            </a:lvl1pPr>
            <a:lvl2pPr lvl="1" algn="ctr" rtl="0">
              <a:spcBef>
                <a:spcPts val="0"/>
              </a:spcBef>
              <a:buClr>
                <a:schemeClr val="dk2"/>
              </a:buClr>
              <a:buSzPts val="4200"/>
              <a:buNone/>
              <a:defRPr sz="4200">
                <a:solidFill>
                  <a:schemeClr val="dk2"/>
                </a:solidFill>
              </a:defRPr>
            </a:lvl2pPr>
            <a:lvl3pPr lvl="2" algn="ctr" rtl="0">
              <a:spcBef>
                <a:spcPts val="0"/>
              </a:spcBef>
              <a:buClr>
                <a:schemeClr val="dk2"/>
              </a:buClr>
              <a:buSzPts val="4200"/>
              <a:buNone/>
              <a:defRPr sz="4200">
                <a:solidFill>
                  <a:schemeClr val="dk2"/>
                </a:solidFill>
              </a:defRPr>
            </a:lvl3pPr>
            <a:lvl4pPr lvl="3" algn="ctr" rtl="0">
              <a:spcBef>
                <a:spcPts val="0"/>
              </a:spcBef>
              <a:buClr>
                <a:schemeClr val="dk2"/>
              </a:buClr>
              <a:buSzPts val="4200"/>
              <a:buNone/>
              <a:defRPr sz="4200">
                <a:solidFill>
                  <a:schemeClr val="dk2"/>
                </a:solidFill>
              </a:defRPr>
            </a:lvl4pPr>
            <a:lvl5pPr lvl="4" algn="ctr" rtl="0">
              <a:spcBef>
                <a:spcPts val="0"/>
              </a:spcBef>
              <a:buClr>
                <a:schemeClr val="dk2"/>
              </a:buClr>
              <a:buSzPts val="4200"/>
              <a:buNone/>
              <a:defRPr sz="4200">
                <a:solidFill>
                  <a:schemeClr val="dk2"/>
                </a:solidFill>
              </a:defRPr>
            </a:lvl5pPr>
            <a:lvl6pPr lvl="5" algn="ctr" rtl="0">
              <a:spcBef>
                <a:spcPts val="0"/>
              </a:spcBef>
              <a:buClr>
                <a:schemeClr val="dk2"/>
              </a:buClr>
              <a:buSzPts val="4200"/>
              <a:buNone/>
              <a:defRPr sz="4200">
                <a:solidFill>
                  <a:schemeClr val="dk2"/>
                </a:solidFill>
              </a:defRPr>
            </a:lvl6pPr>
            <a:lvl7pPr lvl="6" algn="ctr" rtl="0">
              <a:spcBef>
                <a:spcPts val="0"/>
              </a:spcBef>
              <a:buClr>
                <a:schemeClr val="dk2"/>
              </a:buClr>
              <a:buSzPts val="4200"/>
              <a:buNone/>
              <a:defRPr sz="4200">
                <a:solidFill>
                  <a:schemeClr val="dk2"/>
                </a:solidFill>
              </a:defRPr>
            </a:lvl7pPr>
            <a:lvl8pPr lvl="7" algn="ctr" rtl="0">
              <a:spcBef>
                <a:spcPts val="0"/>
              </a:spcBef>
              <a:buClr>
                <a:schemeClr val="dk2"/>
              </a:buClr>
              <a:buSzPts val="4200"/>
              <a:buNone/>
              <a:defRPr sz="4200">
                <a:solidFill>
                  <a:schemeClr val="dk2"/>
                </a:solidFill>
              </a:defRPr>
            </a:lvl8pPr>
            <a:lvl9pPr lvl="8" algn="ctr" rtl="0">
              <a:spcBef>
                <a:spcPts val="0"/>
              </a:spcBef>
              <a:buClr>
                <a:schemeClr val="dk2"/>
              </a:buClr>
              <a:buSzPts val="4200"/>
              <a:buNone/>
              <a:defRPr sz="4200">
                <a:solidFill>
                  <a:schemeClr val="dk2"/>
                </a:solidFill>
              </a:defRPr>
            </a:lvl9pPr>
          </a:lstStyle>
          <a:p>
            <a:endParaRPr/>
          </a:p>
        </p:txBody>
      </p:sp>
      <p:sp>
        <p:nvSpPr>
          <p:cNvPr id="49" name="Shape 49"/>
          <p:cNvSpPr txBox="1">
            <a:spLocks noGrp="1"/>
          </p:cNvSpPr>
          <p:nvPr>
            <p:ph type="subTitle" idx="1"/>
          </p:nvPr>
        </p:nvSpPr>
        <p:spPr>
          <a:xfrm>
            <a:off x="265500" y="3705956"/>
            <a:ext cx="4045200" cy="1646800"/>
          </a:xfrm>
          <a:prstGeom prst="rect">
            <a:avLst/>
          </a:prstGeom>
        </p:spPr>
        <p:txBody>
          <a:bodyPr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965600"/>
            <a:ext cx="3837000" cy="4926800"/>
          </a:xfrm>
          <a:prstGeom prst="rect">
            <a:avLst/>
          </a:prstGeom>
        </p:spPr>
        <p:txBody>
          <a:bodyPr wrap="square" lIns="91425" tIns="91425" rIns="91425" bIns="91425" anchor="ctr" anchorCtr="0"/>
          <a:lstStyle>
            <a:lvl1pPr lvl="0" rtl="0">
              <a:spcBef>
                <a:spcPts val="0"/>
              </a:spcBef>
              <a:buClr>
                <a:schemeClr val="lt1"/>
              </a:buClr>
              <a:buSzPts val="1800"/>
              <a:buChar char="●"/>
              <a:defRPr>
                <a:solidFill>
                  <a:schemeClr val="lt1"/>
                </a:solidFill>
              </a:defRPr>
            </a:lvl1pPr>
            <a:lvl2pPr lvl="1" rtl="0">
              <a:spcBef>
                <a:spcPts val="0"/>
              </a:spcBef>
              <a:buClr>
                <a:schemeClr val="lt1"/>
              </a:buClr>
              <a:buSzPts val="1400"/>
              <a:buChar char="○"/>
              <a:defRPr>
                <a:solidFill>
                  <a:schemeClr val="lt1"/>
                </a:solidFill>
              </a:defRPr>
            </a:lvl2pPr>
            <a:lvl3pPr lvl="2" rtl="0">
              <a:spcBef>
                <a:spcPts val="0"/>
              </a:spcBef>
              <a:buClr>
                <a:schemeClr val="lt1"/>
              </a:buClr>
              <a:buSzPts val="1400"/>
              <a:buChar char="■"/>
              <a:defRPr>
                <a:solidFill>
                  <a:schemeClr val="lt1"/>
                </a:solidFill>
              </a:defRPr>
            </a:lvl3pPr>
            <a:lvl4pPr lvl="3" rtl="0">
              <a:spcBef>
                <a:spcPts val="0"/>
              </a:spcBef>
              <a:buClr>
                <a:schemeClr val="lt1"/>
              </a:buClr>
              <a:buSzPts val="1400"/>
              <a:buChar char="●"/>
              <a:defRPr>
                <a:solidFill>
                  <a:schemeClr val="lt1"/>
                </a:solidFill>
              </a:defRPr>
            </a:lvl4pPr>
            <a:lvl5pPr lvl="4" rtl="0">
              <a:spcBef>
                <a:spcPts val="0"/>
              </a:spcBef>
              <a:buClr>
                <a:schemeClr val="lt1"/>
              </a:buClr>
              <a:buSzPts val="1400"/>
              <a:buChar char="○"/>
              <a:defRPr>
                <a:solidFill>
                  <a:schemeClr val="lt1"/>
                </a:solidFill>
              </a:defRPr>
            </a:lvl5pPr>
            <a:lvl6pPr lvl="5" rtl="0">
              <a:spcBef>
                <a:spcPts val="0"/>
              </a:spcBef>
              <a:buClr>
                <a:schemeClr val="lt1"/>
              </a:buClr>
              <a:buSzPts val="1400"/>
              <a:buChar char="■"/>
              <a:defRPr>
                <a:solidFill>
                  <a:schemeClr val="lt1"/>
                </a:solidFill>
              </a:defRPr>
            </a:lvl6pPr>
            <a:lvl7pPr lvl="6" rtl="0">
              <a:spcBef>
                <a:spcPts val="0"/>
              </a:spcBef>
              <a:buClr>
                <a:schemeClr val="lt1"/>
              </a:buClr>
              <a:buSzPts val="1400"/>
              <a:buChar char="●"/>
              <a:defRPr>
                <a:solidFill>
                  <a:schemeClr val="lt1"/>
                </a:solidFill>
              </a:defRPr>
            </a:lvl7pPr>
            <a:lvl8pPr lvl="7" rtl="0">
              <a:spcBef>
                <a:spcPts val="0"/>
              </a:spcBef>
              <a:buClr>
                <a:schemeClr val="lt1"/>
              </a:buClr>
              <a:buSzPts val="1400"/>
              <a:buChar char="○"/>
              <a:defRPr>
                <a:solidFill>
                  <a:schemeClr val="lt1"/>
                </a:solidFill>
              </a:defRPr>
            </a:lvl8pPr>
            <a:lvl9pPr lvl="8" rtl="0">
              <a:spcBef>
                <a:spcPts val="0"/>
              </a:spcBef>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523541" y="6260831"/>
            <a:ext cx="5487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solidFill>
                  <a:schemeClr val="lt1"/>
                </a:solidFill>
              </a:rPr>
              <a:pPr>
                <a:spcBef>
                  <a:spcPts val="0"/>
                </a:spcBef>
              </a:pPr>
              <a:t>‹#›</a:t>
            </a:fld>
            <a:endParaRPr lang="en">
              <a:solidFill>
                <a:schemeClr val="lt1"/>
              </a:solidFill>
            </a:endParaRPr>
          </a:p>
        </p:txBody>
      </p:sp>
    </p:spTree>
    <p:extLst>
      <p:ext uri="{BB962C8B-B14F-4D97-AF65-F5344CB8AC3E}">
        <p14:creationId xmlns:p14="http://schemas.microsoft.com/office/powerpoint/2010/main" val="27011848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6261200"/>
          </a:xfrm>
          <a:prstGeom prst="rect">
            <a:avLst/>
          </a:prstGeom>
          <a:solidFill>
            <a:schemeClr val="accent4"/>
          </a:solidFill>
          <a:ln>
            <a:noFill/>
          </a:ln>
        </p:spPr>
        <p:txBody>
          <a:bodyPr wrap="square" lIns="91425" tIns="91425" rIns="91425" bIns="91425" anchor="ctr" anchorCtr="0">
            <a:noAutofit/>
          </a:bodyPr>
          <a:lstStyle/>
          <a:p>
            <a:pPr marL="0" lvl="0" indent="0">
              <a:spcBef>
                <a:spcPts val="0"/>
              </a:spcBef>
              <a:buNone/>
            </a:pPr>
            <a:endParaRPr dirty="0"/>
          </a:p>
        </p:txBody>
      </p:sp>
      <p:sp>
        <p:nvSpPr>
          <p:cNvPr id="54" name="Shape 54"/>
          <p:cNvSpPr/>
          <p:nvPr/>
        </p:nvSpPr>
        <p:spPr>
          <a:xfrm rot="10800000" flipH="1">
            <a:off x="0" y="6163633"/>
            <a:ext cx="9144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lvl="0" indent="0">
              <a:spcBef>
                <a:spcPts val="0"/>
              </a:spcBef>
              <a:buNone/>
            </a:pPr>
            <a:endParaRPr dirty="0"/>
          </a:p>
        </p:txBody>
      </p:sp>
      <p:sp>
        <p:nvSpPr>
          <p:cNvPr id="55" name="Shape 55"/>
          <p:cNvSpPr txBox="1">
            <a:spLocks noGrp="1"/>
          </p:cNvSpPr>
          <p:nvPr>
            <p:ph type="body" idx="1"/>
          </p:nvPr>
        </p:nvSpPr>
        <p:spPr>
          <a:xfrm>
            <a:off x="57150" y="6262433"/>
            <a:ext cx="8382000" cy="595600"/>
          </a:xfrm>
          <a:prstGeom prst="rect">
            <a:avLst/>
          </a:prstGeom>
        </p:spPr>
        <p:txBody>
          <a:bodyPr wrap="square" lIns="91425" tIns="91425" rIns="91425" bIns="91425" anchor="ctr" anchorCtr="0"/>
          <a:lstStyle>
            <a:lvl1pPr lvl="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Shape 56"/>
          <p:cNvSpPr txBox="1">
            <a:spLocks noGrp="1"/>
          </p:cNvSpPr>
          <p:nvPr>
            <p:ph type="sldNum" idx="12"/>
          </p:nvPr>
        </p:nvSpPr>
        <p:spPr>
          <a:xfrm>
            <a:off x="8523541" y="6260831"/>
            <a:ext cx="5487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solidFill>
                  <a:schemeClr val="lt1"/>
                </a:solidFill>
              </a:rPr>
              <a:pPr>
                <a:spcBef>
                  <a:spcPts val="0"/>
                </a:spcBef>
              </a:pPr>
              <a:t>‹#›</a:t>
            </a:fld>
            <a:endParaRPr lang="en">
              <a:solidFill>
                <a:schemeClr val="lt1"/>
              </a:solidFill>
            </a:endParaRPr>
          </a:p>
        </p:txBody>
      </p:sp>
    </p:spTree>
    <p:extLst>
      <p:ext uri="{BB962C8B-B14F-4D97-AF65-F5344CB8AC3E}">
        <p14:creationId xmlns:p14="http://schemas.microsoft.com/office/powerpoint/2010/main" val="18303558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678033"/>
            <a:ext cx="8222100" cy="2618000"/>
          </a:xfrm>
          <a:prstGeom prst="rect">
            <a:avLst/>
          </a:prstGeom>
        </p:spPr>
        <p:txBody>
          <a:bodyPr wrap="square" lIns="91425" tIns="91425" rIns="91425" bIns="91425" anchor="b" anchorCtr="0"/>
          <a:lstStyle>
            <a:lvl1pPr lvl="0" algn="ctr" rtl="0">
              <a:spcBef>
                <a:spcPts val="0"/>
              </a:spcBef>
              <a:buClr>
                <a:schemeClr val="dk2"/>
              </a:buClr>
              <a:buSzPts val="12000"/>
              <a:buNone/>
              <a:defRPr sz="12000">
                <a:solidFill>
                  <a:schemeClr val="dk2"/>
                </a:solidFill>
              </a:defRPr>
            </a:lvl1pPr>
            <a:lvl2pPr lvl="1" algn="ctr" rtl="0">
              <a:spcBef>
                <a:spcPts val="0"/>
              </a:spcBef>
              <a:buClr>
                <a:schemeClr val="dk2"/>
              </a:buClr>
              <a:buSzPts val="12000"/>
              <a:buNone/>
              <a:defRPr sz="12000">
                <a:solidFill>
                  <a:schemeClr val="dk2"/>
                </a:solidFill>
              </a:defRPr>
            </a:lvl2pPr>
            <a:lvl3pPr lvl="2" algn="ctr" rtl="0">
              <a:spcBef>
                <a:spcPts val="0"/>
              </a:spcBef>
              <a:buClr>
                <a:schemeClr val="dk2"/>
              </a:buClr>
              <a:buSzPts val="12000"/>
              <a:buNone/>
              <a:defRPr sz="12000">
                <a:solidFill>
                  <a:schemeClr val="dk2"/>
                </a:solidFill>
              </a:defRPr>
            </a:lvl3pPr>
            <a:lvl4pPr lvl="3" algn="ctr" rtl="0">
              <a:spcBef>
                <a:spcPts val="0"/>
              </a:spcBef>
              <a:buClr>
                <a:schemeClr val="dk2"/>
              </a:buClr>
              <a:buSzPts val="12000"/>
              <a:buNone/>
              <a:defRPr sz="12000">
                <a:solidFill>
                  <a:schemeClr val="dk2"/>
                </a:solidFill>
              </a:defRPr>
            </a:lvl4pPr>
            <a:lvl5pPr lvl="4" algn="ctr" rtl="0">
              <a:spcBef>
                <a:spcPts val="0"/>
              </a:spcBef>
              <a:buClr>
                <a:schemeClr val="dk2"/>
              </a:buClr>
              <a:buSzPts val="12000"/>
              <a:buNone/>
              <a:defRPr sz="12000">
                <a:solidFill>
                  <a:schemeClr val="dk2"/>
                </a:solidFill>
              </a:defRPr>
            </a:lvl5pPr>
            <a:lvl6pPr lvl="5" algn="ctr" rtl="0">
              <a:spcBef>
                <a:spcPts val="0"/>
              </a:spcBef>
              <a:buClr>
                <a:schemeClr val="dk2"/>
              </a:buClr>
              <a:buSzPts val="12000"/>
              <a:buNone/>
              <a:defRPr sz="12000">
                <a:solidFill>
                  <a:schemeClr val="dk2"/>
                </a:solidFill>
              </a:defRPr>
            </a:lvl6pPr>
            <a:lvl7pPr lvl="6" algn="ctr" rtl="0">
              <a:spcBef>
                <a:spcPts val="0"/>
              </a:spcBef>
              <a:buClr>
                <a:schemeClr val="dk2"/>
              </a:buClr>
              <a:buSzPts val="12000"/>
              <a:buNone/>
              <a:defRPr sz="12000">
                <a:solidFill>
                  <a:schemeClr val="dk2"/>
                </a:solidFill>
              </a:defRPr>
            </a:lvl7pPr>
            <a:lvl8pPr lvl="7" algn="ctr" rtl="0">
              <a:spcBef>
                <a:spcPts val="0"/>
              </a:spcBef>
              <a:buClr>
                <a:schemeClr val="dk2"/>
              </a:buClr>
              <a:buSzPts val="12000"/>
              <a:buNone/>
              <a:defRPr sz="12000">
                <a:solidFill>
                  <a:schemeClr val="dk2"/>
                </a:solidFill>
              </a:defRPr>
            </a:lvl8pPr>
            <a:lvl9pPr lvl="8" algn="ctr" rtl="0">
              <a:spcBef>
                <a:spcPts val="0"/>
              </a:spcBef>
              <a:buClr>
                <a:schemeClr val="dk2"/>
              </a:buClr>
              <a:buSzPts val="12000"/>
              <a:buNone/>
              <a:defRPr sz="12000">
                <a:solidFill>
                  <a:schemeClr val="dk2"/>
                </a:solidFill>
              </a:defRPr>
            </a:lvl9pPr>
          </a:lstStyle>
          <a:p>
            <a:endParaRPr/>
          </a:p>
        </p:txBody>
      </p:sp>
      <p:sp>
        <p:nvSpPr>
          <p:cNvPr id="59" name="Shape 59"/>
          <p:cNvSpPr txBox="1">
            <a:spLocks noGrp="1"/>
          </p:cNvSpPr>
          <p:nvPr>
            <p:ph type="body" idx="1"/>
          </p:nvPr>
        </p:nvSpPr>
        <p:spPr>
          <a:xfrm>
            <a:off x="475500" y="4406167"/>
            <a:ext cx="8222100" cy="1734400"/>
          </a:xfrm>
          <a:prstGeom prst="rect">
            <a:avLst/>
          </a:prstGeom>
        </p:spPr>
        <p:txBody>
          <a:bodyPr wrap="square" lIns="91425" tIns="91425" rIns="91425" bIns="91425" anchor="t" anchorCtr="0"/>
          <a:lstStyle>
            <a:lvl1pPr lvl="0" algn="ctr" rtl="0">
              <a:spcBef>
                <a:spcPts val="0"/>
              </a:spcBef>
              <a:buSzPts val="1800"/>
              <a:buChar char="●"/>
              <a:defRPr/>
            </a:lvl1pPr>
            <a:lvl2pPr lvl="1" algn="ctr" rtl="0">
              <a:spcBef>
                <a:spcPts val="0"/>
              </a:spcBef>
              <a:buSzPts val="1400"/>
              <a:buChar char="○"/>
              <a:defRPr/>
            </a:lvl2pPr>
            <a:lvl3pPr lvl="2" algn="ctr" rtl="0">
              <a:spcBef>
                <a:spcPts val="0"/>
              </a:spcBef>
              <a:buSzPts val="1400"/>
              <a:buChar char="■"/>
              <a:defRPr/>
            </a:lvl3pPr>
            <a:lvl4pPr lvl="3" algn="ctr" rtl="0">
              <a:spcBef>
                <a:spcPts val="0"/>
              </a:spcBef>
              <a:buSzPts val="1400"/>
              <a:buChar char="●"/>
              <a:defRPr/>
            </a:lvl4pPr>
            <a:lvl5pPr lvl="4" algn="ctr" rtl="0">
              <a:spcBef>
                <a:spcPts val="0"/>
              </a:spcBef>
              <a:buSzPts val="1400"/>
              <a:buChar char="○"/>
              <a:defRPr/>
            </a:lvl5pPr>
            <a:lvl6pPr lvl="5" algn="ctr" rtl="0">
              <a:spcBef>
                <a:spcPts val="0"/>
              </a:spcBef>
              <a:buSzPts val="1400"/>
              <a:buChar char="■"/>
              <a:defRPr/>
            </a:lvl6pPr>
            <a:lvl7pPr lvl="6" algn="ctr" rtl="0">
              <a:spcBef>
                <a:spcPts val="0"/>
              </a:spcBef>
              <a:buSzPts val="1400"/>
              <a:buChar char="●"/>
              <a:defRPr/>
            </a:lvl7pPr>
            <a:lvl8pPr lvl="7" algn="ctr" rtl="0">
              <a:spcBef>
                <a:spcPts val="0"/>
              </a:spcBef>
              <a:buSzPts val="1400"/>
              <a:buChar char="○"/>
              <a:defRPr/>
            </a:lvl8pPr>
            <a:lvl9pPr lvl="8" algn="ctr" rtl="0">
              <a:spcBef>
                <a:spcPts val="0"/>
              </a:spcBef>
              <a:buSzPts val="1400"/>
              <a:buChar char="■"/>
              <a:defRPr/>
            </a:lvl9pPr>
          </a:lstStyle>
          <a:p>
            <a:endParaRPr/>
          </a:p>
        </p:txBody>
      </p:sp>
      <p:sp>
        <p:nvSpPr>
          <p:cNvPr id="60" name="Shape 60"/>
          <p:cNvSpPr txBox="1">
            <a:spLocks noGrp="1"/>
          </p:cNvSpPr>
          <p:nvPr>
            <p:ph type="sldNum" idx="12"/>
          </p:nvPr>
        </p:nvSpPr>
        <p:spPr>
          <a:xfrm>
            <a:off x="8523541" y="6260831"/>
            <a:ext cx="5487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802877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6260831"/>
            <a:ext cx="5487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077238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0714-C5E7-48DA-803C-58B0FD6D44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6410A-58BD-4126-B628-443DCDDEFAF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16E768-1F94-49B5-A8CD-C4790F7E00A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F943293B-609F-40F1-AA2B-586C05808786}"/>
              </a:ext>
            </a:extLst>
          </p:cNvPr>
          <p:cNvSpPr>
            <a:spLocks noGrp="1"/>
          </p:cNvSpPr>
          <p:nvPr>
            <p:ph type="sldNum" sz="quarter" idx="10"/>
          </p:nvPr>
        </p:nvSpPr>
        <p:spPr/>
        <p:txBody>
          <a:bodyPr/>
          <a:lstStyle>
            <a:lvl1pPr>
              <a:defRPr/>
            </a:lvl1pPr>
          </a:lstStyle>
          <a:p>
            <a:r>
              <a:rPr lang="en-US" altLang="en-US" dirty="0"/>
              <a:t>View&gt;Header and Footer | </a:t>
            </a:r>
            <a:fld id="{FD160697-B260-4EDC-BFF5-091DB51A8C29}" type="slidenum">
              <a:rPr lang="en-US" altLang="en-US"/>
              <a:pPr/>
              <a:t>‹#›</a:t>
            </a:fld>
            <a:endParaRPr lang="en-US" altLang="en-US" dirty="0"/>
          </a:p>
        </p:txBody>
      </p:sp>
    </p:spTree>
    <p:extLst>
      <p:ext uri="{BB962C8B-B14F-4D97-AF65-F5344CB8AC3E}">
        <p14:creationId xmlns:p14="http://schemas.microsoft.com/office/powerpoint/2010/main" val="1283330982"/>
      </p:ext>
    </p:extLst>
  </p:cSld>
  <p:clrMapOvr>
    <a:masterClrMapping/>
  </p:clrMapOvr>
  <p:transition spd="med">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173A-07EA-4AB3-AE68-810712EF574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DCD35F-2D44-40BB-AC8B-4115D9F9CA3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69B3080-BA46-44FE-B10E-353C81C47F2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FD96CC1F-1382-476C-B257-F3A85B01ACF0}"/>
              </a:ext>
            </a:extLst>
          </p:cNvPr>
          <p:cNvSpPr>
            <a:spLocks noGrp="1"/>
          </p:cNvSpPr>
          <p:nvPr>
            <p:ph type="sldNum" sz="quarter" idx="10"/>
          </p:nvPr>
        </p:nvSpPr>
        <p:spPr/>
        <p:txBody>
          <a:bodyPr/>
          <a:lstStyle>
            <a:lvl1pPr>
              <a:defRPr/>
            </a:lvl1pPr>
          </a:lstStyle>
          <a:p>
            <a:r>
              <a:rPr lang="en-US" altLang="en-US" dirty="0"/>
              <a:t>View&gt;Header and Footer | </a:t>
            </a:r>
            <a:fld id="{E9CABE21-344C-4C87-96E7-D34B9BD01C54}" type="slidenum">
              <a:rPr lang="en-US" altLang="en-US"/>
              <a:pPr/>
              <a:t>‹#›</a:t>
            </a:fld>
            <a:endParaRPr lang="en-US" altLang="en-US" dirty="0"/>
          </a:p>
        </p:txBody>
      </p:sp>
    </p:spTree>
    <p:extLst>
      <p:ext uri="{BB962C8B-B14F-4D97-AF65-F5344CB8AC3E}">
        <p14:creationId xmlns:p14="http://schemas.microsoft.com/office/powerpoint/2010/main" val="3993619650"/>
      </p:ext>
    </p:extLst>
  </p:cSld>
  <p:clrMapOvr>
    <a:masterClrMapping/>
  </p:clrMapOvr>
  <p:transition spd="med">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a:extLst>
              <a:ext uri="{FF2B5EF4-FFF2-40B4-BE49-F238E27FC236}">
                <a16:creationId xmlns:a16="http://schemas.microsoft.com/office/drawing/2014/main" id="{0D40ACD1-A48D-4C34-9423-5FAD3DDA0AD9}"/>
              </a:ext>
            </a:extLst>
          </p:cNvPr>
          <p:cNvSpPr>
            <a:spLocks noChangeArrowheads="1"/>
          </p:cNvSpPr>
          <p:nvPr userDrawn="1"/>
        </p:nvSpPr>
        <p:spPr bwMode="auto">
          <a:xfrm>
            <a:off x="0" y="0"/>
            <a:ext cx="9144000" cy="6705600"/>
          </a:xfrm>
          <a:prstGeom prst="rect">
            <a:avLst/>
          </a:prstGeom>
          <a:gradFill rotWithShape="1">
            <a:gsLst>
              <a:gs pos="0">
                <a:schemeClr val="bg1">
                  <a:alpha val="3999"/>
                </a:schemeClr>
              </a:gs>
              <a:gs pos="100000">
                <a:srgbClr val="CCD5DE">
                  <a:alpha val="77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6" name="Rectangle 2">
            <a:extLst>
              <a:ext uri="{FF2B5EF4-FFF2-40B4-BE49-F238E27FC236}">
                <a16:creationId xmlns:a16="http://schemas.microsoft.com/office/drawing/2014/main" id="{177ED669-21B1-4905-85AF-73EA608AD80E}"/>
              </a:ext>
            </a:extLst>
          </p:cNvPr>
          <p:cNvSpPr>
            <a:spLocks noGrp="1" noChangeArrowheads="1"/>
          </p:cNvSpPr>
          <p:nvPr>
            <p:ph type="title"/>
          </p:nvPr>
        </p:nvSpPr>
        <p:spPr bwMode="auto">
          <a:xfrm>
            <a:off x="304800" y="274638"/>
            <a:ext cx="861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1B73411-992D-4B90-B893-EF3CB494AB98}"/>
              </a:ext>
            </a:extLst>
          </p:cNvPr>
          <p:cNvSpPr>
            <a:spLocks noGrp="1" noChangeArrowheads="1"/>
          </p:cNvSpPr>
          <p:nvPr>
            <p:ph type="body" idx="1"/>
          </p:nvPr>
        </p:nvSpPr>
        <p:spPr bwMode="auto">
          <a:xfrm>
            <a:off x="304800" y="1600200"/>
            <a:ext cx="861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1F081E6F-E006-434E-B376-788A9513CDE4}"/>
              </a:ext>
            </a:extLst>
          </p:cNvPr>
          <p:cNvSpPr>
            <a:spLocks noGrp="1" noChangeArrowheads="1"/>
          </p:cNvSpPr>
          <p:nvPr>
            <p:ph type="sldNum" sz="quarter" idx="4"/>
          </p:nvPr>
        </p:nvSpPr>
        <p:spPr bwMode="auto">
          <a:xfrm>
            <a:off x="3810000" y="6477000"/>
            <a:ext cx="533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mn-lt"/>
              </a:defRPr>
            </a:lvl1pPr>
          </a:lstStyle>
          <a:p>
            <a:r>
              <a:rPr lang="en-US" altLang="en-US" dirty="0"/>
              <a:t>View&gt;Header and Footer | </a:t>
            </a:r>
            <a:fld id="{982321A0-1CD8-447D-8AAA-6E4BEC824610}" type="slidenum">
              <a:rPr lang="en-US" altLang="en-US"/>
              <a:pPr/>
              <a:t>‹#›</a:t>
            </a:fld>
            <a:endParaRPr lang="en-US" altLang="en-US" dirty="0"/>
          </a:p>
        </p:txBody>
      </p:sp>
      <p:sp>
        <p:nvSpPr>
          <p:cNvPr id="1031" name="Rectangle 7">
            <a:extLst>
              <a:ext uri="{FF2B5EF4-FFF2-40B4-BE49-F238E27FC236}">
                <a16:creationId xmlns:a16="http://schemas.microsoft.com/office/drawing/2014/main" id="{63004850-BF54-404F-88EA-F528644C8EA4}"/>
              </a:ext>
            </a:extLst>
          </p:cNvPr>
          <p:cNvSpPr>
            <a:spLocks noChangeArrowheads="1"/>
          </p:cNvSpPr>
          <p:nvPr userDrawn="1"/>
        </p:nvSpPr>
        <p:spPr bwMode="auto">
          <a:xfrm>
            <a:off x="0" y="0"/>
            <a:ext cx="9144000" cy="76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med">
    <p:strips/>
  </p:transition>
  <p:hf hdr="0" ftr="0" dt="0"/>
  <p:txStyles>
    <p:titleStyle>
      <a:lvl1pPr algn="ctr" rtl="0" fontAlgn="base">
        <a:spcBef>
          <a:spcPct val="0"/>
        </a:spcBef>
        <a:spcAft>
          <a:spcPct val="0"/>
        </a:spcAft>
        <a:defRPr sz="4000" b="1" kern="1200">
          <a:solidFill>
            <a:schemeClr val="tx2"/>
          </a:solidFill>
          <a:latin typeface="+mj-lt"/>
          <a:ea typeface="+mj-ea"/>
          <a:cs typeface="+mj-cs"/>
        </a:defRPr>
      </a:lvl1pPr>
      <a:lvl2pPr algn="ctr" rtl="0" fontAlgn="base">
        <a:spcBef>
          <a:spcPct val="0"/>
        </a:spcBef>
        <a:spcAft>
          <a:spcPct val="0"/>
        </a:spcAft>
        <a:defRPr sz="4000" b="1">
          <a:solidFill>
            <a:schemeClr val="tx2"/>
          </a:solidFill>
          <a:latin typeface="Trebuchet MS" panose="020B0603020202020204" pitchFamily="34" charset="0"/>
        </a:defRPr>
      </a:lvl2pPr>
      <a:lvl3pPr algn="ctr" rtl="0" fontAlgn="base">
        <a:spcBef>
          <a:spcPct val="0"/>
        </a:spcBef>
        <a:spcAft>
          <a:spcPct val="0"/>
        </a:spcAft>
        <a:defRPr sz="4000" b="1">
          <a:solidFill>
            <a:schemeClr val="tx2"/>
          </a:solidFill>
          <a:latin typeface="Trebuchet MS" panose="020B0603020202020204" pitchFamily="34" charset="0"/>
        </a:defRPr>
      </a:lvl3pPr>
      <a:lvl4pPr algn="ctr" rtl="0" fontAlgn="base">
        <a:spcBef>
          <a:spcPct val="0"/>
        </a:spcBef>
        <a:spcAft>
          <a:spcPct val="0"/>
        </a:spcAft>
        <a:defRPr sz="4000" b="1">
          <a:solidFill>
            <a:schemeClr val="tx2"/>
          </a:solidFill>
          <a:latin typeface="Trebuchet MS" panose="020B0603020202020204" pitchFamily="34" charset="0"/>
        </a:defRPr>
      </a:lvl4pPr>
      <a:lvl5pPr algn="ctr" rtl="0" fontAlgn="base">
        <a:spcBef>
          <a:spcPct val="0"/>
        </a:spcBef>
        <a:spcAft>
          <a:spcPct val="0"/>
        </a:spcAft>
        <a:defRPr sz="4000" b="1">
          <a:solidFill>
            <a:schemeClr val="tx2"/>
          </a:solidFill>
          <a:latin typeface="Trebuchet MS" panose="020B0603020202020204" pitchFamily="34" charset="0"/>
        </a:defRPr>
      </a:lvl5pPr>
      <a:lvl6pPr marL="457200" algn="ctr" rtl="0" fontAlgn="base">
        <a:spcBef>
          <a:spcPct val="0"/>
        </a:spcBef>
        <a:spcAft>
          <a:spcPct val="0"/>
        </a:spcAft>
        <a:defRPr sz="4000" b="1">
          <a:solidFill>
            <a:schemeClr val="tx2"/>
          </a:solidFill>
          <a:latin typeface="Trebuchet MS" panose="020B0603020202020204" pitchFamily="34" charset="0"/>
        </a:defRPr>
      </a:lvl6pPr>
      <a:lvl7pPr marL="914400" algn="ctr" rtl="0" fontAlgn="base">
        <a:spcBef>
          <a:spcPct val="0"/>
        </a:spcBef>
        <a:spcAft>
          <a:spcPct val="0"/>
        </a:spcAft>
        <a:defRPr sz="4000" b="1">
          <a:solidFill>
            <a:schemeClr val="tx2"/>
          </a:solidFill>
          <a:latin typeface="Trebuchet MS" panose="020B0603020202020204" pitchFamily="34" charset="0"/>
        </a:defRPr>
      </a:lvl7pPr>
      <a:lvl8pPr marL="1371600" algn="ctr" rtl="0" fontAlgn="base">
        <a:spcBef>
          <a:spcPct val="0"/>
        </a:spcBef>
        <a:spcAft>
          <a:spcPct val="0"/>
        </a:spcAft>
        <a:defRPr sz="4000" b="1">
          <a:solidFill>
            <a:schemeClr val="tx2"/>
          </a:solidFill>
          <a:latin typeface="Trebuchet MS" panose="020B0603020202020204" pitchFamily="34" charset="0"/>
        </a:defRPr>
      </a:lvl8pPr>
      <a:lvl9pPr marL="1828800" algn="ctr" rtl="0" fontAlgn="base">
        <a:spcBef>
          <a:spcPct val="0"/>
        </a:spcBef>
        <a:spcAft>
          <a:spcPct val="0"/>
        </a:spcAft>
        <a:defRPr sz="4000" b="1">
          <a:solidFill>
            <a:schemeClr val="tx2"/>
          </a:solidFill>
          <a:latin typeface="Trebuchet MS" panose="020B0603020202020204" pitchFamily="34" charset="0"/>
        </a:defRPr>
      </a:lvl9pPr>
    </p:titleStyle>
    <p:bodyStyle>
      <a:lvl1pPr marL="342900" indent="-342900" algn="l" rtl="0" fontAlgn="base">
        <a:spcBef>
          <a:spcPct val="20000"/>
        </a:spcBef>
        <a:spcAft>
          <a:spcPct val="0"/>
        </a:spcAft>
        <a:buClr>
          <a:schemeClr val="accent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115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SzPct val="115000"/>
        <a:buFont typeface="Wingdings" panose="05000000000000000000"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115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2"/>
        </a:buClr>
        <a:buSzPct val="11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556E992-B078-4D30-A7A2-8FD30923707C}"/>
              </a:ext>
            </a:extLst>
          </p:cNvPr>
          <p:cNvSpPr>
            <a:spLocks noGrp="1" noChangeArrowheads="1"/>
          </p:cNvSpPr>
          <p:nvPr>
            <p:ph type="title"/>
          </p:nvPr>
        </p:nvSpPr>
        <p:spPr bwMode="auto">
          <a:xfrm>
            <a:off x="304800" y="274638"/>
            <a:ext cx="861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9699" name="Rectangle 3">
            <a:extLst>
              <a:ext uri="{FF2B5EF4-FFF2-40B4-BE49-F238E27FC236}">
                <a16:creationId xmlns:a16="http://schemas.microsoft.com/office/drawing/2014/main" id="{4E639452-13B8-401D-998D-6B885C23E480}"/>
              </a:ext>
            </a:extLst>
          </p:cNvPr>
          <p:cNvSpPr>
            <a:spLocks noGrp="1" noChangeArrowheads="1"/>
          </p:cNvSpPr>
          <p:nvPr>
            <p:ph type="body" idx="1"/>
          </p:nvPr>
        </p:nvSpPr>
        <p:spPr bwMode="auto">
          <a:xfrm>
            <a:off x="304800" y="1600200"/>
            <a:ext cx="861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3" name="Rectangle 7">
            <a:extLst>
              <a:ext uri="{FF2B5EF4-FFF2-40B4-BE49-F238E27FC236}">
                <a16:creationId xmlns:a16="http://schemas.microsoft.com/office/drawing/2014/main" id="{20B76740-53B3-4C00-86C0-287BA4EEA4E2}"/>
              </a:ext>
            </a:extLst>
          </p:cNvPr>
          <p:cNvSpPr>
            <a:spLocks noGrp="1" noChangeArrowheads="1"/>
          </p:cNvSpPr>
          <p:nvPr>
            <p:ph type="sldNum" sz="quarter" idx="4"/>
          </p:nvPr>
        </p:nvSpPr>
        <p:spPr bwMode="auto">
          <a:xfrm>
            <a:off x="3810000" y="6477000"/>
            <a:ext cx="533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defRPr>
            </a:lvl1pPr>
          </a:lstStyle>
          <a:p>
            <a:r>
              <a:rPr lang="en-US" altLang="en-US" dirty="0"/>
              <a:t>View&gt;Header and Footer | </a:t>
            </a:r>
            <a:fld id="{DF9A33DA-E507-47DF-8FEA-02D75B5EEBBA}" type="slidenum">
              <a:rPr lang="en-US" altLang="en-US"/>
              <a:pPr/>
              <a:t>‹#›</a:t>
            </a:fld>
            <a:endParaRPr lang="en-US" altLang="en-US" dirty="0"/>
          </a:p>
        </p:txBody>
      </p:sp>
      <p:sp>
        <p:nvSpPr>
          <p:cNvPr id="29707" name="Rectangle 11">
            <a:extLst>
              <a:ext uri="{FF2B5EF4-FFF2-40B4-BE49-F238E27FC236}">
                <a16:creationId xmlns:a16="http://schemas.microsoft.com/office/drawing/2014/main" id="{14392A38-4A4F-41F9-8596-962F9F84DB04}"/>
              </a:ext>
            </a:extLst>
          </p:cNvPr>
          <p:cNvSpPr>
            <a:spLocks noChangeArrowheads="1"/>
          </p:cNvSpPr>
          <p:nvPr userDrawn="1"/>
        </p:nvSpPr>
        <p:spPr bwMode="auto">
          <a:xfrm>
            <a:off x="0" y="0"/>
            <a:ext cx="9144000" cy="76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 bg1="dk2" tx1="lt1" bg2="dk1" tx2="lt2" accent1="accent1" accent2="accent2" accent3="accent3" accent4="accent4" accent5="accent5" accent6="accent6" hlink="hlink" folHlink="folHlink"/>
  <p:sldLayoutIdLst>
    <p:sldLayoutId id="2147483651"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spd="med">
    <p:strips/>
  </p:transition>
  <p:hf hdr="0" ftr="0" dt="0"/>
  <p:txStyles>
    <p:titleStyle>
      <a:lvl1pPr algn="ctr" rtl="0" fontAlgn="base">
        <a:spcBef>
          <a:spcPct val="0"/>
        </a:spcBef>
        <a:spcAft>
          <a:spcPct val="0"/>
        </a:spcAft>
        <a:defRPr sz="4000" b="1" kern="1200">
          <a:solidFill>
            <a:schemeClr val="tx2"/>
          </a:solidFill>
          <a:latin typeface="+mj-lt"/>
          <a:ea typeface="+mj-ea"/>
          <a:cs typeface="+mj-cs"/>
        </a:defRPr>
      </a:lvl1pPr>
      <a:lvl2pPr algn="ctr" rtl="0" fontAlgn="base">
        <a:spcBef>
          <a:spcPct val="0"/>
        </a:spcBef>
        <a:spcAft>
          <a:spcPct val="0"/>
        </a:spcAft>
        <a:defRPr sz="4000" b="1">
          <a:solidFill>
            <a:schemeClr val="tx2"/>
          </a:solidFill>
          <a:latin typeface="Arial" panose="020B0604020202020204" pitchFamily="34" charset="0"/>
        </a:defRPr>
      </a:lvl2pPr>
      <a:lvl3pPr algn="ctr" rtl="0" fontAlgn="base">
        <a:spcBef>
          <a:spcPct val="0"/>
        </a:spcBef>
        <a:spcAft>
          <a:spcPct val="0"/>
        </a:spcAft>
        <a:defRPr sz="4000" b="1">
          <a:solidFill>
            <a:schemeClr val="tx2"/>
          </a:solidFill>
          <a:latin typeface="Arial" panose="020B0604020202020204" pitchFamily="34" charset="0"/>
        </a:defRPr>
      </a:lvl3pPr>
      <a:lvl4pPr algn="ctr" rtl="0" fontAlgn="base">
        <a:spcBef>
          <a:spcPct val="0"/>
        </a:spcBef>
        <a:spcAft>
          <a:spcPct val="0"/>
        </a:spcAft>
        <a:defRPr sz="4000" b="1">
          <a:solidFill>
            <a:schemeClr val="tx2"/>
          </a:solidFill>
          <a:latin typeface="Arial" panose="020B0604020202020204" pitchFamily="34" charset="0"/>
        </a:defRPr>
      </a:lvl4pPr>
      <a:lvl5pPr algn="ctr" rtl="0" fontAlgn="base">
        <a:spcBef>
          <a:spcPct val="0"/>
        </a:spcBef>
        <a:spcAft>
          <a:spcPct val="0"/>
        </a:spcAft>
        <a:defRPr sz="4000" b="1">
          <a:solidFill>
            <a:schemeClr val="tx2"/>
          </a:solidFill>
          <a:latin typeface="Arial" panose="020B0604020202020204" pitchFamily="34" charset="0"/>
        </a:defRPr>
      </a:lvl5pPr>
      <a:lvl6pPr marL="457200" algn="ctr" rtl="0" fontAlgn="base">
        <a:spcBef>
          <a:spcPct val="0"/>
        </a:spcBef>
        <a:spcAft>
          <a:spcPct val="0"/>
        </a:spcAft>
        <a:defRPr sz="4000" b="1">
          <a:solidFill>
            <a:schemeClr val="tx2"/>
          </a:solidFill>
          <a:latin typeface="Arial" panose="020B0604020202020204" pitchFamily="34" charset="0"/>
        </a:defRPr>
      </a:lvl6pPr>
      <a:lvl7pPr marL="914400" algn="ctr" rtl="0" fontAlgn="base">
        <a:spcBef>
          <a:spcPct val="0"/>
        </a:spcBef>
        <a:spcAft>
          <a:spcPct val="0"/>
        </a:spcAft>
        <a:defRPr sz="4000" b="1">
          <a:solidFill>
            <a:schemeClr val="tx2"/>
          </a:solidFill>
          <a:latin typeface="Arial" panose="020B0604020202020204" pitchFamily="34" charset="0"/>
        </a:defRPr>
      </a:lvl7pPr>
      <a:lvl8pPr marL="1371600" algn="ctr" rtl="0" fontAlgn="base">
        <a:spcBef>
          <a:spcPct val="0"/>
        </a:spcBef>
        <a:spcAft>
          <a:spcPct val="0"/>
        </a:spcAft>
        <a:defRPr sz="4000" b="1">
          <a:solidFill>
            <a:schemeClr val="tx2"/>
          </a:solidFill>
          <a:latin typeface="Arial" panose="020B0604020202020204" pitchFamily="34" charset="0"/>
        </a:defRPr>
      </a:lvl8pPr>
      <a:lvl9pPr marL="1828800" algn="ctr" rtl="0" fontAlgn="base">
        <a:spcBef>
          <a:spcPct val="0"/>
        </a:spcBef>
        <a:spcAft>
          <a:spcPct val="0"/>
        </a:spcAft>
        <a:defRPr sz="4000" b="1">
          <a:solidFill>
            <a:schemeClr val="tx2"/>
          </a:solidFill>
          <a:latin typeface="Arial" panose="020B0604020202020204" pitchFamily="34" charset="0"/>
        </a:defRPr>
      </a:lvl9pPr>
    </p:titleStyle>
    <p:bodyStyle>
      <a:lvl1pPr marL="342900" indent="-342900" algn="l" rtl="0" fontAlgn="base">
        <a:spcBef>
          <a:spcPct val="20000"/>
        </a:spcBef>
        <a:spcAft>
          <a:spcPct val="0"/>
        </a:spcAft>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SzPct val="115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SzPct val="115000"/>
        <a:buFont typeface="Wingdings" panose="05000000000000000000"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SzPct val="115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SzPct val="11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CF99FE3-AD05-4B4B-98BF-1CD5D36A8836}"/>
              </a:ext>
            </a:extLst>
          </p:cNvPr>
          <p:cNvSpPr>
            <a:spLocks noGrp="1" noChangeArrowheads="1"/>
          </p:cNvSpPr>
          <p:nvPr>
            <p:ph type="title"/>
          </p:nvPr>
        </p:nvSpPr>
        <p:spPr bwMode="auto">
          <a:xfrm>
            <a:off x="304800" y="274638"/>
            <a:ext cx="861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03" name="Rectangle 3">
            <a:extLst>
              <a:ext uri="{FF2B5EF4-FFF2-40B4-BE49-F238E27FC236}">
                <a16:creationId xmlns:a16="http://schemas.microsoft.com/office/drawing/2014/main" id="{63CE2062-F323-438E-A1A2-EE459435CA10}"/>
              </a:ext>
            </a:extLst>
          </p:cNvPr>
          <p:cNvSpPr>
            <a:spLocks noGrp="1" noChangeArrowheads="1"/>
          </p:cNvSpPr>
          <p:nvPr>
            <p:ph type="body" idx="1"/>
          </p:nvPr>
        </p:nvSpPr>
        <p:spPr bwMode="auto">
          <a:xfrm>
            <a:off x="304800" y="1600200"/>
            <a:ext cx="861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07" name="Rectangle 7">
            <a:extLst>
              <a:ext uri="{FF2B5EF4-FFF2-40B4-BE49-F238E27FC236}">
                <a16:creationId xmlns:a16="http://schemas.microsoft.com/office/drawing/2014/main" id="{1E3B614D-2BF7-4F97-B290-FFCF55AD1EEC}"/>
              </a:ext>
            </a:extLst>
          </p:cNvPr>
          <p:cNvSpPr>
            <a:spLocks noGrp="1" noChangeArrowheads="1"/>
          </p:cNvSpPr>
          <p:nvPr>
            <p:ph type="sldNum" sz="quarter" idx="4"/>
          </p:nvPr>
        </p:nvSpPr>
        <p:spPr bwMode="auto">
          <a:xfrm>
            <a:off x="3810000" y="6477000"/>
            <a:ext cx="533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mn-lt"/>
              </a:defRPr>
            </a:lvl1pPr>
          </a:lstStyle>
          <a:p>
            <a:r>
              <a:rPr lang="en-US" altLang="en-US" dirty="0"/>
              <a:t>View&gt;Header and Footer | </a:t>
            </a:r>
            <a:fld id="{77574DB2-E29A-476C-837A-6DF984D2A0E0}" type="slidenum">
              <a:rPr lang="en-US" altLang="en-US"/>
              <a:pPr/>
              <a:t>‹#›</a:t>
            </a:fld>
            <a:endParaRPr lang="en-US" altLang="en-US" dirty="0"/>
          </a:p>
        </p:txBody>
      </p:sp>
      <p:sp>
        <p:nvSpPr>
          <p:cNvPr id="51210" name="Rectangle 10">
            <a:extLst>
              <a:ext uri="{FF2B5EF4-FFF2-40B4-BE49-F238E27FC236}">
                <a16:creationId xmlns:a16="http://schemas.microsoft.com/office/drawing/2014/main" id="{F59EFB23-82DD-481B-BF67-54293108D0D1}"/>
              </a:ext>
            </a:extLst>
          </p:cNvPr>
          <p:cNvSpPr>
            <a:spLocks noChangeArrowheads="1"/>
          </p:cNvSpPr>
          <p:nvPr userDrawn="1"/>
        </p:nvSpPr>
        <p:spPr bwMode="auto">
          <a:xfrm>
            <a:off x="0" y="0"/>
            <a:ext cx="9144000" cy="76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spd="med">
    <p:strips/>
  </p:transition>
  <p:hf hdr="0" ftr="0" dt="0"/>
  <p:txStyles>
    <p:titleStyle>
      <a:lvl1pPr algn="ctr" rtl="0" fontAlgn="base">
        <a:spcBef>
          <a:spcPct val="0"/>
        </a:spcBef>
        <a:spcAft>
          <a:spcPct val="0"/>
        </a:spcAft>
        <a:defRPr sz="4000" b="1" kern="1200">
          <a:solidFill>
            <a:schemeClr val="tx2"/>
          </a:solidFill>
          <a:latin typeface="+mj-lt"/>
          <a:ea typeface="+mj-ea"/>
          <a:cs typeface="+mj-cs"/>
        </a:defRPr>
      </a:lvl1pPr>
      <a:lvl2pPr algn="ctr" rtl="0" fontAlgn="base">
        <a:spcBef>
          <a:spcPct val="0"/>
        </a:spcBef>
        <a:spcAft>
          <a:spcPct val="0"/>
        </a:spcAft>
        <a:defRPr sz="4000" b="1">
          <a:solidFill>
            <a:schemeClr val="tx2"/>
          </a:solidFill>
          <a:latin typeface="Arial" panose="020B0604020202020204" pitchFamily="34" charset="0"/>
        </a:defRPr>
      </a:lvl2pPr>
      <a:lvl3pPr algn="ctr" rtl="0" fontAlgn="base">
        <a:spcBef>
          <a:spcPct val="0"/>
        </a:spcBef>
        <a:spcAft>
          <a:spcPct val="0"/>
        </a:spcAft>
        <a:defRPr sz="4000" b="1">
          <a:solidFill>
            <a:schemeClr val="tx2"/>
          </a:solidFill>
          <a:latin typeface="Arial" panose="020B0604020202020204" pitchFamily="34" charset="0"/>
        </a:defRPr>
      </a:lvl3pPr>
      <a:lvl4pPr algn="ctr" rtl="0" fontAlgn="base">
        <a:spcBef>
          <a:spcPct val="0"/>
        </a:spcBef>
        <a:spcAft>
          <a:spcPct val="0"/>
        </a:spcAft>
        <a:defRPr sz="4000" b="1">
          <a:solidFill>
            <a:schemeClr val="tx2"/>
          </a:solidFill>
          <a:latin typeface="Arial" panose="020B0604020202020204" pitchFamily="34" charset="0"/>
        </a:defRPr>
      </a:lvl4pPr>
      <a:lvl5pPr algn="ctr" rtl="0" fontAlgn="base">
        <a:spcBef>
          <a:spcPct val="0"/>
        </a:spcBef>
        <a:spcAft>
          <a:spcPct val="0"/>
        </a:spcAft>
        <a:defRPr sz="4000" b="1">
          <a:solidFill>
            <a:schemeClr val="tx2"/>
          </a:solidFill>
          <a:latin typeface="Arial" panose="020B0604020202020204" pitchFamily="34" charset="0"/>
        </a:defRPr>
      </a:lvl5pPr>
      <a:lvl6pPr marL="457200" algn="ctr" rtl="0" fontAlgn="base">
        <a:spcBef>
          <a:spcPct val="0"/>
        </a:spcBef>
        <a:spcAft>
          <a:spcPct val="0"/>
        </a:spcAft>
        <a:defRPr sz="4000" b="1">
          <a:solidFill>
            <a:schemeClr val="tx2"/>
          </a:solidFill>
          <a:latin typeface="Arial" panose="020B0604020202020204" pitchFamily="34" charset="0"/>
        </a:defRPr>
      </a:lvl6pPr>
      <a:lvl7pPr marL="914400" algn="ctr" rtl="0" fontAlgn="base">
        <a:spcBef>
          <a:spcPct val="0"/>
        </a:spcBef>
        <a:spcAft>
          <a:spcPct val="0"/>
        </a:spcAft>
        <a:defRPr sz="4000" b="1">
          <a:solidFill>
            <a:schemeClr val="tx2"/>
          </a:solidFill>
          <a:latin typeface="Arial" panose="020B0604020202020204" pitchFamily="34" charset="0"/>
        </a:defRPr>
      </a:lvl7pPr>
      <a:lvl8pPr marL="1371600" algn="ctr" rtl="0" fontAlgn="base">
        <a:spcBef>
          <a:spcPct val="0"/>
        </a:spcBef>
        <a:spcAft>
          <a:spcPct val="0"/>
        </a:spcAft>
        <a:defRPr sz="4000" b="1">
          <a:solidFill>
            <a:schemeClr val="tx2"/>
          </a:solidFill>
          <a:latin typeface="Arial" panose="020B0604020202020204" pitchFamily="34" charset="0"/>
        </a:defRPr>
      </a:lvl8pPr>
      <a:lvl9pPr marL="1828800" algn="ctr" rtl="0" fontAlgn="base">
        <a:spcBef>
          <a:spcPct val="0"/>
        </a:spcBef>
        <a:spcAft>
          <a:spcPct val="0"/>
        </a:spcAft>
        <a:defRPr sz="40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accent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115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2"/>
        </a:buClr>
        <a:buSzPct val="115000"/>
        <a:buFont typeface="Wingdings" panose="05000000000000000000"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115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2"/>
        </a:buClr>
        <a:buSzPct val="11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4392" name="Rectangle 8">
            <a:extLst>
              <a:ext uri="{FF2B5EF4-FFF2-40B4-BE49-F238E27FC236}">
                <a16:creationId xmlns:a16="http://schemas.microsoft.com/office/drawing/2014/main" id="{D8964DBB-74C5-434E-9B7A-2D6148A91539}"/>
              </a:ext>
            </a:extLst>
          </p:cNvPr>
          <p:cNvSpPr>
            <a:spLocks noGrp="1" noChangeArrowheads="1"/>
          </p:cNvSpPr>
          <p:nvPr>
            <p:ph type="title"/>
          </p:nvPr>
        </p:nvSpPr>
        <p:spPr bwMode="auto">
          <a:xfrm>
            <a:off x="304800" y="274638"/>
            <a:ext cx="861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4393" name="Rectangle 9">
            <a:extLst>
              <a:ext uri="{FF2B5EF4-FFF2-40B4-BE49-F238E27FC236}">
                <a16:creationId xmlns:a16="http://schemas.microsoft.com/office/drawing/2014/main" id="{E9B1EE67-1A3B-4FDE-90D9-905F77EF180D}"/>
              </a:ext>
            </a:extLst>
          </p:cNvPr>
          <p:cNvSpPr>
            <a:spLocks noGrp="1" noChangeArrowheads="1"/>
          </p:cNvSpPr>
          <p:nvPr>
            <p:ph type="body" idx="1"/>
          </p:nvPr>
        </p:nvSpPr>
        <p:spPr bwMode="auto">
          <a:xfrm>
            <a:off x="304800" y="1600200"/>
            <a:ext cx="861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4394" name="Rectangle 10">
            <a:extLst>
              <a:ext uri="{FF2B5EF4-FFF2-40B4-BE49-F238E27FC236}">
                <a16:creationId xmlns:a16="http://schemas.microsoft.com/office/drawing/2014/main" id="{DC5C318B-8B78-4D50-9CE4-90E33218F1CE}"/>
              </a:ext>
            </a:extLst>
          </p:cNvPr>
          <p:cNvSpPr>
            <a:spLocks noGrp="1" noChangeArrowheads="1"/>
          </p:cNvSpPr>
          <p:nvPr>
            <p:ph type="sldNum" sz="quarter" idx="4"/>
          </p:nvPr>
        </p:nvSpPr>
        <p:spPr bwMode="auto">
          <a:xfrm>
            <a:off x="3810000" y="6477000"/>
            <a:ext cx="533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mn-lt"/>
              </a:defRPr>
            </a:lvl1pPr>
          </a:lstStyle>
          <a:p>
            <a:r>
              <a:rPr lang="en-US" altLang="en-US" dirty="0"/>
              <a:t>View&gt;Header and Footer | </a:t>
            </a:r>
            <a:fld id="{7E92F7E1-83B9-4180-8BE8-B94FA33EFBD8}" type="slidenum">
              <a:rPr lang="en-US" altLang="en-US"/>
              <a:pPr/>
              <a:t>‹#›</a:t>
            </a:fld>
            <a:endParaRPr lang="en-US" altLang="en-US" dirty="0"/>
          </a:p>
        </p:txBody>
      </p:sp>
      <p:sp>
        <p:nvSpPr>
          <p:cNvPr id="144395" name="Rectangle 11">
            <a:extLst>
              <a:ext uri="{FF2B5EF4-FFF2-40B4-BE49-F238E27FC236}">
                <a16:creationId xmlns:a16="http://schemas.microsoft.com/office/drawing/2014/main" id="{37626DBE-DCCE-4F79-9626-E089948D32B7}"/>
              </a:ext>
            </a:extLst>
          </p:cNvPr>
          <p:cNvSpPr>
            <a:spLocks noChangeArrowheads="1"/>
          </p:cNvSpPr>
          <p:nvPr userDrawn="1"/>
        </p:nvSpPr>
        <p:spPr bwMode="auto">
          <a:xfrm>
            <a:off x="0" y="0"/>
            <a:ext cx="9144000" cy="76200"/>
          </a:xfrm>
          <a:prstGeom prst="rect">
            <a:avLst/>
          </a:prstGeom>
          <a:solidFill>
            <a:srgbClr val="012B5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rtl="0" fontAlgn="base">
        <a:spcBef>
          <a:spcPct val="0"/>
        </a:spcBef>
        <a:spcAft>
          <a:spcPct val="0"/>
        </a:spcAft>
        <a:defRPr sz="4000" b="1" kern="1200">
          <a:solidFill>
            <a:schemeClr val="tx2"/>
          </a:solidFill>
          <a:latin typeface="+mj-lt"/>
          <a:ea typeface="+mj-ea"/>
          <a:cs typeface="+mj-cs"/>
        </a:defRPr>
      </a:lvl1pPr>
      <a:lvl2pPr algn="ctr" rtl="0" fontAlgn="base">
        <a:spcBef>
          <a:spcPct val="0"/>
        </a:spcBef>
        <a:spcAft>
          <a:spcPct val="0"/>
        </a:spcAft>
        <a:defRPr sz="4000" b="1">
          <a:solidFill>
            <a:schemeClr val="tx2"/>
          </a:solidFill>
          <a:latin typeface="Trebuchet MS" panose="020B0603020202020204" pitchFamily="34" charset="0"/>
        </a:defRPr>
      </a:lvl2pPr>
      <a:lvl3pPr algn="ctr" rtl="0" fontAlgn="base">
        <a:spcBef>
          <a:spcPct val="0"/>
        </a:spcBef>
        <a:spcAft>
          <a:spcPct val="0"/>
        </a:spcAft>
        <a:defRPr sz="4000" b="1">
          <a:solidFill>
            <a:schemeClr val="tx2"/>
          </a:solidFill>
          <a:latin typeface="Trebuchet MS" panose="020B0603020202020204" pitchFamily="34" charset="0"/>
        </a:defRPr>
      </a:lvl3pPr>
      <a:lvl4pPr algn="ctr" rtl="0" fontAlgn="base">
        <a:spcBef>
          <a:spcPct val="0"/>
        </a:spcBef>
        <a:spcAft>
          <a:spcPct val="0"/>
        </a:spcAft>
        <a:defRPr sz="4000" b="1">
          <a:solidFill>
            <a:schemeClr val="tx2"/>
          </a:solidFill>
          <a:latin typeface="Trebuchet MS" panose="020B0603020202020204" pitchFamily="34" charset="0"/>
        </a:defRPr>
      </a:lvl4pPr>
      <a:lvl5pPr algn="ctr" rtl="0" fontAlgn="base">
        <a:spcBef>
          <a:spcPct val="0"/>
        </a:spcBef>
        <a:spcAft>
          <a:spcPct val="0"/>
        </a:spcAft>
        <a:defRPr sz="4000" b="1">
          <a:solidFill>
            <a:schemeClr val="tx2"/>
          </a:solidFill>
          <a:latin typeface="Trebuchet MS" panose="020B0603020202020204" pitchFamily="34" charset="0"/>
        </a:defRPr>
      </a:lvl5pPr>
      <a:lvl6pPr marL="457200" algn="ctr" rtl="0" fontAlgn="base">
        <a:spcBef>
          <a:spcPct val="0"/>
        </a:spcBef>
        <a:spcAft>
          <a:spcPct val="0"/>
        </a:spcAft>
        <a:defRPr sz="4000" b="1">
          <a:solidFill>
            <a:schemeClr val="tx2"/>
          </a:solidFill>
          <a:latin typeface="Trebuchet MS" panose="020B0603020202020204" pitchFamily="34" charset="0"/>
        </a:defRPr>
      </a:lvl6pPr>
      <a:lvl7pPr marL="914400" algn="ctr" rtl="0" fontAlgn="base">
        <a:spcBef>
          <a:spcPct val="0"/>
        </a:spcBef>
        <a:spcAft>
          <a:spcPct val="0"/>
        </a:spcAft>
        <a:defRPr sz="4000" b="1">
          <a:solidFill>
            <a:schemeClr val="tx2"/>
          </a:solidFill>
          <a:latin typeface="Trebuchet MS" panose="020B0603020202020204" pitchFamily="34" charset="0"/>
        </a:defRPr>
      </a:lvl7pPr>
      <a:lvl8pPr marL="1371600" algn="ctr" rtl="0" fontAlgn="base">
        <a:spcBef>
          <a:spcPct val="0"/>
        </a:spcBef>
        <a:spcAft>
          <a:spcPct val="0"/>
        </a:spcAft>
        <a:defRPr sz="4000" b="1">
          <a:solidFill>
            <a:schemeClr val="tx2"/>
          </a:solidFill>
          <a:latin typeface="Trebuchet MS" panose="020B0603020202020204" pitchFamily="34" charset="0"/>
        </a:defRPr>
      </a:lvl8pPr>
      <a:lvl9pPr marL="1828800" algn="ctr" rtl="0" fontAlgn="base">
        <a:spcBef>
          <a:spcPct val="0"/>
        </a:spcBef>
        <a:spcAft>
          <a:spcPct val="0"/>
        </a:spcAft>
        <a:defRPr sz="4000" b="1">
          <a:solidFill>
            <a:schemeClr val="tx2"/>
          </a:solidFill>
          <a:latin typeface="Trebuchet MS" panose="020B0603020202020204" pitchFamily="34" charset="0"/>
        </a:defRPr>
      </a:lvl9pPr>
    </p:titleStyle>
    <p:bodyStyle>
      <a:lvl1pPr marL="342900" indent="-342900" algn="l" rtl="0" fontAlgn="base">
        <a:spcBef>
          <a:spcPct val="20000"/>
        </a:spcBef>
        <a:spcAft>
          <a:spcPct val="0"/>
        </a:spcAft>
        <a:buClr>
          <a:srgbClr val="33557D"/>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33557D"/>
        </a:buClr>
        <a:buSzPct val="115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33557D"/>
        </a:buClr>
        <a:buSzPct val="115000"/>
        <a:buFont typeface="Wingdings" panose="05000000000000000000"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33557D"/>
        </a:buClr>
        <a:buSzPct val="115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rgbClr val="33557D"/>
        </a:buClr>
        <a:buSzPct val="11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83" name="Rectangle 7">
            <a:extLst>
              <a:ext uri="{FF2B5EF4-FFF2-40B4-BE49-F238E27FC236}">
                <a16:creationId xmlns:a16="http://schemas.microsoft.com/office/drawing/2014/main" id="{60EE9D9B-9AAC-4610-87FC-F70A7CE3FC7A}"/>
              </a:ext>
            </a:extLst>
          </p:cNvPr>
          <p:cNvSpPr>
            <a:spLocks noChangeArrowheads="1"/>
          </p:cNvSpPr>
          <p:nvPr userDrawn="1"/>
        </p:nvSpPr>
        <p:spPr bwMode="auto">
          <a:xfrm>
            <a:off x="0" y="0"/>
            <a:ext cx="9144000" cy="6705600"/>
          </a:xfrm>
          <a:prstGeom prst="rect">
            <a:avLst/>
          </a:prstGeom>
          <a:gradFill rotWithShape="1">
            <a:gsLst>
              <a:gs pos="0">
                <a:schemeClr val="bg1">
                  <a:alpha val="3999"/>
                </a:schemeClr>
              </a:gs>
              <a:gs pos="100000">
                <a:srgbClr val="CCD5DE">
                  <a:alpha val="77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585" name="Rectangle 9">
            <a:extLst>
              <a:ext uri="{FF2B5EF4-FFF2-40B4-BE49-F238E27FC236}">
                <a16:creationId xmlns:a16="http://schemas.microsoft.com/office/drawing/2014/main" id="{8003E9EC-B19A-44E1-A1B6-DD74E4E2F863}"/>
              </a:ext>
            </a:extLst>
          </p:cNvPr>
          <p:cNvSpPr>
            <a:spLocks noGrp="1" noChangeArrowheads="1"/>
          </p:cNvSpPr>
          <p:nvPr>
            <p:ph type="title"/>
          </p:nvPr>
        </p:nvSpPr>
        <p:spPr bwMode="auto">
          <a:xfrm>
            <a:off x="304800" y="274638"/>
            <a:ext cx="861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2586" name="Rectangle 10">
            <a:extLst>
              <a:ext uri="{FF2B5EF4-FFF2-40B4-BE49-F238E27FC236}">
                <a16:creationId xmlns:a16="http://schemas.microsoft.com/office/drawing/2014/main" id="{720AA013-8226-4159-9408-42A659B54095}"/>
              </a:ext>
            </a:extLst>
          </p:cNvPr>
          <p:cNvSpPr>
            <a:spLocks noGrp="1" noChangeArrowheads="1"/>
          </p:cNvSpPr>
          <p:nvPr>
            <p:ph type="body" idx="1"/>
          </p:nvPr>
        </p:nvSpPr>
        <p:spPr bwMode="auto">
          <a:xfrm>
            <a:off x="304800" y="1600200"/>
            <a:ext cx="861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2587" name="Rectangle 11">
            <a:extLst>
              <a:ext uri="{FF2B5EF4-FFF2-40B4-BE49-F238E27FC236}">
                <a16:creationId xmlns:a16="http://schemas.microsoft.com/office/drawing/2014/main" id="{C8DDE5D5-C813-4237-8324-0296E7330BAD}"/>
              </a:ext>
            </a:extLst>
          </p:cNvPr>
          <p:cNvSpPr>
            <a:spLocks noGrp="1" noChangeArrowheads="1"/>
          </p:cNvSpPr>
          <p:nvPr>
            <p:ph type="sldNum" sz="quarter" idx="4"/>
          </p:nvPr>
        </p:nvSpPr>
        <p:spPr bwMode="auto">
          <a:xfrm>
            <a:off x="3810000" y="6477000"/>
            <a:ext cx="533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mn-lt"/>
              </a:defRPr>
            </a:lvl1pPr>
          </a:lstStyle>
          <a:p>
            <a:r>
              <a:rPr lang="en-US" altLang="en-US" dirty="0"/>
              <a:t>View&gt;Header and Footer | </a:t>
            </a:r>
            <a:fld id="{8AA5BA67-E984-4D31-92CE-F3C053DA2215}" type="slidenum">
              <a:rPr lang="en-US" altLang="en-US"/>
              <a:pPr/>
              <a:t>‹#›</a:t>
            </a:fld>
            <a:endParaRPr lang="en-US" altLang="en-US" dirty="0"/>
          </a:p>
        </p:txBody>
      </p:sp>
      <p:sp>
        <p:nvSpPr>
          <p:cNvPr id="152588" name="Rectangle 12">
            <a:extLst>
              <a:ext uri="{FF2B5EF4-FFF2-40B4-BE49-F238E27FC236}">
                <a16:creationId xmlns:a16="http://schemas.microsoft.com/office/drawing/2014/main" id="{D8067F94-3471-491D-BAF1-B663C1349D34}"/>
              </a:ext>
            </a:extLst>
          </p:cNvPr>
          <p:cNvSpPr>
            <a:spLocks noChangeArrowheads="1"/>
          </p:cNvSpPr>
          <p:nvPr userDrawn="1"/>
        </p:nvSpPr>
        <p:spPr bwMode="auto">
          <a:xfrm>
            <a:off x="0" y="0"/>
            <a:ext cx="9144000" cy="76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fontAlgn="base">
        <a:spcBef>
          <a:spcPct val="0"/>
        </a:spcBef>
        <a:spcAft>
          <a:spcPct val="0"/>
        </a:spcAft>
        <a:defRPr sz="4000" b="1" kern="1200">
          <a:solidFill>
            <a:schemeClr val="tx2"/>
          </a:solidFill>
          <a:latin typeface="+mj-lt"/>
          <a:ea typeface="+mj-ea"/>
          <a:cs typeface="+mj-cs"/>
        </a:defRPr>
      </a:lvl1pPr>
      <a:lvl2pPr algn="ctr" rtl="0" fontAlgn="base">
        <a:spcBef>
          <a:spcPct val="0"/>
        </a:spcBef>
        <a:spcAft>
          <a:spcPct val="0"/>
        </a:spcAft>
        <a:defRPr sz="4000" b="1">
          <a:solidFill>
            <a:schemeClr val="tx2"/>
          </a:solidFill>
          <a:latin typeface="Trebuchet MS" panose="020B0603020202020204" pitchFamily="34" charset="0"/>
        </a:defRPr>
      </a:lvl2pPr>
      <a:lvl3pPr algn="ctr" rtl="0" fontAlgn="base">
        <a:spcBef>
          <a:spcPct val="0"/>
        </a:spcBef>
        <a:spcAft>
          <a:spcPct val="0"/>
        </a:spcAft>
        <a:defRPr sz="4000" b="1">
          <a:solidFill>
            <a:schemeClr val="tx2"/>
          </a:solidFill>
          <a:latin typeface="Trebuchet MS" panose="020B0603020202020204" pitchFamily="34" charset="0"/>
        </a:defRPr>
      </a:lvl3pPr>
      <a:lvl4pPr algn="ctr" rtl="0" fontAlgn="base">
        <a:spcBef>
          <a:spcPct val="0"/>
        </a:spcBef>
        <a:spcAft>
          <a:spcPct val="0"/>
        </a:spcAft>
        <a:defRPr sz="4000" b="1">
          <a:solidFill>
            <a:schemeClr val="tx2"/>
          </a:solidFill>
          <a:latin typeface="Trebuchet MS" panose="020B0603020202020204" pitchFamily="34" charset="0"/>
        </a:defRPr>
      </a:lvl4pPr>
      <a:lvl5pPr algn="ctr" rtl="0" fontAlgn="base">
        <a:spcBef>
          <a:spcPct val="0"/>
        </a:spcBef>
        <a:spcAft>
          <a:spcPct val="0"/>
        </a:spcAft>
        <a:defRPr sz="4000" b="1">
          <a:solidFill>
            <a:schemeClr val="tx2"/>
          </a:solidFill>
          <a:latin typeface="Trebuchet MS" panose="020B0603020202020204" pitchFamily="34" charset="0"/>
        </a:defRPr>
      </a:lvl5pPr>
      <a:lvl6pPr marL="457200" algn="ctr" rtl="0" fontAlgn="base">
        <a:spcBef>
          <a:spcPct val="0"/>
        </a:spcBef>
        <a:spcAft>
          <a:spcPct val="0"/>
        </a:spcAft>
        <a:defRPr sz="4000" b="1">
          <a:solidFill>
            <a:schemeClr val="tx2"/>
          </a:solidFill>
          <a:latin typeface="Trebuchet MS" panose="020B0603020202020204" pitchFamily="34" charset="0"/>
        </a:defRPr>
      </a:lvl6pPr>
      <a:lvl7pPr marL="914400" algn="ctr" rtl="0" fontAlgn="base">
        <a:spcBef>
          <a:spcPct val="0"/>
        </a:spcBef>
        <a:spcAft>
          <a:spcPct val="0"/>
        </a:spcAft>
        <a:defRPr sz="4000" b="1">
          <a:solidFill>
            <a:schemeClr val="tx2"/>
          </a:solidFill>
          <a:latin typeface="Trebuchet MS" panose="020B0603020202020204" pitchFamily="34" charset="0"/>
        </a:defRPr>
      </a:lvl7pPr>
      <a:lvl8pPr marL="1371600" algn="ctr" rtl="0" fontAlgn="base">
        <a:spcBef>
          <a:spcPct val="0"/>
        </a:spcBef>
        <a:spcAft>
          <a:spcPct val="0"/>
        </a:spcAft>
        <a:defRPr sz="4000" b="1">
          <a:solidFill>
            <a:schemeClr val="tx2"/>
          </a:solidFill>
          <a:latin typeface="Trebuchet MS" panose="020B0603020202020204" pitchFamily="34" charset="0"/>
        </a:defRPr>
      </a:lvl8pPr>
      <a:lvl9pPr marL="1828800" algn="ctr" rtl="0" fontAlgn="base">
        <a:spcBef>
          <a:spcPct val="0"/>
        </a:spcBef>
        <a:spcAft>
          <a:spcPct val="0"/>
        </a:spcAft>
        <a:defRPr sz="4000" b="1">
          <a:solidFill>
            <a:schemeClr val="tx2"/>
          </a:solidFill>
          <a:latin typeface="Trebuchet MS" panose="020B0603020202020204" pitchFamily="34" charset="0"/>
        </a:defRPr>
      </a:lvl9pPr>
    </p:titleStyle>
    <p:bodyStyle>
      <a:lvl1pPr marL="342900" indent="-342900" algn="l" rtl="0" fontAlgn="base">
        <a:spcBef>
          <a:spcPct val="20000"/>
        </a:spcBef>
        <a:spcAft>
          <a:spcPct val="0"/>
        </a:spcAft>
        <a:buClr>
          <a:srgbClr val="33557D"/>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33557D"/>
        </a:buClr>
        <a:buSzPct val="115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33557D"/>
        </a:buClr>
        <a:buSzPct val="115000"/>
        <a:buFont typeface="Wingdings" panose="05000000000000000000"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33557D"/>
        </a:buClr>
        <a:buSzPct val="115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rgbClr val="33557D"/>
        </a:buClr>
        <a:buSzPct val="11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12B5C"/>
        </a:solidFill>
        <a:effectLst/>
      </p:bgPr>
    </p:bg>
    <p:spTree>
      <p:nvGrpSpPr>
        <p:cNvPr id="1" name=""/>
        <p:cNvGrpSpPr/>
        <p:nvPr/>
      </p:nvGrpSpPr>
      <p:grpSpPr>
        <a:xfrm>
          <a:off x="0" y="0"/>
          <a:ext cx="0" cy="0"/>
          <a:chOff x="0" y="0"/>
          <a:chExt cx="0" cy="0"/>
        </a:xfrm>
      </p:grpSpPr>
      <p:sp>
        <p:nvSpPr>
          <p:cNvPr id="154632" name="Rectangle 8">
            <a:extLst>
              <a:ext uri="{FF2B5EF4-FFF2-40B4-BE49-F238E27FC236}">
                <a16:creationId xmlns:a16="http://schemas.microsoft.com/office/drawing/2014/main" id="{F5F7049F-76FA-440A-BE6E-6E2AFCC9722E}"/>
              </a:ext>
            </a:extLst>
          </p:cNvPr>
          <p:cNvSpPr>
            <a:spLocks noGrp="1" noChangeArrowheads="1"/>
          </p:cNvSpPr>
          <p:nvPr>
            <p:ph type="title"/>
          </p:nvPr>
        </p:nvSpPr>
        <p:spPr bwMode="auto">
          <a:xfrm>
            <a:off x="304800" y="274638"/>
            <a:ext cx="861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4633" name="Rectangle 9">
            <a:extLst>
              <a:ext uri="{FF2B5EF4-FFF2-40B4-BE49-F238E27FC236}">
                <a16:creationId xmlns:a16="http://schemas.microsoft.com/office/drawing/2014/main" id="{DE38BA13-E82E-4303-AB0A-192C971FE5D3}"/>
              </a:ext>
            </a:extLst>
          </p:cNvPr>
          <p:cNvSpPr>
            <a:spLocks noGrp="1" noChangeArrowheads="1"/>
          </p:cNvSpPr>
          <p:nvPr>
            <p:ph type="body" idx="1"/>
          </p:nvPr>
        </p:nvSpPr>
        <p:spPr bwMode="auto">
          <a:xfrm>
            <a:off x="304800" y="1600200"/>
            <a:ext cx="861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4634" name="Rectangle 10">
            <a:extLst>
              <a:ext uri="{FF2B5EF4-FFF2-40B4-BE49-F238E27FC236}">
                <a16:creationId xmlns:a16="http://schemas.microsoft.com/office/drawing/2014/main" id="{9F1416A1-CBFC-4477-B4EB-406A23919BED}"/>
              </a:ext>
            </a:extLst>
          </p:cNvPr>
          <p:cNvSpPr>
            <a:spLocks noGrp="1" noChangeArrowheads="1"/>
          </p:cNvSpPr>
          <p:nvPr>
            <p:ph type="sldNum" sz="quarter" idx="4"/>
          </p:nvPr>
        </p:nvSpPr>
        <p:spPr bwMode="auto">
          <a:xfrm>
            <a:off x="3810000" y="6477000"/>
            <a:ext cx="533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mn-lt"/>
              </a:defRPr>
            </a:lvl1pPr>
          </a:lstStyle>
          <a:p>
            <a:r>
              <a:rPr lang="en-US" altLang="en-US" dirty="0"/>
              <a:t>View&gt;Header and Footer | </a:t>
            </a:r>
            <a:fld id="{543D5F7E-92CD-4874-AE3C-4109B4FFD7CF}" type="slidenum">
              <a:rPr lang="en-US" altLang="en-US"/>
              <a:pPr/>
              <a:t>‹#›</a:t>
            </a:fld>
            <a:endParaRPr lang="en-US" altLang="en-US" dirty="0"/>
          </a:p>
        </p:txBody>
      </p:sp>
      <p:sp>
        <p:nvSpPr>
          <p:cNvPr id="154635" name="Rectangle 11">
            <a:extLst>
              <a:ext uri="{FF2B5EF4-FFF2-40B4-BE49-F238E27FC236}">
                <a16:creationId xmlns:a16="http://schemas.microsoft.com/office/drawing/2014/main" id="{BE9F563A-DA8B-458A-BB93-92CB817013E5}"/>
              </a:ext>
            </a:extLst>
          </p:cNvPr>
          <p:cNvSpPr>
            <a:spLocks noChangeArrowheads="1"/>
          </p:cNvSpPr>
          <p:nvPr userDrawn="1"/>
        </p:nvSpPr>
        <p:spPr bwMode="auto">
          <a:xfrm>
            <a:off x="0" y="-9525"/>
            <a:ext cx="9144000" cy="76200"/>
          </a:xfrm>
          <a:prstGeom prst="rect">
            <a:avLst/>
          </a:prstGeom>
          <a:solidFill>
            <a:srgbClr val="33557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54637" name="Picture 13" descr="ppt_wht-dotline">
            <a:extLst>
              <a:ext uri="{FF2B5EF4-FFF2-40B4-BE49-F238E27FC236}">
                <a16:creationId xmlns:a16="http://schemas.microsoft.com/office/drawing/2014/main" id="{CB96D5F2-FF90-42A9-9BD7-563590530B88}"/>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235700"/>
            <a:ext cx="9140825" cy="1111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fontAlgn="base">
        <a:spcBef>
          <a:spcPct val="0"/>
        </a:spcBef>
        <a:spcAft>
          <a:spcPct val="0"/>
        </a:spcAft>
        <a:defRPr sz="4000" b="1" kern="1200">
          <a:solidFill>
            <a:schemeClr val="bg1"/>
          </a:solidFill>
          <a:latin typeface="+mj-lt"/>
          <a:ea typeface="+mj-ea"/>
          <a:cs typeface="+mj-cs"/>
        </a:defRPr>
      </a:lvl1pPr>
      <a:lvl2pPr algn="ctr" rtl="0" fontAlgn="base">
        <a:spcBef>
          <a:spcPct val="0"/>
        </a:spcBef>
        <a:spcAft>
          <a:spcPct val="0"/>
        </a:spcAft>
        <a:defRPr sz="4000" b="1">
          <a:solidFill>
            <a:schemeClr val="bg1"/>
          </a:solidFill>
          <a:latin typeface="Trebuchet MS" panose="020B0603020202020204" pitchFamily="34" charset="0"/>
        </a:defRPr>
      </a:lvl2pPr>
      <a:lvl3pPr algn="ctr" rtl="0" fontAlgn="base">
        <a:spcBef>
          <a:spcPct val="0"/>
        </a:spcBef>
        <a:spcAft>
          <a:spcPct val="0"/>
        </a:spcAft>
        <a:defRPr sz="4000" b="1">
          <a:solidFill>
            <a:schemeClr val="bg1"/>
          </a:solidFill>
          <a:latin typeface="Trebuchet MS" panose="020B0603020202020204" pitchFamily="34" charset="0"/>
        </a:defRPr>
      </a:lvl3pPr>
      <a:lvl4pPr algn="ctr" rtl="0" fontAlgn="base">
        <a:spcBef>
          <a:spcPct val="0"/>
        </a:spcBef>
        <a:spcAft>
          <a:spcPct val="0"/>
        </a:spcAft>
        <a:defRPr sz="4000" b="1">
          <a:solidFill>
            <a:schemeClr val="bg1"/>
          </a:solidFill>
          <a:latin typeface="Trebuchet MS" panose="020B0603020202020204" pitchFamily="34" charset="0"/>
        </a:defRPr>
      </a:lvl4pPr>
      <a:lvl5pPr algn="ctr" rtl="0" fontAlgn="base">
        <a:spcBef>
          <a:spcPct val="0"/>
        </a:spcBef>
        <a:spcAft>
          <a:spcPct val="0"/>
        </a:spcAft>
        <a:defRPr sz="4000" b="1">
          <a:solidFill>
            <a:schemeClr val="bg1"/>
          </a:solidFill>
          <a:latin typeface="Trebuchet MS" panose="020B0603020202020204" pitchFamily="34" charset="0"/>
        </a:defRPr>
      </a:lvl5pPr>
      <a:lvl6pPr marL="457200" algn="ctr" rtl="0" fontAlgn="base">
        <a:spcBef>
          <a:spcPct val="0"/>
        </a:spcBef>
        <a:spcAft>
          <a:spcPct val="0"/>
        </a:spcAft>
        <a:defRPr sz="4000" b="1">
          <a:solidFill>
            <a:schemeClr val="bg1"/>
          </a:solidFill>
          <a:latin typeface="Trebuchet MS" panose="020B0603020202020204" pitchFamily="34" charset="0"/>
        </a:defRPr>
      </a:lvl6pPr>
      <a:lvl7pPr marL="914400" algn="ctr" rtl="0" fontAlgn="base">
        <a:spcBef>
          <a:spcPct val="0"/>
        </a:spcBef>
        <a:spcAft>
          <a:spcPct val="0"/>
        </a:spcAft>
        <a:defRPr sz="4000" b="1">
          <a:solidFill>
            <a:schemeClr val="bg1"/>
          </a:solidFill>
          <a:latin typeface="Trebuchet MS" panose="020B0603020202020204" pitchFamily="34" charset="0"/>
        </a:defRPr>
      </a:lvl7pPr>
      <a:lvl8pPr marL="1371600" algn="ctr" rtl="0" fontAlgn="base">
        <a:spcBef>
          <a:spcPct val="0"/>
        </a:spcBef>
        <a:spcAft>
          <a:spcPct val="0"/>
        </a:spcAft>
        <a:defRPr sz="4000" b="1">
          <a:solidFill>
            <a:schemeClr val="bg1"/>
          </a:solidFill>
          <a:latin typeface="Trebuchet MS" panose="020B0603020202020204" pitchFamily="34" charset="0"/>
        </a:defRPr>
      </a:lvl8pPr>
      <a:lvl9pPr marL="1828800" algn="ctr" rtl="0" fontAlgn="base">
        <a:spcBef>
          <a:spcPct val="0"/>
        </a:spcBef>
        <a:spcAft>
          <a:spcPct val="0"/>
        </a:spcAft>
        <a:defRPr sz="4000" b="1">
          <a:solidFill>
            <a:schemeClr val="bg1"/>
          </a:solidFill>
          <a:latin typeface="Trebuchet MS" panose="020B0603020202020204" pitchFamily="34" charset="0"/>
        </a:defRPr>
      </a:lvl9pPr>
    </p:titleStyle>
    <p:bodyStyle>
      <a:lvl1pPr marL="342900" indent="-342900" algn="l" rtl="0" fontAlgn="base">
        <a:spcBef>
          <a:spcPct val="20000"/>
        </a:spcBef>
        <a:spcAft>
          <a:spcPct val="0"/>
        </a:spcAft>
        <a:buSzPct val="115000"/>
        <a:buFont typeface="Wingdings" panose="05000000000000000000" pitchFamily="2" charset="2"/>
        <a:buChar char="§"/>
        <a:defRPr sz="3200" kern="1200">
          <a:solidFill>
            <a:schemeClr val="bg1"/>
          </a:solidFill>
          <a:latin typeface="+mn-lt"/>
          <a:ea typeface="+mn-ea"/>
          <a:cs typeface="+mn-cs"/>
        </a:defRPr>
      </a:lvl1pPr>
      <a:lvl2pPr marL="742950" indent="-285750" algn="l" rtl="0" fontAlgn="base">
        <a:spcBef>
          <a:spcPct val="20000"/>
        </a:spcBef>
        <a:spcAft>
          <a:spcPct val="0"/>
        </a:spcAft>
        <a:buSzPct val="115000"/>
        <a:buFont typeface="Wingdings" panose="05000000000000000000" pitchFamily="2" charset="2"/>
        <a:buChar char="§"/>
        <a:defRPr sz="2800" kern="1200">
          <a:solidFill>
            <a:schemeClr val="bg1"/>
          </a:solidFill>
          <a:latin typeface="+mn-lt"/>
          <a:ea typeface="+mn-ea"/>
          <a:cs typeface="+mn-cs"/>
        </a:defRPr>
      </a:lvl2pPr>
      <a:lvl3pPr marL="1143000" indent="-228600" algn="l" rtl="0" fontAlgn="base">
        <a:spcBef>
          <a:spcPct val="20000"/>
        </a:spcBef>
        <a:spcAft>
          <a:spcPct val="0"/>
        </a:spcAft>
        <a:buSzPct val="115000"/>
        <a:buFont typeface="Wingdings" panose="05000000000000000000" pitchFamily="2" charset="2"/>
        <a:buChar char="§"/>
        <a:defRPr sz="2400" kern="1200">
          <a:solidFill>
            <a:schemeClr val="bg1"/>
          </a:solidFill>
          <a:latin typeface="+mn-lt"/>
          <a:ea typeface="+mn-ea"/>
          <a:cs typeface="+mn-cs"/>
        </a:defRPr>
      </a:lvl3pPr>
      <a:lvl4pPr marL="1600200" indent="-228600" algn="l" rtl="0" fontAlgn="base">
        <a:spcBef>
          <a:spcPct val="20000"/>
        </a:spcBef>
        <a:spcAft>
          <a:spcPct val="0"/>
        </a:spcAft>
        <a:buSzPct val="115000"/>
        <a:buFont typeface="Wingdings" panose="05000000000000000000" pitchFamily="2" charset="2"/>
        <a:buChar char="§"/>
        <a:defRPr sz="2000" kern="1200">
          <a:solidFill>
            <a:schemeClr val="bg1"/>
          </a:solidFill>
          <a:latin typeface="+mn-lt"/>
          <a:ea typeface="+mn-ea"/>
          <a:cs typeface="+mn-cs"/>
        </a:defRPr>
      </a:lvl4pPr>
      <a:lvl5pPr marL="2057400" indent="-228600" algn="l" rtl="0" fontAlgn="base">
        <a:spcBef>
          <a:spcPct val="20000"/>
        </a:spcBef>
        <a:spcAft>
          <a:spcPct val="0"/>
        </a:spcAft>
        <a:buSzPct val="115000"/>
        <a:buFont typeface="Wingdings" panose="05000000000000000000" pitchFamily="2"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346094"/>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984967"/>
            <a:ext cx="8222100" cy="1023600"/>
          </a:xfrm>
          <a:prstGeom prst="rect">
            <a:avLst/>
          </a:prstGeom>
          <a:noFill/>
          <a:ln>
            <a:noFill/>
          </a:ln>
        </p:spPr>
        <p:txBody>
          <a:bodyPr wrap="square" lIns="91425" tIns="91425" rIns="91425" bIns="91425" anchor="b" anchorCtr="0"/>
          <a:lstStyle>
            <a:lvl1pPr lvl="0" rtl="0">
              <a:spcBef>
                <a:spcPts val="0"/>
              </a:spcBef>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2558767"/>
            <a:ext cx="8222100" cy="36136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rgbClr val="FFFFFF"/>
              </a:buClr>
              <a:buSzPts val="1800"/>
              <a:buFont typeface="Roboto"/>
              <a:buChar char="●"/>
              <a:defRPr sz="1800">
                <a:solidFill>
                  <a:srgbClr val="FFFFFF"/>
                </a:solidFill>
                <a:latin typeface="Roboto"/>
                <a:ea typeface="Roboto"/>
                <a:cs typeface="Roboto"/>
                <a:sym typeface="Roboto"/>
              </a:defRPr>
            </a:lvl1pPr>
            <a:lvl2pPr lvl="1" rtl="0">
              <a:lnSpc>
                <a:spcPct val="115000"/>
              </a:lnSpc>
              <a:spcBef>
                <a:spcPts val="0"/>
              </a:spcBef>
              <a:spcAft>
                <a:spcPts val="1600"/>
              </a:spcAft>
              <a:buClr>
                <a:srgbClr val="FFFFFF"/>
              </a:buClr>
              <a:buSzPts val="1400"/>
              <a:buFont typeface="Roboto"/>
              <a:buChar char="○"/>
              <a:defRPr>
                <a:solidFill>
                  <a:srgbClr val="FFFFFF"/>
                </a:solidFill>
                <a:latin typeface="Roboto"/>
                <a:ea typeface="Roboto"/>
                <a:cs typeface="Roboto"/>
                <a:sym typeface="Roboto"/>
              </a:defRPr>
            </a:lvl2pPr>
            <a:lvl3pPr lvl="2" rtl="0">
              <a:lnSpc>
                <a:spcPct val="115000"/>
              </a:lnSpc>
              <a:spcBef>
                <a:spcPts val="0"/>
              </a:spcBef>
              <a:spcAft>
                <a:spcPts val="1600"/>
              </a:spcAft>
              <a:buClr>
                <a:srgbClr val="FFFFFF"/>
              </a:buClr>
              <a:buSzPts val="1400"/>
              <a:buFont typeface="Roboto"/>
              <a:buChar char="■"/>
              <a:defRPr>
                <a:solidFill>
                  <a:srgbClr val="FFFFFF"/>
                </a:solidFill>
                <a:latin typeface="Roboto"/>
                <a:ea typeface="Roboto"/>
                <a:cs typeface="Roboto"/>
                <a:sym typeface="Roboto"/>
              </a:defRPr>
            </a:lvl3pPr>
            <a:lvl4pPr lvl="3" rtl="0">
              <a:lnSpc>
                <a:spcPct val="115000"/>
              </a:lnSpc>
              <a:spcBef>
                <a:spcPts val="0"/>
              </a:spcBef>
              <a:spcAft>
                <a:spcPts val="1600"/>
              </a:spcAft>
              <a:buClr>
                <a:srgbClr val="FFFFFF"/>
              </a:buClr>
              <a:buSzPts val="1400"/>
              <a:buFont typeface="Roboto"/>
              <a:buChar char="●"/>
              <a:defRPr>
                <a:solidFill>
                  <a:srgbClr val="FFFFFF"/>
                </a:solidFill>
                <a:latin typeface="Roboto"/>
                <a:ea typeface="Roboto"/>
                <a:cs typeface="Roboto"/>
                <a:sym typeface="Roboto"/>
              </a:defRPr>
            </a:lvl4pPr>
            <a:lvl5pPr lvl="4" rtl="0">
              <a:lnSpc>
                <a:spcPct val="115000"/>
              </a:lnSpc>
              <a:spcBef>
                <a:spcPts val="0"/>
              </a:spcBef>
              <a:spcAft>
                <a:spcPts val="1600"/>
              </a:spcAft>
              <a:buClr>
                <a:srgbClr val="FFFFFF"/>
              </a:buClr>
              <a:buSzPts val="1400"/>
              <a:buFont typeface="Roboto"/>
              <a:buChar char="○"/>
              <a:defRPr>
                <a:solidFill>
                  <a:srgbClr val="FFFFFF"/>
                </a:solidFill>
                <a:latin typeface="Roboto"/>
                <a:ea typeface="Roboto"/>
                <a:cs typeface="Roboto"/>
                <a:sym typeface="Roboto"/>
              </a:defRPr>
            </a:lvl5pPr>
            <a:lvl6pPr lvl="5" rtl="0">
              <a:lnSpc>
                <a:spcPct val="115000"/>
              </a:lnSpc>
              <a:spcBef>
                <a:spcPts val="0"/>
              </a:spcBef>
              <a:spcAft>
                <a:spcPts val="1600"/>
              </a:spcAft>
              <a:buClr>
                <a:srgbClr val="FFFFFF"/>
              </a:buClr>
              <a:buSzPts val="1400"/>
              <a:buFont typeface="Roboto"/>
              <a:buChar char="■"/>
              <a:defRPr>
                <a:solidFill>
                  <a:srgbClr val="FFFFFF"/>
                </a:solidFill>
                <a:latin typeface="Roboto"/>
                <a:ea typeface="Roboto"/>
                <a:cs typeface="Roboto"/>
                <a:sym typeface="Roboto"/>
              </a:defRPr>
            </a:lvl6pPr>
            <a:lvl7pPr lvl="6" rtl="0">
              <a:lnSpc>
                <a:spcPct val="115000"/>
              </a:lnSpc>
              <a:spcBef>
                <a:spcPts val="0"/>
              </a:spcBef>
              <a:spcAft>
                <a:spcPts val="1600"/>
              </a:spcAft>
              <a:buClr>
                <a:srgbClr val="FFFFFF"/>
              </a:buClr>
              <a:buSzPts val="1400"/>
              <a:buFont typeface="Roboto"/>
              <a:buChar char="●"/>
              <a:defRPr>
                <a:solidFill>
                  <a:srgbClr val="FFFFFF"/>
                </a:solidFill>
                <a:latin typeface="Roboto"/>
                <a:ea typeface="Roboto"/>
                <a:cs typeface="Roboto"/>
                <a:sym typeface="Roboto"/>
              </a:defRPr>
            </a:lvl7pPr>
            <a:lvl8pPr lvl="7" rtl="0">
              <a:lnSpc>
                <a:spcPct val="115000"/>
              </a:lnSpc>
              <a:spcBef>
                <a:spcPts val="0"/>
              </a:spcBef>
              <a:spcAft>
                <a:spcPts val="1600"/>
              </a:spcAft>
              <a:buClr>
                <a:srgbClr val="FFFFFF"/>
              </a:buClr>
              <a:buSzPts val="1400"/>
              <a:buFont typeface="Roboto"/>
              <a:buChar char="○"/>
              <a:defRPr>
                <a:solidFill>
                  <a:srgbClr val="FFFFFF"/>
                </a:solidFill>
                <a:latin typeface="Roboto"/>
                <a:ea typeface="Roboto"/>
                <a:cs typeface="Roboto"/>
                <a:sym typeface="Roboto"/>
              </a:defRPr>
            </a:lvl8pPr>
            <a:lvl9pPr lvl="8" rtl="0">
              <a:lnSpc>
                <a:spcPct val="115000"/>
              </a:lnSpc>
              <a:spcBef>
                <a:spcPts val="0"/>
              </a:spcBef>
              <a:spcAft>
                <a:spcPts val="1600"/>
              </a:spcAft>
              <a:buClr>
                <a:srgbClr val="FFFFFF"/>
              </a:buClr>
              <a:buSzPts val="1400"/>
              <a:buFont typeface="Roboto"/>
              <a:buChar char="■"/>
              <a:defRPr>
                <a:solidFill>
                  <a:srgbClr val="FFFFFF"/>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6260831"/>
            <a:ext cx="548700" cy="524800"/>
          </a:xfrm>
          <a:prstGeom prst="rect">
            <a:avLst/>
          </a:prstGeom>
          <a:noFill/>
          <a:ln>
            <a:noFill/>
          </a:ln>
        </p:spPr>
        <p:txBody>
          <a:bodyPr wrap="square" lIns="91425" tIns="91425" rIns="91425" bIns="91425" anchor="ctr" anchorCtr="0">
            <a:noAutofit/>
          </a:bodyPr>
          <a:lstStyle/>
          <a:p>
            <a:pPr algn="r">
              <a:spcBef>
                <a:spcPts val="0"/>
              </a:spcBef>
            </a:pPr>
            <a:fld id="{00000000-1234-1234-1234-123412341234}" type="slidenum">
              <a:rPr lang="en" sz="1000" smtClean="0">
                <a:solidFill>
                  <a:schemeClr val="lt2"/>
                </a:solidFill>
                <a:latin typeface="Roboto"/>
                <a:ea typeface="Roboto"/>
                <a:cs typeface="Roboto"/>
                <a:sym typeface="Roboto"/>
              </a:rPr>
              <a:pPr algn="r">
                <a:spcBef>
                  <a:spcPts val="0"/>
                </a:spcBef>
              </a:pPr>
              <a:t>‹#›</a:t>
            </a:fld>
            <a:endParaRPr lang="en" sz="1000">
              <a:solidFill>
                <a:schemeClr val="lt2"/>
              </a:solidFill>
              <a:latin typeface="Roboto"/>
              <a:ea typeface="Roboto"/>
              <a:cs typeface="Roboto"/>
              <a:sym typeface="Roboto"/>
            </a:endParaRPr>
          </a:p>
        </p:txBody>
      </p:sp>
    </p:spTree>
    <p:extLst>
      <p:ext uri="{BB962C8B-B14F-4D97-AF65-F5344CB8AC3E}">
        <p14:creationId xmlns:p14="http://schemas.microsoft.com/office/powerpoint/2010/main" val="790015252"/>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hart" Target="../charts/chart1.xml"/><Relationship Id="rId7"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5" descr="https://media.licdn.com/mpr/mpr/AAEAAQAAAAAAAAe8AAAAJDI5MjZmOTNhLTg3MjYtNGZjZC04NTk1LTg5ZmNjZTcwZDAzNQ.jpg">
            <a:extLst>
              <a:ext uri="{FF2B5EF4-FFF2-40B4-BE49-F238E27FC236}">
                <a16:creationId xmlns:a16="http://schemas.microsoft.com/office/drawing/2014/main" id="{B550E245-94CC-4C2F-B910-3A699450AC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7" y="1405100"/>
            <a:ext cx="9166444" cy="5577840"/>
          </a:xfrm>
          <a:prstGeom prst="rect">
            <a:avLst/>
          </a:prstGeom>
          <a:noFill/>
          <a:extLst>
            <a:ext uri="{909E8E84-426E-40DD-AFC4-6F175D3DCCD1}">
              <a14:hiddenFill xmlns:a14="http://schemas.microsoft.com/office/drawing/2010/main">
                <a:solidFill>
                  <a:srgbClr val="FFFFFF"/>
                </a:solidFill>
              </a14:hiddenFill>
            </a:ext>
          </a:extLst>
        </p:spPr>
      </p:pic>
      <p:sp>
        <p:nvSpPr>
          <p:cNvPr id="78850" name="Rectangle 2">
            <a:extLst>
              <a:ext uri="{FF2B5EF4-FFF2-40B4-BE49-F238E27FC236}">
                <a16:creationId xmlns:a16="http://schemas.microsoft.com/office/drawing/2014/main" id="{72E55196-D3AB-44F0-9CBB-B383EF6B6258}"/>
              </a:ext>
            </a:extLst>
          </p:cNvPr>
          <p:cNvSpPr>
            <a:spLocks noGrp="1" noChangeArrowheads="1"/>
          </p:cNvSpPr>
          <p:nvPr>
            <p:ph type="ctrTitle"/>
          </p:nvPr>
        </p:nvSpPr>
        <p:spPr>
          <a:xfrm>
            <a:off x="74517" y="-199569"/>
            <a:ext cx="9299642" cy="1794474"/>
          </a:xfrm>
          <a:effectLst>
            <a:glow rad="101600">
              <a:schemeClr val="accent4">
                <a:satMod val="175000"/>
                <a:alpha val="40000"/>
              </a:schemeClr>
            </a:glow>
          </a:effectLst>
        </p:spPr>
        <p:txBody>
          <a:bodyPr/>
          <a:lstStyle/>
          <a:p>
            <a:pPr algn="l"/>
            <a:r>
              <a:rPr lang="en-US" altLang="en-US" sz="3600" dirty="0">
                <a:effectLst>
                  <a:outerShdw blurRad="38100" dist="38100" dir="2700000" algn="tl">
                    <a:srgbClr val="000000">
                      <a:alpha val="43137"/>
                    </a:srgbClr>
                  </a:outerShdw>
                </a:effectLst>
              </a:rPr>
              <a:t>Clean Air Construction Standards</a:t>
            </a:r>
            <a:br>
              <a:rPr lang="en-US" altLang="en-US" sz="48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Taking local action for health and cleaner air</a:t>
            </a:r>
          </a:p>
        </p:txBody>
      </p:sp>
      <p:sp>
        <p:nvSpPr>
          <p:cNvPr id="78851" name="Rectangle 3">
            <a:extLst>
              <a:ext uri="{FF2B5EF4-FFF2-40B4-BE49-F238E27FC236}">
                <a16:creationId xmlns:a16="http://schemas.microsoft.com/office/drawing/2014/main" id="{F520A2E1-0741-4DDC-8FC3-41CBCA29E6FA}"/>
              </a:ext>
            </a:extLst>
          </p:cNvPr>
          <p:cNvSpPr>
            <a:spLocks noGrp="1" noChangeArrowheads="1"/>
          </p:cNvSpPr>
          <p:nvPr>
            <p:ph type="subTitle" idx="1"/>
          </p:nvPr>
        </p:nvSpPr>
        <p:spPr>
          <a:xfrm>
            <a:off x="531041" y="1620783"/>
            <a:ext cx="4456702" cy="701433"/>
          </a:xfrm>
        </p:spPr>
        <p:txBody>
          <a:bodyPr/>
          <a:lstStyle/>
          <a:p>
            <a:pPr algn="l"/>
            <a:r>
              <a:rPr lang="en-US" altLang="en-US" sz="2800" dirty="0">
                <a:effectLst>
                  <a:outerShdw blurRad="38100" dist="38100" dir="2700000" algn="tl">
                    <a:srgbClr val="000000">
                      <a:alpha val="43137"/>
                    </a:srgbClr>
                  </a:outerShdw>
                </a:effectLst>
              </a:rPr>
              <a:t>September 20, 2018</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29A5-15B2-401C-8847-8342807DCAA2}"/>
              </a:ext>
            </a:extLst>
          </p:cNvPr>
          <p:cNvSpPr>
            <a:spLocks noGrp="1"/>
          </p:cNvSpPr>
          <p:nvPr>
            <p:ph type="title"/>
          </p:nvPr>
        </p:nvSpPr>
        <p:spPr/>
        <p:txBody>
          <a:bodyPr/>
          <a:lstStyle/>
          <a:p>
            <a:r>
              <a:rPr lang="en-US" dirty="0"/>
              <a:t>Phased-in Approach</a:t>
            </a:r>
          </a:p>
        </p:txBody>
      </p:sp>
      <p:sp>
        <p:nvSpPr>
          <p:cNvPr id="3" name="Slide Number Placeholder 2">
            <a:extLst>
              <a:ext uri="{FF2B5EF4-FFF2-40B4-BE49-F238E27FC236}">
                <a16:creationId xmlns:a16="http://schemas.microsoft.com/office/drawing/2014/main" id="{EE755AEA-F48E-486C-9E4A-A46D200B1D7A}"/>
              </a:ext>
            </a:extLst>
          </p:cNvPr>
          <p:cNvSpPr>
            <a:spLocks noGrp="1"/>
          </p:cNvSpPr>
          <p:nvPr>
            <p:ph type="sldNum" sz="quarter" idx="10"/>
          </p:nvPr>
        </p:nvSpPr>
        <p:spPr/>
        <p:txBody>
          <a:bodyPr/>
          <a:lstStyle/>
          <a:p>
            <a:r>
              <a:rPr lang="en-US" altLang="en-US"/>
              <a:t>View&gt;Header and Footer | </a:t>
            </a:r>
            <a:fld id="{191146DA-B1B9-4C1A-809A-17DDD937E5FE}" type="slidenum">
              <a:rPr lang="en-US" altLang="en-US" smtClean="0"/>
              <a:pPr/>
              <a:t>10</a:t>
            </a:fld>
            <a:endParaRPr lang="en-US" altLang="en-US" dirty="0"/>
          </a:p>
        </p:txBody>
      </p:sp>
      <p:graphicFrame>
        <p:nvGraphicFramePr>
          <p:cNvPr id="7" name="Table 6">
            <a:extLst>
              <a:ext uri="{FF2B5EF4-FFF2-40B4-BE49-F238E27FC236}">
                <a16:creationId xmlns:a16="http://schemas.microsoft.com/office/drawing/2014/main" id="{08AFF92A-EFAC-4AB0-8B0F-2EBF6685A1CA}"/>
              </a:ext>
            </a:extLst>
          </p:cNvPr>
          <p:cNvGraphicFramePr>
            <a:graphicFrameLocks noGrp="1"/>
          </p:cNvGraphicFramePr>
          <p:nvPr>
            <p:extLst>
              <p:ext uri="{D42A27DB-BD31-4B8C-83A1-F6EECF244321}">
                <p14:modId xmlns:p14="http://schemas.microsoft.com/office/powerpoint/2010/main" val="1062958736"/>
              </p:ext>
            </p:extLst>
          </p:nvPr>
        </p:nvGraphicFramePr>
        <p:xfrm>
          <a:off x="890379" y="1417639"/>
          <a:ext cx="7264270" cy="4629454"/>
        </p:xfrm>
        <a:graphic>
          <a:graphicData uri="http://schemas.openxmlformats.org/drawingml/2006/table">
            <a:tbl>
              <a:tblPr firstRow="1" firstCol="1" bandRow="1">
                <a:tableStyleId>{21E4AEA4-8DFA-4A89-87EB-49C32662AFE0}</a:tableStyleId>
              </a:tblPr>
              <a:tblGrid>
                <a:gridCol w="1912782">
                  <a:extLst>
                    <a:ext uri="{9D8B030D-6E8A-4147-A177-3AD203B41FA5}">
                      <a16:colId xmlns:a16="http://schemas.microsoft.com/office/drawing/2014/main" val="3381801985"/>
                    </a:ext>
                  </a:extLst>
                </a:gridCol>
                <a:gridCol w="2818150">
                  <a:extLst>
                    <a:ext uri="{9D8B030D-6E8A-4147-A177-3AD203B41FA5}">
                      <a16:colId xmlns:a16="http://schemas.microsoft.com/office/drawing/2014/main" val="487197182"/>
                    </a:ext>
                  </a:extLst>
                </a:gridCol>
                <a:gridCol w="2533338">
                  <a:extLst>
                    <a:ext uri="{9D8B030D-6E8A-4147-A177-3AD203B41FA5}">
                      <a16:colId xmlns:a16="http://schemas.microsoft.com/office/drawing/2014/main" val="2854630689"/>
                    </a:ext>
                  </a:extLst>
                </a:gridCol>
              </a:tblGrid>
              <a:tr h="262512">
                <a:tc>
                  <a:txBody>
                    <a:bodyPr/>
                    <a:lstStyle/>
                    <a:p>
                      <a:pPr marL="0" marR="0">
                        <a:lnSpc>
                          <a:spcPct val="115000"/>
                        </a:lnSpc>
                        <a:spcBef>
                          <a:spcPts val="0"/>
                        </a:spcBef>
                        <a:spcAft>
                          <a:spcPts val="0"/>
                        </a:spcAft>
                      </a:pPr>
                      <a:r>
                        <a:rPr lang="en-US" sz="1600" dirty="0">
                          <a:effectLst/>
                        </a:rPr>
                        <a:t>Schedule</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Off-road</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On-road</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068132676"/>
                  </a:ext>
                </a:extLst>
              </a:tr>
              <a:tr h="523403">
                <a:tc>
                  <a:txBody>
                    <a:bodyPr/>
                    <a:lstStyle/>
                    <a:p>
                      <a:pPr marL="0" marR="0">
                        <a:lnSpc>
                          <a:spcPct val="115000"/>
                        </a:lnSpc>
                        <a:spcBef>
                          <a:spcPts val="0"/>
                        </a:spcBef>
                        <a:spcAft>
                          <a:spcPts val="0"/>
                        </a:spcAft>
                      </a:pPr>
                      <a:r>
                        <a:rPr lang="en-US" sz="1600">
                          <a:effectLst/>
                        </a:rPr>
                        <a:t>On effective date</a:t>
                      </a:r>
                      <a:endParaRPr lang="en-US" sz="16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No idling </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No idling </a:t>
                      </a:r>
                      <a:endParaRPr lang="en-US" sz="16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898127588"/>
                  </a:ext>
                </a:extLst>
              </a:tr>
              <a:tr h="549077">
                <a:tc>
                  <a:txBody>
                    <a:bodyPr/>
                    <a:lstStyle/>
                    <a:p>
                      <a:pPr marL="0" marR="0">
                        <a:lnSpc>
                          <a:spcPct val="115000"/>
                        </a:lnSpc>
                        <a:spcBef>
                          <a:spcPts val="0"/>
                        </a:spcBef>
                        <a:spcAft>
                          <a:spcPts val="0"/>
                        </a:spcAft>
                      </a:pPr>
                      <a:r>
                        <a:rPr lang="en-US" sz="1600" dirty="0">
                          <a:effectLst/>
                        </a:rPr>
                        <a:t>After year 1 </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No tier 0 engines allowed*</a:t>
                      </a:r>
                      <a:endParaRPr lang="en-US" sz="16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384743718"/>
                  </a:ext>
                </a:extLst>
              </a:tr>
              <a:tr h="549077">
                <a:tc>
                  <a:txBody>
                    <a:bodyPr/>
                    <a:lstStyle/>
                    <a:p>
                      <a:pPr marL="0" marR="0">
                        <a:lnSpc>
                          <a:spcPct val="115000"/>
                        </a:lnSpc>
                        <a:spcBef>
                          <a:spcPts val="0"/>
                        </a:spcBef>
                        <a:spcAft>
                          <a:spcPts val="0"/>
                        </a:spcAft>
                      </a:pPr>
                      <a:r>
                        <a:rPr lang="en-US" sz="1600" dirty="0">
                          <a:effectLst/>
                        </a:rPr>
                        <a:t>After year 2 </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No tier 1 engines allowed*</a:t>
                      </a:r>
                      <a:endParaRPr lang="en-US" sz="16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489363630"/>
                  </a:ext>
                </a:extLst>
              </a:tr>
              <a:tr h="549077">
                <a:tc>
                  <a:txBody>
                    <a:bodyPr/>
                    <a:lstStyle/>
                    <a:p>
                      <a:pPr marL="0" marR="0">
                        <a:lnSpc>
                          <a:spcPct val="115000"/>
                        </a:lnSpc>
                        <a:spcBef>
                          <a:spcPts val="0"/>
                        </a:spcBef>
                        <a:spcAft>
                          <a:spcPts val="0"/>
                        </a:spcAft>
                      </a:pPr>
                      <a:r>
                        <a:rPr lang="en-US" sz="1600" dirty="0">
                          <a:effectLst/>
                        </a:rPr>
                        <a:t>After year 3 </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No tier 2 engines allowed*</a:t>
                      </a:r>
                      <a:endParaRPr lang="en-US" sz="16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558797970"/>
                  </a:ext>
                </a:extLst>
              </a:tr>
              <a:tr h="549077">
                <a:tc>
                  <a:txBody>
                    <a:bodyPr/>
                    <a:lstStyle/>
                    <a:p>
                      <a:pPr marL="0" marR="0">
                        <a:lnSpc>
                          <a:spcPct val="115000"/>
                        </a:lnSpc>
                        <a:spcBef>
                          <a:spcPts val="0"/>
                        </a:spcBef>
                        <a:spcAft>
                          <a:spcPts val="0"/>
                        </a:spcAft>
                      </a:pPr>
                      <a:r>
                        <a:rPr lang="en-US" sz="1600" dirty="0">
                          <a:effectLst/>
                        </a:rPr>
                        <a:t>After year 4</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No tier 3 engines allowed*</a:t>
                      </a:r>
                      <a:endParaRPr lang="en-US" sz="16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No pre-2007 engines*</a:t>
                      </a:r>
                      <a:endParaRPr lang="en-US" sz="16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002008056"/>
                  </a:ext>
                </a:extLst>
              </a:tr>
              <a:tr h="549077">
                <a:tc>
                  <a:txBody>
                    <a:bodyPr/>
                    <a:lstStyle/>
                    <a:p>
                      <a:pPr marL="0" marR="0">
                        <a:lnSpc>
                          <a:spcPct val="115000"/>
                        </a:lnSpc>
                        <a:spcBef>
                          <a:spcPts val="0"/>
                        </a:spcBef>
                        <a:spcAft>
                          <a:spcPts val="0"/>
                        </a:spcAft>
                      </a:pPr>
                      <a:r>
                        <a:rPr lang="en-US" sz="1600" dirty="0">
                          <a:effectLst/>
                        </a:rPr>
                        <a:t>After year 5</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Tier 4 only*</a:t>
                      </a:r>
                      <a:endParaRPr lang="en-US" sz="16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508970035"/>
                  </a:ext>
                </a:extLst>
              </a:tr>
              <a:tr h="549077">
                <a:tc>
                  <a:txBody>
                    <a:bodyPr/>
                    <a:lstStyle/>
                    <a:p>
                      <a:pPr marL="0" marR="0">
                        <a:lnSpc>
                          <a:spcPct val="115000"/>
                        </a:lnSpc>
                        <a:spcBef>
                          <a:spcPts val="0"/>
                        </a:spcBef>
                        <a:spcAft>
                          <a:spcPts val="0"/>
                        </a:spcAft>
                      </a:pPr>
                      <a:r>
                        <a:rPr lang="en-US" sz="1600" dirty="0">
                          <a:effectLst/>
                        </a:rPr>
                        <a:t>After year 6</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Tier 4 only*</a:t>
                      </a:r>
                      <a:endParaRPr lang="en-US" sz="16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6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378864681"/>
                  </a:ext>
                </a:extLst>
              </a:tr>
              <a:tr h="549077">
                <a:tc>
                  <a:txBody>
                    <a:bodyPr/>
                    <a:lstStyle/>
                    <a:p>
                      <a:pPr marL="0" marR="0">
                        <a:lnSpc>
                          <a:spcPct val="115000"/>
                        </a:lnSpc>
                        <a:spcBef>
                          <a:spcPts val="0"/>
                        </a:spcBef>
                        <a:spcAft>
                          <a:spcPts val="0"/>
                        </a:spcAft>
                      </a:pPr>
                      <a:r>
                        <a:rPr lang="en-US" sz="1600" dirty="0">
                          <a:effectLst/>
                        </a:rPr>
                        <a:t>After Year 7</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Tier 4 only**</a:t>
                      </a:r>
                      <a:endParaRPr lang="en-US" sz="16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No pre-2007 engines**</a:t>
                      </a:r>
                      <a:endParaRPr lang="en-US" sz="16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173208784"/>
                  </a:ext>
                </a:extLst>
              </a:tr>
            </a:tbl>
          </a:graphicData>
        </a:graphic>
      </p:graphicFrame>
      <p:sp>
        <p:nvSpPr>
          <p:cNvPr id="8" name="Rectangle 1">
            <a:extLst>
              <a:ext uri="{FF2B5EF4-FFF2-40B4-BE49-F238E27FC236}">
                <a16:creationId xmlns:a16="http://schemas.microsoft.com/office/drawing/2014/main" id="{BD837C1B-D127-44C3-8818-E26195EB99D5}"/>
              </a:ext>
            </a:extLst>
          </p:cNvPr>
          <p:cNvSpPr>
            <a:spLocks noChangeArrowheads="1"/>
          </p:cNvSpPr>
          <p:nvPr/>
        </p:nvSpPr>
        <p:spPr bwMode="auto">
          <a:xfrm>
            <a:off x="890379" y="5986790"/>
            <a:ext cx="55867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*Older equipment allowed when retrofitted with BACT (DPF to DOC)</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**Older equipment allowed only when retrofitted with DPF</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7452640"/>
      </p:ext>
    </p:extLst>
  </p:cSld>
  <p:clrMapOvr>
    <a:masterClrMapping/>
  </p:clrMapOvr>
  <p:transition spd="med">
    <p:strip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0" y="215678"/>
            <a:ext cx="8826600" cy="602700"/>
          </a:xfrm>
          <a:prstGeom prst="rect">
            <a:avLst/>
          </a:prstGeom>
        </p:spPr>
        <p:txBody>
          <a:bodyPr vert="horz" wrap="square" lIns="91425" tIns="91425" rIns="91425" bIns="91425" numCol="1" anchor="ctr" anchorCtr="0" compatLnSpc="1">
            <a:prstTxWarp prst="textNoShape">
              <a:avLst/>
            </a:prstTxWarp>
            <a:noAutofit/>
          </a:bodyPr>
          <a:lstStyle/>
          <a:p>
            <a:pPr>
              <a:spcBef>
                <a:spcPts val="0"/>
              </a:spcBef>
            </a:pPr>
            <a:r>
              <a:rPr lang="en-US" dirty="0"/>
              <a:t>Exemptions</a:t>
            </a:r>
            <a:endParaRPr lang="en" dirty="0"/>
          </a:p>
        </p:txBody>
      </p:sp>
      <p:sp>
        <p:nvSpPr>
          <p:cNvPr id="215" name="Shape 215"/>
          <p:cNvSpPr txBox="1"/>
          <p:nvPr/>
        </p:nvSpPr>
        <p:spPr>
          <a:xfrm>
            <a:off x="0" y="707089"/>
            <a:ext cx="8826600" cy="5221634"/>
          </a:xfrm>
          <a:prstGeom prst="rect">
            <a:avLst/>
          </a:prstGeom>
          <a:noFill/>
          <a:ln>
            <a:noFill/>
          </a:ln>
        </p:spPr>
        <p:txBody>
          <a:bodyPr wrap="square" lIns="91425" tIns="91425" rIns="91425" bIns="91425" anchor="t" anchorCtr="0">
            <a:noAutofit/>
          </a:bodyPr>
          <a:lstStyle/>
          <a:p>
            <a:pPr marL="139700">
              <a:spcBef>
                <a:spcPts val="0"/>
              </a:spcBef>
              <a:spcAft>
                <a:spcPts val="1000"/>
              </a:spcAft>
              <a:buSzPts val="1400"/>
            </a:pPr>
            <a:endParaRPr lang="en" sz="2800" dirty="0">
              <a:latin typeface="+mj-lt"/>
              <a:ea typeface="Roboto"/>
              <a:cs typeface="Roboto"/>
              <a:sym typeface="Roboto"/>
            </a:endParaRPr>
          </a:p>
          <a:p>
            <a:pPr marL="139700">
              <a:spcBef>
                <a:spcPts val="0"/>
              </a:spcBef>
              <a:spcAft>
                <a:spcPts val="1000"/>
              </a:spcAft>
              <a:buSzPts val="1400"/>
            </a:pPr>
            <a:r>
              <a:rPr lang="en" sz="2800" dirty="0">
                <a:latin typeface="+mj-lt"/>
                <a:ea typeface="Roboto"/>
                <a:cs typeface="Roboto"/>
                <a:sym typeface="Roboto"/>
              </a:rPr>
              <a:t>Allow limited </a:t>
            </a:r>
            <a:r>
              <a:rPr lang="en-US" sz="2800" dirty="0">
                <a:latin typeface="+mj-lt"/>
                <a:ea typeface="Roboto"/>
                <a:cs typeface="Roboto"/>
                <a:sym typeface="Roboto"/>
              </a:rPr>
              <a:t>exemptions</a:t>
            </a:r>
            <a:r>
              <a:rPr lang="en" sz="2800" dirty="0">
                <a:latin typeface="+mj-lt"/>
                <a:ea typeface="Roboto"/>
                <a:cs typeface="Roboto"/>
                <a:sym typeface="Roboto"/>
              </a:rPr>
              <a:t> from </a:t>
            </a:r>
            <a:r>
              <a:rPr lang="en-US" sz="2800" dirty="0">
                <a:latin typeface="+mj-lt"/>
                <a:ea typeface="Roboto"/>
                <a:cs typeface="Roboto"/>
                <a:sym typeface="Roboto"/>
              </a:rPr>
              <a:t>standard</a:t>
            </a:r>
            <a:r>
              <a:rPr lang="en" sz="2800" dirty="0">
                <a:latin typeface="+mj-lt"/>
                <a:ea typeface="Roboto"/>
                <a:cs typeface="Roboto"/>
                <a:sym typeface="Roboto"/>
              </a:rPr>
              <a:t>:</a:t>
            </a:r>
          </a:p>
          <a:p>
            <a:pPr marL="914400" lvl="1" indent="-317500">
              <a:spcBef>
                <a:spcPts val="0"/>
              </a:spcBef>
              <a:spcAft>
                <a:spcPts val="1000"/>
              </a:spcAft>
              <a:buSzPts val="1400"/>
              <a:buChar char="○"/>
            </a:pPr>
            <a:r>
              <a:rPr lang="en-US" sz="2800" dirty="0">
                <a:latin typeface="+mj-lt"/>
                <a:ea typeface="Roboto"/>
                <a:cs typeface="Roboto"/>
                <a:sym typeface="Roboto"/>
              </a:rPr>
              <a:t>If the equipment is not able to be retrofit</a:t>
            </a:r>
          </a:p>
          <a:p>
            <a:pPr marL="914400" lvl="1" indent="-317500">
              <a:spcBef>
                <a:spcPts val="0"/>
              </a:spcBef>
              <a:spcAft>
                <a:spcPts val="1000"/>
              </a:spcAft>
              <a:buSzPts val="1400"/>
              <a:buChar char="○"/>
            </a:pPr>
            <a:r>
              <a:rPr lang="en-US" sz="2800" dirty="0">
                <a:latin typeface="+mj-lt"/>
                <a:ea typeface="Roboto"/>
                <a:cs typeface="Roboto"/>
                <a:sym typeface="Roboto"/>
              </a:rPr>
              <a:t>If compliant rental equipment is not available</a:t>
            </a:r>
          </a:p>
          <a:p>
            <a:pPr marL="914400" lvl="1" indent="-317500">
              <a:spcBef>
                <a:spcPts val="0"/>
              </a:spcBef>
              <a:spcAft>
                <a:spcPts val="1000"/>
              </a:spcAft>
              <a:buSzPts val="1400"/>
              <a:buChar char="○"/>
            </a:pPr>
            <a:r>
              <a:rPr lang="en-US" sz="2800" dirty="0">
                <a:latin typeface="+mj-lt"/>
                <a:ea typeface="Roboto"/>
                <a:cs typeface="Roboto"/>
                <a:sym typeface="Roboto"/>
              </a:rPr>
              <a:t>If a filter will obscure the vision of the operator, or otherwise impact worker safety</a:t>
            </a:r>
          </a:p>
          <a:p>
            <a:pPr marL="914400" lvl="1" indent="-317500">
              <a:spcBef>
                <a:spcPts val="0"/>
              </a:spcBef>
              <a:spcAft>
                <a:spcPts val="1000"/>
              </a:spcAft>
              <a:buSzPts val="1400"/>
              <a:buChar char="○"/>
            </a:pPr>
            <a:r>
              <a:rPr lang="en-US" sz="2800" dirty="0">
                <a:latin typeface="+mj-lt"/>
                <a:ea typeface="Roboto"/>
                <a:cs typeface="Roboto"/>
                <a:sym typeface="Roboto"/>
              </a:rPr>
              <a:t>If the equipment is needed for an emergency</a:t>
            </a:r>
          </a:p>
          <a:p>
            <a:pPr marL="914400" lvl="1" indent="-317500">
              <a:spcBef>
                <a:spcPts val="0"/>
              </a:spcBef>
              <a:spcAft>
                <a:spcPts val="1000"/>
              </a:spcAft>
              <a:buSzPts val="1400"/>
              <a:buChar char="○"/>
            </a:pPr>
            <a:r>
              <a:rPr lang="en-US" sz="2800" dirty="0">
                <a:latin typeface="+mj-lt"/>
                <a:ea typeface="Roboto"/>
                <a:cs typeface="Roboto"/>
                <a:sym typeface="Roboto"/>
              </a:rPr>
              <a:t>If there are special circumstances or unique equipment that would result in a significant and demonstrable hardship for the contractor to invest in upgrades </a:t>
            </a:r>
          </a:p>
        </p:txBody>
      </p:sp>
      <p:sp>
        <p:nvSpPr>
          <p:cNvPr id="5" name="Slide Number Placeholder 3">
            <a:extLst>
              <a:ext uri="{FF2B5EF4-FFF2-40B4-BE49-F238E27FC236}">
                <a16:creationId xmlns:a16="http://schemas.microsoft.com/office/drawing/2014/main" id="{A0EFB56B-B5D3-4339-8D68-EFAACE41FD95}"/>
              </a:ext>
            </a:extLst>
          </p:cNvPr>
          <p:cNvSpPr>
            <a:spLocks noGrp="1"/>
          </p:cNvSpPr>
          <p:nvPr>
            <p:ph type="sldNum" sz="quarter" idx="10"/>
          </p:nvPr>
        </p:nvSpPr>
        <p:spPr>
          <a:xfrm>
            <a:off x="3810000" y="6477000"/>
            <a:ext cx="5334000" cy="381000"/>
          </a:xfrm>
        </p:spPr>
        <p:txBody>
          <a:bodyPr/>
          <a:lstStyle/>
          <a:p>
            <a:r>
              <a:rPr lang="en-US" altLang="en-US" dirty="0"/>
              <a:t>Clean Diesel Contracting: A Regional Solution | </a:t>
            </a:r>
            <a:fld id="{0FBDDAF2-0010-43E5-AC14-97A552378977}" type="slidenum">
              <a:rPr lang="en-US" altLang="en-US"/>
              <a:pPr/>
              <a:t>11</a:t>
            </a:fld>
            <a:endParaRPr lang="en-US" altLang="en-US" dirty="0"/>
          </a:p>
        </p:txBody>
      </p:sp>
    </p:spTree>
    <p:extLst>
      <p:ext uri="{BB962C8B-B14F-4D97-AF65-F5344CB8AC3E}">
        <p14:creationId xmlns:p14="http://schemas.microsoft.com/office/powerpoint/2010/main" val="395619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120552" y="338341"/>
            <a:ext cx="8826600" cy="965580"/>
          </a:xfrm>
          <a:prstGeom prst="rect">
            <a:avLst/>
          </a:prstGeom>
        </p:spPr>
        <p:txBody>
          <a:bodyPr vert="horz" wrap="square" lIns="91425" tIns="91425" rIns="91425" bIns="91425" numCol="1" anchor="ctr" anchorCtr="0" compatLnSpc="1">
            <a:prstTxWarp prst="textNoShape">
              <a:avLst/>
            </a:prstTxWarp>
            <a:noAutofit/>
          </a:bodyPr>
          <a:lstStyle/>
          <a:p>
            <a:pPr>
              <a:spcBef>
                <a:spcPts val="0"/>
              </a:spcBef>
            </a:pPr>
            <a:r>
              <a:rPr lang="en-US" sz="2800" dirty="0"/>
              <a:t>Options for</a:t>
            </a:r>
            <a:r>
              <a:rPr lang="en" sz="2800" dirty="0"/>
              <a:t> </a:t>
            </a:r>
            <a:r>
              <a:rPr lang="en-US" sz="2800" dirty="0"/>
              <a:t>Accommodating Certain Businesses</a:t>
            </a:r>
            <a:br>
              <a:rPr lang="en" sz="3600" dirty="0"/>
            </a:br>
            <a:r>
              <a:rPr lang="en" sz="2000" dirty="0"/>
              <a:t>(Such as Small Businesses, or </a:t>
            </a:r>
            <a:r>
              <a:rPr lang="en-US" sz="2000" dirty="0"/>
              <a:t>Minority &amp; Women-Owned Firms)</a:t>
            </a:r>
            <a:endParaRPr lang="en" sz="2000" dirty="0"/>
          </a:p>
        </p:txBody>
      </p:sp>
      <p:pic>
        <p:nvPicPr>
          <p:cNvPr id="176130" name="Picture 2" descr="https://www.oregonmetro.gov/sites/default/files/2014/04/07/woman_construction_light_rail.jpg">
            <a:extLst>
              <a:ext uri="{FF2B5EF4-FFF2-40B4-BE49-F238E27FC236}">
                <a16:creationId xmlns:a16="http://schemas.microsoft.com/office/drawing/2014/main" id="{E438BDDB-43CD-4619-9752-1CD80D6D9F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617" y="2089967"/>
            <a:ext cx="4137535" cy="351507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id="{42F0D882-E081-4165-A632-D68030890CB3}"/>
              </a:ext>
            </a:extLst>
          </p:cNvPr>
          <p:cNvSpPr>
            <a:spLocks noGrp="1"/>
          </p:cNvSpPr>
          <p:nvPr>
            <p:ph type="sldNum" sz="quarter" idx="10"/>
          </p:nvPr>
        </p:nvSpPr>
        <p:spPr>
          <a:xfrm>
            <a:off x="3810000" y="6477000"/>
            <a:ext cx="5334000" cy="381000"/>
          </a:xfrm>
        </p:spPr>
        <p:txBody>
          <a:bodyPr/>
          <a:lstStyle/>
          <a:p>
            <a:r>
              <a:rPr lang="en-US" altLang="en-US" dirty="0"/>
              <a:t>Clean Diesel Contracting: A Regional Solution | </a:t>
            </a:r>
            <a:fld id="{0FBDDAF2-0010-43E5-AC14-97A552378977}" type="slidenum">
              <a:rPr lang="en-US" altLang="en-US"/>
              <a:pPr/>
              <a:t>12</a:t>
            </a:fld>
            <a:endParaRPr lang="en-US" altLang="en-US" dirty="0"/>
          </a:p>
        </p:txBody>
      </p:sp>
      <p:sp>
        <p:nvSpPr>
          <p:cNvPr id="6" name="Rectangle 5">
            <a:extLst>
              <a:ext uri="{FF2B5EF4-FFF2-40B4-BE49-F238E27FC236}">
                <a16:creationId xmlns:a16="http://schemas.microsoft.com/office/drawing/2014/main" id="{24127067-D5EA-4A21-AC71-7C68A98D1638}"/>
              </a:ext>
            </a:extLst>
          </p:cNvPr>
          <p:cNvSpPr/>
          <p:nvPr/>
        </p:nvSpPr>
        <p:spPr>
          <a:xfrm>
            <a:off x="0" y="2089967"/>
            <a:ext cx="4809617" cy="1800493"/>
          </a:xfrm>
          <a:prstGeom prst="rect">
            <a:avLst/>
          </a:prstGeom>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marR="0" lvl="0" indent="-342900">
              <a:spcBef>
                <a:spcPts val="0"/>
              </a:spcBef>
              <a:spcAft>
                <a:spcPts val="1200"/>
              </a:spcAft>
              <a:buFont typeface="Wingdings" pitchFamily="2" charset="2"/>
              <a:buChar char="ü"/>
            </a:pPr>
            <a:r>
              <a:rPr lang="en-US" sz="2400" b="1" dirty="0">
                <a:latin typeface="+mj-lt"/>
                <a:ea typeface="Times New Roman" panose="02020603050405020304" pitchFamily="18" charset="0"/>
              </a:rPr>
              <a:t>Fund retrofits for some firms</a:t>
            </a:r>
          </a:p>
          <a:p>
            <a:pPr marL="342900" marR="0" lvl="0" indent="-342900">
              <a:spcBef>
                <a:spcPts val="0"/>
              </a:spcBef>
              <a:spcAft>
                <a:spcPts val="600"/>
              </a:spcAft>
              <a:buFont typeface="Wingdings" pitchFamily="2" charset="2"/>
              <a:buChar char="ü"/>
            </a:pPr>
            <a:r>
              <a:rPr lang="en-US" sz="2400" b="1" dirty="0">
                <a:effectLst/>
                <a:latin typeface="+mj-lt"/>
                <a:ea typeface="Times New Roman" panose="02020603050405020304" pitchFamily="18" charset="0"/>
              </a:rPr>
              <a:t>Advocate for VW Settlement funds </a:t>
            </a:r>
          </a:p>
          <a:p>
            <a:pPr marR="0" lvl="0">
              <a:spcBef>
                <a:spcPts val="0"/>
              </a:spcBef>
              <a:spcAft>
                <a:spcPts val="600"/>
              </a:spcAft>
            </a:pPr>
            <a:endParaRPr lang="en-US" sz="2400" b="1" dirty="0">
              <a:latin typeface="+mj-lt"/>
              <a:ea typeface="Calibri" panose="020F0502020204030204" pitchFamily="34" charset="0"/>
            </a:endParaRPr>
          </a:p>
        </p:txBody>
      </p:sp>
    </p:spTree>
    <p:extLst>
      <p:ext uri="{BB962C8B-B14F-4D97-AF65-F5344CB8AC3E}">
        <p14:creationId xmlns:p14="http://schemas.microsoft.com/office/powerpoint/2010/main" val="420245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prstGeom prst="rect">
            <a:avLst/>
          </a:prstGeom>
        </p:spPr>
        <p:txBody>
          <a:bodyPr vert="horz" wrap="square" lIns="91425" tIns="91425" rIns="91425" bIns="91425" numCol="1" anchor="ctr" anchorCtr="0" compatLnSpc="1">
            <a:prstTxWarp prst="textNoShape">
              <a:avLst/>
            </a:prstTxWarp>
            <a:noAutofit/>
          </a:bodyPr>
          <a:lstStyle/>
          <a:p>
            <a:pPr>
              <a:spcBef>
                <a:spcPts val="0"/>
              </a:spcBef>
            </a:pPr>
            <a:r>
              <a:rPr lang="en-US" dirty="0"/>
              <a:t>Next Steps</a:t>
            </a:r>
            <a:endParaRPr lang="en" dirty="0"/>
          </a:p>
        </p:txBody>
      </p:sp>
      <p:sp>
        <p:nvSpPr>
          <p:cNvPr id="4" name="Content Placeholder 3">
            <a:extLst>
              <a:ext uri="{FF2B5EF4-FFF2-40B4-BE49-F238E27FC236}">
                <a16:creationId xmlns:a16="http://schemas.microsoft.com/office/drawing/2014/main" id="{DDFBF751-4400-48CD-8193-DC11CC22619A}"/>
              </a:ext>
            </a:extLst>
          </p:cNvPr>
          <p:cNvSpPr>
            <a:spLocks noGrp="1"/>
          </p:cNvSpPr>
          <p:nvPr>
            <p:ph sz="half" idx="1"/>
          </p:nvPr>
        </p:nvSpPr>
        <p:spPr>
          <a:xfrm>
            <a:off x="302621" y="1417285"/>
            <a:ext cx="5633484" cy="4525963"/>
          </a:xfrm>
        </p:spPr>
        <p:txBody>
          <a:bodyPr/>
          <a:lstStyle/>
          <a:p>
            <a:r>
              <a:rPr lang="en-US" sz="3000" dirty="0"/>
              <a:t>Dec 20</a:t>
            </a:r>
            <a:r>
              <a:rPr lang="en-US" sz="3000" baseline="30000" dirty="0"/>
              <a:t>th </a:t>
            </a:r>
            <a:r>
              <a:rPr lang="en-US" sz="3000" dirty="0"/>
              <a:t>proposed standard and program back to Council</a:t>
            </a:r>
          </a:p>
          <a:p>
            <a:r>
              <a:rPr lang="en-US" sz="3000" dirty="0"/>
              <a:t>Continue work with regional partners and stakeholders</a:t>
            </a:r>
          </a:p>
          <a:p>
            <a:r>
              <a:rPr lang="en-US" sz="3000" dirty="0"/>
              <a:t>Identify funding resources to support DMWESB firms</a:t>
            </a:r>
          </a:p>
          <a:p>
            <a:r>
              <a:rPr lang="en-US" sz="3000" dirty="0"/>
              <a:t>Identify general fund resources for implementation</a:t>
            </a:r>
          </a:p>
        </p:txBody>
      </p:sp>
      <p:sp>
        <p:nvSpPr>
          <p:cNvPr id="9" name="Slide Number Placeholder 3">
            <a:extLst>
              <a:ext uri="{FF2B5EF4-FFF2-40B4-BE49-F238E27FC236}">
                <a16:creationId xmlns:a16="http://schemas.microsoft.com/office/drawing/2014/main" id="{5DAA9FCD-2B66-4591-B0C3-E8F08542FAA5}"/>
              </a:ext>
            </a:extLst>
          </p:cNvPr>
          <p:cNvSpPr>
            <a:spLocks noGrp="1"/>
          </p:cNvSpPr>
          <p:nvPr>
            <p:ph type="sldNum" sz="quarter" idx="10"/>
          </p:nvPr>
        </p:nvSpPr>
        <p:spPr/>
        <p:txBody>
          <a:bodyPr/>
          <a:lstStyle/>
          <a:p>
            <a:r>
              <a:rPr lang="en-US" altLang="en-US" dirty="0"/>
              <a:t>Clean Diesel Contracting: A Regional Solution | </a:t>
            </a:r>
            <a:fld id="{0FBDDAF2-0010-43E5-AC14-97A552378977}" type="slidenum">
              <a:rPr lang="en-US" altLang="en-US"/>
              <a:pPr/>
              <a:t>13</a:t>
            </a:fld>
            <a:endParaRPr lang="en-US" altLang="en-US" dirty="0"/>
          </a:p>
        </p:txBody>
      </p:sp>
      <p:pic>
        <p:nvPicPr>
          <p:cNvPr id="10" name="Picture 9">
            <a:extLst>
              <a:ext uri="{FF2B5EF4-FFF2-40B4-BE49-F238E27FC236}">
                <a16:creationId xmlns:a16="http://schemas.microsoft.com/office/drawing/2014/main" id="{DE589270-1B25-4B41-8AAE-4F6AF06A4D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 b="9247"/>
          <a:stretch/>
        </p:blipFill>
        <p:spPr>
          <a:xfrm>
            <a:off x="5936105" y="1417285"/>
            <a:ext cx="3515709" cy="4781675"/>
          </a:xfrm>
          <a:prstGeom prst="rect">
            <a:avLst/>
          </a:prstGeom>
          <a:effectLst/>
        </p:spPr>
      </p:pic>
    </p:spTree>
    <p:extLst>
      <p:ext uri="{BB962C8B-B14F-4D97-AF65-F5344CB8AC3E}">
        <p14:creationId xmlns:p14="http://schemas.microsoft.com/office/powerpoint/2010/main" val="121920942"/>
      </p:ext>
    </p:extLst>
  </p:cSld>
  <p:clrMapOvr>
    <a:masterClrMapping/>
  </p:clrMapOvr>
  <p:transition spd="med">
    <p:strips/>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alphaModFix/>
          </a:blip>
          <a:stretch>
            <a:fillRect/>
          </a:stretch>
        </a:blipFill>
        <a:effectLst/>
      </p:bgPr>
    </p:bg>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646950" y="1383600"/>
            <a:ext cx="7850100" cy="4090800"/>
          </a:xfrm>
          <a:prstGeom prst="rect">
            <a:avLst/>
          </a:prstGeom>
        </p:spPr>
        <p:txBody>
          <a:bodyPr wrap="square" lIns="91425" tIns="91425" rIns="91425" bIns="91425" anchor="ctr" anchorCtr="0">
            <a:noAutofit/>
          </a:bodyPr>
          <a:lstStyle/>
          <a:p>
            <a:pPr algn="ctr"/>
            <a:endParaRPr lang="en" sz="4800" b="1" dirty="0"/>
          </a:p>
        </p:txBody>
      </p:sp>
      <p:sp>
        <p:nvSpPr>
          <p:cNvPr id="248" name="Shape 248"/>
          <p:cNvSpPr txBox="1">
            <a:spLocks noGrp="1"/>
          </p:cNvSpPr>
          <p:nvPr>
            <p:ph type="sldNum" idx="12"/>
          </p:nvPr>
        </p:nvSpPr>
        <p:spPr>
          <a:xfrm>
            <a:off x="8523541" y="5552873"/>
            <a:ext cx="548700" cy="393600"/>
          </a:xfrm>
          <a:prstGeom prst="rect">
            <a:avLst/>
          </a:prstGeom>
        </p:spPr>
        <p:txBody>
          <a:bodyPr wrap="square" lIns="91425" tIns="91425" rIns="91425" bIns="91425" anchor="ctr" anchorCtr="0">
            <a:noAutofit/>
          </a:bodyPr>
          <a:lstStyle/>
          <a:p>
            <a:pPr fontAlgn="auto">
              <a:spcBef>
                <a:spcPts val="0"/>
              </a:spcBef>
              <a:spcAft>
                <a:spcPts val="0"/>
              </a:spcAft>
            </a:pPr>
            <a:fld id="{00000000-1234-1234-1234-123412341234}" type="slidenum">
              <a:rPr lang="en" sz="1400" kern="0">
                <a:solidFill>
                  <a:srgbClr val="000000"/>
                </a:solidFill>
                <a:latin typeface="Arial"/>
                <a:cs typeface="Arial"/>
                <a:sym typeface="Arial"/>
              </a:rPr>
              <a:pPr fontAlgn="auto">
                <a:spcBef>
                  <a:spcPts val="0"/>
                </a:spcBef>
                <a:spcAft>
                  <a:spcPts val="0"/>
                </a:spcAft>
              </a:pPr>
              <a:t>14</a:t>
            </a:fld>
            <a:endParaRPr lang="en" sz="1400" kern="0">
              <a:solidFill>
                <a:srgbClr val="000000"/>
              </a:solidFill>
              <a:latin typeface="Arial"/>
              <a:cs typeface="Arial"/>
              <a:sym typeface="Arial"/>
            </a:endParaRPr>
          </a:p>
        </p:txBody>
      </p:sp>
    </p:spTree>
    <p:extLst>
      <p:ext uri="{BB962C8B-B14F-4D97-AF65-F5344CB8AC3E}">
        <p14:creationId xmlns:p14="http://schemas.microsoft.com/office/powerpoint/2010/main" val="368046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5A41-F850-4F9F-9194-B106ECEAB1D5}"/>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9773BCEF-16DB-40E1-A905-127975AA218B}"/>
              </a:ext>
            </a:extLst>
          </p:cNvPr>
          <p:cNvSpPr>
            <a:spLocks noGrp="1"/>
          </p:cNvSpPr>
          <p:nvPr>
            <p:ph idx="1"/>
          </p:nvPr>
        </p:nvSpPr>
        <p:spPr/>
        <p:txBody>
          <a:bodyPr/>
          <a:lstStyle/>
          <a:p>
            <a:r>
              <a:rPr lang="en-US" dirty="0"/>
              <a:t>PATS findings about Portland air quality</a:t>
            </a:r>
          </a:p>
          <a:p>
            <a:r>
              <a:rPr lang="en-US" dirty="0"/>
              <a:t>2006- 2011 - $2.3 Million in fleet retrofits</a:t>
            </a:r>
          </a:p>
          <a:p>
            <a:r>
              <a:rPr lang="en-US" dirty="0"/>
              <a:t>2010 Piloted Clean Diesel Contracting policy</a:t>
            </a:r>
          </a:p>
          <a:p>
            <a:r>
              <a:rPr lang="en-US" dirty="0"/>
              <a:t>2016 Convened regional workgroup to develop a regional approach</a:t>
            </a:r>
          </a:p>
        </p:txBody>
      </p:sp>
      <p:sp>
        <p:nvSpPr>
          <p:cNvPr id="4" name="Slide Number Placeholder 3">
            <a:extLst>
              <a:ext uri="{FF2B5EF4-FFF2-40B4-BE49-F238E27FC236}">
                <a16:creationId xmlns:a16="http://schemas.microsoft.com/office/drawing/2014/main" id="{0EDF3A26-A9F4-4A73-ADEE-96813A57ADC6}"/>
              </a:ext>
            </a:extLst>
          </p:cNvPr>
          <p:cNvSpPr>
            <a:spLocks noGrp="1"/>
          </p:cNvSpPr>
          <p:nvPr>
            <p:ph type="sldNum" sz="quarter" idx="10"/>
          </p:nvPr>
        </p:nvSpPr>
        <p:spPr/>
        <p:txBody>
          <a:bodyPr/>
          <a:lstStyle/>
          <a:p>
            <a:r>
              <a:rPr lang="en-US" altLang="en-US"/>
              <a:t>View&gt;Header and Footer | </a:t>
            </a:r>
            <a:fld id="{61331072-4D4F-45D4-9941-24DA1AE6503C}" type="slidenum">
              <a:rPr lang="en-US" altLang="en-US" smtClean="0"/>
              <a:pPr/>
              <a:t>2</a:t>
            </a:fld>
            <a:endParaRPr lang="en-US" altLang="en-US" dirty="0"/>
          </a:p>
        </p:txBody>
      </p:sp>
    </p:spTree>
    <p:extLst>
      <p:ext uri="{BB962C8B-B14F-4D97-AF65-F5344CB8AC3E}">
        <p14:creationId xmlns:p14="http://schemas.microsoft.com/office/powerpoint/2010/main" val="295602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0BF27039-94F3-468C-BC98-C13DE48BE9D9}"/>
              </a:ext>
            </a:extLst>
          </p:cNvPr>
          <p:cNvSpPr>
            <a:spLocks noGrp="1" noChangeArrowheads="1"/>
          </p:cNvSpPr>
          <p:nvPr>
            <p:ph type="title"/>
          </p:nvPr>
        </p:nvSpPr>
        <p:spPr/>
        <p:txBody>
          <a:bodyPr/>
          <a:lstStyle/>
          <a:p>
            <a:r>
              <a:rPr lang="en-US" altLang="en-US" dirty="0"/>
              <a:t>Regional Workgroup</a:t>
            </a:r>
          </a:p>
        </p:txBody>
      </p:sp>
      <p:pic>
        <p:nvPicPr>
          <p:cNvPr id="6" name="Shape 123">
            <a:extLst>
              <a:ext uri="{FF2B5EF4-FFF2-40B4-BE49-F238E27FC236}">
                <a16:creationId xmlns:a16="http://schemas.microsoft.com/office/drawing/2014/main" id="{99FD9D5A-BD15-41A4-9ECF-2F03D9DC8B65}"/>
              </a:ext>
            </a:extLst>
          </p:cNvPr>
          <p:cNvPicPr preferRelativeResize="0"/>
          <p:nvPr/>
        </p:nvPicPr>
        <p:blipFill>
          <a:blip r:embed="rId3" cstate="print">
            <a:alphaModFix/>
          </a:blip>
          <a:stretch>
            <a:fillRect/>
          </a:stretch>
        </p:blipFill>
        <p:spPr>
          <a:xfrm>
            <a:off x="314639" y="1834654"/>
            <a:ext cx="8389236" cy="3771773"/>
          </a:xfrm>
          <a:prstGeom prst="rect">
            <a:avLst/>
          </a:prstGeom>
          <a:noFill/>
          <a:ln>
            <a:noFill/>
          </a:ln>
        </p:spPr>
      </p:pic>
      <p:sp>
        <p:nvSpPr>
          <p:cNvPr id="7" name="Slide Number Placeholder 3">
            <a:extLst>
              <a:ext uri="{FF2B5EF4-FFF2-40B4-BE49-F238E27FC236}">
                <a16:creationId xmlns:a16="http://schemas.microsoft.com/office/drawing/2014/main" id="{6A997244-B341-460A-99E2-2D37D0F8A8BF}"/>
              </a:ext>
            </a:extLst>
          </p:cNvPr>
          <p:cNvSpPr>
            <a:spLocks noGrp="1"/>
          </p:cNvSpPr>
          <p:nvPr>
            <p:ph type="sldNum" sz="quarter" idx="10"/>
          </p:nvPr>
        </p:nvSpPr>
        <p:spPr>
          <a:xfrm>
            <a:off x="3810000" y="6477000"/>
            <a:ext cx="5334000" cy="381000"/>
          </a:xfrm>
        </p:spPr>
        <p:txBody>
          <a:bodyPr/>
          <a:lstStyle/>
          <a:p>
            <a:r>
              <a:rPr lang="en-US" altLang="en-US" dirty="0"/>
              <a:t>Clean Diesel Contracting: A Regional Solution | </a:t>
            </a:r>
            <a:fld id="{0FBDDAF2-0010-43E5-AC14-97A552378977}" type="slidenum">
              <a:rPr lang="en-US" altLang="en-US"/>
              <a:pPr/>
              <a:t>3</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5A5E7EDE-7C6C-45C3-96D1-94BEE786E08D}"/>
              </a:ext>
            </a:extLst>
          </p:cNvPr>
          <p:cNvSpPr>
            <a:spLocks noGrp="1" noChangeArrowheads="1"/>
          </p:cNvSpPr>
          <p:nvPr>
            <p:ph type="title"/>
          </p:nvPr>
        </p:nvSpPr>
        <p:spPr>
          <a:xfrm>
            <a:off x="304799" y="32497"/>
            <a:ext cx="2333625" cy="6234953"/>
          </a:xfrm>
        </p:spPr>
        <p:txBody>
          <a:bodyPr/>
          <a:lstStyle/>
          <a:p>
            <a:r>
              <a:rPr lang="en-US" altLang="en-US" dirty="0"/>
              <a:t>Why diesel exhaust?</a:t>
            </a:r>
          </a:p>
        </p:txBody>
      </p:sp>
      <p:pic>
        <p:nvPicPr>
          <p:cNvPr id="10" name="Shape 142">
            <a:extLst>
              <a:ext uri="{FF2B5EF4-FFF2-40B4-BE49-F238E27FC236}">
                <a16:creationId xmlns:a16="http://schemas.microsoft.com/office/drawing/2014/main" id="{5A66098D-657E-4127-8625-FD6734F4A1A4}"/>
              </a:ext>
            </a:extLst>
          </p:cNvPr>
          <p:cNvPicPr preferRelativeResize="0"/>
          <p:nvPr/>
        </p:nvPicPr>
        <p:blipFill>
          <a:blip r:embed="rId3" cstate="print">
            <a:alphaModFix/>
          </a:blip>
          <a:stretch>
            <a:fillRect/>
          </a:stretch>
        </p:blipFill>
        <p:spPr>
          <a:xfrm>
            <a:off x="2819400" y="142875"/>
            <a:ext cx="5669280" cy="6126480"/>
          </a:xfrm>
          <a:prstGeom prst="rect">
            <a:avLst/>
          </a:prstGeom>
          <a:noFill/>
          <a:ln>
            <a:noFill/>
          </a:ln>
        </p:spPr>
      </p:pic>
      <p:sp>
        <p:nvSpPr>
          <p:cNvPr id="11" name="Slide Number Placeholder 3">
            <a:extLst>
              <a:ext uri="{FF2B5EF4-FFF2-40B4-BE49-F238E27FC236}">
                <a16:creationId xmlns:a16="http://schemas.microsoft.com/office/drawing/2014/main" id="{155FE55D-F8CE-4F42-B1F9-0F750B9F621B}"/>
              </a:ext>
            </a:extLst>
          </p:cNvPr>
          <p:cNvSpPr>
            <a:spLocks noGrp="1"/>
          </p:cNvSpPr>
          <p:nvPr>
            <p:ph type="sldNum" sz="quarter" idx="10"/>
          </p:nvPr>
        </p:nvSpPr>
        <p:spPr>
          <a:xfrm>
            <a:off x="3810000" y="6477000"/>
            <a:ext cx="5334000" cy="381000"/>
          </a:xfrm>
        </p:spPr>
        <p:txBody>
          <a:bodyPr/>
          <a:lstStyle/>
          <a:p>
            <a:r>
              <a:rPr lang="en-US" altLang="en-US" dirty="0"/>
              <a:t>Clean Diesel Contracting: A Regional Solution | </a:t>
            </a:r>
            <a:fld id="{0FBDDAF2-0010-43E5-AC14-97A552378977}" type="slidenum">
              <a:rPr lang="en-US" altLang="en-US"/>
              <a:pPr/>
              <a:t>4</a:t>
            </a:fld>
            <a:endParaRPr lang="en-US" altLang="en-US" dirty="0"/>
          </a:p>
        </p:txBody>
      </p:sp>
    </p:spTree>
    <p:extLst>
      <p:ext uri="{BB962C8B-B14F-4D97-AF65-F5344CB8AC3E}">
        <p14:creationId xmlns:p14="http://schemas.microsoft.com/office/powerpoint/2010/main" val="17435199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5A5E7EDE-7C6C-45C3-96D1-94BEE786E08D}"/>
              </a:ext>
            </a:extLst>
          </p:cNvPr>
          <p:cNvSpPr>
            <a:spLocks noGrp="1" noChangeArrowheads="1"/>
          </p:cNvSpPr>
          <p:nvPr>
            <p:ph type="title"/>
          </p:nvPr>
        </p:nvSpPr>
        <p:spPr>
          <a:xfrm>
            <a:off x="304800" y="32498"/>
            <a:ext cx="8610600" cy="1143000"/>
          </a:xfrm>
        </p:spPr>
        <p:txBody>
          <a:bodyPr/>
          <a:lstStyle/>
          <a:p>
            <a:r>
              <a:rPr lang="en-US" altLang="en-US" dirty="0"/>
              <a:t>Regional Air Quality</a:t>
            </a:r>
          </a:p>
        </p:txBody>
      </p:sp>
      <p:pic>
        <p:nvPicPr>
          <p:cNvPr id="8" name="Shape 149">
            <a:extLst>
              <a:ext uri="{FF2B5EF4-FFF2-40B4-BE49-F238E27FC236}">
                <a16:creationId xmlns:a16="http://schemas.microsoft.com/office/drawing/2014/main" id="{DC04DF87-9F96-4B92-BACB-D686325D49CA}"/>
              </a:ext>
            </a:extLst>
          </p:cNvPr>
          <p:cNvPicPr preferRelativeResize="0"/>
          <p:nvPr/>
        </p:nvPicPr>
        <p:blipFill>
          <a:blip r:embed="rId3" cstate="print">
            <a:alphaModFix/>
          </a:blip>
          <a:stretch>
            <a:fillRect/>
          </a:stretch>
        </p:blipFill>
        <p:spPr>
          <a:xfrm>
            <a:off x="675371" y="1018571"/>
            <a:ext cx="7869457" cy="5163315"/>
          </a:xfrm>
          <a:prstGeom prst="rect">
            <a:avLst/>
          </a:prstGeom>
          <a:noFill/>
          <a:ln>
            <a:noFill/>
          </a:ln>
        </p:spPr>
      </p:pic>
      <p:sp>
        <p:nvSpPr>
          <p:cNvPr id="14" name="Slide Number Placeholder 3">
            <a:extLst>
              <a:ext uri="{FF2B5EF4-FFF2-40B4-BE49-F238E27FC236}">
                <a16:creationId xmlns:a16="http://schemas.microsoft.com/office/drawing/2014/main" id="{FF4247D8-CD23-4C0A-8A01-DD02997C7D29}"/>
              </a:ext>
            </a:extLst>
          </p:cNvPr>
          <p:cNvSpPr>
            <a:spLocks noGrp="1"/>
          </p:cNvSpPr>
          <p:nvPr>
            <p:ph type="sldNum" sz="quarter" idx="10"/>
          </p:nvPr>
        </p:nvSpPr>
        <p:spPr>
          <a:xfrm>
            <a:off x="3810000" y="6477000"/>
            <a:ext cx="5334000" cy="381000"/>
          </a:xfrm>
        </p:spPr>
        <p:txBody>
          <a:bodyPr/>
          <a:lstStyle/>
          <a:p>
            <a:r>
              <a:rPr lang="en-US" altLang="en-US" dirty="0"/>
              <a:t>Clean Diesel Contracting: A Regional Solution | </a:t>
            </a:r>
            <a:fld id="{0FBDDAF2-0010-43E5-AC14-97A552378977}" type="slidenum">
              <a:rPr lang="en-US" altLang="en-US"/>
              <a:pPr/>
              <a:t>5</a:t>
            </a:fld>
            <a:endParaRPr lang="en-US" altLang="en-US" dirty="0"/>
          </a:p>
        </p:txBody>
      </p:sp>
    </p:spTree>
    <p:extLst>
      <p:ext uri="{BB962C8B-B14F-4D97-AF65-F5344CB8AC3E}">
        <p14:creationId xmlns:p14="http://schemas.microsoft.com/office/powerpoint/2010/main" val="29191362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98249" y="383445"/>
            <a:ext cx="8826600" cy="602700"/>
          </a:xfrm>
          <a:prstGeom prst="rect">
            <a:avLst/>
          </a:prstGeom>
        </p:spPr>
        <p:txBody>
          <a:bodyPr vert="horz" wrap="square" lIns="91425" tIns="91425" rIns="91425" bIns="91425" numCol="1" anchor="ctr" anchorCtr="0" compatLnSpc="1">
            <a:prstTxWarp prst="textNoShape">
              <a:avLst/>
            </a:prstTxWarp>
            <a:noAutofit/>
          </a:bodyPr>
          <a:lstStyle/>
          <a:p>
            <a:pPr>
              <a:spcBef>
                <a:spcPts val="0"/>
              </a:spcBef>
            </a:pPr>
            <a:r>
              <a:rPr lang="en" sz="3600" b="1" dirty="0">
                <a:solidFill>
                  <a:schemeClr val="tx1"/>
                </a:solidFill>
              </a:rPr>
              <a:t>Why Focus on Construction </a:t>
            </a:r>
            <a:r>
              <a:rPr lang="en-US" sz="3600" b="1" dirty="0">
                <a:solidFill>
                  <a:schemeClr val="tx1"/>
                </a:solidFill>
              </a:rPr>
              <a:t>Equipment?</a:t>
            </a:r>
            <a:endParaRPr lang="en" sz="3600" b="1" dirty="0">
              <a:solidFill>
                <a:srgbClr val="FFFFFF"/>
              </a:solidFill>
            </a:endParaRPr>
          </a:p>
        </p:txBody>
      </p:sp>
      <p:sp>
        <p:nvSpPr>
          <p:cNvPr id="7" name="Slide Number Placeholder 3">
            <a:extLst>
              <a:ext uri="{FF2B5EF4-FFF2-40B4-BE49-F238E27FC236}">
                <a16:creationId xmlns:a16="http://schemas.microsoft.com/office/drawing/2014/main" id="{4E575694-E63D-4BBF-8B33-B7C47A36707A}"/>
              </a:ext>
            </a:extLst>
          </p:cNvPr>
          <p:cNvSpPr>
            <a:spLocks noGrp="1"/>
          </p:cNvSpPr>
          <p:nvPr>
            <p:ph type="sldNum" sz="quarter" idx="10"/>
          </p:nvPr>
        </p:nvSpPr>
        <p:spPr>
          <a:xfrm>
            <a:off x="3810000" y="6477000"/>
            <a:ext cx="5334000" cy="381000"/>
          </a:xfrm>
        </p:spPr>
        <p:txBody>
          <a:bodyPr/>
          <a:lstStyle/>
          <a:p>
            <a:r>
              <a:rPr lang="en-US" altLang="en-US" dirty="0"/>
              <a:t>Clean Diesel Contracting: A Regional Solution | </a:t>
            </a:r>
            <a:fld id="{0FBDDAF2-0010-43E5-AC14-97A552378977}" type="slidenum">
              <a:rPr lang="en-US" altLang="en-US"/>
              <a:pPr/>
              <a:t>6</a:t>
            </a:fld>
            <a:endParaRPr lang="en-US" altLang="en-US" dirty="0"/>
          </a:p>
        </p:txBody>
      </p:sp>
      <p:graphicFrame>
        <p:nvGraphicFramePr>
          <p:cNvPr id="8" name="Chart 7">
            <a:extLst>
              <a:ext uri="{FF2B5EF4-FFF2-40B4-BE49-F238E27FC236}">
                <a16:creationId xmlns:a16="http://schemas.microsoft.com/office/drawing/2014/main" id="{C24BA364-34D1-4B05-A220-51404C65907E}"/>
              </a:ext>
            </a:extLst>
          </p:cNvPr>
          <p:cNvGraphicFramePr>
            <a:graphicFrameLocks/>
          </p:cNvGraphicFramePr>
          <p:nvPr>
            <p:extLst>
              <p:ext uri="{D42A27DB-BD31-4B8C-83A1-F6EECF244321}">
                <p14:modId xmlns:p14="http://schemas.microsoft.com/office/powerpoint/2010/main" val="2293356084"/>
              </p:ext>
            </p:extLst>
          </p:nvPr>
        </p:nvGraphicFramePr>
        <p:xfrm>
          <a:off x="2026032" y="1016851"/>
          <a:ext cx="4450968" cy="4943475"/>
        </p:xfrm>
        <a:graphic>
          <a:graphicData uri="http://schemas.openxmlformats.org/drawingml/2006/chart">
            <c:chart xmlns:c="http://schemas.openxmlformats.org/drawingml/2006/chart" xmlns:r="http://schemas.openxmlformats.org/officeDocument/2006/relationships" r:id="rId3"/>
          </a:graphicData>
        </a:graphic>
      </p:graphicFrame>
      <p:pic>
        <p:nvPicPr>
          <p:cNvPr id="9" name="Graphic 8" descr="Truck">
            <a:extLst>
              <a:ext uri="{FF2B5EF4-FFF2-40B4-BE49-F238E27FC236}">
                <a16:creationId xmlns:a16="http://schemas.microsoft.com/office/drawing/2014/main" id="{3AB6677C-628F-4930-BACC-E20A5A90A7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05965" y="3257720"/>
            <a:ext cx="914400" cy="914400"/>
          </a:xfrm>
          <a:prstGeom prst="rect">
            <a:avLst/>
          </a:prstGeom>
        </p:spPr>
      </p:pic>
      <p:pic>
        <p:nvPicPr>
          <p:cNvPr id="11" name="Graphic 10" descr="Anchor">
            <a:extLst>
              <a:ext uri="{FF2B5EF4-FFF2-40B4-BE49-F238E27FC236}">
                <a16:creationId xmlns:a16="http://schemas.microsoft.com/office/drawing/2014/main" id="{FD3A4943-9994-4D64-8863-B5557E744D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3165" y="2059210"/>
            <a:ext cx="324705" cy="324705"/>
          </a:xfrm>
          <a:prstGeom prst="rect">
            <a:avLst/>
          </a:prstGeom>
        </p:spPr>
      </p:pic>
      <p:sp>
        <p:nvSpPr>
          <p:cNvPr id="10" name="Shape 169"/>
          <p:cNvSpPr txBox="1">
            <a:spLocks/>
          </p:cNvSpPr>
          <p:nvPr/>
        </p:nvSpPr>
        <p:spPr bwMode="auto">
          <a:xfrm>
            <a:off x="317400" y="5991032"/>
            <a:ext cx="8826600" cy="60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91425" rIns="91425" bIns="91425" numCol="1" anchor="ctr" anchorCtr="0" compatLnSpc="1">
            <a:prstTxWarp prst="textNoShape">
              <a:avLst/>
            </a:prstTxWarp>
            <a:noAutofit/>
          </a:bodyPr>
          <a:lstStyle>
            <a:lvl1pPr algn="ctr" rtl="0" fontAlgn="base">
              <a:spcBef>
                <a:spcPct val="0"/>
              </a:spcBef>
              <a:spcAft>
                <a:spcPct val="0"/>
              </a:spcAft>
              <a:defRPr sz="4000" b="1" kern="1200">
                <a:solidFill>
                  <a:schemeClr val="tx2"/>
                </a:solidFill>
                <a:latin typeface="+mj-lt"/>
                <a:ea typeface="+mj-ea"/>
                <a:cs typeface="+mj-cs"/>
              </a:defRPr>
            </a:lvl1pPr>
            <a:lvl2pPr algn="ctr" rtl="0" fontAlgn="base">
              <a:spcBef>
                <a:spcPct val="0"/>
              </a:spcBef>
              <a:spcAft>
                <a:spcPct val="0"/>
              </a:spcAft>
              <a:defRPr sz="4000" b="1">
                <a:solidFill>
                  <a:schemeClr val="tx2"/>
                </a:solidFill>
                <a:latin typeface="Trebuchet MS" panose="020B0603020202020204" pitchFamily="34" charset="0"/>
              </a:defRPr>
            </a:lvl2pPr>
            <a:lvl3pPr algn="ctr" rtl="0" fontAlgn="base">
              <a:spcBef>
                <a:spcPct val="0"/>
              </a:spcBef>
              <a:spcAft>
                <a:spcPct val="0"/>
              </a:spcAft>
              <a:defRPr sz="4000" b="1">
                <a:solidFill>
                  <a:schemeClr val="tx2"/>
                </a:solidFill>
                <a:latin typeface="Trebuchet MS" panose="020B0603020202020204" pitchFamily="34" charset="0"/>
              </a:defRPr>
            </a:lvl3pPr>
            <a:lvl4pPr algn="ctr" rtl="0" fontAlgn="base">
              <a:spcBef>
                <a:spcPct val="0"/>
              </a:spcBef>
              <a:spcAft>
                <a:spcPct val="0"/>
              </a:spcAft>
              <a:defRPr sz="4000" b="1">
                <a:solidFill>
                  <a:schemeClr val="tx2"/>
                </a:solidFill>
                <a:latin typeface="Trebuchet MS" panose="020B0603020202020204" pitchFamily="34" charset="0"/>
              </a:defRPr>
            </a:lvl4pPr>
            <a:lvl5pPr algn="ctr" rtl="0" fontAlgn="base">
              <a:spcBef>
                <a:spcPct val="0"/>
              </a:spcBef>
              <a:spcAft>
                <a:spcPct val="0"/>
              </a:spcAft>
              <a:defRPr sz="4000" b="1">
                <a:solidFill>
                  <a:schemeClr val="tx2"/>
                </a:solidFill>
                <a:latin typeface="Trebuchet MS" panose="020B0603020202020204" pitchFamily="34" charset="0"/>
              </a:defRPr>
            </a:lvl5pPr>
            <a:lvl6pPr marL="457200" algn="ctr" rtl="0" fontAlgn="base">
              <a:spcBef>
                <a:spcPct val="0"/>
              </a:spcBef>
              <a:spcAft>
                <a:spcPct val="0"/>
              </a:spcAft>
              <a:defRPr sz="4000" b="1">
                <a:solidFill>
                  <a:schemeClr val="tx2"/>
                </a:solidFill>
                <a:latin typeface="Trebuchet MS" panose="020B0603020202020204" pitchFamily="34" charset="0"/>
              </a:defRPr>
            </a:lvl6pPr>
            <a:lvl7pPr marL="914400" algn="ctr" rtl="0" fontAlgn="base">
              <a:spcBef>
                <a:spcPct val="0"/>
              </a:spcBef>
              <a:spcAft>
                <a:spcPct val="0"/>
              </a:spcAft>
              <a:defRPr sz="4000" b="1">
                <a:solidFill>
                  <a:schemeClr val="tx2"/>
                </a:solidFill>
                <a:latin typeface="Trebuchet MS" panose="020B0603020202020204" pitchFamily="34" charset="0"/>
              </a:defRPr>
            </a:lvl7pPr>
            <a:lvl8pPr marL="1371600" algn="ctr" rtl="0" fontAlgn="base">
              <a:spcBef>
                <a:spcPct val="0"/>
              </a:spcBef>
              <a:spcAft>
                <a:spcPct val="0"/>
              </a:spcAft>
              <a:defRPr sz="4000" b="1">
                <a:solidFill>
                  <a:schemeClr val="tx2"/>
                </a:solidFill>
                <a:latin typeface="Trebuchet MS" panose="020B0603020202020204" pitchFamily="34" charset="0"/>
              </a:defRPr>
            </a:lvl8pPr>
            <a:lvl9pPr marL="1828800" algn="ctr" rtl="0" fontAlgn="base">
              <a:spcBef>
                <a:spcPct val="0"/>
              </a:spcBef>
              <a:spcAft>
                <a:spcPct val="0"/>
              </a:spcAft>
              <a:defRPr sz="4000" b="1">
                <a:solidFill>
                  <a:schemeClr val="tx2"/>
                </a:solidFill>
                <a:latin typeface="Trebuchet MS" panose="020B0603020202020204" pitchFamily="34" charset="0"/>
              </a:defRPr>
            </a:lvl9pPr>
          </a:lstStyle>
          <a:p>
            <a:pPr>
              <a:spcBef>
                <a:spcPts val="0"/>
              </a:spcBef>
            </a:pPr>
            <a:r>
              <a:rPr lang="en-US" sz="2000" dirty="0">
                <a:solidFill>
                  <a:schemeClr val="tx1"/>
                </a:solidFill>
              </a:rPr>
              <a:t>Diesel emissions sources in Portland Metro area</a:t>
            </a:r>
            <a:endParaRPr lang="en" sz="2000" dirty="0">
              <a:solidFill>
                <a:srgbClr val="FFFFFF"/>
              </a:solidFill>
            </a:endParaRPr>
          </a:p>
        </p:txBody>
      </p:sp>
      <p:pic>
        <p:nvPicPr>
          <p:cNvPr id="3" name="Graphic 2" descr="City">
            <a:extLst>
              <a:ext uri="{FF2B5EF4-FFF2-40B4-BE49-F238E27FC236}">
                <a16:creationId xmlns:a16="http://schemas.microsoft.com/office/drawing/2014/main" id="{95966D96-A866-42E2-B51A-C27E9E2F73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73500" y="1569736"/>
            <a:ext cx="914400" cy="914400"/>
          </a:xfrm>
          <a:prstGeom prst="rect">
            <a:avLst/>
          </a:prstGeom>
        </p:spPr>
      </p:pic>
    </p:spTree>
    <p:extLst>
      <p:ext uri="{BB962C8B-B14F-4D97-AF65-F5344CB8AC3E}">
        <p14:creationId xmlns:p14="http://schemas.microsoft.com/office/powerpoint/2010/main" val="188630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5A5E7EDE-7C6C-45C3-96D1-94BEE786E08D}"/>
              </a:ext>
            </a:extLst>
          </p:cNvPr>
          <p:cNvSpPr>
            <a:spLocks noGrp="1" noChangeArrowheads="1"/>
          </p:cNvSpPr>
          <p:nvPr>
            <p:ph type="title"/>
          </p:nvPr>
        </p:nvSpPr>
        <p:spPr>
          <a:xfrm>
            <a:off x="744739" y="168694"/>
            <a:ext cx="7654521" cy="859317"/>
          </a:xfrm>
        </p:spPr>
        <p:txBody>
          <a:bodyPr/>
          <a:lstStyle/>
          <a:p>
            <a:r>
              <a:rPr lang="en-US" dirty="0"/>
              <a:t>Development Process to Date</a:t>
            </a:r>
            <a:endParaRPr lang="en-US" altLang="en-US" b="0" dirty="0">
              <a:solidFill>
                <a:schemeClr val="tx1"/>
              </a:solidFill>
            </a:endParaRPr>
          </a:p>
        </p:txBody>
      </p:sp>
      <p:sp>
        <p:nvSpPr>
          <p:cNvPr id="9" name="Shape 193">
            <a:extLst>
              <a:ext uri="{FF2B5EF4-FFF2-40B4-BE49-F238E27FC236}">
                <a16:creationId xmlns:a16="http://schemas.microsoft.com/office/drawing/2014/main" id="{2E109236-AEE6-4007-9975-31B0F2C4BE49}"/>
              </a:ext>
            </a:extLst>
          </p:cNvPr>
          <p:cNvSpPr txBox="1"/>
          <p:nvPr/>
        </p:nvSpPr>
        <p:spPr>
          <a:xfrm>
            <a:off x="329784" y="1028011"/>
            <a:ext cx="8814216" cy="4801978"/>
          </a:xfrm>
          <a:prstGeom prst="rect">
            <a:avLst/>
          </a:prstGeom>
          <a:noFill/>
          <a:ln>
            <a:noFill/>
          </a:ln>
        </p:spPr>
        <p:txBody>
          <a:bodyPr wrap="square" lIns="68734" tIns="68734" rIns="68734" bIns="68734" anchor="t" anchorCtr="0">
            <a:noAutofit/>
          </a:bodyPr>
          <a:lstStyle/>
          <a:p>
            <a:pPr marL="343717" indent="-248240">
              <a:spcBef>
                <a:spcPts val="0"/>
              </a:spcBef>
              <a:spcAft>
                <a:spcPts val="752"/>
              </a:spcAft>
              <a:buSzPts val="1600"/>
              <a:buFont typeface="Roboto"/>
              <a:buAutoNum type="arabicPeriod"/>
            </a:pPr>
            <a:r>
              <a:rPr lang="en-US" sz="2800" dirty="0">
                <a:latin typeface="+mj-lt"/>
                <a:ea typeface="Roboto"/>
                <a:cs typeface="Roboto"/>
                <a:sym typeface="Roboto"/>
              </a:rPr>
              <a:t>Surveyed existing contracting programs</a:t>
            </a:r>
            <a:endParaRPr lang="en" sz="2800" dirty="0">
              <a:latin typeface="+mj-lt"/>
              <a:ea typeface="Roboto"/>
              <a:cs typeface="Roboto"/>
              <a:sym typeface="Roboto"/>
            </a:endParaRPr>
          </a:p>
          <a:p>
            <a:pPr marL="343717" indent="-248240">
              <a:spcBef>
                <a:spcPts val="0"/>
              </a:spcBef>
              <a:spcAft>
                <a:spcPts val="752"/>
              </a:spcAft>
              <a:buSzPts val="1600"/>
              <a:buFont typeface="Roboto"/>
              <a:buAutoNum type="arabicPeriod"/>
            </a:pPr>
            <a:r>
              <a:rPr lang="en-US" sz="2800" dirty="0">
                <a:latin typeface="+mj-lt"/>
                <a:ea typeface="Roboto"/>
                <a:cs typeface="Roboto"/>
                <a:sym typeface="Roboto"/>
              </a:rPr>
              <a:t>Identified key evaluation c</a:t>
            </a:r>
            <a:r>
              <a:rPr lang="en" sz="2800" dirty="0">
                <a:latin typeface="+mj-lt"/>
                <a:ea typeface="Roboto"/>
                <a:cs typeface="Roboto"/>
                <a:sym typeface="Roboto"/>
              </a:rPr>
              <a:t>riteria </a:t>
            </a:r>
          </a:p>
          <a:p>
            <a:pPr marL="343717" indent="-248240">
              <a:spcBef>
                <a:spcPts val="0"/>
              </a:spcBef>
              <a:spcAft>
                <a:spcPts val="752"/>
              </a:spcAft>
              <a:buSzPts val="1600"/>
              <a:buFont typeface="Roboto"/>
              <a:buAutoNum type="arabicPeriod"/>
            </a:pPr>
            <a:r>
              <a:rPr lang="en" sz="2800" dirty="0">
                <a:latin typeface="+mj-lt"/>
                <a:ea typeface="Roboto"/>
                <a:cs typeface="Roboto"/>
                <a:sym typeface="Roboto"/>
              </a:rPr>
              <a:t>Evaluat</a:t>
            </a:r>
            <a:r>
              <a:rPr lang="en-US" sz="2800" dirty="0" err="1">
                <a:latin typeface="+mj-lt"/>
                <a:ea typeface="Roboto"/>
                <a:cs typeface="Roboto"/>
                <a:sym typeface="Roboto"/>
              </a:rPr>
              <a:t>ed</a:t>
            </a:r>
            <a:r>
              <a:rPr lang="en-US" sz="2800" dirty="0">
                <a:latin typeface="+mj-lt"/>
                <a:ea typeface="Roboto"/>
                <a:cs typeface="Roboto"/>
                <a:sym typeface="Roboto"/>
              </a:rPr>
              <a:t> program</a:t>
            </a:r>
            <a:r>
              <a:rPr lang="en" sz="2800" dirty="0">
                <a:latin typeface="+mj-lt"/>
                <a:ea typeface="Roboto"/>
                <a:cs typeface="Roboto"/>
                <a:sym typeface="Roboto"/>
              </a:rPr>
              <a:t> alternatives against </a:t>
            </a:r>
            <a:r>
              <a:rPr lang="en-US" sz="2800" dirty="0">
                <a:latin typeface="+mj-lt"/>
                <a:ea typeface="Roboto"/>
                <a:cs typeface="Roboto"/>
                <a:sym typeface="Roboto"/>
              </a:rPr>
              <a:t>criteria</a:t>
            </a:r>
            <a:endParaRPr lang="en" sz="2800" dirty="0">
              <a:latin typeface="+mj-lt"/>
              <a:ea typeface="Roboto"/>
              <a:cs typeface="Roboto"/>
              <a:sym typeface="Roboto"/>
            </a:endParaRPr>
          </a:p>
          <a:p>
            <a:pPr marL="343717" indent="-248240">
              <a:spcBef>
                <a:spcPts val="0"/>
              </a:spcBef>
              <a:spcAft>
                <a:spcPts val="752"/>
              </a:spcAft>
              <a:buSzPts val="1600"/>
              <a:buFont typeface="Roboto"/>
              <a:buAutoNum type="arabicPeriod"/>
            </a:pPr>
            <a:r>
              <a:rPr lang="en" sz="2800" dirty="0">
                <a:latin typeface="+mj-lt"/>
                <a:ea typeface="Roboto"/>
                <a:cs typeface="Roboto"/>
                <a:sym typeface="Roboto"/>
              </a:rPr>
              <a:t>Report</a:t>
            </a:r>
            <a:r>
              <a:rPr lang="en-US" sz="2800" dirty="0" err="1">
                <a:latin typeface="+mj-lt"/>
                <a:ea typeface="Roboto"/>
                <a:cs typeface="Roboto"/>
                <a:sym typeface="Roboto"/>
              </a:rPr>
              <a:t>ed</a:t>
            </a:r>
            <a:r>
              <a:rPr lang="en" sz="2800" dirty="0">
                <a:latin typeface="+mj-lt"/>
                <a:ea typeface="Roboto"/>
                <a:cs typeface="Roboto"/>
                <a:sym typeface="Roboto"/>
              </a:rPr>
              <a:t> findings to internal and external stakeholders   </a:t>
            </a:r>
          </a:p>
          <a:p>
            <a:pPr marL="343717" indent="-248240">
              <a:spcBef>
                <a:spcPts val="0"/>
              </a:spcBef>
              <a:spcAft>
                <a:spcPts val="752"/>
              </a:spcAft>
              <a:buSzPts val="1600"/>
              <a:buFont typeface="Roboto"/>
              <a:buAutoNum type="arabicPeriod"/>
            </a:pPr>
            <a:r>
              <a:rPr lang="en-US" sz="2800" dirty="0">
                <a:latin typeface="+mj-lt"/>
                <a:ea typeface="Roboto"/>
                <a:cs typeface="Roboto"/>
                <a:sym typeface="Roboto"/>
              </a:rPr>
              <a:t>Proposed policy</a:t>
            </a:r>
            <a:r>
              <a:rPr lang="en" sz="2800" dirty="0">
                <a:latin typeface="+mj-lt"/>
                <a:ea typeface="Roboto"/>
                <a:cs typeface="Roboto"/>
                <a:sym typeface="Roboto"/>
              </a:rPr>
              <a:t> recommendation</a:t>
            </a:r>
          </a:p>
          <a:p>
            <a:pPr marL="95477">
              <a:spcBef>
                <a:spcPts val="0"/>
              </a:spcBef>
              <a:spcAft>
                <a:spcPts val="752"/>
              </a:spcAft>
              <a:buSzPts val="1600"/>
            </a:pPr>
            <a:endParaRPr lang="en" sz="2800" dirty="0">
              <a:latin typeface="+mj-lt"/>
              <a:ea typeface="Roboto"/>
              <a:cs typeface="Roboto"/>
              <a:sym typeface="Roboto"/>
            </a:endParaRPr>
          </a:p>
          <a:p>
            <a:pPr marL="95477">
              <a:spcBef>
                <a:spcPts val="0"/>
              </a:spcBef>
              <a:spcAft>
                <a:spcPts val="752"/>
              </a:spcAft>
              <a:buSzPts val="1600"/>
            </a:pPr>
            <a:r>
              <a:rPr lang="en" sz="2800" dirty="0">
                <a:latin typeface="+mj-lt"/>
                <a:ea typeface="Roboto"/>
                <a:cs typeface="Roboto"/>
                <a:sym typeface="Roboto"/>
              </a:rPr>
              <a:t>N</a:t>
            </a:r>
            <a:r>
              <a:rPr lang="en-US" sz="2800" dirty="0">
                <a:latin typeface="+mj-lt"/>
                <a:ea typeface="Roboto"/>
                <a:cs typeface="Roboto"/>
                <a:sym typeface="Roboto"/>
              </a:rPr>
              <a:t>e</a:t>
            </a:r>
            <a:r>
              <a:rPr lang="en" sz="2800" dirty="0">
                <a:latin typeface="+mj-lt"/>
                <a:ea typeface="Roboto"/>
                <a:cs typeface="Roboto"/>
                <a:sym typeface="Roboto"/>
              </a:rPr>
              <a:t>xt </a:t>
            </a:r>
            <a:r>
              <a:rPr lang="en-US" sz="2800" dirty="0">
                <a:latin typeface="+mj-lt"/>
                <a:ea typeface="Roboto"/>
                <a:cs typeface="Roboto"/>
                <a:sym typeface="Roboto"/>
              </a:rPr>
              <a:t>Step:</a:t>
            </a:r>
            <a:endParaRPr lang="en" sz="2800" dirty="0">
              <a:latin typeface="+mj-lt"/>
              <a:ea typeface="Roboto"/>
              <a:cs typeface="Roboto"/>
              <a:sym typeface="Roboto"/>
            </a:endParaRPr>
          </a:p>
          <a:p>
            <a:pPr marL="95477">
              <a:spcBef>
                <a:spcPts val="0"/>
              </a:spcBef>
              <a:spcAft>
                <a:spcPts val="752"/>
              </a:spcAft>
              <a:buSzPts val="1600"/>
            </a:pPr>
            <a:r>
              <a:rPr lang="en-US" sz="2800" dirty="0">
                <a:latin typeface="+mj-lt"/>
                <a:ea typeface="Roboto"/>
                <a:cs typeface="Roboto"/>
                <a:sym typeface="Roboto"/>
              </a:rPr>
              <a:t>Develop proposed contracting standard and supporting program with both internal and external stakeholders </a:t>
            </a:r>
            <a:br>
              <a:rPr lang="en" sz="2800" dirty="0">
                <a:latin typeface="+mj-lt"/>
                <a:ea typeface="Roboto"/>
                <a:cs typeface="Roboto"/>
                <a:sym typeface="Roboto"/>
              </a:rPr>
            </a:br>
            <a:endParaRPr lang="en" sz="2800" dirty="0">
              <a:latin typeface="+mj-lt"/>
              <a:ea typeface="Roboto"/>
              <a:cs typeface="Roboto"/>
              <a:sym typeface="Roboto"/>
            </a:endParaRPr>
          </a:p>
        </p:txBody>
      </p:sp>
    </p:spTree>
    <p:extLst>
      <p:ext uri="{BB962C8B-B14F-4D97-AF65-F5344CB8AC3E}">
        <p14:creationId xmlns:p14="http://schemas.microsoft.com/office/powerpoint/2010/main" val="13566243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6" name="Rectangle 70">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2D33A06-C1AD-427D-8B8C-E70302136583}"/>
              </a:ext>
            </a:extLst>
          </p:cNvPr>
          <p:cNvSpPr>
            <a:spLocks noGrp="1"/>
          </p:cNvSpPr>
          <p:nvPr>
            <p:ph type="sldNum" sz="quarter" idx="10"/>
          </p:nvPr>
        </p:nvSpPr>
        <p:spPr>
          <a:xfrm>
            <a:off x="5314950" y="6492875"/>
            <a:ext cx="3800475" cy="3651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dirty="0"/>
              <a:t>Clean Diesel Contracting: A Regional Solution | </a:t>
            </a:r>
            <a:fld id="{0FBDDAF2-0010-43E5-AC14-97A552378977}" type="slidenum">
              <a:rPr lang="en-US" altLang="en-US"/>
              <a:pPr/>
              <a:t>8</a:t>
            </a:fld>
            <a:endParaRPr lang="en-US" altLang="en-US" dirty="0"/>
          </a:p>
        </p:txBody>
      </p:sp>
      <p:sp>
        <p:nvSpPr>
          <p:cNvPr id="79874" name="Rectangle 2">
            <a:extLst>
              <a:ext uri="{FF2B5EF4-FFF2-40B4-BE49-F238E27FC236}">
                <a16:creationId xmlns:a16="http://schemas.microsoft.com/office/drawing/2014/main" id="{5A5E7EDE-7C6C-45C3-96D1-94BEE786E08D}"/>
              </a:ext>
            </a:extLst>
          </p:cNvPr>
          <p:cNvSpPr>
            <a:spLocks noGrp="1" noChangeArrowheads="1"/>
          </p:cNvSpPr>
          <p:nvPr>
            <p:ph type="title"/>
          </p:nvPr>
        </p:nvSpPr>
        <p:spPr>
          <a:xfrm>
            <a:off x="417399" y="643467"/>
            <a:ext cx="8408193" cy="744836"/>
          </a:xfrm>
        </p:spPr>
        <p:txBody>
          <a:bodyPr vert="horz" lIns="91440" tIns="45720" rIns="91440" bIns="45720" rtlCol="0" anchor="ctr">
            <a:normAutofit fontScale="90000"/>
          </a:bodyPr>
          <a:lstStyle/>
          <a:p>
            <a:pPr>
              <a:lnSpc>
                <a:spcPct val="90000"/>
              </a:lnSpc>
            </a:pPr>
            <a:r>
              <a:rPr lang="en-US" sz="2400" kern="1200" dirty="0">
                <a:solidFill>
                  <a:schemeClr val="bg1"/>
                </a:solidFill>
                <a:latin typeface="+mj-lt"/>
                <a:ea typeface="+mj-ea"/>
                <a:cs typeface="+mj-cs"/>
              </a:rPr>
              <a:t>Existing Clean </a:t>
            </a:r>
            <a:r>
              <a:rPr lang="en-US" sz="2400" dirty="0">
                <a:solidFill>
                  <a:schemeClr val="bg1"/>
                </a:solidFill>
              </a:rPr>
              <a:t>Construction</a:t>
            </a:r>
            <a:r>
              <a:rPr lang="en-US" sz="2400" kern="1200" dirty="0">
                <a:solidFill>
                  <a:schemeClr val="bg1"/>
                </a:solidFill>
                <a:latin typeface="+mj-lt"/>
                <a:ea typeface="+mj-ea"/>
                <a:cs typeface="+mj-cs"/>
              </a:rPr>
              <a:t> Contracting Policies </a:t>
            </a:r>
            <a:r>
              <a:rPr lang="en-US" sz="2400" b="0" kern="1200" dirty="0">
                <a:solidFill>
                  <a:schemeClr val="bg1"/>
                </a:solidFill>
                <a:latin typeface="+mj-lt"/>
                <a:ea typeface="+mj-ea"/>
                <a:cs typeface="+mj-cs"/>
              </a:rPr>
              <a:t>(Partial List)</a:t>
            </a:r>
            <a:endParaRPr lang="en-US" altLang="en-US" sz="2400" b="0" kern="1200" dirty="0">
              <a:solidFill>
                <a:schemeClr val="bg1"/>
              </a:solidFill>
              <a:latin typeface="+mj-lt"/>
              <a:ea typeface="+mj-ea"/>
              <a:cs typeface="+mj-cs"/>
            </a:endParaRPr>
          </a:p>
        </p:txBody>
      </p:sp>
      <p:pic>
        <p:nvPicPr>
          <p:cNvPr id="16" name="Picture 15">
            <a:extLst>
              <a:ext uri="{FF2B5EF4-FFF2-40B4-BE49-F238E27FC236}">
                <a16:creationId xmlns:a16="http://schemas.microsoft.com/office/drawing/2014/main" id="{80D956EB-DDB9-41DA-9CFF-3CA87D06BE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37" y="1447673"/>
            <a:ext cx="7858125" cy="4662294"/>
          </a:xfrm>
          <a:prstGeom prst="rect">
            <a:avLst/>
          </a:prstGeom>
        </p:spPr>
      </p:pic>
      <p:sp>
        <p:nvSpPr>
          <p:cNvPr id="17" name="Flowchart: Connector 16">
            <a:extLst>
              <a:ext uri="{FF2B5EF4-FFF2-40B4-BE49-F238E27FC236}">
                <a16:creationId xmlns:a16="http://schemas.microsoft.com/office/drawing/2014/main" id="{5F144845-C4CA-45B5-B81A-0374678D374D}"/>
              </a:ext>
            </a:extLst>
          </p:cNvPr>
          <p:cNvSpPr/>
          <p:nvPr/>
        </p:nvSpPr>
        <p:spPr>
          <a:xfrm>
            <a:off x="7639050" y="2838450"/>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Connector 30">
            <a:extLst>
              <a:ext uri="{FF2B5EF4-FFF2-40B4-BE49-F238E27FC236}">
                <a16:creationId xmlns:a16="http://schemas.microsoft.com/office/drawing/2014/main" id="{ED23D655-AEC0-45B3-8A8A-CAADB1A8BE40}"/>
              </a:ext>
            </a:extLst>
          </p:cNvPr>
          <p:cNvSpPr/>
          <p:nvPr/>
        </p:nvSpPr>
        <p:spPr>
          <a:xfrm>
            <a:off x="7547610" y="2655570"/>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lowchart: Connector 31">
            <a:extLst>
              <a:ext uri="{FF2B5EF4-FFF2-40B4-BE49-F238E27FC236}">
                <a16:creationId xmlns:a16="http://schemas.microsoft.com/office/drawing/2014/main" id="{D475B88C-29EB-45D6-AE3A-167AEAA2F63F}"/>
              </a:ext>
            </a:extLst>
          </p:cNvPr>
          <p:cNvSpPr/>
          <p:nvPr/>
        </p:nvSpPr>
        <p:spPr>
          <a:xfrm>
            <a:off x="7410450" y="2975610"/>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lowchart: Connector 32">
            <a:extLst>
              <a:ext uri="{FF2B5EF4-FFF2-40B4-BE49-F238E27FC236}">
                <a16:creationId xmlns:a16="http://schemas.microsoft.com/office/drawing/2014/main" id="{89D4517D-315F-4C8C-9DE8-F3F73ABAB276}"/>
              </a:ext>
            </a:extLst>
          </p:cNvPr>
          <p:cNvSpPr/>
          <p:nvPr/>
        </p:nvSpPr>
        <p:spPr>
          <a:xfrm>
            <a:off x="7254240" y="2838450"/>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lowchart: Connector 34">
            <a:extLst>
              <a:ext uri="{FF2B5EF4-FFF2-40B4-BE49-F238E27FC236}">
                <a16:creationId xmlns:a16="http://schemas.microsoft.com/office/drawing/2014/main" id="{56E2DF2A-9D69-4E81-A94A-0DBD5EC76CB5}"/>
              </a:ext>
            </a:extLst>
          </p:cNvPr>
          <p:cNvSpPr/>
          <p:nvPr/>
        </p:nvSpPr>
        <p:spPr>
          <a:xfrm>
            <a:off x="7271383" y="3217860"/>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lowchart: Connector 35">
            <a:extLst>
              <a:ext uri="{FF2B5EF4-FFF2-40B4-BE49-F238E27FC236}">
                <a16:creationId xmlns:a16="http://schemas.microsoft.com/office/drawing/2014/main" id="{1B7EF006-D979-47A0-A345-7CC63378F314}"/>
              </a:ext>
            </a:extLst>
          </p:cNvPr>
          <p:cNvSpPr/>
          <p:nvPr/>
        </p:nvSpPr>
        <p:spPr>
          <a:xfrm>
            <a:off x="6629400" y="3204210"/>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lowchart: Connector 36">
            <a:extLst>
              <a:ext uri="{FF2B5EF4-FFF2-40B4-BE49-F238E27FC236}">
                <a16:creationId xmlns:a16="http://schemas.microsoft.com/office/drawing/2014/main" id="{C33FFADE-3F0E-4A7D-8D8F-1CF12B0F7291}"/>
              </a:ext>
            </a:extLst>
          </p:cNvPr>
          <p:cNvSpPr/>
          <p:nvPr/>
        </p:nvSpPr>
        <p:spPr>
          <a:xfrm>
            <a:off x="6943725" y="3489960"/>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lowchart: Connector 37">
            <a:extLst>
              <a:ext uri="{FF2B5EF4-FFF2-40B4-BE49-F238E27FC236}">
                <a16:creationId xmlns:a16="http://schemas.microsoft.com/office/drawing/2014/main" id="{27A8F251-3456-4A39-8848-B6CF4C346377}"/>
              </a:ext>
            </a:extLst>
          </p:cNvPr>
          <p:cNvSpPr/>
          <p:nvPr/>
        </p:nvSpPr>
        <p:spPr>
          <a:xfrm>
            <a:off x="5575937" y="3171345"/>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lowchart: Connector 38">
            <a:extLst>
              <a:ext uri="{FF2B5EF4-FFF2-40B4-BE49-F238E27FC236}">
                <a16:creationId xmlns:a16="http://schemas.microsoft.com/office/drawing/2014/main" id="{FDFFD1B0-7F2B-43C6-B9BD-0E8A08ACE8BA}"/>
              </a:ext>
            </a:extLst>
          </p:cNvPr>
          <p:cNvSpPr/>
          <p:nvPr/>
        </p:nvSpPr>
        <p:spPr>
          <a:xfrm>
            <a:off x="5396866" y="3488685"/>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lowchart: Connector 39">
            <a:extLst>
              <a:ext uri="{FF2B5EF4-FFF2-40B4-BE49-F238E27FC236}">
                <a16:creationId xmlns:a16="http://schemas.microsoft.com/office/drawing/2014/main" id="{9E8B9C28-77AD-4431-AB5A-0B7E16BABA8C}"/>
              </a:ext>
            </a:extLst>
          </p:cNvPr>
          <p:cNvSpPr/>
          <p:nvPr/>
        </p:nvSpPr>
        <p:spPr>
          <a:xfrm>
            <a:off x="1129666" y="3397245"/>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lowchart: Connector 40">
            <a:extLst>
              <a:ext uri="{FF2B5EF4-FFF2-40B4-BE49-F238E27FC236}">
                <a16:creationId xmlns:a16="http://schemas.microsoft.com/office/drawing/2014/main" id="{4FE02D58-7BEE-47DA-917C-A8AD906B329C}"/>
              </a:ext>
            </a:extLst>
          </p:cNvPr>
          <p:cNvSpPr/>
          <p:nvPr/>
        </p:nvSpPr>
        <p:spPr>
          <a:xfrm>
            <a:off x="1558291" y="4130670"/>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lowchart: Connector 41">
            <a:extLst>
              <a:ext uri="{FF2B5EF4-FFF2-40B4-BE49-F238E27FC236}">
                <a16:creationId xmlns:a16="http://schemas.microsoft.com/office/drawing/2014/main" id="{C3D12EBD-37BF-4976-A01D-DA00319ACFA9}"/>
              </a:ext>
            </a:extLst>
          </p:cNvPr>
          <p:cNvSpPr/>
          <p:nvPr/>
        </p:nvSpPr>
        <p:spPr>
          <a:xfrm>
            <a:off x="5442587" y="3139594"/>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lowchart: Connector 42">
            <a:extLst>
              <a:ext uri="{FF2B5EF4-FFF2-40B4-BE49-F238E27FC236}">
                <a16:creationId xmlns:a16="http://schemas.microsoft.com/office/drawing/2014/main" id="{551C8B32-9C69-4850-8E36-A35678568370}"/>
              </a:ext>
            </a:extLst>
          </p:cNvPr>
          <p:cNvSpPr/>
          <p:nvPr/>
        </p:nvSpPr>
        <p:spPr>
          <a:xfrm>
            <a:off x="7254240" y="3033075"/>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lowchart: Connector 43">
            <a:extLst>
              <a:ext uri="{FF2B5EF4-FFF2-40B4-BE49-F238E27FC236}">
                <a16:creationId xmlns:a16="http://schemas.microsoft.com/office/drawing/2014/main" id="{4AC6E93F-CB04-4004-BC0A-55C12E42781A}"/>
              </a:ext>
            </a:extLst>
          </p:cNvPr>
          <p:cNvSpPr/>
          <p:nvPr/>
        </p:nvSpPr>
        <p:spPr>
          <a:xfrm>
            <a:off x="5574986" y="2996160"/>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60984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0" y="215678"/>
            <a:ext cx="8826600" cy="602700"/>
          </a:xfrm>
          <a:prstGeom prst="rect">
            <a:avLst/>
          </a:prstGeom>
        </p:spPr>
        <p:txBody>
          <a:bodyPr vert="horz" wrap="square" lIns="91425" tIns="91425" rIns="91425" bIns="91425" numCol="1" anchor="ctr" anchorCtr="0" compatLnSpc="1">
            <a:prstTxWarp prst="textNoShape">
              <a:avLst/>
            </a:prstTxWarp>
            <a:noAutofit/>
          </a:bodyPr>
          <a:lstStyle/>
          <a:p>
            <a:pPr>
              <a:spcBef>
                <a:spcPts val="0"/>
              </a:spcBef>
            </a:pPr>
            <a:r>
              <a:rPr lang="en-US" dirty="0"/>
              <a:t>Regional Contracting Goal</a:t>
            </a:r>
            <a:endParaRPr lang="en" dirty="0"/>
          </a:p>
        </p:txBody>
      </p:sp>
      <p:sp>
        <p:nvSpPr>
          <p:cNvPr id="215" name="Shape 215"/>
          <p:cNvSpPr txBox="1"/>
          <p:nvPr/>
        </p:nvSpPr>
        <p:spPr>
          <a:xfrm>
            <a:off x="125247" y="941041"/>
            <a:ext cx="8826600" cy="5221634"/>
          </a:xfrm>
          <a:prstGeom prst="rect">
            <a:avLst/>
          </a:prstGeom>
          <a:noFill/>
          <a:ln>
            <a:noFill/>
          </a:ln>
        </p:spPr>
        <p:txBody>
          <a:bodyPr wrap="square" lIns="91425" tIns="91425" rIns="91425" bIns="91425" anchor="t" anchorCtr="0">
            <a:noAutofit/>
          </a:bodyPr>
          <a:lstStyle/>
          <a:p>
            <a:pPr marL="596900" indent="-457200">
              <a:spcBef>
                <a:spcPts val="0"/>
              </a:spcBef>
              <a:spcAft>
                <a:spcPts val="1000"/>
              </a:spcAft>
              <a:buSzPct val="100000"/>
              <a:buFont typeface="+mj-lt"/>
              <a:buAutoNum type="arabicPeriod"/>
            </a:pPr>
            <a:r>
              <a:rPr lang="en-US" sz="2400" b="1" dirty="0">
                <a:latin typeface="+mj-lt"/>
                <a:ea typeface="Roboto"/>
                <a:cs typeface="Roboto"/>
                <a:sym typeface="Roboto"/>
              </a:rPr>
              <a:t>Cleanest available equipment</a:t>
            </a:r>
          </a:p>
          <a:p>
            <a:pPr marL="914400" lvl="1" indent="-317500">
              <a:spcBef>
                <a:spcPts val="0"/>
              </a:spcBef>
              <a:spcAft>
                <a:spcPts val="1000"/>
              </a:spcAft>
              <a:buSzPts val="1400"/>
              <a:buChar char="●"/>
            </a:pPr>
            <a:r>
              <a:rPr lang="en-US" sz="2400" dirty="0">
                <a:latin typeface="+mj-lt"/>
                <a:ea typeface="Roboto"/>
                <a:cs typeface="Roboto"/>
                <a:sym typeface="Roboto"/>
              </a:rPr>
              <a:t>Non-road - </a:t>
            </a:r>
            <a:r>
              <a:rPr lang="en-US" sz="2400" dirty="0">
                <a:latin typeface="+mj-lt"/>
                <a:sym typeface="Roboto"/>
              </a:rPr>
              <a:t>EPA Tier 4 standards (including Tier 4i)</a:t>
            </a:r>
          </a:p>
          <a:p>
            <a:pPr marL="914400" lvl="1" indent="-317500">
              <a:spcBef>
                <a:spcPts val="0"/>
              </a:spcBef>
              <a:spcAft>
                <a:spcPts val="1000"/>
              </a:spcAft>
              <a:buSzPts val="1400"/>
              <a:buChar char="●"/>
            </a:pPr>
            <a:r>
              <a:rPr lang="en-US" sz="2400" dirty="0">
                <a:latin typeface="+mj-lt"/>
                <a:sym typeface="Roboto"/>
              </a:rPr>
              <a:t>On-road -  2007 model or newer dump trucks and cement mixes</a:t>
            </a:r>
          </a:p>
          <a:p>
            <a:pPr marL="596900" lvl="1" algn="ctr">
              <a:spcBef>
                <a:spcPts val="0"/>
              </a:spcBef>
              <a:spcAft>
                <a:spcPts val="1000"/>
              </a:spcAft>
              <a:buSzPts val="1400"/>
            </a:pPr>
            <a:r>
              <a:rPr lang="en-US" sz="2400" b="1" i="1" dirty="0">
                <a:solidFill>
                  <a:srgbClr val="00B0F0"/>
                </a:solidFill>
                <a:latin typeface="+mj-lt"/>
                <a:ea typeface="Roboto"/>
                <a:cs typeface="Roboto"/>
                <a:sym typeface="Roboto"/>
              </a:rPr>
              <a:t>OR</a:t>
            </a:r>
          </a:p>
          <a:p>
            <a:pPr marL="596900" indent="-457200">
              <a:spcBef>
                <a:spcPts val="0"/>
              </a:spcBef>
              <a:spcAft>
                <a:spcPts val="1000"/>
              </a:spcAft>
              <a:buSzPct val="100000"/>
              <a:buFont typeface="+mj-lt"/>
              <a:buAutoNum type="arabicPeriod"/>
            </a:pPr>
            <a:r>
              <a:rPr lang="en-US" sz="2400" b="1" dirty="0">
                <a:latin typeface="+mj-lt"/>
                <a:ea typeface="Roboto"/>
                <a:cs typeface="Roboto"/>
                <a:sym typeface="Roboto"/>
              </a:rPr>
              <a:t>EPA or CARB certified Best Available Control Technology (BACT) if available:</a:t>
            </a:r>
          </a:p>
          <a:p>
            <a:pPr marL="914400" lvl="1" indent="-317500">
              <a:spcBef>
                <a:spcPts val="0"/>
              </a:spcBef>
              <a:spcAft>
                <a:spcPts val="1000"/>
              </a:spcAft>
              <a:buSzPts val="1400"/>
              <a:buChar char="●"/>
            </a:pPr>
            <a:r>
              <a:rPr lang="en-US" sz="2400" dirty="0">
                <a:latin typeface="+mj-lt"/>
                <a:ea typeface="Roboto"/>
                <a:cs typeface="Roboto"/>
                <a:sym typeface="Roboto"/>
              </a:rPr>
              <a:t>Diesel Particulate Filter (DPF), or</a:t>
            </a:r>
          </a:p>
          <a:p>
            <a:pPr marL="914400" lvl="1" indent="-317500">
              <a:spcBef>
                <a:spcPts val="0"/>
              </a:spcBef>
              <a:spcAft>
                <a:spcPts val="1000"/>
              </a:spcAft>
              <a:buSzPts val="1400"/>
              <a:buChar char="●"/>
            </a:pPr>
            <a:r>
              <a:rPr lang="en-US" sz="2400" dirty="0">
                <a:latin typeface="+mj-lt"/>
                <a:ea typeface="Roboto"/>
                <a:cs typeface="Roboto"/>
                <a:sym typeface="Roboto"/>
              </a:rPr>
              <a:t>Diesel Oxidation Catalyst (DOC) when adequately demonstrated a DPF is not adequate.</a:t>
            </a:r>
          </a:p>
          <a:p>
            <a:pPr marL="596900" lvl="1" algn="ctr">
              <a:spcBef>
                <a:spcPts val="0"/>
              </a:spcBef>
              <a:spcAft>
                <a:spcPts val="1000"/>
              </a:spcAft>
              <a:buSzPts val="1400"/>
            </a:pPr>
            <a:r>
              <a:rPr lang="en-US" sz="2400" b="1" i="1" dirty="0">
                <a:solidFill>
                  <a:srgbClr val="00B0F0"/>
                </a:solidFill>
                <a:latin typeface="+mj-lt"/>
                <a:ea typeface="Roboto"/>
                <a:cs typeface="Roboto"/>
                <a:sym typeface="Roboto"/>
              </a:rPr>
              <a:t>OR</a:t>
            </a:r>
          </a:p>
          <a:p>
            <a:pPr marL="596900" indent="-457200">
              <a:spcBef>
                <a:spcPts val="0"/>
              </a:spcBef>
              <a:spcAft>
                <a:spcPts val="1000"/>
              </a:spcAft>
              <a:buSzPct val="100000"/>
              <a:buFont typeface="+mj-lt"/>
              <a:buAutoNum type="arabicPeriod"/>
            </a:pPr>
            <a:r>
              <a:rPr lang="en-US" sz="2400" b="1" dirty="0">
                <a:latin typeface="+mj-lt"/>
                <a:ea typeface="Roboto"/>
                <a:cs typeface="Roboto"/>
                <a:sym typeface="Roboto"/>
              </a:rPr>
              <a:t>Alternative fuel vehicles or equipment</a:t>
            </a:r>
          </a:p>
          <a:p>
            <a:pPr marL="596900" lvl="1">
              <a:spcBef>
                <a:spcPts val="0"/>
              </a:spcBef>
              <a:spcAft>
                <a:spcPts val="1000"/>
              </a:spcAft>
              <a:buSzPts val="1400"/>
            </a:pPr>
            <a:endParaRPr lang="en-US" sz="2100" dirty="0">
              <a:latin typeface="+mj-lt"/>
              <a:sym typeface="Roboto"/>
            </a:endParaRPr>
          </a:p>
          <a:p>
            <a:pPr marL="914400" lvl="1" indent="-317500">
              <a:spcBef>
                <a:spcPts val="0"/>
              </a:spcBef>
              <a:spcAft>
                <a:spcPts val="1000"/>
              </a:spcAft>
              <a:buSzPts val="1400"/>
              <a:buChar char="●"/>
            </a:pPr>
            <a:endParaRPr lang="en" sz="2100" dirty="0">
              <a:latin typeface="+mj-lt"/>
            </a:endParaRPr>
          </a:p>
        </p:txBody>
      </p:sp>
      <p:sp>
        <p:nvSpPr>
          <p:cNvPr id="5" name="Slide Number Placeholder 3">
            <a:extLst>
              <a:ext uri="{FF2B5EF4-FFF2-40B4-BE49-F238E27FC236}">
                <a16:creationId xmlns:a16="http://schemas.microsoft.com/office/drawing/2014/main" id="{A0EFB56B-B5D3-4339-8D68-EFAACE41FD95}"/>
              </a:ext>
            </a:extLst>
          </p:cNvPr>
          <p:cNvSpPr>
            <a:spLocks noGrp="1"/>
          </p:cNvSpPr>
          <p:nvPr>
            <p:ph type="sldNum" sz="quarter" idx="10"/>
          </p:nvPr>
        </p:nvSpPr>
        <p:spPr>
          <a:xfrm>
            <a:off x="3810000" y="6477000"/>
            <a:ext cx="5334000" cy="381000"/>
          </a:xfrm>
        </p:spPr>
        <p:txBody>
          <a:bodyPr/>
          <a:lstStyle/>
          <a:p>
            <a:r>
              <a:rPr lang="en-US" altLang="en-US" dirty="0"/>
              <a:t>Clean Diesel Contracting: A Regional Solution | </a:t>
            </a:r>
            <a:fld id="{0FBDDAF2-0010-43E5-AC14-97A552378977}" type="slidenum">
              <a:rPr lang="en-US" altLang="en-US"/>
              <a:pPr/>
              <a:t>9</a:t>
            </a:fld>
            <a:endParaRPr lang="en-US" altLang="en-US" dirty="0"/>
          </a:p>
        </p:txBody>
      </p:sp>
    </p:spTree>
    <p:extLst>
      <p:ext uri="{BB962C8B-B14F-4D97-AF65-F5344CB8AC3E}">
        <p14:creationId xmlns:p14="http://schemas.microsoft.com/office/powerpoint/2010/main" val="4072711721"/>
      </p:ext>
    </p:extLst>
  </p:cSld>
  <p:clrMapOvr>
    <a:masterClrMapping/>
  </p:clrMapOvr>
</p:sld>
</file>

<file path=ppt/theme/theme1.xml><?xml version="1.0" encoding="utf-8"?>
<a:theme xmlns:a="http://schemas.openxmlformats.org/drawingml/2006/main" name="general master">
  <a:themeElements>
    <a:clrScheme name="">
      <a:dk1>
        <a:srgbClr val="000000"/>
      </a:dk1>
      <a:lt1>
        <a:srgbClr val="FFFFFF"/>
      </a:lt1>
      <a:dk2>
        <a:srgbClr val="000000"/>
      </a:dk2>
      <a:lt2>
        <a:srgbClr val="808080"/>
      </a:lt2>
      <a:accent1>
        <a:srgbClr val="B2BFCE"/>
      </a:accent1>
      <a:accent2>
        <a:srgbClr val="33557D"/>
      </a:accent2>
      <a:accent3>
        <a:srgbClr val="FFFFFF"/>
      </a:accent3>
      <a:accent4>
        <a:srgbClr val="000000"/>
      </a:accent4>
      <a:accent5>
        <a:srgbClr val="D5DCE3"/>
      </a:accent5>
      <a:accent6>
        <a:srgbClr val="2D4C71"/>
      </a:accent6>
      <a:hlink>
        <a:srgbClr val="69AA61"/>
      </a:hlink>
      <a:folHlink>
        <a:srgbClr val="C6DFC3"/>
      </a:folHlink>
    </a:clrScheme>
    <a:fontScheme name="general maste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eneral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neral master 13">
        <a:dk1>
          <a:srgbClr val="000000"/>
        </a:dk1>
        <a:lt1>
          <a:srgbClr val="FFFFFF"/>
        </a:lt1>
        <a:dk2>
          <a:srgbClr val="000000"/>
        </a:dk2>
        <a:lt2>
          <a:srgbClr val="808080"/>
        </a:lt2>
        <a:accent1>
          <a:srgbClr val="B7BDC7"/>
        </a:accent1>
        <a:accent2>
          <a:srgbClr val="707B8F"/>
        </a:accent2>
        <a:accent3>
          <a:srgbClr val="FFFFFF"/>
        </a:accent3>
        <a:accent4>
          <a:srgbClr val="000000"/>
        </a:accent4>
        <a:accent5>
          <a:srgbClr val="D8DBE0"/>
        </a:accent5>
        <a:accent6>
          <a:srgbClr val="656F81"/>
        </a:accent6>
        <a:hlink>
          <a:srgbClr val="65AD63"/>
        </a:hlink>
        <a:folHlink>
          <a:srgbClr val="B2D6B1"/>
        </a:folHlink>
      </a:clrScheme>
      <a:clrMap bg1="lt1" tx1="dk1" bg2="lt2" tx2="dk2" accent1="accent1" accent2="accent2" accent3="accent3" accent4="accent4" accent5="accent5" accent6="accent6" hlink="hlink" folHlink="folHlink"/>
    </a:extraClrScheme>
    <a:extraClrScheme>
      <a:clrScheme name="general master 14">
        <a:dk1>
          <a:srgbClr val="3E3E5C"/>
        </a:dk1>
        <a:lt1>
          <a:srgbClr val="FFFFFF"/>
        </a:lt1>
        <a:dk2>
          <a:srgbClr val="4C5A73"/>
        </a:dk2>
        <a:lt2>
          <a:srgbClr val="FFFFFF"/>
        </a:lt2>
        <a:accent1>
          <a:srgbClr val="60597B"/>
        </a:accent1>
        <a:accent2>
          <a:srgbClr val="6666FF"/>
        </a:accent2>
        <a:accent3>
          <a:srgbClr val="B2B5BC"/>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master 15">
        <a:dk1>
          <a:srgbClr val="3E3E5C"/>
        </a:dk1>
        <a:lt1>
          <a:srgbClr val="FFFFFF"/>
        </a:lt1>
        <a:dk2>
          <a:srgbClr val="4C5A73"/>
        </a:dk2>
        <a:lt2>
          <a:srgbClr val="FFFFFF"/>
        </a:lt2>
        <a:accent1>
          <a:srgbClr val="A83422"/>
        </a:accent1>
        <a:accent2>
          <a:srgbClr val="5F3200"/>
        </a:accent2>
        <a:accent3>
          <a:srgbClr val="B2B5BC"/>
        </a:accent3>
        <a:accent4>
          <a:srgbClr val="DADADA"/>
        </a:accent4>
        <a:accent5>
          <a:srgbClr val="D1AEAB"/>
        </a:accent5>
        <a:accent6>
          <a:srgbClr val="552C00"/>
        </a:accent6>
        <a:hlink>
          <a:srgbClr val="CA7618"/>
        </a:hlink>
        <a:folHlink>
          <a:srgbClr val="FFFF99"/>
        </a:folHlink>
      </a:clrScheme>
      <a:clrMap bg1="dk2" tx1="lt1" bg2="dk1" tx2="lt2" accent1="accent1" accent2="accent2" accent3="accent3" accent4="accent4" accent5="accent5" accent6="accent6" hlink="hlink" folHlink="folHlink"/>
    </a:extraClrScheme>
    <a:extraClrScheme>
      <a:clrScheme name="general master 16">
        <a:dk1>
          <a:srgbClr val="3E3E5C"/>
        </a:dk1>
        <a:lt1>
          <a:srgbClr val="FFFFFF"/>
        </a:lt1>
        <a:dk2>
          <a:srgbClr val="4C5A73"/>
        </a:dk2>
        <a:lt2>
          <a:srgbClr val="FFFFFF"/>
        </a:lt2>
        <a:accent1>
          <a:srgbClr val="A83422"/>
        </a:accent1>
        <a:accent2>
          <a:srgbClr val="5F3200"/>
        </a:accent2>
        <a:accent3>
          <a:srgbClr val="B2B5BC"/>
        </a:accent3>
        <a:accent4>
          <a:srgbClr val="DADADA"/>
        </a:accent4>
        <a:accent5>
          <a:srgbClr val="D1AEAB"/>
        </a:accent5>
        <a:accent6>
          <a:srgbClr val="552C00"/>
        </a:accent6>
        <a:hlink>
          <a:srgbClr val="CA7618"/>
        </a:hlink>
        <a:folHlink>
          <a:srgbClr val="4D4D4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color-photo partner master">
  <a:themeElements>
    <a:clrScheme name="">
      <a:dk1>
        <a:srgbClr val="3E3E5C"/>
      </a:dk1>
      <a:lt1>
        <a:srgbClr val="FFFFFF"/>
      </a:lt1>
      <a:dk2>
        <a:srgbClr val="002B5C"/>
      </a:dk2>
      <a:lt2>
        <a:srgbClr val="FFFFFF"/>
      </a:lt2>
      <a:accent1>
        <a:srgbClr val="B2BFCE"/>
      </a:accent1>
      <a:accent2>
        <a:srgbClr val="33557D"/>
      </a:accent2>
      <a:accent3>
        <a:srgbClr val="AAACB5"/>
      </a:accent3>
      <a:accent4>
        <a:srgbClr val="DADADA"/>
      </a:accent4>
      <a:accent5>
        <a:srgbClr val="D5DCE3"/>
      </a:accent5>
      <a:accent6>
        <a:srgbClr val="2D4C71"/>
      </a:accent6>
      <a:hlink>
        <a:srgbClr val="69AA61"/>
      </a:hlink>
      <a:folHlink>
        <a:srgbClr val="C6DFC3"/>
      </a:folHlink>
    </a:clrScheme>
    <a:fontScheme name="dark-color-photo partner master">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ark-color-photo partner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rk-color-photo partner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rk-color-photo partner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rk-color-photo partner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rk-color-photo partner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rk-color-photo partner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rk-color-photo partner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rk-color-photo partner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rk-color-photo partner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rk-color-photo partner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rk-color-photo partner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rk-color-photo partner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rk-color-photo partner master 13">
        <a:dk1>
          <a:srgbClr val="3E3E5C"/>
        </a:dk1>
        <a:lt1>
          <a:srgbClr val="FFFFFF"/>
        </a:lt1>
        <a:dk2>
          <a:srgbClr val="4C5A73"/>
        </a:dk2>
        <a:lt2>
          <a:srgbClr val="FFFFFF"/>
        </a:lt2>
        <a:accent1>
          <a:srgbClr val="60597B"/>
        </a:accent1>
        <a:accent2>
          <a:srgbClr val="6666FF"/>
        </a:accent2>
        <a:accent3>
          <a:srgbClr val="B2B5BC"/>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rk-color-photo partner master 14">
        <a:dk1>
          <a:srgbClr val="3E3E5C"/>
        </a:dk1>
        <a:lt1>
          <a:srgbClr val="FFFFFF"/>
        </a:lt1>
        <a:dk2>
          <a:srgbClr val="4C5A73"/>
        </a:dk2>
        <a:lt2>
          <a:srgbClr val="FFFFFF"/>
        </a:lt2>
        <a:accent1>
          <a:srgbClr val="A83422"/>
        </a:accent1>
        <a:accent2>
          <a:srgbClr val="5F3200"/>
        </a:accent2>
        <a:accent3>
          <a:srgbClr val="B2B5BC"/>
        </a:accent3>
        <a:accent4>
          <a:srgbClr val="DADADA"/>
        </a:accent4>
        <a:accent5>
          <a:srgbClr val="D1AEAB"/>
        </a:accent5>
        <a:accent6>
          <a:srgbClr val="552C00"/>
        </a:accent6>
        <a:hlink>
          <a:srgbClr val="CA7618"/>
        </a:hlink>
        <a:folHlink>
          <a:srgbClr val="FFFF99"/>
        </a:folHlink>
      </a:clrScheme>
      <a:clrMap bg1="dk2" tx1="lt1" bg2="dk1" tx2="lt2" accent1="accent1" accent2="accent2" accent3="accent3" accent4="accent4" accent5="accent5" accent6="accent6" hlink="hlink" folHlink="folHlink"/>
    </a:extraClrScheme>
    <a:extraClrScheme>
      <a:clrScheme name="dark-color-photo partner master 15">
        <a:dk1>
          <a:srgbClr val="3E3E5C"/>
        </a:dk1>
        <a:lt1>
          <a:srgbClr val="FFFFFF"/>
        </a:lt1>
        <a:dk2>
          <a:srgbClr val="4C5A73"/>
        </a:dk2>
        <a:lt2>
          <a:srgbClr val="FFFFFF"/>
        </a:lt2>
        <a:accent1>
          <a:srgbClr val="A83422"/>
        </a:accent1>
        <a:accent2>
          <a:srgbClr val="5F3200"/>
        </a:accent2>
        <a:accent3>
          <a:srgbClr val="B2B5BC"/>
        </a:accent3>
        <a:accent4>
          <a:srgbClr val="DADADA"/>
        </a:accent4>
        <a:accent5>
          <a:srgbClr val="D1AEAB"/>
        </a:accent5>
        <a:accent6>
          <a:srgbClr val="552C00"/>
        </a:accent6>
        <a:hlink>
          <a:srgbClr val="CA7618"/>
        </a:hlink>
        <a:folHlink>
          <a:srgbClr val="4D4D4F"/>
        </a:folHlink>
      </a:clrScheme>
      <a:clrMap bg1="dk2" tx1="lt1" bg2="dk1" tx2="lt2" accent1="accent1" accent2="accent2" accent3="accent3" accent4="accent4" accent5="accent5" accent6="accent6" hlink="hlink" folHlink="folHlink"/>
    </a:extraClrScheme>
    <a:extraClrScheme>
      <a:clrScheme name="dark-color-photo partner master 16">
        <a:dk1>
          <a:srgbClr val="000000"/>
        </a:dk1>
        <a:lt1>
          <a:srgbClr val="FFFFFF"/>
        </a:lt1>
        <a:dk2>
          <a:srgbClr val="000000"/>
        </a:dk2>
        <a:lt2>
          <a:srgbClr val="808080"/>
        </a:lt2>
        <a:accent1>
          <a:srgbClr val="B2BFCE"/>
        </a:accent1>
        <a:accent2>
          <a:srgbClr val="33557D"/>
        </a:accent2>
        <a:accent3>
          <a:srgbClr val="FFFFFF"/>
        </a:accent3>
        <a:accent4>
          <a:srgbClr val="000000"/>
        </a:accent4>
        <a:accent5>
          <a:srgbClr val="D5DCE3"/>
        </a:accent5>
        <a:accent6>
          <a:srgbClr val="2D4C71"/>
        </a:accent6>
        <a:hlink>
          <a:srgbClr val="69AA61"/>
        </a:hlink>
        <a:folHlink>
          <a:srgbClr val="C6DFC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gray partner master">
  <a:themeElements>
    <a:clrScheme name="white-gray partner master 15">
      <a:dk1>
        <a:srgbClr val="000000"/>
      </a:dk1>
      <a:lt1>
        <a:srgbClr val="FFFFFF"/>
      </a:lt1>
      <a:dk2>
        <a:srgbClr val="000000"/>
      </a:dk2>
      <a:lt2>
        <a:srgbClr val="808080"/>
      </a:lt2>
      <a:accent1>
        <a:srgbClr val="B2BFCE"/>
      </a:accent1>
      <a:accent2>
        <a:srgbClr val="33557D"/>
      </a:accent2>
      <a:accent3>
        <a:srgbClr val="FFFFFF"/>
      </a:accent3>
      <a:accent4>
        <a:srgbClr val="000000"/>
      </a:accent4>
      <a:accent5>
        <a:srgbClr val="D5DCE3"/>
      </a:accent5>
      <a:accent6>
        <a:srgbClr val="2D4C71"/>
      </a:accent6>
      <a:hlink>
        <a:srgbClr val="69AA61"/>
      </a:hlink>
      <a:folHlink>
        <a:srgbClr val="C6DFC3"/>
      </a:folHlink>
    </a:clrScheme>
    <a:fontScheme name="white-gray partner master">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ite-gray partner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gray partner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gray partner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gray partner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gray partner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gray partner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gray partner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gray partner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gray partner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gray partner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gray partner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gray partner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gray partner master 13">
        <a:dk1>
          <a:srgbClr val="000000"/>
        </a:dk1>
        <a:lt1>
          <a:srgbClr val="FFFFFF"/>
        </a:lt1>
        <a:dk2>
          <a:srgbClr val="000000"/>
        </a:dk2>
        <a:lt2>
          <a:srgbClr val="808080"/>
        </a:lt2>
        <a:accent1>
          <a:srgbClr val="B7BDC7"/>
        </a:accent1>
        <a:accent2>
          <a:srgbClr val="707B8F"/>
        </a:accent2>
        <a:accent3>
          <a:srgbClr val="FFFFFF"/>
        </a:accent3>
        <a:accent4>
          <a:srgbClr val="000000"/>
        </a:accent4>
        <a:accent5>
          <a:srgbClr val="D8DBE0"/>
        </a:accent5>
        <a:accent6>
          <a:srgbClr val="656F81"/>
        </a:accent6>
        <a:hlink>
          <a:srgbClr val="65AD63"/>
        </a:hlink>
        <a:folHlink>
          <a:srgbClr val="B2D6B1"/>
        </a:folHlink>
      </a:clrScheme>
      <a:clrMap bg1="lt1" tx1="dk1" bg2="lt2" tx2="dk2" accent1="accent1" accent2="accent2" accent3="accent3" accent4="accent4" accent5="accent5" accent6="accent6" hlink="hlink" folHlink="folHlink"/>
    </a:extraClrScheme>
    <a:extraClrScheme>
      <a:clrScheme name="white-gray partner master 14">
        <a:dk1>
          <a:srgbClr val="3E3E5C"/>
        </a:dk1>
        <a:lt1>
          <a:srgbClr val="FFFFFF"/>
        </a:lt1>
        <a:dk2>
          <a:srgbClr val="4C5A73"/>
        </a:dk2>
        <a:lt2>
          <a:srgbClr val="FFFFFF"/>
        </a:lt2>
        <a:accent1>
          <a:srgbClr val="A83422"/>
        </a:accent1>
        <a:accent2>
          <a:srgbClr val="5F3200"/>
        </a:accent2>
        <a:accent3>
          <a:srgbClr val="B2B5BC"/>
        </a:accent3>
        <a:accent4>
          <a:srgbClr val="DADADA"/>
        </a:accent4>
        <a:accent5>
          <a:srgbClr val="D1AEAB"/>
        </a:accent5>
        <a:accent6>
          <a:srgbClr val="552C00"/>
        </a:accent6>
        <a:hlink>
          <a:srgbClr val="CA7618"/>
        </a:hlink>
        <a:folHlink>
          <a:srgbClr val="4D4D4F"/>
        </a:folHlink>
      </a:clrScheme>
      <a:clrMap bg1="dk2" tx1="lt1" bg2="dk1" tx2="lt2" accent1="accent1" accent2="accent2" accent3="accent3" accent4="accent4" accent5="accent5" accent6="accent6" hlink="hlink" folHlink="folHlink"/>
    </a:extraClrScheme>
    <a:extraClrScheme>
      <a:clrScheme name="white-gray partner master 15">
        <a:dk1>
          <a:srgbClr val="000000"/>
        </a:dk1>
        <a:lt1>
          <a:srgbClr val="FFFFFF"/>
        </a:lt1>
        <a:dk2>
          <a:srgbClr val="000000"/>
        </a:dk2>
        <a:lt2>
          <a:srgbClr val="808080"/>
        </a:lt2>
        <a:accent1>
          <a:srgbClr val="B2BFCE"/>
        </a:accent1>
        <a:accent2>
          <a:srgbClr val="33557D"/>
        </a:accent2>
        <a:accent3>
          <a:srgbClr val="FFFFFF"/>
        </a:accent3>
        <a:accent4>
          <a:srgbClr val="000000"/>
        </a:accent4>
        <a:accent5>
          <a:srgbClr val="D5DCE3"/>
        </a:accent5>
        <a:accent6>
          <a:srgbClr val="2D4C71"/>
        </a:accent6>
        <a:hlink>
          <a:srgbClr val="69AA61"/>
        </a:hlink>
        <a:folHlink>
          <a:srgbClr val="C6DFC3"/>
        </a:folHlink>
      </a:clrScheme>
      <a:clrMap bg1="lt1" tx1="dk1" bg2="lt2" tx2="dk2" accent1="accent1" accent2="accent2" accent3="accent3" accent4="accent4" accent5="accent5" accent6="accent6" hlink="hlink" folHlink="folHlink"/>
    </a:extraClrScheme>
    <a:extraClrScheme>
      <a:clrScheme name="white-gray partner master 16">
        <a:dk1>
          <a:srgbClr val="3E3E5C"/>
        </a:dk1>
        <a:lt1>
          <a:srgbClr val="FFFFFF"/>
        </a:lt1>
        <a:dk2>
          <a:srgbClr val="002B5C"/>
        </a:dk2>
        <a:lt2>
          <a:srgbClr val="FFFFFF"/>
        </a:lt2>
        <a:accent1>
          <a:srgbClr val="B2BFCE"/>
        </a:accent1>
        <a:accent2>
          <a:srgbClr val="33557D"/>
        </a:accent2>
        <a:accent3>
          <a:srgbClr val="AAACB5"/>
        </a:accent3>
        <a:accent4>
          <a:srgbClr val="DADADA"/>
        </a:accent4>
        <a:accent5>
          <a:srgbClr val="D5DCE3"/>
        </a:accent5>
        <a:accent6>
          <a:srgbClr val="2D4C71"/>
        </a:accent6>
        <a:hlink>
          <a:srgbClr val="CA7618"/>
        </a:hlink>
        <a:folHlink>
          <a:srgbClr val="C6DFC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ity-master">
  <a:themeElements>
    <a:clrScheme name="city-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ty-maste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ity-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ty-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ty-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ty-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ty-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ty-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ty-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ty-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ty-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ty-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ty-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ty-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ps-dark-title-master">
  <a:themeElements>
    <a:clrScheme name="bps-dark-titl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ps-dark-title-maste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ps-dark-titl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ps-dark-titl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ps-dark-titl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ps-dark-titl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ps-dark-titl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ps-dark-titl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ps-dark-titl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ps-dark-titl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ps-dark-titl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ps-dark-titl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ps-dark-titl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ps-dark-titl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3E3E5C"/>
    </a:dk1>
    <a:lt1>
      <a:srgbClr val="FFFFFF"/>
    </a:lt1>
    <a:dk2>
      <a:srgbClr val="002B5C"/>
    </a:dk2>
    <a:lt2>
      <a:srgbClr val="FFFFFF"/>
    </a:lt2>
    <a:accent1>
      <a:srgbClr val="B2BFCE"/>
    </a:accent1>
    <a:accent2>
      <a:srgbClr val="33557D"/>
    </a:accent2>
    <a:accent3>
      <a:srgbClr val="AAACB5"/>
    </a:accent3>
    <a:accent4>
      <a:srgbClr val="DADADA"/>
    </a:accent4>
    <a:accent5>
      <a:srgbClr val="D5DCE3"/>
    </a:accent5>
    <a:accent6>
      <a:srgbClr val="2D4C71"/>
    </a:accent6>
    <a:hlink>
      <a:srgbClr val="69AA61"/>
    </a:hlink>
    <a:folHlink>
      <a:srgbClr val="C6DFC3"/>
    </a:folHlink>
  </a:clrScheme>
</a:themeOverride>
</file>

<file path=ppt/theme/themeOverride2.xml><?xml version="1.0" encoding="utf-8"?>
<a:themeOverride xmlns:a="http://schemas.openxmlformats.org/drawingml/2006/main">
  <a:clrScheme name="">
    <a:dk1>
      <a:srgbClr val="808080"/>
    </a:dk1>
    <a:lt1>
      <a:srgbClr val="FFFFFF"/>
    </a:lt1>
    <a:dk2>
      <a:srgbClr val="002B5C"/>
    </a:dk2>
    <a:lt2>
      <a:srgbClr val="FFFFFF"/>
    </a:lt2>
    <a:accent1>
      <a:srgbClr val="B2BFCE"/>
    </a:accent1>
    <a:accent2>
      <a:srgbClr val="33557D"/>
    </a:accent2>
    <a:accent3>
      <a:srgbClr val="AAACB5"/>
    </a:accent3>
    <a:accent4>
      <a:srgbClr val="DADADA"/>
    </a:accent4>
    <a:accent5>
      <a:srgbClr val="D5DCE3"/>
    </a:accent5>
    <a:accent6>
      <a:srgbClr val="2D4C71"/>
    </a:accent6>
    <a:hlink>
      <a:srgbClr val="69AA61"/>
    </a:hlink>
    <a:folHlink>
      <a:srgbClr val="C6DFC3"/>
    </a:folHlink>
  </a:clrScheme>
</a:themeOverride>
</file>

<file path=ppt/theme/themeOverride3.xml><?xml version="1.0" encoding="utf-8"?>
<a:themeOverride xmlns:a="http://schemas.openxmlformats.org/drawingml/2006/main">
  <a:clrScheme name="">
    <a:dk1>
      <a:srgbClr val="3E3E5C"/>
    </a:dk1>
    <a:lt1>
      <a:srgbClr val="FFFFFF"/>
    </a:lt1>
    <a:dk2>
      <a:srgbClr val="002B5C"/>
    </a:dk2>
    <a:lt2>
      <a:srgbClr val="FFFFFF"/>
    </a:lt2>
    <a:accent1>
      <a:srgbClr val="B2BFCE"/>
    </a:accent1>
    <a:accent2>
      <a:srgbClr val="33557D"/>
    </a:accent2>
    <a:accent3>
      <a:srgbClr val="AAACB5"/>
    </a:accent3>
    <a:accent4>
      <a:srgbClr val="DADADA"/>
    </a:accent4>
    <a:accent5>
      <a:srgbClr val="D5DCE3"/>
    </a:accent5>
    <a:accent6>
      <a:srgbClr val="2D4C71"/>
    </a:accent6>
    <a:hlink>
      <a:srgbClr val="69AA61"/>
    </a:hlink>
    <a:folHlink>
      <a:srgbClr val="C6DFC3"/>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8D04FBDE33EB42BC98C1E83581C99B" ma:contentTypeVersion="0" ma:contentTypeDescription="Create a new document." ma:contentTypeScope="" ma:versionID="7300a4f45288158662f838848d9b418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FBA4A7-E1FA-4782-9B2D-A87AF8D77B8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29CCEF6-969E-4DE4-85D2-1FC5F50C16F0}">
  <ds:schemaRefs>
    <ds:schemaRef ds:uri="http://schemas.microsoft.com/sharepoint/v3/contenttype/forms"/>
  </ds:schemaRefs>
</ds:datastoreItem>
</file>

<file path=customXml/itemProps3.xml><?xml version="1.0" encoding="utf-8"?>
<ds:datastoreItem xmlns:ds="http://schemas.openxmlformats.org/officeDocument/2006/customXml" ds:itemID="{444E7FA9-6DBB-4FF4-AA32-4BEA6AE3F5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4172</TotalTime>
  <Words>1480</Words>
  <Application>Microsoft Office PowerPoint</Application>
  <PresentationFormat>On-screen Show (4:3)</PresentationFormat>
  <Paragraphs>175</Paragraphs>
  <Slides>14</Slides>
  <Notes>13</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14</vt:i4>
      </vt:variant>
    </vt:vector>
  </HeadingPairs>
  <TitlesOfParts>
    <vt:vector size="27" baseType="lpstr">
      <vt:lpstr>Arial</vt:lpstr>
      <vt:lpstr>Calibri</vt:lpstr>
      <vt:lpstr>Roboto</vt:lpstr>
      <vt:lpstr>Times New Roman</vt:lpstr>
      <vt:lpstr>Trebuchet MS</vt:lpstr>
      <vt:lpstr>Wingdings</vt:lpstr>
      <vt:lpstr>general master</vt:lpstr>
      <vt:lpstr>dark-color-photo partner master</vt:lpstr>
      <vt:lpstr>white-gray partner master</vt:lpstr>
      <vt:lpstr>city-master</vt:lpstr>
      <vt:lpstr>bps-dark-title-master</vt:lpstr>
      <vt:lpstr>Custom Design</vt:lpstr>
      <vt:lpstr>Material</vt:lpstr>
      <vt:lpstr>Clean Air Construction Standards Taking local action for health and cleaner air</vt:lpstr>
      <vt:lpstr>Background</vt:lpstr>
      <vt:lpstr>Regional Workgroup</vt:lpstr>
      <vt:lpstr>Why diesel exhaust?</vt:lpstr>
      <vt:lpstr>Regional Air Quality</vt:lpstr>
      <vt:lpstr>Why Focus on Construction Equipment?</vt:lpstr>
      <vt:lpstr>Development Process to Date</vt:lpstr>
      <vt:lpstr>Existing Clean Construction Contracting Policies (Partial List)</vt:lpstr>
      <vt:lpstr>Regional Contracting Goal</vt:lpstr>
      <vt:lpstr>Phased-in Approach</vt:lpstr>
      <vt:lpstr>Exemptions</vt:lpstr>
      <vt:lpstr>Options for Accommodating Certain Businesses (Such as Small Businesses, or Minority &amp; Women-Owned Firms)</vt:lpstr>
      <vt:lpstr>Next Steps</vt:lpstr>
      <vt:lpstr>PowerPoint Presentation</vt:lpstr>
    </vt:vector>
  </TitlesOfParts>
  <Company>City of Portland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City of Portland</dc:creator>
  <cp:lastModifiedBy>Diesner, Kyle</cp:lastModifiedBy>
  <cp:revision>150</cp:revision>
  <cp:lastPrinted>2017-12-27T18:32:26Z</cp:lastPrinted>
  <dcterms:created xsi:type="dcterms:W3CDTF">2010-12-27T19:53:31Z</dcterms:created>
  <dcterms:modified xsi:type="dcterms:W3CDTF">2018-09-18T18:24:24Z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0x010100298D04FBDE33EB42BC98C1E83581C99B</vt:lpwstr>
  </property>
</Properties>
</file>