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1" d="100"/>
          <a:sy n="81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5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1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657350" y="1878211"/>
            <a:ext cx="582930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/>
              <a:t>Technology Oversight Committee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000250" y="3737967"/>
            <a:ext cx="5143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Quarterly Report</a:t>
            </a:r>
          </a:p>
          <a:p>
            <a:r>
              <a:rPr lang="en-US" sz="1800" dirty="0"/>
              <a:t>April – June2018</a:t>
            </a:r>
          </a:p>
        </p:txBody>
      </p:sp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1074" y="1124659"/>
            <a:ext cx="78967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11 June 2018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D4BC6-DC13-4E5A-ACDD-8183EB4D502D}"/>
              </a:ext>
            </a:extLst>
          </p:cNvPr>
          <p:cNvSpPr txBox="1"/>
          <p:nvPr/>
        </p:nvSpPr>
        <p:spPr>
          <a:xfrm>
            <a:off x="403761" y="5783283"/>
            <a:ext cx="6483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TOC wants to see schedule and scope before rating</a:t>
            </a:r>
            <a:r>
              <a:rPr lang="en-US" sz="1400" dirty="0"/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331166-2509-475D-8438-F5AB84A62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56766"/>
              </p:ext>
            </p:extLst>
          </p:nvPr>
        </p:nvGraphicFramePr>
        <p:xfrm>
          <a:off x="213755" y="1864425"/>
          <a:ext cx="8775864" cy="353452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14757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34343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66899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235034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736270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712519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88769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736270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88767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06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1/15/2018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5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09/30/2018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6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8639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48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86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Clodius, Jen</dc:creator>
  <cp:lastModifiedBy>Clodius, Jen</cp:lastModifiedBy>
  <cp:revision>38</cp:revision>
  <dcterms:created xsi:type="dcterms:W3CDTF">2015-04-16T22:41:44Z</dcterms:created>
  <dcterms:modified xsi:type="dcterms:W3CDTF">2018-07-25T17:24:00Z</dcterms:modified>
</cp:coreProperties>
</file>