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02" y="13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ED09-7391-4BCD-B11F-A932466FCCF2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B0A28-39D7-4E28-9657-94514F628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if they have more than one conviction in a 10 year period, they must wait 10 years from the second most recent conviction</a:t>
            </a:r>
            <a:r>
              <a:rPr lang="en-US" sz="11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B0A28-39D7-4E28-9657-94514F6285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0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BA540-9850-4FAC-BB2C-DF879EF1F618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4ACC-A093-47C7-B458-88EE6AA1E550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5AFA-448A-4217-B34E-454C89E41976}" type="datetime1">
              <a:rPr lang="en-US" smtClean="0"/>
              <a:t>6/19/2018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998C-8FE1-44F0-BEE7-E29E09990410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5F44-48FB-4A8D-BB81-57E5EE4BF124}" type="datetime1">
              <a:rPr lang="en-US" smtClean="0"/>
              <a:t>6/19/2018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>
                <a:solidFill>
                  <a:srgbClr val="27829D"/>
                </a:solidFill>
              </a:rPr>
              <a:t>What is Expungement? | 6/20/18 | Portland Housing Bureau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D9C0-C41F-4827-A36C-0D51F8931D13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1477" y="4628409"/>
            <a:ext cx="3647440" cy="1622239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Juhi Aggarwal</a:t>
            </a: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lang="en-US" sz="2200" b="1" i="1" dirty="0">
                <a:solidFill>
                  <a:schemeClr val="bg1"/>
                </a:solidFill>
                <a:latin typeface="Arial"/>
                <a:cs typeface="Arial"/>
              </a:rPr>
              <a:t>Attorney, MPD </a:t>
            </a:r>
            <a:endParaRPr lang="en-US" sz="22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Victoria James,</a:t>
            </a: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lang="en-US" sz="2200" b="1" i="1" dirty="0">
                <a:solidFill>
                  <a:schemeClr val="bg1"/>
                </a:solidFill>
                <a:latin typeface="Arial"/>
                <a:cs typeface="Arial"/>
              </a:rPr>
              <a:t>Senior Policy Analyst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9554847" cy="948978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What is Expungement?</a:t>
            </a: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3" y="4627917"/>
            <a:ext cx="3456940" cy="40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June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56B4C-59C4-4540-BBD7-C59D6247E89F}"/>
              </a:ext>
            </a:extLst>
          </p:cNvPr>
          <p:cNvSpPr/>
          <p:nvPr/>
        </p:nvSpPr>
        <p:spPr>
          <a:xfrm>
            <a:off x="1600200" y="1289963"/>
            <a:ext cx="3733800" cy="35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6B0904-47F2-4276-9631-B9138D0D51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4"/>
          <a:stretch/>
        </p:blipFill>
        <p:spPr>
          <a:xfrm>
            <a:off x="380997" y="228600"/>
            <a:ext cx="5863914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5570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motion to set aside a conviction or record of arrest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court has sealed all official records of a criminal case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records do still exist but are not accessible without a further Order from the court</a:t>
            </a:r>
          </a:p>
          <a:p>
            <a:pPr marL="184785" marR="197485" indent="-171450">
              <a:lnSpc>
                <a:spcPct val="110200"/>
              </a:lnSpc>
              <a:spcBef>
                <a:spcPts val="380"/>
              </a:spcBef>
              <a:buChar char="•"/>
              <a:tabLst>
                <a:tab pos="185420" algn="l"/>
              </a:tabLst>
            </a:pP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81508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What is expungement?</a:t>
            </a:r>
            <a:endParaRPr sz="4800"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5327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 must make a motion to the county circuit court or municipal court in which they were convicted or arrested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Ex: an arrest by the Portland Police Bureau would be expunged by motion to the Multnomah County Circuit Court</a:t>
            </a:r>
          </a:p>
          <a:p>
            <a:pPr marL="184785" marR="197485" indent="-171450">
              <a:lnSpc>
                <a:spcPct val="110200"/>
              </a:lnSpc>
              <a:spcBef>
                <a:spcPts val="380"/>
              </a:spcBef>
              <a:buChar char="•"/>
              <a:tabLst>
                <a:tab pos="185420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39" y="582226"/>
            <a:ext cx="1127506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How do you get an expungement?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380470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412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 files a motion and affidavit to the Court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county district attorney's office (DA) receives a copy of the motion, as the representative of the State, and has the opportunity to object</a:t>
            </a:r>
          </a:p>
          <a:p>
            <a:pPr marL="184785" marR="197485" indent="-171450">
              <a:lnSpc>
                <a:spcPct val="110200"/>
              </a:lnSpc>
              <a:spcBef>
                <a:spcPts val="380"/>
              </a:spcBef>
              <a:buChar char="•"/>
              <a:tabLst>
                <a:tab pos="185420" algn="l"/>
              </a:tabLst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39" y="582226"/>
            <a:ext cx="1097026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What is the expungement process?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15764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188040"/>
            <a:ext cx="10544175" cy="506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742950" indent="-742950">
              <a:spcAft>
                <a:spcPts val="1200"/>
              </a:spcAft>
              <a:buFont typeface="+mj-lt"/>
              <a:buAutoNum type="arabicPeriod" startAt="3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DA </a:t>
            </a:r>
            <a:r>
              <a:rPr lang="en-US" sz="40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expungement: </a:t>
            </a:r>
          </a:p>
          <a:p>
            <a:pPr marL="1200150" lvl="1" indent="-742950">
              <a:spcAft>
                <a:spcPts val="1200"/>
              </a:spcAft>
              <a:buFont typeface="+mj-lt"/>
              <a:buAutoNum type="alphaLcParenR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is informed of objection, provided an opportunity to request a hearing</a:t>
            </a:r>
          </a:p>
          <a:p>
            <a:pPr marL="1200150" lvl="1" indent="-742950">
              <a:spcAft>
                <a:spcPts val="1200"/>
              </a:spcAft>
              <a:buFont typeface="+mj-lt"/>
              <a:buAutoNum type="alphaLcParenR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applicant requests hearing, Court holds hearing and rules after hearing. The applicant may be represented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39" y="582226"/>
            <a:ext cx="105441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What is the expungement process?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208494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143000"/>
            <a:ext cx="10544175" cy="506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742950" indent="-742950">
              <a:spcAft>
                <a:spcPts val="1200"/>
              </a:spcAft>
              <a:buFont typeface="+mj-lt"/>
              <a:buAutoNum type="arabicPeriod" startAt="4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DA </a:t>
            </a:r>
            <a:r>
              <a:rPr lang="en-US" sz="40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to the expungement: </a:t>
            </a:r>
          </a:p>
          <a:p>
            <a:pPr marL="1200150" lvl="1" indent="-742950">
              <a:spcAft>
                <a:spcPts val="1200"/>
              </a:spcAft>
              <a:buFont typeface="+mj-lt"/>
              <a:buAutoNum type="alphaLcParenR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 receives notice from the DA stating they do not object</a:t>
            </a:r>
          </a:p>
          <a:p>
            <a:pPr marL="1200150" lvl="1" indent="-742950">
              <a:spcAft>
                <a:spcPts val="1200"/>
              </a:spcAft>
              <a:buFont typeface="+mj-lt"/>
              <a:buAutoNum type="alphaLcParenR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 mails applicants an Order setting aside the conviction or record of arrest (i.e. record is expunged)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112750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What is the expungement process?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383381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219200"/>
            <a:ext cx="10544175" cy="5570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applicant files paperwork, this is up to the DA: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DA </a:t>
            </a:r>
            <a:r>
              <a:rPr lang="en-US" sz="40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applicant notified within 4-6 months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DA </a:t>
            </a:r>
            <a:r>
              <a:rPr lang="en-US" sz="40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object, applicant receives their expungement via mail within 4-6 months</a:t>
            </a:r>
          </a:p>
          <a:p>
            <a:pPr marL="184785" marR="197485" indent="-171450">
              <a:lnSpc>
                <a:spcPct val="110200"/>
              </a:lnSpc>
              <a:spcBef>
                <a:spcPts val="380"/>
              </a:spcBef>
              <a:buChar char="•"/>
              <a:tabLst>
                <a:tab pos="185420" algn="l"/>
              </a:tabLst>
            </a:pP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107416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How long does expungement take?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191307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50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</a:rPr>
              <a:t>3 years after Judgment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</a:rPr>
              <a:t>No other convictions in the last 10 years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</a:rPr>
              <a:t>“fully complied with and performed the sentence of the court”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</a:rPr>
              <a:t>No pending charges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434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785" marR="197485" indent="-171450">
              <a:lnSpc>
                <a:spcPct val="110200"/>
              </a:lnSpc>
              <a:spcBef>
                <a:spcPts val="380"/>
              </a:spcBef>
              <a:buChar char="•"/>
              <a:tabLst>
                <a:tab pos="185420" algn="l"/>
              </a:tabLst>
            </a:pP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86080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When is someone eligible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147981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 A and B felonies are not eligible for expungement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Convictions for traffic crimes – of any level – are not eligible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 all </a:t>
            </a:r>
            <a:r>
              <a:rPr lang="en-US" sz="40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abuse, </a:t>
            </a:r>
            <a:r>
              <a:rPr lang="en-US" sz="40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abuse, and </a:t>
            </a:r>
            <a:r>
              <a:rPr lang="en-US" sz="4000" i="1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n-US" sz="4000" dirty="0">
                <a:solidFill>
                  <a:srgbClr val="434F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abuse crimes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/>
              <a:t>What is Expungement? | 6/20/18 | Portland Housing Bureau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108940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spc="-5" dirty="0"/>
              <a:t>What cannot be expunged?</a:t>
            </a:r>
            <a:endParaRPr sz="4800" spc="-5" dirty="0"/>
          </a:p>
        </p:txBody>
      </p:sp>
    </p:spTree>
    <p:extLst>
      <p:ext uri="{BB962C8B-B14F-4D97-AF65-F5344CB8AC3E}">
        <p14:creationId xmlns:p14="http://schemas.microsoft.com/office/powerpoint/2010/main" val="92742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468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What is Expungement?</vt:lpstr>
      <vt:lpstr>What is expungement?</vt:lpstr>
      <vt:lpstr>How do you get an expungement?</vt:lpstr>
      <vt:lpstr>What is the expungement process?</vt:lpstr>
      <vt:lpstr>What is the expungement process?</vt:lpstr>
      <vt:lpstr>What is the expungement process?</vt:lpstr>
      <vt:lpstr>How long does expungement take?</vt:lpstr>
      <vt:lpstr>When is someone eligible</vt:lpstr>
      <vt:lpstr>What cannot be expunged?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James, Victoria</cp:lastModifiedBy>
  <cp:revision>15</cp:revision>
  <dcterms:created xsi:type="dcterms:W3CDTF">2017-10-04T08:00:34Z</dcterms:created>
  <dcterms:modified xsi:type="dcterms:W3CDTF">2018-06-19T15:32:09Z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