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notesMasterIdLst>
    <p:notesMasterId r:id="rId25"/>
  </p:notesMasterIdLst>
  <p:handoutMasterIdLst>
    <p:handoutMasterId r:id="rId26"/>
  </p:handoutMasterIdLst>
  <p:sldIdLst>
    <p:sldId id="256" r:id="rId2"/>
    <p:sldId id="265" r:id="rId3"/>
    <p:sldId id="257" r:id="rId4"/>
    <p:sldId id="266" r:id="rId5"/>
    <p:sldId id="267" r:id="rId6"/>
    <p:sldId id="278" r:id="rId7"/>
    <p:sldId id="268" r:id="rId8"/>
    <p:sldId id="276" r:id="rId9"/>
    <p:sldId id="270" r:id="rId10"/>
    <p:sldId id="264" r:id="rId11"/>
    <p:sldId id="258" r:id="rId12"/>
    <p:sldId id="269" r:id="rId13"/>
    <p:sldId id="259" r:id="rId14"/>
    <p:sldId id="260" r:id="rId15"/>
    <p:sldId id="263" r:id="rId16"/>
    <p:sldId id="274" r:id="rId17"/>
    <p:sldId id="261" r:id="rId18"/>
    <p:sldId id="275" r:id="rId19"/>
    <p:sldId id="271" r:id="rId20"/>
    <p:sldId id="262" r:id="rId21"/>
    <p:sldId id="272" r:id="rId22"/>
    <p:sldId id="273"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A5E383-BE06-4311-877E-8889F7C6BB0B}">
          <p14:sldIdLst>
            <p14:sldId id="256"/>
            <p14:sldId id="265"/>
            <p14:sldId id="257"/>
            <p14:sldId id="266"/>
            <p14:sldId id="267"/>
            <p14:sldId id="278"/>
            <p14:sldId id="268"/>
            <p14:sldId id="276"/>
            <p14:sldId id="270"/>
            <p14:sldId id="264"/>
            <p14:sldId id="258"/>
            <p14:sldId id="269"/>
            <p14:sldId id="259"/>
            <p14:sldId id="260"/>
            <p14:sldId id="263"/>
            <p14:sldId id="274"/>
            <p14:sldId id="261"/>
            <p14:sldId id="275"/>
            <p14:sldId id="271"/>
            <p14:sldId id="262"/>
            <p14:sldId id="272"/>
            <p14:sldId id="273"/>
            <p14:sldId id="2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96DC2F-5E52-944D-F1EF-EDA19CE70F68}" name="Busby, Devin" initials="BD" userId="S::Devin.Busby@portlandoregon.gov::82a1807e-195a-425b-ba81-21e5410b601f" providerId="AD"/>
  <p188:author id="{43AA9FB6-2E91-70F1-E6B6-D1A0276B51AE}" name="Prince, Hannah" initials="PH" userId="S::Hannah.Prince@portlandoregon.gov::6475ee3a-bd77-4b2a-ae3f-2920b592d0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F9E7B-244C-4D1C-BC20-FAAF0150C449}" v="14" dt="2023-06-09T23:11:28.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22"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nce, Hannah" userId="6475ee3a-bd77-4b2a-ae3f-2920b592d0e9" providerId="ADAL" clId="{86AF9E7B-244C-4D1C-BC20-FAAF0150C449}"/>
    <pc:docChg chg="undo custSel modSld">
      <pc:chgData name="Prince, Hannah" userId="6475ee3a-bd77-4b2a-ae3f-2920b592d0e9" providerId="ADAL" clId="{86AF9E7B-244C-4D1C-BC20-FAAF0150C449}" dt="2023-06-22T19:58:06.873" v="489" actId="1076"/>
      <pc:docMkLst>
        <pc:docMk/>
      </pc:docMkLst>
      <pc:sldChg chg="addCm">
        <pc:chgData name="Prince, Hannah" userId="6475ee3a-bd77-4b2a-ae3f-2920b592d0e9" providerId="ADAL" clId="{86AF9E7B-244C-4D1C-BC20-FAAF0150C449}" dt="2023-06-09T23:21:04.898" v="483"/>
        <pc:sldMkLst>
          <pc:docMk/>
          <pc:sldMk cId="2341718447" sldId="256"/>
        </pc:sldMkLst>
      </pc:sldChg>
      <pc:sldChg chg="modSp">
        <pc:chgData name="Prince, Hannah" userId="6475ee3a-bd77-4b2a-ae3f-2920b592d0e9" providerId="ADAL" clId="{86AF9E7B-244C-4D1C-BC20-FAAF0150C449}" dt="2023-06-09T22:54:45.236" v="204"/>
        <pc:sldMkLst>
          <pc:docMk/>
          <pc:sldMk cId="145024921" sldId="257"/>
        </pc:sldMkLst>
        <pc:spChg chg="mod">
          <ac:chgData name="Prince, Hannah" userId="6475ee3a-bd77-4b2a-ae3f-2920b592d0e9" providerId="ADAL" clId="{86AF9E7B-244C-4D1C-BC20-FAAF0150C449}" dt="2023-06-09T22:54:45.236" v="204"/>
          <ac:spMkLst>
            <pc:docMk/>
            <pc:sldMk cId="145024921" sldId="257"/>
            <ac:spMk id="3" creationId="{00000000-0000-0000-0000-000000000000}"/>
          </ac:spMkLst>
        </pc:spChg>
      </pc:sldChg>
      <pc:sldChg chg="modSp mod">
        <pc:chgData name="Prince, Hannah" userId="6475ee3a-bd77-4b2a-ae3f-2920b592d0e9" providerId="ADAL" clId="{86AF9E7B-244C-4D1C-BC20-FAAF0150C449}" dt="2023-06-09T22:54:45.236" v="204"/>
        <pc:sldMkLst>
          <pc:docMk/>
          <pc:sldMk cId="3656544497" sldId="258"/>
        </pc:sldMkLst>
        <pc:spChg chg="mod">
          <ac:chgData name="Prince, Hannah" userId="6475ee3a-bd77-4b2a-ae3f-2920b592d0e9" providerId="ADAL" clId="{86AF9E7B-244C-4D1C-BC20-FAAF0150C449}" dt="2023-06-09T22:54:45.236" v="204"/>
          <ac:spMkLst>
            <pc:docMk/>
            <pc:sldMk cId="3656544497" sldId="258"/>
            <ac:spMk id="7" creationId="{00000000-0000-0000-0000-000000000000}"/>
          </ac:spMkLst>
        </pc:spChg>
      </pc:sldChg>
      <pc:sldChg chg="modSp mod addCm">
        <pc:chgData name="Prince, Hannah" userId="6475ee3a-bd77-4b2a-ae3f-2920b592d0e9" providerId="ADAL" clId="{86AF9E7B-244C-4D1C-BC20-FAAF0150C449}" dt="2023-06-09T23:20:31.791" v="482"/>
        <pc:sldMkLst>
          <pc:docMk/>
          <pc:sldMk cId="2865038443" sldId="259"/>
        </pc:sldMkLst>
        <pc:spChg chg="mod">
          <ac:chgData name="Prince, Hannah" userId="6475ee3a-bd77-4b2a-ae3f-2920b592d0e9" providerId="ADAL" clId="{86AF9E7B-244C-4D1C-BC20-FAAF0150C449}" dt="2023-06-09T22:59:09.697" v="208" actId="2711"/>
          <ac:spMkLst>
            <pc:docMk/>
            <pc:sldMk cId="2865038443" sldId="259"/>
            <ac:spMk id="7" creationId="{00000000-0000-0000-0000-000000000000}"/>
          </ac:spMkLst>
        </pc:spChg>
      </pc:sldChg>
      <pc:sldChg chg="modSp mod">
        <pc:chgData name="Prince, Hannah" userId="6475ee3a-bd77-4b2a-ae3f-2920b592d0e9" providerId="ADAL" clId="{86AF9E7B-244C-4D1C-BC20-FAAF0150C449}" dt="2023-06-09T23:01:11.326" v="217" actId="20577"/>
        <pc:sldMkLst>
          <pc:docMk/>
          <pc:sldMk cId="2167629281" sldId="260"/>
        </pc:sldMkLst>
        <pc:spChg chg="mod">
          <ac:chgData name="Prince, Hannah" userId="6475ee3a-bd77-4b2a-ae3f-2920b592d0e9" providerId="ADAL" clId="{86AF9E7B-244C-4D1C-BC20-FAAF0150C449}" dt="2023-06-09T22:54:45.236" v="204"/>
          <ac:spMkLst>
            <pc:docMk/>
            <pc:sldMk cId="2167629281" sldId="260"/>
            <ac:spMk id="3" creationId="{00000000-0000-0000-0000-000000000000}"/>
          </ac:spMkLst>
        </pc:spChg>
        <pc:spChg chg="mod">
          <ac:chgData name="Prince, Hannah" userId="6475ee3a-bd77-4b2a-ae3f-2920b592d0e9" providerId="ADAL" clId="{86AF9E7B-244C-4D1C-BC20-FAAF0150C449}" dt="2023-06-09T23:01:11.326" v="217" actId="20577"/>
          <ac:spMkLst>
            <pc:docMk/>
            <pc:sldMk cId="2167629281" sldId="260"/>
            <ac:spMk id="4" creationId="{00000000-0000-0000-0000-000000000000}"/>
          </ac:spMkLst>
        </pc:spChg>
      </pc:sldChg>
      <pc:sldChg chg="modSp mod">
        <pc:chgData name="Prince, Hannah" userId="6475ee3a-bd77-4b2a-ae3f-2920b592d0e9" providerId="ADAL" clId="{86AF9E7B-244C-4D1C-BC20-FAAF0150C449}" dt="2023-06-09T23:05:30.713" v="326" actId="1076"/>
        <pc:sldMkLst>
          <pc:docMk/>
          <pc:sldMk cId="3437376125" sldId="261"/>
        </pc:sldMkLst>
        <pc:spChg chg="mod">
          <ac:chgData name="Prince, Hannah" userId="6475ee3a-bd77-4b2a-ae3f-2920b592d0e9" providerId="ADAL" clId="{86AF9E7B-244C-4D1C-BC20-FAAF0150C449}" dt="2023-06-09T23:05:23.245" v="325" actId="1037"/>
          <ac:spMkLst>
            <pc:docMk/>
            <pc:sldMk cId="3437376125" sldId="261"/>
            <ac:spMk id="2" creationId="{70EDF040-FA22-272A-C777-7651C8200D4E}"/>
          </ac:spMkLst>
        </pc:spChg>
        <pc:spChg chg="mod">
          <ac:chgData name="Prince, Hannah" userId="6475ee3a-bd77-4b2a-ae3f-2920b592d0e9" providerId="ADAL" clId="{86AF9E7B-244C-4D1C-BC20-FAAF0150C449}" dt="2023-06-09T23:05:30.713" v="326" actId="1076"/>
          <ac:spMkLst>
            <pc:docMk/>
            <pc:sldMk cId="3437376125" sldId="261"/>
            <ac:spMk id="4" creationId="{D3C5BAF8-E161-5CF3-F6B5-55273CB731CF}"/>
          </ac:spMkLst>
        </pc:spChg>
        <pc:spChg chg="mod">
          <ac:chgData name="Prince, Hannah" userId="6475ee3a-bd77-4b2a-ae3f-2920b592d0e9" providerId="ADAL" clId="{86AF9E7B-244C-4D1C-BC20-FAAF0150C449}" dt="2023-06-09T23:04:00.206" v="281" actId="1076"/>
          <ac:spMkLst>
            <pc:docMk/>
            <pc:sldMk cId="3437376125" sldId="261"/>
            <ac:spMk id="5" creationId="{1D5FC5D2-EB6B-A9CF-D96C-97C87DA7743D}"/>
          </ac:spMkLst>
        </pc:spChg>
        <pc:spChg chg="mod">
          <ac:chgData name="Prince, Hannah" userId="6475ee3a-bd77-4b2a-ae3f-2920b592d0e9" providerId="ADAL" clId="{86AF9E7B-244C-4D1C-BC20-FAAF0150C449}" dt="2023-06-09T22:54:45.236" v="204"/>
          <ac:spMkLst>
            <pc:docMk/>
            <pc:sldMk cId="3437376125" sldId="261"/>
            <ac:spMk id="12" creationId="{00000000-0000-0000-0000-000000000000}"/>
          </ac:spMkLst>
        </pc:spChg>
        <pc:spChg chg="mod">
          <ac:chgData name="Prince, Hannah" userId="6475ee3a-bd77-4b2a-ae3f-2920b592d0e9" providerId="ADAL" clId="{86AF9E7B-244C-4D1C-BC20-FAAF0150C449}" dt="2023-06-09T23:02:38.210" v="225" actId="1076"/>
          <ac:spMkLst>
            <pc:docMk/>
            <pc:sldMk cId="3437376125" sldId="261"/>
            <ac:spMk id="13" creationId="{00000000-0000-0000-0000-000000000000}"/>
          </ac:spMkLst>
        </pc:spChg>
        <pc:spChg chg="mod">
          <ac:chgData name="Prince, Hannah" userId="6475ee3a-bd77-4b2a-ae3f-2920b592d0e9" providerId="ADAL" clId="{86AF9E7B-244C-4D1C-BC20-FAAF0150C449}" dt="2023-06-09T23:04:08.187" v="283" actId="1076"/>
          <ac:spMkLst>
            <pc:docMk/>
            <pc:sldMk cId="3437376125" sldId="261"/>
            <ac:spMk id="19" creationId="{00000000-0000-0000-0000-000000000000}"/>
          </ac:spMkLst>
        </pc:spChg>
        <pc:spChg chg="mod">
          <ac:chgData name="Prince, Hannah" userId="6475ee3a-bd77-4b2a-ae3f-2920b592d0e9" providerId="ADAL" clId="{86AF9E7B-244C-4D1C-BC20-FAAF0150C449}" dt="2023-06-09T23:03:52.339" v="279" actId="1076"/>
          <ac:spMkLst>
            <pc:docMk/>
            <pc:sldMk cId="3437376125" sldId="261"/>
            <ac:spMk id="21" creationId="{00000000-0000-0000-0000-000000000000}"/>
          </ac:spMkLst>
        </pc:spChg>
        <pc:spChg chg="mod">
          <ac:chgData name="Prince, Hannah" userId="6475ee3a-bd77-4b2a-ae3f-2920b592d0e9" providerId="ADAL" clId="{86AF9E7B-244C-4D1C-BC20-FAAF0150C449}" dt="2023-06-09T23:03:47.149" v="278" actId="1036"/>
          <ac:spMkLst>
            <pc:docMk/>
            <pc:sldMk cId="3437376125" sldId="261"/>
            <ac:spMk id="22" creationId="{00000000-0000-0000-0000-000000000000}"/>
          </ac:spMkLst>
        </pc:spChg>
        <pc:spChg chg="mod">
          <ac:chgData name="Prince, Hannah" userId="6475ee3a-bd77-4b2a-ae3f-2920b592d0e9" providerId="ADAL" clId="{86AF9E7B-244C-4D1C-BC20-FAAF0150C449}" dt="2023-06-09T23:04:03.411" v="282" actId="1076"/>
          <ac:spMkLst>
            <pc:docMk/>
            <pc:sldMk cId="3437376125" sldId="261"/>
            <ac:spMk id="23" creationId="{00000000-0000-0000-0000-000000000000}"/>
          </ac:spMkLst>
        </pc:spChg>
        <pc:spChg chg="mod">
          <ac:chgData name="Prince, Hannah" userId="6475ee3a-bd77-4b2a-ae3f-2920b592d0e9" providerId="ADAL" clId="{86AF9E7B-244C-4D1C-BC20-FAAF0150C449}" dt="2023-06-09T23:03:56.379" v="280" actId="1076"/>
          <ac:spMkLst>
            <pc:docMk/>
            <pc:sldMk cId="3437376125" sldId="261"/>
            <ac:spMk id="24" creationId="{00000000-0000-0000-0000-000000000000}"/>
          </ac:spMkLst>
        </pc:spChg>
        <pc:spChg chg="mod">
          <ac:chgData name="Prince, Hannah" userId="6475ee3a-bd77-4b2a-ae3f-2920b592d0e9" providerId="ADAL" clId="{86AF9E7B-244C-4D1C-BC20-FAAF0150C449}" dt="2023-06-09T23:04:54.911" v="313" actId="20577"/>
          <ac:spMkLst>
            <pc:docMk/>
            <pc:sldMk cId="3437376125" sldId="261"/>
            <ac:spMk id="31" creationId="{00000000-0000-0000-0000-000000000000}"/>
          </ac:spMkLst>
        </pc:spChg>
        <pc:picChg chg="mod">
          <ac:chgData name="Prince, Hannah" userId="6475ee3a-bd77-4b2a-ae3f-2920b592d0e9" providerId="ADAL" clId="{86AF9E7B-244C-4D1C-BC20-FAAF0150C449}" dt="2023-06-09T23:02:41.350" v="226" actId="1076"/>
          <ac:picMkLst>
            <pc:docMk/>
            <pc:sldMk cId="3437376125" sldId="261"/>
            <ac:picMk id="3" creationId="{EDF4AF1E-A2E7-0500-3B96-080DD60F26C4}"/>
          </ac:picMkLst>
        </pc:picChg>
      </pc:sldChg>
      <pc:sldChg chg="addSp delSp modSp mod">
        <pc:chgData name="Prince, Hannah" userId="6475ee3a-bd77-4b2a-ae3f-2920b592d0e9" providerId="ADAL" clId="{86AF9E7B-244C-4D1C-BC20-FAAF0150C449}" dt="2023-06-09T23:11:35.023" v="410" actId="478"/>
        <pc:sldMkLst>
          <pc:docMk/>
          <pc:sldMk cId="2255759063" sldId="262"/>
        </pc:sldMkLst>
        <pc:spChg chg="mod">
          <ac:chgData name="Prince, Hannah" userId="6475ee3a-bd77-4b2a-ae3f-2920b592d0e9" providerId="ADAL" clId="{86AF9E7B-244C-4D1C-BC20-FAAF0150C449}" dt="2023-06-09T23:11:18.584" v="407" actId="14100"/>
          <ac:spMkLst>
            <pc:docMk/>
            <pc:sldMk cId="2255759063" sldId="262"/>
            <ac:spMk id="3" creationId="{00000000-0000-0000-0000-000000000000}"/>
          </ac:spMkLst>
        </pc:spChg>
        <pc:spChg chg="mod">
          <ac:chgData name="Prince, Hannah" userId="6475ee3a-bd77-4b2a-ae3f-2920b592d0e9" providerId="ADAL" clId="{86AF9E7B-244C-4D1C-BC20-FAAF0150C449}" dt="2023-06-09T23:10:50.285" v="399" actId="14100"/>
          <ac:spMkLst>
            <pc:docMk/>
            <pc:sldMk cId="2255759063" sldId="262"/>
            <ac:spMk id="5" creationId="{00000000-0000-0000-0000-000000000000}"/>
          </ac:spMkLst>
        </pc:spChg>
        <pc:picChg chg="add del mod">
          <ac:chgData name="Prince, Hannah" userId="6475ee3a-bd77-4b2a-ae3f-2920b592d0e9" providerId="ADAL" clId="{86AF9E7B-244C-4D1C-BC20-FAAF0150C449}" dt="2023-06-09T23:11:35.023" v="410" actId="478"/>
          <ac:picMkLst>
            <pc:docMk/>
            <pc:sldMk cId="2255759063" sldId="262"/>
            <ac:picMk id="6" creationId="{5E8D1767-4339-33A3-4BE6-7AA5D1E80ABA}"/>
          </ac:picMkLst>
        </pc:picChg>
      </pc:sldChg>
      <pc:sldChg chg="modSp">
        <pc:chgData name="Prince, Hannah" userId="6475ee3a-bd77-4b2a-ae3f-2920b592d0e9" providerId="ADAL" clId="{86AF9E7B-244C-4D1C-BC20-FAAF0150C449}" dt="2023-06-09T22:54:45.236" v="204"/>
        <pc:sldMkLst>
          <pc:docMk/>
          <pc:sldMk cId="1082202123" sldId="263"/>
        </pc:sldMkLst>
        <pc:spChg chg="mod">
          <ac:chgData name="Prince, Hannah" userId="6475ee3a-bd77-4b2a-ae3f-2920b592d0e9" providerId="ADAL" clId="{86AF9E7B-244C-4D1C-BC20-FAAF0150C449}" dt="2023-06-09T22:54:45.236" v="204"/>
          <ac:spMkLst>
            <pc:docMk/>
            <pc:sldMk cId="1082202123" sldId="263"/>
            <ac:spMk id="2" creationId="{00000000-0000-0000-0000-000000000000}"/>
          </ac:spMkLst>
        </pc:spChg>
      </pc:sldChg>
      <pc:sldChg chg="modSp mod addCm">
        <pc:chgData name="Prince, Hannah" userId="6475ee3a-bd77-4b2a-ae3f-2920b592d0e9" providerId="ADAL" clId="{86AF9E7B-244C-4D1C-BC20-FAAF0150C449}" dt="2023-06-09T22:59:54.868" v="212" actId="2711"/>
        <pc:sldMkLst>
          <pc:docMk/>
          <pc:sldMk cId="3080754587" sldId="264"/>
        </pc:sldMkLst>
        <pc:spChg chg="mod">
          <ac:chgData name="Prince, Hannah" userId="6475ee3a-bd77-4b2a-ae3f-2920b592d0e9" providerId="ADAL" clId="{86AF9E7B-244C-4D1C-BC20-FAAF0150C449}" dt="2023-06-09T22:59:38.549" v="211" actId="2711"/>
          <ac:spMkLst>
            <pc:docMk/>
            <pc:sldMk cId="3080754587" sldId="264"/>
            <ac:spMk id="4" creationId="{00000000-0000-0000-0000-000000000000}"/>
          </ac:spMkLst>
        </pc:spChg>
        <pc:spChg chg="mod">
          <ac:chgData name="Prince, Hannah" userId="6475ee3a-bd77-4b2a-ae3f-2920b592d0e9" providerId="ADAL" clId="{86AF9E7B-244C-4D1C-BC20-FAAF0150C449}" dt="2023-06-09T22:59:35.123" v="210" actId="2711"/>
          <ac:spMkLst>
            <pc:docMk/>
            <pc:sldMk cId="3080754587" sldId="264"/>
            <ac:spMk id="7" creationId="{00000000-0000-0000-0000-000000000000}"/>
          </ac:spMkLst>
        </pc:spChg>
        <pc:spChg chg="mod">
          <ac:chgData name="Prince, Hannah" userId="6475ee3a-bd77-4b2a-ae3f-2920b592d0e9" providerId="ADAL" clId="{86AF9E7B-244C-4D1C-BC20-FAAF0150C449}" dt="2023-06-09T22:59:54.868" v="212" actId="2711"/>
          <ac:spMkLst>
            <pc:docMk/>
            <pc:sldMk cId="3080754587" sldId="264"/>
            <ac:spMk id="10" creationId="{2A6339E8-5C44-4820-BFD0-5B6DE22F5D56}"/>
          </ac:spMkLst>
        </pc:spChg>
      </pc:sldChg>
      <pc:sldChg chg="modSp mod">
        <pc:chgData name="Prince, Hannah" userId="6475ee3a-bd77-4b2a-ae3f-2920b592d0e9" providerId="ADAL" clId="{86AF9E7B-244C-4D1C-BC20-FAAF0150C449}" dt="2023-06-09T22:54:45.236" v="204"/>
        <pc:sldMkLst>
          <pc:docMk/>
          <pc:sldMk cId="488147316" sldId="265"/>
        </pc:sldMkLst>
        <pc:spChg chg="mod">
          <ac:chgData name="Prince, Hannah" userId="6475ee3a-bd77-4b2a-ae3f-2920b592d0e9" providerId="ADAL" clId="{86AF9E7B-244C-4D1C-BC20-FAAF0150C449}" dt="2023-06-09T22:54:45.236" v="204"/>
          <ac:spMkLst>
            <pc:docMk/>
            <pc:sldMk cId="488147316" sldId="265"/>
            <ac:spMk id="5" creationId="{00000000-0000-0000-0000-000000000000}"/>
          </ac:spMkLst>
        </pc:spChg>
      </pc:sldChg>
      <pc:sldChg chg="addSp delSp modSp mod modCm">
        <pc:chgData name="Prince, Hannah" userId="6475ee3a-bd77-4b2a-ae3f-2920b592d0e9" providerId="ADAL" clId="{86AF9E7B-244C-4D1C-BC20-FAAF0150C449}" dt="2023-06-22T19:55:14.413" v="484"/>
        <pc:sldMkLst>
          <pc:docMk/>
          <pc:sldMk cId="2004844980" sldId="266"/>
        </pc:sldMkLst>
        <pc:spChg chg="mod">
          <ac:chgData name="Prince, Hannah" userId="6475ee3a-bd77-4b2a-ae3f-2920b592d0e9" providerId="ADAL" clId="{86AF9E7B-244C-4D1C-BC20-FAAF0150C449}" dt="2023-06-09T22:54:45.236" v="204"/>
          <ac:spMkLst>
            <pc:docMk/>
            <pc:sldMk cId="2004844980" sldId="266"/>
            <ac:spMk id="5" creationId="{00000000-0000-0000-0000-000000000000}"/>
          </ac:spMkLst>
        </pc:spChg>
        <pc:spChg chg="mod">
          <ac:chgData name="Prince, Hannah" userId="6475ee3a-bd77-4b2a-ae3f-2920b592d0e9" providerId="ADAL" clId="{86AF9E7B-244C-4D1C-BC20-FAAF0150C449}" dt="2023-06-09T22:45:49.032" v="144" actId="20577"/>
          <ac:spMkLst>
            <pc:docMk/>
            <pc:sldMk cId="2004844980" sldId="266"/>
            <ac:spMk id="7" creationId="{00000000-0000-0000-0000-000000000000}"/>
          </ac:spMkLst>
        </pc:spChg>
        <pc:spChg chg="add del mod">
          <ac:chgData name="Prince, Hannah" userId="6475ee3a-bd77-4b2a-ae3f-2920b592d0e9" providerId="ADAL" clId="{86AF9E7B-244C-4D1C-BC20-FAAF0150C449}" dt="2023-06-09T22:37:56.563" v="7" actId="478"/>
          <ac:spMkLst>
            <pc:docMk/>
            <pc:sldMk cId="2004844980" sldId="266"/>
            <ac:spMk id="8" creationId="{08CFA34D-8A8A-289B-06EF-69A6D5A33546}"/>
          </ac:spMkLst>
        </pc:spChg>
        <pc:spChg chg="mod">
          <ac:chgData name="Prince, Hannah" userId="6475ee3a-bd77-4b2a-ae3f-2920b592d0e9" providerId="ADAL" clId="{86AF9E7B-244C-4D1C-BC20-FAAF0150C449}" dt="2023-06-09T22:41:03.541" v="55" actId="1076"/>
          <ac:spMkLst>
            <pc:docMk/>
            <pc:sldMk cId="2004844980" sldId="266"/>
            <ac:spMk id="10" creationId="{00000000-0000-0000-0000-000000000000}"/>
          </ac:spMkLst>
        </pc:spChg>
        <pc:spChg chg="mod">
          <ac:chgData name="Prince, Hannah" userId="6475ee3a-bd77-4b2a-ae3f-2920b592d0e9" providerId="ADAL" clId="{86AF9E7B-244C-4D1C-BC20-FAAF0150C449}" dt="2023-06-09T22:40:35.923" v="48" actId="1076"/>
          <ac:spMkLst>
            <pc:docMk/>
            <pc:sldMk cId="2004844980" sldId="266"/>
            <ac:spMk id="11" creationId="{00000000-0000-0000-0000-000000000000}"/>
          </ac:spMkLst>
        </pc:spChg>
        <pc:spChg chg="add del mod">
          <ac:chgData name="Prince, Hannah" userId="6475ee3a-bd77-4b2a-ae3f-2920b592d0e9" providerId="ADAL" clId="{86AF9E7B-244C-4D1C-BC20-FAAF0150C449}" dt="2023-06-09T22:39:55.894" v="42" actId="478"/>
          <ac:spMkLst>
            <pc:docMk/>
            <pc:sldMk cId="2004844980" sldId="266"/>
            <ac:spMk id="15" creationId="{E2379DA2-B978-C1AA-E498-4265411A8C62}"/>
          </ac:spMkLst>
        </pc:spChg>
        <pc:picChg chg="add del mod">
          <ac:chgData name="Prince, Hannah" userId="6475ee3a-bd77-4b2a-ae3f-2920b592d0e9" providerId="ADAL" clId="{86AF9E7B-244C-4D1C-BC20-FAAF0150C449}" dt="2023-06-09T22:40:53.240" v="49" actId="1076"/>
          <ac:picMkLst>
            <pc:docMk/>
            <pc:sldMk cId="2004844980" sldId="266"/>
            <ac:picMk id="3" creationId="{00000000-0000-0000-0000-000000000000}"/>
          </ac:picMkLst>
        </pc:picChg>
        <pc:picChg chg="add del mod">
          <ac:chgData name="Prince, Hannah" userId="6475ee3a-bd77-4b2a-ae3f-2920b592d0e9" providerId="ADAL" clId="{86AF9E7B-244C-4D1C-BC20-FAAF0150C449}" dt="2023-06-09T22:40:07.627" v="45" actId="478"/>
          <ac:picMkLst>
            <pc:docMk/>
            <pc:sldMk cId="2004844980" sldId="266"/>
            <ac:picMk id="4" creationId="{F054A206-A727-5839-BC83-D0311DA72853}"/>
          </ac:picMkLst>
        </pc:picChg>
        <pc:picChg chg="mod">
          <ac:chgData name="Prince, Hannah" userId="6475ee3a-bd77-4b2a-ae3f-2920b592d0e9" providerId="ADAL" clId="{86AF9E7B-244C-4D1C-BC20-FAAF0150C449}" dt="2023-06-09T22:42:55.172" v="86" actId="14100"/>
          <ac:picMkLst>
            <pc:docMk/>
            <pc:sldMk cId="2004844980" sldId="266"/>
            <ac:picMk id="9" creationId="{00000000-0000-0000-0000-000000000000}"/>
          </ac:picMkLst>
        </pc:picChg>
      </pc:sldChg>
      <pc:sldChg chg="modSp mod">
        <pc:chgData name="Prince, Hannah" userId="6475ee3a-bd77-4b2a-ae3f-2920b592d0e9" providerId="ADAL" clId="{86AF9E7B-244C-4D1C-BC20-FAAF0150C449}" dt="2023-06-09T22:54:44.278" v="202"/>
        <pc:sldMkLst>
          <pc:docMk/>
          <pc:sldMk cId="1135761007" sldId="267"/>
        </pc:sldMkLst>
        <pc:spChg chg="mod">
          <ac:chgData name="Prince, Hannah" userId="6475ee3a-bd77-4b2a-ae3f-2920b592d0e9" providerId="ADAL" clId="{86AF9E7B-244C-4D1C-BC20-FAAF0150C449}" dt="2023-06-09T22:54:44.278" v="202"/>
          <ac:spMkLst>
            <pc:docMk/>
            <pc:sldMk cId="1135761007" sldId="267"/>
            <ac:spMk id="4" creationId="{00000000-0000-0000-0000-000000000000}"/>
          </ac:spMkLst>
        </pc:spChg>
        <pc:picChg chg="mod">
          <ac:chgData name="Prince, Hannah" userId="6475ee3a-bd77-4b2a-ae3f-2920b592d0e9" providerId="ADAL" clId="{86AF9E7B-244C-4D1C-BC20-FAAF0150C449}" dt="2023-06-09T22:54:43.541" v="200"/>
          <ac:picMkLst>
            <pc:docMk/>
            <pc:sldMk cId="1135761007" sldId="267"/>
            <ac:picMk id="5" creationId="{00000000-0000-0000-0000-000000000000}"/>
          </ac:picMkLst>
        </pc:picChg>
      </pc:sldChg>
      <pc:sldChg chg="addSp delSp modSp mod">
        <pc:chgData name="Prince, Hannah" userId="6475ee3a-bd77-4b2a-ae3f-2920b592d0e9" providerId="ADAL" clId="{86AF9E7B-244C-4D1C-BC20-FAAF0150C449}" dt="2023-06-09T22:54:44.278" v="202"/>
        <pc:sldMkLst>
          <pc:docMk/>
          <pc:sldMk cId="187346792" sldId="268"/>
        </pc:sldMkLst>
        <pc:spChg chg="mod">
          <ac:chgData name="Prince, Hannah" userId="6475ee3a-bd77-4b2a-ae3f-2920b592d0e9" providerId="ADAL" clId="{86AF9E7B-244C-4D1C-BC20-FAAF0150C449}" dt="2023-06-09T22:54:44.278" v="202"/>
          <ac:spMkLst>
            <pc:docMk/>
            <pc:sldMk cId="187346792" sldId="268"/>
            <ac:spMk id="2" creationId="{00000000-0000-0000-0000-000000000000}"/>
          </ac:spMkLst>
        </pc:spChg>
        <pc:spChg chg="mod">
          <ac:chgData name="Prince, Hannah" userId="6475ee3a-bd77-4b2a-ae3f-2920b592d0e9" providerId="ADAL" clId="{86AF9E7B-244C-4D1C-BC20-FAAF0150C449}" dt="2023-06-09T22:47:13.760" v="160" actId="1076"/>
          <ac:spMkLst>
            <pc:docMk/>
            <pc:sldMk cId="187346792" sldId="268"/>
            <ac:spMk id="3" creationId="{00000000-0000-0000-0000-000000000000}"/>
          </ac:spMkLst>
        </pc:spChg>
        <pc:spChg chg="mod">
          <ac:chgData name="Prince, Hannah" userId="6475ee3a-bd77-4b2a-ae3f-2920b592d0e9" providerId="ADAL" clId="{86AF9E7B-244C-4D1C-BC20-FAAF0150C449}" dt="2023-06-09T22:54:44.278" v="202"/>
          <ac:spMkLst>
            <pc:docMk/>
            <pc:sldMk cId="187346792" sldId="268"/>
            <ac:spMk id="4" creationId="{00000000-0000-0000-0000-000000000000}"/>
          </ac:spMkLst>
        </pc:spChg>
        <pc:spChg chg="add del mod">
          <ac:chgData name="Prince, Hannah" userId="6475ee3a-bd77-4b2a-ae3f-2920b592d0e9" providerId="ADAL" clId="{86AF9E7B-244C-4D1C-BC20-FAAF0150C449}" dt="2023-06-09T22:49:02.589" v="168" actId="478"/>
          <ac:spMkLst>
            <pc:docMk/>
            <pc:sldMk cId="187346792" sldId="268"/>
            <ac:spMk id="5" creationId="{86767695-3408-50CE-0176-2B017FF607B9}"/>
          </ac:spMkLst>
        </pc:spChg>
        <pc:spChg chg="mod">
          <ac:chgData name="Prince, Hannah" userId="6475ee3a-bd77-4b2a-ae3f-2920b592d0e9" providerId="ADAL" clId="{86AF9E7B-244C-4D1C-BC20-FAAF0150C449}" dt="2023-06-09T22:49:06.129" v="169" actId="20577"/>
          <ac:spMkLst>
            <pc:docMk/>
            <pc:sldMk cId="187346792" sldId="268"/>
            <ac:spMk id="7" creationId="{00000000-0000-0000-0000-000000000000}"/>
          </ac:spMkLst>
        </pc:spChg>
        <pc:picChg chg="mod">
          <ac:chgData name="Prince, Hannah" userId="6475ee3a-bd77-4b2a-ae3f-2920b592d0e9" providerId="ADAL" clId="{86AF9E7B-244C-4D1C-BC20-FAAF0150C449}" dt="2023-06-09T22:46:49.710" v="155" actId="1076"/>
          <ac:picMkLst>
            <pc:docMk/>
            <pc:sldMk cId="187346792" sldId="268"/>
            <ac:picMk id="6" creationId="{00000000-0000-0000-0000-000000000000}"/>
          </ac:picMkLst>
        </pc:picChg>
        <pc:picChg chg="mod">
          <ac:chgData name="Prince, Hannah" userId="6475ee3a-bd77-4b2a-ae3f-2920b592d0e9" providerId="ADAL" clId="{86AF9E7B-244C-4D1C-BC20-FAAF0150C449}" dt="2023-06-09T22:47:09.713" v="159" actId="1076"/>
          <ac:picMkLst>
            <pc:docMk/>
            <pc:sldMk cId="187346792" sldId="268"/>
            <ac:picMk id="13" creationId="{00000000-0000-0000-0000-000000000000}"/>
          </ac:picMkLst>
        </pc:picChg>
        <pc:picChg chg="mod">
          <ac:chgData name="Prince, Hannah" userId="6475ee3a-bd77-4b2a-ae3f-2920b592d0e9" providerId="ADAL" clId="{86AF9E7B-244C-4D1C-BC20-FAAF0150C449}" dt="2023-06-09T22:47:04.945" v="158" actId="1076"/>
          <ac:picMkLst>
            <pc:docMk/>
            <pc:sldMk cId="187346792" sldId="268"/>
            <ac:picMk id="14" creationId="{00000000-0000-0000-0000-000000000000}"/>
          </ac:picMkLst>
        </pc:picChg>
        <pc:cxnChg chg="add mod">
          <ac:chgData name="Prince, Hannah" userId="6475ee3a-bd77-4b2a-ae3f-2920b592d0e9" providerId="ADAL" clId="{86AF9E7B-244C-4D1C-BC20-FAAF0150C449}" dt="2023-06-09T22:49:37.417" v="173" actId="14100"/>
          <ac:cxnSpMkLst>
            <pc:docMk/>
            <pc:sldMk cId="187346792" sldId="268"/>
            <ac:cxnSpMk id="9" creationId="{DA4675ED-4633-A585-BDFA-ED55B0AA8E42}"/>
          </ac:cxnSpMkLst>
        </pc:cxnChg>
        <pc:cxnChg chg="add mod">
          <ac:chgData name="Prince, Hannah" userId="6475ee3a-bd77-4b2a-ae3f-2920b592d0e9" providerId="ADAL" clId="{86AF9E7B-244C-4D1C-BC20-FAAF0150C449}" dt="2023-06-09T22:50:18.358" v="182" actId="14100"/>
          <ac:cxnSpMkLst>
            <pc:docMk/>
            <pc:sldMk cId="187346792" sldId="268"/>
            <ac:cxnSpMk id="16" creationId="{5C047E37-7A48-7D1F-EC29-62E02EBF2628}"/>
          </ac:cxnSpMkLst>
        </pc:cxnChg>
      </pc:sldChg>
      <pc:sldChg chg="modSp">
        <pc:chgData name="Prince, Hannah" userId="6475ee3a-bd77-4b2a-ae3f-2920b592d0e9" providerId="ADAL" clId="{86AF9E7B-244C-4D1C-BC20-FAAF0150C449}" dt="2023-06-09T22:54:45.236" v="204"/>
        <pc:sldMkLst>
          <pc:docMk/>
          <pc:sldMk cId="2380815262" sldId="269"/>
        </pc:sldMkLst>
        <pc:spChg chg="mod">
          <ac:chgData name="Prince, Hannah" userId="6475ee3a-bd77-4b2a-ae3f-2920b592d0e9" providerId="ADAL" clId="{86AF9E7B-244C-4D1C-BC20-FAAF0150C449}" dt="2023-06-09T22:54:45.236" v="204"/>
          <ac:spMkLst>
            <pc:docMk/>
            <pc:sldMk cId="2380815262" sldId="269"/>
            <ac:spMk id="4" creationId="{00000000-0000-0000-0000-000000000000}"/>
          </ac:spMkLst>
        </pc:spChg>
        <pc:spChg chg="mod">
          <ac:chgData name="Prince, Hannah" userId="6475ee3a-bd77-4b2a-ae3f-2920b592d0e9" providerId="ADAL" clId="{86AF9E7B-244C-4D1C-BC20-FAAF0150C449}" dt="2023-06-09T22:54:45.236" v="204"/>
          <ac:spMkLst>
            <pc:docMk/>
            <pc:sldMk cId="2380815262" sldId="269"/>
            <ac:spMk id="5" creationId="{00000000-0000-0000-0000-000000000000}"/>
          </ac:spMkLst>
        </pc:spChg>
      </pc:sldChg>
      <pc:sldChg chg="modSp">
        <pc:chgData name="Prince, Hannah" userId="6475ee3a-bd77-4b2a-ae3f-2920b592d0e9" providerId="ADAL" clId="{86AF9E7B-244C-4D1C-BC20-FAAF0150C449}" dt="2023-06-09T22:54:45.236" v="204"/>
        <pc:sldMkLst>
          <pc:docMk/>
          <pc:sldMk cId="1266773556" sldId="270"/>
        </pc:sldMkLst>
        <pc:spChg chg="mod">
          <ac:chgData name="Prince, Hannah" userId="6475ee3a-bd77-4b2a-ae3f-2920b592d0e9" providerId="ADAL" clId="{86AF9E7B-244C-4D1C-BC20-FAAF0150C449}" dt="2023-06-09T22:54:45.236" v="204"/>
          <ac:spMkLst>
            <pc:docMk/>
            <pc:sldMk cId="1266773556" sldId="270"/>
            <ac:spMk id="2" creationId="{00000000-0000-0000-0000-000000000000}"/>
          </ac:spMkLst>
        </pc:spChg>
        <pc:spChg chg="mod">
          <ac:chgData name="Prince, Hannah" userId="6475ee3a-bd77-4b2a-ae3f-2920b592d0e9" providerId="ADAL" clId="{86AF9E7B-244C-4D1C-BC20-FAAF0150C449}" dt="2023-06-09T22:54:45.236" v="204"/>
          <ac:spMkLst>
            <pc:docMk/>
            <pc:sldMk cId="1266773556" sldId="270"/>
            <ac:spMk id="5" creationId="{00000000-0000-0000-0000-000000000000}"/>
          </ac:spMkLst>
        </pc:spChg>
      </pc:sldChg>
      <pc:sldChg chg="addSp modSp mod modCm">
        <pc:chgData name="Prince, Hannah" userId="6475ee3a-bd77-4b2a-ae3f-2920b592d0e9" providerId="ADAL" clId="{86AF9E7B-244C-4D1C-BC20-FAAF0150C449}" dt="2023-06-22T19:56:38.712" v="485"/>
        <pc:sldMkLst>
          <pc:docMk/>
          <pc:sldMk cId="2220220598" sldId="271"/>
        </pc:sldMkLst>
        <pc:spChg chg="add mod">
          <ac:chgData name="Prince, Hannah" userId="6475ee3a-bd77-4b2a-ae3f-2920b592d0e9" providerId="ADAL" clId="{86AF9E7B-244C-4D1C-BC20-FAAF0150C449}" dt="2023-06-09T23:10:02.441" v="396" actId="1036"/>
          <ac:spMkLst>
            <pc:docMk/>
            <pc:sldMk cId="2220220598" sldId="271"/>
            <ac:spMk id="2" creationId="{97511C6F-45D5-5C39-E183-1B6428897FF7}"/>
          </ac:spMkLst>
        </pc:spChg>
        <pc:spChg chg="mod">
          <ac:chgData name="Prince, Hannah" userId="6475ee3a-bd77-4b2a-ae3f-2920b592d0e9" providerId="ADAL" clId="{86AF9E7B-244C-4D1C-BC20-FAAF0150C449}" dt="2023-06-09T23:10:17.505" v="397" actId="1076"/>
          <ac:spMkLst>
            <pc:docMk/>
            <pc:sldMk cId="2220220598" sldId="271"/>
            <ac:spMk id="6" creationId="{00000000-0000-0000-0000-000000000000}"/>
          </ac:spMkLst>
        </pc:spChg>
        <pc:picChg chg="add mod ord">
          <ac:chgData name="Prince, Hannah" userId="6475ee3a-bd77-4b2a-ae3f-2920b592d0e9" providerId="ADAL" clId="{86AF9E7B-244C-4D1C-BC20-FAAF0150C449}" dt="2023-06-09T23:09:33.928" v="380" actId="1076"/>
          <ac:picMkLst>
            <pc:docMk/>
            <pc:sldMk cId="2220220598" sldId="271"/>
            <ac:picMk id="7" creationId="{B532E84E-7F80-7026-D382-C9D3A45D6865}"/>
          </ac:picMkLst>
        </pc:picChg>
        <pc:picChg chg="add mod">
          <ac:chgData name="Prince, Hannah" userId="6475ee3a-bd77-4b2a-ae3f-2920b592d0e9" providerId="ADAL" clId="{86AF9E7B-244C-4D1C-BC20-FAAF0150C449}" dt="2023-06-09T23:09:33.928" v="380" actId="1076"/>
          <ac:picMkLst>
            <pc:docMk/>
            <pc:sldMk cId="2220220598" sldId="271"/>
            <ac:picMk id="9" creationId="{DA8219D9-0B85-FAD2-3E96-0276691B02D8}"/>
          </ac:picMkLst>
        </pc:picChg>
        <pc:picChg chg="add mod">
          <ac:chgData name="Prince, Hannah" userId="6475ee3a-bd77-4b2a-ae3f-2920b592d0e9" providerId="ADAL" clId="{86AF9E7B-244C-4D1C-BC20-FAAF0150C449}" dt="2023-06-09T23:09:33.928" v="380" actId="1076"/>
          <ac:picMkLst>
            <pc:docMk/>
            <pc:sldMk cId="2220220598" sldId="271"/>
            <ac:picMk id="11" creationId="{4341AD83-84ED-60FF-8FF9-35A87C252BBB}"/>
          </ac:picMkLst>
        </pc:picChg>
      </pc:sldChg>
      <pc:sldChg chg="addSp delSp modSp mod">
        <pc:chgData name="Prince, Hannah" userId="6475ee3a-bd77-4b2a-ae3f-2920b592d0e9" providerId="ADAL" clId="{86AF9E7B-244C-4D1C-BC20-FAAF0150C449}" dt="2023-06-09T23:19:03.045" v="432" actId="208"/>
        <pc:sldMkLst>
          <pc:docMk/>
          <pc:sldMk cId="4268976842" sldId="272"/>
        </pc:sldMkLst>
        <pc:spChg chg="mod">
          <ac:chgData name="Prince, Hannah" userId="6475ee3a-bd77-4b2a-ae3f-2920b592d0e9" providerId="ADAL" clId="{86AF9E7B-244C-4D1C-BC20-FAAF0150C449}" dt="2023-06-09T23:16:53.924" v="411" actId="1076"/>
          <ac:spMkLst>
            <pc:docMk/>
            <pc:sldMk cId="4268976842" sldId="272"/>
            <ac:spMk id="2" creationId="{00000000-0000-0000-0000-000000000000}"/>
          </ac:spMkLst>
        </pc:spChg>
        <pc:spChg chg="add del mod">
          <ac:chgData name="Prince, Hannah" userId="6475ee3a-bd77-4b2a-ae3f-2920b592d0e9" providerId="ADAL" clId="{86AF9E7B-244C-4D1C-BC20-FAAF0150C449}" dt="2023-06-09T23:19:03.045" v="432" actId="208"/>
          <ac:spMkLst>
            <pc:docMk/>
            <pc:sldMk cId="4268976842" sldId="272"/>
            <ac:spMk id="3" creationId="{8D44C028-1BF5-7824-9A51-F1987588852A}"/>
          </ac:spMkLst>
        </pc:spChg>
        <pc:spChg chg="add del">
          <ac:chgData name="Prince, Hannah" userId="6475ee3a-bd77-4b2a-ae3f-2920b592d0e9" providerId="ADAL" clId="{86AF9E7B-244C-4D1C-BC20-FAAF0150C449}" dt="2023-06-09T23:18:38.302" v="428" actId="11529"/>
          <ac:spMkLst>
            <pc:docMk/>
            <pc:sldMk cId="4268976842" sldId="272"/>
            <ac:spMk id="4" creationId="{41C98E11-777F-1AB0-B060-E72BF9C0C736}"/>
          </ac:spMkLst>
        </pc:spChg>
        <pc:spChg chg="mod">
          <ac:chgData name="Prince, Hannah" userId="6475ee3a-bd77-4b2a-ae3f-2920b592d0e9" providerId="ADAL" clId="{86AF9E7B-244C-4D1C-BC20-FAAF0150C449}" dt="2023-06-09T23:18:38.760" v="429" actId="13822"/>
          <ac:spMkLst>
            <pc:docMk/>
            <pc:sldMk cId="4268976842" sldId="272"/>
            <ac:spMk id="7" creationId="{00000000-0000-0000-0000-000000000000}"/>
          </ac:spMkLst>
        </pc:spChg>
        <pc:spChg chg="mod">
          <ac:chgData name="Prince, Hannah" userId="6475ee3a-bd77-4b2a-ae3f-2920b592d0e9" providerId="ADAL" clId="{86AF9E7B-244C-4D1C-BC20-FAAF0150C449}" dt="2023-06-09T22:54:45.236" v="204"/>
          <ac:spMkLst>
            <pc:docMk/>
            <pc:sldMk cId="4268976842" sldId="272"/>
            <ac:spMk id="8" creationId="{00000000-0000-0000-0000-000000000000}"/>
          </ac:spMkLst>
        </pc:spChg>
      </pc:sldChg>
      <pc:sldChg chg="modSp mod addCm modCm">
        <pc:chgData name="Prince, Hannah" userId="6475ee3a-bd77-4b2a-ae3f-2920b592d0e9" providerId="ADAL" clId="{86AF9E7B-244C-4D1C-BC20-FAAF0150C449}" dt="2023-06-22T19:57:33.489" v="486"/>
        <pc:sldMkLst>
          <pc:docMk/>
          <pc:sldMk cId="3708958378" sldId="273"/>
        </pc:sldMkLst>
        <pc:spChg chg="mod">
          <ac:chgData name="Prince, Hannah" userId="6475ee3a-bd77-4b2a-ae3f-2920b592d0e9" providerId="ADAL" clId="{86AF9E7B-244C-4D1C-BC20-FAAF0150C449}" dt="2023-06-09T23:19:40.043" v="480" actId="1076"/>
          <ac:spMkLst>
            <pc:docMk/>
            <pc:sldMk cId="3708958378" sldId="273"/>
            <ac:spMk id="5" creationId="{00000000-0000-0000-0000-000000000000}"/>
          </ac:spMkLst>
        </pc:spChg>
      </pc:sldChg>
      <pc:sldChg chg="modSp">
        <pc:chgData name="Prince, Hannah" userId="6475ee3a-bd77-4b2a-ae3f-2920b592d0e9" providerId="ADAL" clId="{86AF9E7B-244C-4D1C-BC20-FAAF0150C449}" dt="2023-06-09T22:54:45.236" v="204"/>
        <pc:sldMkLst>
          <pc:docMk/>
          <pc:sldMk cId="2847746602" sldId="274"/>
        </pc:sldMkLst>
        <pc:spChg chg="mod">
          <ac:chgData name="Prince, Hannah" userId="6475ee3a-bd77-4b2a-ae3f-2920b592d0e9" providerId="ADAL" clId="{86AF9E7B-244C-4D1C-BC20-FAAF0150C449}" dt="2023-06-09T22:54:45.236" v="204"/>
          <ac:spMkLst>
            <pc:docMk/>
            <pc:sldMk cId="2847746602" sldId="274"/>
            <ac:spMk id="5" creationId="{00000000-0000-0000-0000-000000000000}"/>
          </ac:spMkLst>
        </pc:spChg>
      </pc:sldChg>
      <pc:sldChg chg="modSp">
        <pc:chgData name="Prince, Hannah" userId="6475ee3a-bd77-4b2a-ae3f-2920b592d0e9" providerId="ADAL" clId="{86AF9E7B-244C-4D1C-BC20-FAAF0150C449}" dt="2023-06-09T22:54:45.236" v="204"/>
        <pc:sldMkLst>
          <pc:docMk/>
          <pc:sldMk cId="3562098774" sldId="275"/>
        </pc:sldMkLst>
        <pc:spChg chg="mod">
          <ac:chgData name="Prince, Hannah" userId="6475ee3a-bd77-4b2a-ae3f-2920b592d0e9" providerId="ADAL" clId="{86AF9E7B-244C-4D1C-BC20-FAAF0150C449}" dt="2023-06-09T22:54:45.236" v="204"/>
          <ac:spMkLst>
            <pc:docMk/>
            <pc:sldMk cId="3562098774" sldId="275"/>
            <ac:spMk id="4" creationId="{00000000-0000-0000-0000-000000000000}"/>
          </ac:spMkLst>
        </pc:spChg>
        <pc:spChg chg="mod">
          <ac:chgData name="Prince, Hannah" userId="6475ee3a-bd77-4b2a-ae3f-2920b592d0e9" providerId="ADAL" clId="{86AF9E7B-244C-4D1C-BC20-FAAF0150C449}" dt="2023-06-09T22:54:45.236" v="204"/>
          <ac:spMkLst>
            <pc:docMk/>
            <pc:sldMk cId="3562098774" sldId="275"/>
            <ac:spMk id="5" creationId="{00000000-0000-0000-0000-000000000000}"/>
          </ac:spMkLst>
        </pc:spChg>
      </pc:sldChg>
      <pc:sldChg chg="modSp mod">
        <pc:chgData name="Prince, Hannah" userId="6475ee3a-bd77-4b2a-ae3f-2920b592d0e9" providerId="ADAL" clId="{86AF9E7B-244C-4D1C-BC20-FAAF0150C449}" dt="2023-06-09T22:57:08.478" v="206" actId="20577"/>
        <pc:sldMkLst>
          <pc:docMk/>
          <pc:sldMk cId="944704936" sldId="276"/>
        </pc:sldMkLst>
        <pc:spChg chg="mod">
          <ac:chgData name="Prince, Hannah" userId="6475ee3a-bd77-4b2a-ae3f-2920b592d0e9" providerId="ADAL" clId="{86AF9E7B-244C-4D1C-BC20-FAAF0150C449}" dt="2023-06-09T22:57:08.478" v="206" actId="20577"/>
          <ac:spMkLst>
            <pc:docMk/>
            <pc:sldMk cId="944704936" sldId="276"/>
            <ac:spMk id="4" creationId="{00000000-0000-0000-0000-000000000000}"/>
          </ac:spMkLst>
        </pc:spChg>
        <pc:picChg chg="mod">
          <ac:chgData name="Prince, Hannah" userId="6475ee3a-bd77-4b2a-ae3f-2920b592d0e9" providerId="ADAL" clId="{86AF9E7B-244C-4D1C-BC20-FAAF0150C449}" dt="2023-06-09T22:54:43.541" v="200"/>
          <ac:picMkLst>
            <pc:docMk/>
            <pc:sldMk cId="944704936" sldId="276"/>
            <ac:picMk id="5" creationId="{00000000-0000-0000-0000-000000000000}"/>
          </ac:picMkLst>
        </pc:picChg>
      </pc:sldChg>
      <pc:sldChg chg="modSp mod">
        <pc:chgData name="Prince, Hannah" userId="6475ee3a-bd77-4b2a-ae3f-2920b592d0e9" providerId="ADAL" clId="{86AF9E7B-244C-4D1C-BC20-FAAF0150C449}" dt="2023-06-22T19:58:06.873" v="489" actId="1076"/>
        <pc:sldMkLst>
          <pc:docMk/>
          <pc:sldMk cId="2240084003" sldId="277"/>
        </pc:sldMkLst>
        <pc:spChg chg="mod">
          <ac:chgData name="Prince, Hannah" userId="6475ee3a-bd77-4b2a-ae3f-2920b592d0e9" providerId="ADAL" clId="{86AF9E7B-244C-4D1C-BC20-FAAF0150C449}" dt="2023-06-09T22:54:45.236" v="204"/>
          <ac:spMkLst>
            <pc:docMk/>
            <pc:sldMk cId="2240084003" sldId="277"/>
            <ac:spMk id="2" creationId="{F40AAFE6-5B0E-440C-9137-D1566A6D0DEE}"/>
          </ac:spMkLst>
        </pc:spChg>
        <pc:spChg chg="mod">
          <ac:chgData name="Prince, Hannah" userId="6475ee3a-bd77-4b2a-ae3f-2920b592d0e9" providerId="ADAL" clId="{86AF9E7B-244C-4D1C-BC20-FAAF0150C449}" dt="2023-06-22T19:58:06.873" v="489" actId="1076"/>
          <ac:spMkLst>
            <pc:docMk/>
            <pc:sldMk cId="2240084003" sldId="277"/>
            <ac:spMk id="3" creationId="{2250E1AE-583D-4410-8201-AEF47DB37C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D73F0C-2B84-4742-A545-AEF8E0DE7F35}" type="datetimeFigureOut">
              <a:rPr lang="en-US" smtClean="0"/>
              <a:t>8/25/2023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B0DA41-8C0E-4448-948C-8B8763E47040}" type="slidenum">
              <a:rPr lang="en-US" smtClean="0"/>
              <a:t>‹#›</a:t>
            </a:fld>
            <a:endParaRPr lang="en-US"/>
          </a:p>
        </p:txBody>
      </p:sp>
    </p:spTree>
    <p:extLst>
      <p:ext uri="{BB962C8B-B14F-4D97-AF65-F5344CB8AC3E}">
        <p14:creationId xmlns:p14="http://schemas.microsoft.com/office/powerpoint/2010/main" val="2455775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DE412-0EB5-4815-801B-BCCF54C042A6}"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B9A43-3CD7-4B36-B7FC-F6620ECE0A7F}" type="slidenum">
              <a:rPr lang="en-US" smtClean="0"/>
              <a:t>‹#›</a:t>
            </a:fld>
            <a:endParaRPr lang="en-US"/>
          </a:p>
        </p:txBody>
      </p:sp>
    </p:spTree>
    <p:extLst>
      <p:ext uri="{BB962C8B-B14F-4D97-AF65-F5344CB8AC3E}">
        <p14:creationId xmlns:p14="http://schemas.microsoft.com/office/powerpoint/2010/main" val="23213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B9A43-3CD7-4B36-B7FC-F6620ECE0A7F}" type="slidenum">
              <a:rPr lang="en-US" smtClean="0"/>
              <a:t>1</a:t>
            </a:fld>
            <a:endParaRPr lang="en-US"/>
          </a:p>
        </p:txBody>
      </p:sp>
    </p:spTree>
    <p:extLst>
      <p:ext uri="{BB962C8B-B14F-4D97-AF65-F5344CB8AC3E}">
        <p14:creationId xmlns:p14="http://schemas.microsoft.com/office/powerpoint/2010/main" val="83000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B9A43-3CD7-4B36-B7FC-F6620ECE0A7F}" type="slidenum">
              <a:rPr lang="en-US" smtClean="0"/>
              <a:t>2</a:t>
            </a:fld>
            <a:endParaRPr lang="en-US"/>
          </a:p>
        </p:txBody>
      </p:sp>
    </p:spTree>
    <p:extLst>
      <p:ext uri="{BB962C8B-B14F-4D97-AF65-F5344CB8AC3E}">
        <p14:creationId xmlns:p14="http://schemas.microsoft.com/office/powerpoint/2010/main" val="344310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B9A43-3CD7-4B36-B7FC-F6620ECE0A7F}" type="slidenum">
              <a:rPr lang="en-US" smtClean="0"/>
              <a:t>4</a:t>
            </a:fld>
            <a:endParaRPr lang="en-US"/>
          </a:p>
        </p:txBody>
      </p:sp>
    </p:spTree>
    <p:extLst>
      <p:ext uri="{BB962C8B-B14F-4D97-AF65-F5344CB8AC3E}">
        <p14:creationId xmlns:p14="http://schemas.microsoft.com/office/powerpoint/2010/main" val="123082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B9A43-3CD7-4B36-B7FC-F6620ECE0A7F}" type="slidenum">
              <a:rPr lang="en-US" smtClean="0"/>
              <a:t>10</a:t>
            </a:fld>
            <a:endParaRPr lang="en-US"/>
          </a:p>
        </p:txBody>
      </p:sp>
    </p:spTree>
    <p:extLst>
      <p:ext uri="{BB962C8B-B14F-4D97-AF65-F5344CB8AC3E}">
        <p14:creationId xmlns:p14="http://schemas.microsoft.com/office/powerpoint/2010/main" val="672802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B9A43-3CD7-4B36-B7FC-F6620ECE0A7F}" type="slidenum">
              <a:rPr lang="en-US" smtClean="0"/>
              <a:t>13</a:t>
            </a:fld>
            <a:endParaRPr lang="en-US"/>
          </a:p>
        </p:txBody>
      </p:sp>
    </p:spTree>
    <p:extLst>
      <p:ext uri="{BB962C8B-B14F-4D97-AF65-F5344CB8AC3E}">
        <p14:creationId xmlns:p14="http://schemas.microsoft.com/office/powerpoint/2010/main" val="24112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B9A43-3CD7-4B36-B7FC-F6620ECE0A7F}" type="slidenum">
              <a:rPr lang="en-US" smtClean="0"/>
              <a:t>19</a:t>
            </a:fld>
            <a:endParaRPr lang="en-US"/>
          </a:p>
        </p:txBody>
      </p:sp>
    </p:spTree>
    <p:extLst>
      <p:ext uri="{BB962C8B-B14F-4D97-AF65-F5344CB8AC3E}">
        <p14:creationId xmlns:p14="http://schemas.microsoft.com/office/powerpoint/2010/main" val="375908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C5978-B2D6-45B9-87EF-6A579FE50BCA}"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C66CC-6D6A-4C18-9E20-36D3F38E40D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14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C5978-B2D6-45B9-87EF-6A579FE50BCA}"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C66CC-6D6A-4C18-9E20-36D3F38E40D5}" type="slidenum">
              <a:rPr lang="en-US" smtClean="0"/>
              <a:t>‹#›</a:t>
            </a:fld>
            <a:endParaRPr lang="en-US"/>
          </a:p>
        </p:txBody>
      </p:sp>
    </p:spTree>
    <p:extLst>
      <p:ext uri="{BB962C8B-B14F-4D97-AF65-F5344CB8AC3E}">
        <p14:creationId xmlns:p14="http://schemas.microsoft.com/office/powerpoint/2010/main" val="298612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C5978-B2D6-45B9-87EF-6A579FE50BCA}"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C66CC-6D6A-4C18-9E20-36D3F38E40D5}" type="slidenum">
              <a:rPr lang="en-US" smtClean="0"/>
              <a:t>‹#›</a:t>
            </a:fld>
            <a:endParaRPr lang="en-US"/>
          </a:p>
        </p:txBody>
      </p:sp>
    </p:spTree>
    <p:extLst>
      <p:ext uri="{BB962C8B-B14F-4D97-AF65-F5344CB8AC3E}">
        <p14:creationId xmlns:p14="http://schemas.microsoft.com/office/powerpoint/2010/main" val="325547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C5978-B2D6-45B9-87EF-6A579FE50BCA}"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C66CC-6D6A-4C18-9E20-36D3F38E40D5}" type="slidenum">
              <a:rPr lang="en-US" smtClean="0"/>
              <a:t>‹#›</a:t>
            </a:fld>
            <a:endParaRPr lang="en-US"/>
          </a:p>
        </p:txBody>
      </p:sp>
    </p:spTree>
    <p:extLst>
      <p:ext uri="{BB962C8B-B14F-4D97-AF65-F5344CB8AC3E}">
        <p14:creationId xmlns:p14="http://schemas.microsoft.com/office/powerpoint/2010/main" val="351400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AC5978-B2D6-45B9-87EF-6A579FE50BCA}"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C66CC-6D6A-4C18-9E20-36D3F38E40D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93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C5978-B2D6-45B9-87EF-6A579FE50BCA}"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C66CC-6D6A-4C18-9E20-36D3F38E40D5}" type="slidenum">
              <a:rPr lang="en-US" smtClean="0"/>
              <a:t>‹#›</a:t>
            </a:fld>
            <a:endParaRPr lang="en-US"/>
          </a:p>
        </p:txBody>
      </p:sp>
    </p:spTree>
    <p:extLst>
      <p:ext uri="{BB962C8B-B14F-4D97-AF65-F5344CB8AC3E}">
        <p14:creationId xmlns:p14="http://schemas.microsoft.com/office/powerpoint/2010/main" val="348330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C5978-B2D6-45B9-87EF-6A579FE50BCA}"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C66CC-6D6A-4C18-9E20-36D3F38E40D5}" type="slidenum">
              <a:rPr lang="en-US" smtClean="0"/>
              <a:t>‹#›</a:t>
            </a:fld>
            <a:endParaRPr lang="en-US"/>
          </a:p>
        </p:txBody>
      </p:sp>
    </p:spTree>
    <p:extLst>
      <p:ext uri="{BB962C8B-B14F-4D97-AF65-F5344CB8AC3E}">
        <p14:creationId xmlns:p14="http://schemas.microsoft.com/office/powerpoint/2010/main" val="279265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C5978-B2D6-45B9-87EF-6A579FE50BCA}"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C66CC-6D6A-4C18-9E20-36D3F38E40D5}" type="slidenum">
              <a:rPr lang="en-US" smtClean="0"/>
              <a:t>‹#›</a:t>
            </a:fld>
            <a:endParaRPr lang="en-US"/>
          </a:p>
        </p:txBody>
      </p:sp>
    </p:spTree>
    <p:extLst>
      <p:ext uri="{BB962C8B-B14F-4D97-AF65-F5344CB8AC3E}">
        <p14:creationId xmlns:p14="http://schemas.microsoft.com/office/powerpoint/2010/main" val="415056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AC5978-B2D6-45B9-87EF-6A579FE50BCA}" type="datetimeFigureOut">
              <a:rPr lang="en-US" smtClean="0"/>
              <a:t>8/25/2023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2FC66CC-6D6A-4C18-9E20-36D3F38E40D5}" type="slidenum">
              <a:rPr lang="en-US" smtClean="0"/>
              <a:t>‹#›</a:t>
            </a:fld>
            <a:endParaRPr lang="en-US"/>
          </a:p>
        </p:txBody>
      </p:sp>
    </p:spTree>
    <p:extLst>
      <p:ext uri="{BB962C8B-B14F-4D97-AF65-F5344CB8AC3E}">
        <p14:creationId xmlns:p14="http://schemas.microsoft.com/office/powerpoint/2010/main" val="297122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AC5978-B2D6-45B9-87EF-6A579FE50BCA}" type="datetimeFigureOut">
              <a:rPr lang="en-US" smtClean="0"/>
              <a:t>8/25/2023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FC66CC-6D6A-4C18-9E20-36D3F38E40D5}" type="slidenum">
              <a:rPr lang="en-US" smtClean="0"/>
              <a:t>‹#›</a:t>
            </a:fld>
            <a:endParaRPr lang="en-US"/>
          </a:p>
        </p:txBody>
      </p:sp>
    </p:spTree>
    <p:extLst>
      <p:ext uri="{BB962C8B-B14F-4D97-AF65-F5344CB8AC3E}">
        <p14:creationId xmlns:p14="http://schemas.microsoft.com/office/powerpoint/2010/main" val="383117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AC5978-B2D6-45B9-87EF-6A579FE50BCA}"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C66CC-6D6A-4C18-9E20-36D3F38E40D5}" type="slidenum">
              <a:rPr lang="en-US" smtClean="0"/>
              <a:t>‹#›</a:t>
            </a:fld>
            <a:endParaRPr lang="en-US"/>
          </a:p>
        </p:txBody>
      </p:sp>
    </p:spTree>
    <p:extLst>
      <p:ext uri="{BB962C8B-B14F-4D97-AF65-F5344CB8AC3E}">
        <p14:creationId xmlns:p14="http://schemas.microsoft.com/office/powerpoint/2010/main" val="293059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AC5978-B2D6-45B9-87EF-6A579FE50BCA}" type="datetimeFigureOut">
              <a:rPr lang="en-US" smtClean="0"/>
              <a:t>8/25/2023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FC66CC-6D6A-4C18-9E20-36D3F38E40D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905277"/>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efiles.portlandoregon.gov/record/8812070"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files.portlandoregon.gov/record/881207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portlandonline.com/auditor/index.cfm?c=51812&amp;a=438124" TargetMode="External"/><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efiles.portlandoregon.gov/record/881207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nd.customerservice@portlandoregon.gov" TargetMode="External"/><Relationship Id="rId2" Type="http://schemas.openxmlformats.org/officeDocument/2006/relationships/hyperlink" Target="https://pnd.portlandoregon.gov/pndonline/default.asp" TargetMode="Externa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PARC@portlandoregon.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parc@portlandoregon.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efiles.portlandoregon.gov/record/8812070" TargetMode="External"/><Relationship Id="rId5" Type="http://schemas.openxmlformats.org/officeDocument/2006/relationships/hyperlink" Target="https://www.portland.gov/archives/retention-schedules"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portlandoregon.gov/archives/article/618768"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portland.gov/archives/how-order-records-center-boxes" TargetMode="External"/><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60483" y="2725419"/>
            <a:ext cx="8471338" cy="1285329"/>
          </a:xfrm>
        </p:spPr>
        <p:txBody>
          <a:bodyPr>
            <a:normAutofit fontScale="90000"/>
          </a:bodyPr>
          <a:lstStyle/>
          <a:p>
            <a:pPr algn="ctr"/>
            <a:r>
              <a:rPr lang="en-US" dirty="0"/>
              <a:t>Sending Your Records to PARC</a:t>
            </a:r>
          </a:p>
        </p:txBody>
      </p:sp>
      <p:sp>
        <p:nvSpPr>
          <p:cNvPr id="3" name="Subtitle 2"/>
          <p:cNvSpPr>
            <a:spLocks noGrp="1"/>
          </p:cNvSpPr>
          <p:nvPr>
            <p:ph type="subTitle" idx="1"/>
          </p:nvPr>
        </p:nvSpPr>
        <p:spPr>
          <a:xfrm>
            <a:off x="1424152" y="4471269"/>
            <a:ext cx="9144000" cy="1655762"/>
          </a:xfrm>
        </p:spPr>
        <p:txBody>
          <a:bodyPr>
            <a:normAutofit/>
          </a:bodyPr>
          <a:lstStyle/>
          <a:p>
            <a:r>
              <a:rPr lang="en-US" sz="3000" dirty="0"/>
              <a:t>A Step-by-Step Guide for Packing and shipping Boxes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549" y="477386"/>
            <a:ext cx="6277909" cy="868282"/>
          </a:xfrm>
          <a:prstGeom prst="rect">
            <a:avLst/>
          </a:prstGeom>
          <a:effectLst/>
        </p:spPr>
      </p:pic>
      <p:cxnSp>
        <p:nvCxnSpPr>
          <p:cNvPr id="5" name="Straight Connector 4"/>
          <p:cNvCxnSpPr/>
          <p:nvPr/>
        </p:nvCxnSpPr>
        <p:spPr>
          <a:xfrm flipV="1">
            <a:off x="2433711" y="1505243"/>
            <a:ext cx="6822831" cy="4830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71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034" y="306217"/>
            <a:ext cx="4594724" cy="2327421"/>
          </a:xfrm>
          <a:prstGeom prst="rect">
            <a:avLst/>
          </a:prstGeom>
        </p:spPr>
      </p:pic>
      <p:pic>
        <p:nvPicPr>
          <p:cNvPr id="9" name="Picture 8"/>
          <p:cNvPicPr>
            <a:picLocks noChangeAspect="1"/>
          </p:cNvPicPr>
          <p:nvPr/>
        </p:nvPicPr>
        <p:blipFill>
          <a:blip r:embed="rId4" cstate="print">
            <a:lum bright="-7000"/>
            <a:extLst>
              <a:ext uri="{28A0092B-C50C-407E-A947-70E740481C1C}">
                <a14:useLocalDpi xmlns:a14="http://schemas.microsoft.com/office/drawing/2010/main" val="0"/>
              </a:ext>
            </a:extLst>
          </a:blip>
          <a:stretch>
            <a:fillRect/>
          </a:stretch>
        </p:blipFill>
        <p:spPr>
          <a:xfrm>
            <a:off x="7883038" y="2762431"/>
            <a:ext cx="3622483" cy="2553654"/>
          </a:xfrm>
          <a:prstGeom prst="rect">
            <a:avLst/>
          </a:prstGeom>
        </p:spPr>
      </p:pic>
      <p:sp>
        <p:nvSpPr>
          <p:cNvPr id="4" name="Title 3"/>
          <p:cNvSpPr>
            <a:spLocks noGrp="1"/>
          </p:cNvSpPr>
          <p:nvPr>
            <p:ph type="title"/>
          </p:nvPr>
        </p:nvSpPr>
        <p:spPr>
          <a:xfrm>
            <a:off x="20364" y="219783"/>
            <a:ext cx="4000499" cy="2880359"/>
          </a:xfrm>
        </p:spPr>
        <p:txBody>
          <a:bodyPr>
            <a:noAutofit/>
          </a:bodyPr>
          <a:lstStyle/>
          <a:p>
            <a:pPr marL="0" indent="0">
              <a:spcAft>
                <a:spcPts val="1000"/>
              </a:spcAft>
            </a:pPr>
            <a:r>
              <a:rPr lang="en-US" sz="2500" dirty="0">
                <a:solidFill>
                  <a:schemeClr val="tx1"/>
                </a:solidFill>
                <a:latin typeface="+mn-lt"/>
              </a:rPr>
              <a:t>Label folders along the top so that the writing faces the front of the box (handwritten is best using pencil or permanent ink; do not use felt tip markers).</a:t>
            </a:r>
            <a:br>
              <a:rPr lang="en-US" sz="2500" dirty="0">
                <a:solidFill>
                  <a:schemeClr val="tx1"/>
                </a:solidFill>
                <a:latin typeface="+mn-lt"/>
              </a:rPr>
            </a:br>
            <a:r>
              <a:rPr lang="en-US" sz="2500" dirty="0">
                <a:solidFill>
                  <a:schemeClr val="tx1"/>
                </a:solidFill>
                <a:latin typeface="+mn-lt"/>
              </a:rPr>
              <a:t>Make sure all materials are in the correct file.</a:t>
            </a:r>
            <a:br>
              <a:rPr lang="en-US" sz="2500" dirty="0">
                <a:solidFill>
                  <a:schemeClr val="tx1"/>
                </a:solidFill>
              </a:rPr>
            </a:br>
            <a:endParaRPr lang="en-US" sz="2500" dirty="0">
              <a:solidFill>
                <a:schemeClr val="tx1"/>
              </a:solidFill>
            </a:endParaRPr>
          </a:p>
        </p:txBody>
      </p:sp>
      <p:sp>
        <p:nvSpPr>
          <p:cNvPr id="7" name="Text Placeholder 6"/>
          <p:cNvSpPr>
            <a:spLocks noGrp="1"/>
          </p:cNvSpPr>
          <p:nvPr>
            <p:ph type="body" sz="half" idx="2"/>
          </p:nvPr>
        </p:nvSpPr>
        <p:spPr>
          <a:xfrm>
            <a:off x="20364" y="3280438"/>
            <a:ext cx="3665586" cy="1697935"/>
          </a:xfrm>
        </p:spPr>
        <p:txBody>
          <a:bodyPr>
            <a:noAutofit/>
          </a:bodyPr>
          <a:lstStyle/>
          <a:p>
            <a:r>
              <a:rPr lang="en-US" sz="2500" dirty="0">
                <a:solidFill>
                  <a:schemeClr val="tx1"/>
                </a:solidFill>
              </a:rPr>
              <a:t>If files are part of a set, label folders ‘1 of 2’, ‘2 of 2’, etc. </a:t>
            </a:r>
          </a:p>
          <a:p>
            <a:endParaRPr lang="en-US" sz="2500" dirty="0">
              <a:solidFill>
                <a:schemeClr val="tx1"/>
              </a:solidFill>
              <a:latin typeface="+mj-lt"/>
            </a:endParaRPr>
          </a:p>
          <a:p>
            <a:r>
              <a:rPr lang="en-US" sz="2500" dirty="0">
                <a:solidFill>
                  <a:schemeClr val="tx1"/>
                </a:solidFill>
              </a:rPr>
              <a:t>If materials do not fit in standard folders, please contact PARC staff.</a:t>
            </a:r>
          </a:p>
          <a:p>
            <a:endParaRPr lang="en-US" sz="2500" dirty="0">
              <a:solidFill>
                <a:schemeClr val="tx1"/>
              </a:solidFill>
              <a:latin typeface="+mj-lt"/>
            </a:endParaRPr>
          </a:p>
        </p:txBody>
      </p:sp>
      <p:sp>
        <p:nvSpPr>
          <p:cNvPr id="12" name="Footer Placeholder 1"/>
          <p:cNvSpPr>
            <a:spLocks noGrp="1"/>
          </p:cNvSpPr>
          <p:nvPr>
            <p:ph type="ftr" sz="quarter" idx="11"/>
          </p:nvPr>
        </p:nvSpPr>
        <p:spPr>
          <a:xfrm>
            <a:off x="7318396" y="6477000"/>
            <a:ext cx="4822804" cy="365125"/>
          </a:xfrm>
        </p:spPr>
        <p:txBody>
          <a:bodyPr/>
          <a:lstStyle/>
          <a:p>
            <a:pPr algn="r"/>
            <a:r>
              <a:rPr lang="en-US" sz="1800">
                <a:solidFill>
                  <a:schemeClr val="tx1"/>
                </a:solidFill>
              </a:rPr>
              <a:t>Preparing Files</a:t>
            </a:r>
          </a:p>
        </p:txBody>
      </p:sp>
      <p:sp>
        <p:nvSpPr>
          <p:cNvPr id="8" name="TextBox 7"/>
          <p:cNvSpPr txBox="1"/>
          <p:nvPr/>
        </p:nvSpPr>
        <p:spPr>
          <a:xfrm>
            <a:off x="1538711" y="4978373"/>
            <a:ext cx="6125777" cy="430887"/>
          </a:xfrm>
          <a:prstGeom prst="rect">
            <a:avLst/>
          </a:prstGeom>
          <a:noFill/>
        </p:spPr>
        <p:txBody>
          <a:bodyPr wrap="square" rtlCol="0">
            <a:spAutoFit/>
          </a:bodyPr>
          <a:lstStyle/>
          <a:p>
            <a:endParaRPr lang="en-US" sz="2200"/>
          </a:p>
        </p:txBody>
      </p:sp>
      <p:cxnSp>
        <p:nvCxnSpPr>
          <p:cNvPr id="13" name="Straight Connector 12"/>
          <p:cNvCxnSpPr/>
          <p:nvPr/>
        </p:nvCxnSpPr>
        <p:spPr>
          <a:xfrm>
            <a:off x="8161316" y="6477000"/>
            <a:ext cx="3979884" cy="19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A6339E8-5C44-4820-BFD0-5B6DE22F5D56}"/>
              </a:ext>
            </a:extLst>
          </p:cNvPr>
          <p:cNvSpPr txBox="1"/>
          <p:nvPr/>
        </p:nvSpPr>
        <p:spPr>
          <a:xfrm>
            <a:off x="4165600" y="5444878"/>
            <a:ext cx="7645400" cy="800219"/>
          </a:xfrm>
          <a:prstGeom prst="rect">
            <a:avLst/>
          </a:prstGeom>
          <a:noFill/>
        </p:spPr>
        <p:txBody>
          <a:bodyPr wrap="square" rtlCol="0">
            <a:spAutoFit/>
          </a:bodyPr>
          <a:lstStyle/>
          <a:p>
            <a:pPr algn="ctr"/>
            <a:r>
              <a:rPr lang="en-US" sz="2300" dirty="0"/>
              <a:t>Files should be in folders or pockets, please contact PARC if you believe there are special circumstances preventing this.</a:t>
            </a:r>
          </a:p>
        </p:txBody>
      </p:sp>
    </p:spTree>
    <p:extLst>
      <p:ext uri="{BB962C8B-B14F-4D97-AF65-F5344CB8AC3E}">
        <p14:creationId xmlns:p14="http://schemas.microsoft.com/office/powerpoint/2010/main" val="308075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788" y="1048529"/>
            <a:ext cx="10442526" cy="830974"/>
          </a:xfrm>
        </p:spPr>
        <p:txBody>
          <a:bodyPr>
            <a:normAutofit/>
          </a:bodyPr>
          <a:lstStyle/>
          <a:p>
            <a:pPr algn="ctr"/>
            <a:r>
              <a:rPr lang="en-US" sz="3300" b="1"/>
              <a:t>Additional Tips</a:t>
            </a:r>
          </a:p>
        </p:txBody>
      </p:sp>
      <p:sp>
        <p:nvSpPr>
          <p:cNvPr id="7" name="Content Placeholder 6"/>
          <p:cNvSpPr>
            <a:spLocks noGrp="1"/>
          </p:cNvSpPr>
          <p:nvPr>
            <p:ph idx="1"/>
          </p:nvPr>
        </p:nvSpPr>
        <p:spPr>
          <a:xfrm>
            <a:off x="4356100" y="216777"/>
            <a:ext cx="7315199" cy="6041147"/>
          </a:xfrm>
        </p:spPr>
        <p:txBody>
          <a:bodyPr>
            <a:normAutofit fontScale="92500" lnSpcReduction="10000"/>
          </a:bodyPr>
          <a:lstStyle/>
          <a:p>
            <a:pPr>
              <a:buClr>
                <a:schemeClr val="accent2"/>
              </a:buClr>
              <a:buFont typeface="Wingdings" panose="05000000000000000000" pitchFamily="2" charset="2"/>
              <a:buChar char="§"/>
            </a:pPr>
            <a:r>
              <a:rPr lang="en-US" sz="2500" dirty="0">
                <a:latin typeface="+mj-lt"/>
              </a:rPr>
              <a:t>Rubber bands are notorious for losing their elasticity and becoming brittle after a short period of time. The chemicals in the rubber band will also permanently react with the paper, staining the records and sometimes sticking to paper causing it to tear if an attempt is made to remove the rubber band. 	</a:t>
            </a:r>
          </a:p>
          <a:p>
            <a:pPr marL="0" indent="0">
              <a:buClr>
                <a:schemeClr val="accent2"/>
              </a:buClr>
              <a:buNone/>
            </a:pPr>
            <a:endParaRPr lang="en-US" sz="2500" dirty="0">
              <a:latin typeface="+mj-lt"/>
            </a:endParaRPr>
          </a:p>
          <a:p>
            <a:pPr marL="0" indent="0">
              <a:buClr>
                <a:schemeClr val="accent2"/>
              </a:buClr>
              <a:buNone/>
            </a:pPr>
            <a:endParaRPr lang="en-US" sz="2500" dirty="0">
              <a:latin typeface="+mj-lt"/>
            </a:endParaRPr>
          </a:p>
          <a:p>
            <a:pPr marL="0" indent="0">
              <a:buClr>
                <a:schemeClr val="accent2"/>
              </a:buClr>
              <a:buNone/>
            </a:pPr>
            <a:endParaRPr lang="en-US" sz="2500" dirty="0">
              <a:latin typeface="+mj-lt"/>
            </a:endParaRPr>
          </a:p>
          <a:p>
            <a:pPr marL="0" indent="0">
              <a:buClr>
                <a:schemeClr val="accent2"/>
              </a:buClr>
              <a:buNone/>
            </a:pPr>
            <a:endParaRPr lang="en-US" sz="2500" dirty="0">
              <a:latin typeface="+mj-lt"/>
            </a:endParaRPr>
          </a:p>
          <a:p>
            <a:pPr marL="0" indent="0">
              <a:buClr>
                <a:schemeClr val="accent2"/>
              </a:buClr>
              <a:buNone/>
            </a:pPr>
            <a:endParaRPr lang="en-US" sz="2500" dirty="0">
              <a:latin typeface="+mj-lt"/>
            </a:endParaRPr>
          </a:p>
          <a:p>
            <a:pPr>
              <a:buClr>
                <a:schemeClr val="accent2"/>
              </a:buClr>
              <a:buFont typeface="Arial" panose="020B0604020202020204" pitchFamily="34" charset="0"/>
              <a:buChar char="•"/>
            </a:pPr>
            <a:r>
              <a:rPr lang="en-US" sz="2500" dirty="0">
                <a:latin typeface="+mj-lt"/>
              </a:rPr>
              <a:t>Did you know that it only takes a few years for the adhesive on a label to fail? If you do use adhesive labels stapling them onto the file will ensure that the labels do not fall off when they lose their adhesion. If adhesive labels are used, staple the labels to the folders (although it is still best to handwrite titles on folders when possible).</a:t>
            </a:r>
            <a:r>
              <a:rPr lang="en-US" dirty="0"/>
              <a:t>	</a:t>
            </a:r>
          </a:p>
          <a:p>
            <a:pPr>
              <a:buClr>
                <a:schemeClr val="accent2"/>
              </a:buClr>
              <a:buFont typeface="Arial" panose="020B0604020202020204" pitchFamily="34" charset="0"/>
              <a:buChar char="•"/>
            </a:pPr>
            <a:endParaRPr lang="en-US" dirty="0"/>
          </a:p>
        </p:txBody>
      </p:sp>
      <p:sp>
        <p:nvSpPr>
          <p:cNvPr id="2" name="Text Placeholder 1"/>
          <p:cNvSpPr>
            <a:spLocks noGrp="1"/>
          </p:cNvSpPr>
          <p:nvPr>
            <p:ph type="body" sz="half" idx="2"/>
          </p:nvPr>
        </p:nvSpPr>
        <p:spPr>
          <a:xfrm>
            <a:off x="0" y="216778"/>
            <a:ext cx="3932237" cy="2740736"/>
          </a:xfrm>
        </p:spPr>
        <p:txBody>
          <a:bodyPr>
            <a:noAutofit/>
          </a:bodyPr>
          <a:lstStyle/>
          <a:p>
            <a:pPr marL="342900" indent="-342900">
              <a:buClr>
                <a:schemeClr val="accent2"/>
              </a:buClr>
              <a:buFont typeface="Wingdings" panose="05000000000000000000" pitchFamily="2" charset="2"/>
              <a:buChar char="q"/>
            </a:pPr>
            <a:endParaRPr lang="en-US" sz="3300" dirty="0">
              <a:solidFill>
                <a:prstClr val="black"/>
              </a:solidFill>
              <a:latin typeface="Calibri Light" panose="020F0302020204030204"/>
              <a:ea typeface="+mj-ea"/>
              <a:cs typeface="+mj-cs"/>
            </a:endParaRPr>
          </a:p>
          <a:p>
            <a:pPr algn="r">
              <a:buClr>
                <a:schemeClr val="accent2"/>
              </a:buClr>
            </a:pPr>
            <a:endParaRPr lang="en-US" sz="3300" dirty="0">
              <a:solidFill>
                <a:prstClr val="black"/>
              </a:solidFill>
              <a:latin typeface="Calibri Light" panose="020F0302020204030204"/>
              <a:ea typeface="+mj-ea"/>
              <a:cs typeface="+mj-cs"/>
            </a:endParaRPr>
          </a:p>
          <a:p>
            <a:pPr algn="r">
              <a:buClr>
                <a:schemeClr val="accent2"/>
              </a:buClr>
            </a:pPr>
            <a:endParaRPr lang="en-US" sz="2800" dirty="0">
              <a:solidFill>
                <a:prstClr val="black"/>
              </a:solidFill>
              <a:latin typeface="Calibri Light" panose="020F0302020204030204"/>
              <a:ea typeface="+mj-ea"/>
              <a:cs typeface="+mj-cs"/>
            </a:endParaRPr>
          </a:p>
          <a:p>
            <a:pPr algn="ctr">
              <a:buClr>
                <a:schemeClr val="accent2"/>
              </a:buClr>
            </a:pPr>
            <a:r>
              <a:rPr lang="en-US" sz="2800" b="1" dirty="0">
                <a:solidFill>
                  <a:prstClr val="black"/>
                </a:solidFill>
                <a:latin typeface="Calibri Light" panose="020F0302020204030204"/>
                <a:ea typeface="+mj-ea"/>
                <a:cs typeface="+mj-cs"/>
              </a:rPr>
              <a:t>Do not use rubber bands</a:t>
            </a:r>
          </a:p>
          <a:p>
            <a:pPr marL="342900" indent="-342900">
              <a:buClr>
                <a:schemeClr val="accent2"/>
              </a:buClr>
              <a:buFont typeface="Wingdings" panose="05000000000000000000" pitchFamily="2" charset="2"/>
              <a:buChar char="q"/>
            </a:pPr>
            <a:endParaRPr lang="en-US" sz="3300" dirty="0">
              <a:solidFill>
                <a:prstClr val="black"/>
              </a:solidFill>
              <a:latin typeface="Calibri Light" panose="020F0302020204030204"/>
              <a:ea typeface="+mj-ea"/>
              <a:cs typeface="+mj-cs"/>
            </a:endParaRPr>
          </a:p>
          <a:p>
            <a:pPr algn="r">
              <a:buClr>
                <a:schemeClr val="accent2"/>
              </a:buClr>
            </a:pPr>
            <a:endParaRPr lang="en-US" sz="3300" dirty="0">
              <a:solidFill>
                <a:prstClr val="black"/>
              </a:solidFill>
              <a:latin typeface="Calibri Light" panose="020F0302020204030204"/>
            </a:endParaRPr>
          </a:p>
          <a:p>
            <a:pPr algn="r">
              <a:buClr>
                <a:schemeClr val="accent2"/>
              </a:buClr>
            </a:pPr>
            <a:endParaRPr lang="en-US" sz="3300" dirty="0">
              <a:solidFill>
                <a:prstClr val="black"/>
              </a:solidFill>
              <a:latin typeface="Calibri Light" panose="020F0302020204030204"/>
            </a:endParaRPr>
          </a:p>
          <a:p>
            <a:pPr algn="ctr">
              <a:buClr>
                <a:schemeClr val="accent2"/>
              </a:buClr>
            </a:pPr>
            <a:r>
              <a:rPr lang="en-US" sz="3300" b="1" dirty="0">
                <a:solidFill>
                  <a:prstClr val="black"/>
                </a:solidFill>
                <a:latin typeface="Calibri Light" panose="020F0302020204030204"/>
              </a:rPr>
              <a:t>Do staple adhesive labels onto the folder</a:t>
            </a:r>
            <a:endParaRPr lang="en-US" sz="3300" b="1" dirty="0"/>
          </a:p>
          <a:p>
            <a:pPr>
              <a:buClr>
                <a:schemeClr val="accent2"/>
              </a:buClr>
            </a:pPr>
            <a:endParaRPr lang="en-US" sz="3300" dirty="0">
              <a:solidFill>
                <a:prstClr val="black"/>
              </a:solidFill>
              <a:latin typeface="Calibri Light" panose="020F0302020204030204"/>
              <a:ea typeface="+mj-ea"/>
              <a:cs typeface="+mj-cs"/>
            </a:endParaRPr>
          </a:p>
        </p:txBody>
      </p:sp>
      <p:sp>
        <p:nvSpPr>
          <p:cNvPr id="8" name="Footer Placeholder 1"/>
          <p:cNvSpPr>
            <a:spLocks noGrp="1"/>
          </p:cNvSpPr>
          <p:nvPr>
            <p:ph type="ftr" sz="quarter" idx="11"/>
          </p:nvPr>
        </p:nvSpPr>
        <p:spPr>
          <a:xfrm>
            <a:off x="7318396" y="6477000"/>
            <a:ext cx="4822804" cy="365125"/>
          </a:xfrm>
        </p:spPr>
        <p:txBody>
          <a:bodyPr/>
          <a:lstStyle/>
          <a:p>
            <a:pPr algn="r"/>
            <a:r>
              <a:rPr lang="en-US" sz="1800">
                <a:solidFill>
                  <a:schemeClr val="tx1"/>
                </a:solidFill>
              </a:rPr>
              <a:t>Preparing Files</a:t>
            </a:r>
          </a:p>
        </p:txBody>
      </p:sp>
      <p:cxnSp>
        <p:nvCxnSpPr>
          <p:cNvPr id="9" name="Straight Connector 8"/>
          <p:cNvCxnSpPr/>
          <p:nvPr/>
        </p:nvCxnSpPr>
        <p:spPr>
          <a:xfrm>
            <a:off x="8161316" y="6477000"/>
            <a:ext cx="3979884" cy="19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974FDA8-8C4F-445E-B3D8-57A323B64F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3301" y="2098579"/>
            <a:ext cx="3620796" cy="2036698"/>
          </a:xfrm>
          <a:prstGeom prst="rect">
            <a:avLst/>
          </a:prstGeom>
        </p:spPr>
      </p:pic>
      <p:sp>
        <p:nvSpPr>
          <p:cNvPr id="4" name="&quot;Not Allowed&quot; Symbol 3">
            <a:extLst>
              <a:ext uri="{FF2B5EF4-FFF2-40B4-BE49-F238E27FC236}">
                <a16:creationId xmlns:a16="http://schemas.microsoft.com/office/drawing/2014/main" id="{4AABDD88-79F6-741A-051F-AF5D1120DB69}"/>
              </a:ext>
            </a:extLst>
          </p:cNvPr>
          <p:cNvSpPr/>
          <p:nvPr/>
        </p:nvSpPr>
        <p:spPr>
          <a:xfrm>
            <a:off x="1314451" y="459672"/>
            <a:ext cx="1414462" cy="1354847"/>
          </a:xfrm>
          <a:prstGeom prst="noSmoking">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Striped Right 4">
            <a:extLst>
              <a:ext uri="{FF2B5EF4-FFF2-40B4-BE49-F238E27FC236}">
                <a16:creationId xmlns:a16="http://schemas.microsoft.com/office/drawing/2014/main" id="{7415389B-C609-4027-A286-1AAD4D566F97}"/>
              </a:ext>
            </a:extLst>
          </p:cNvPr>
          <p:cNvSpPr/>
          <p:nvPr/>
        </p:nvSpPr>
        <p:spPr>
          <a:xfrm>
            <a:off x="520701" y="3720820"/>
            <a:ext cx="2908300" cy="557212"/>
          </a:xfrm>
          <a:prstGeom prst="stripedRightArrow">
            <a:avLst>
              <a:gd name="adj1" fmla="val 39744"/>
              <a:gd name="adj2" fmla="val 50000"/>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654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Packing Files into a Box</a:t>
            </a:r>
          </a:p>
        </p:txBody>
      </p:sp>
      <p:sp>
        <p:nvSpPr>
          <p:cNvPr id="5" name="Text Placeholder 4"/>
          <p:cNvSpPr>
            <a:spLocks noGrp="1"/>
          </p:cNvSpPr>
          <p:nvPr>
            <p:ph type="body" idx="1"/>
          </p:nvPr>
        </p:nvSpPr>
        <p:spPr/>
        <p:txBody>
          <a:bodyPr/>
          <a:lstStyle/>
          <a:p>
            <a:r>
              <a:rPr lang="en-US"/>
              <a:t>What to know</a:t>
            </a:r>
          </a:p>
        </p:txBody>
      </p:sp>
    </p:spTree>
    <p:extLst>
      <p:ext uri="{BB962C8B-B14F-4D97-AF65-F5344CB8AC3E}">
        <p14:creationId xmlns:p14="http://schemas.microsoft.com/office/powerpoint/2010/main" val="238081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369196" y="6473371"/>
            <a:ext cx="4822804" cy="365125"/>
          </a:xfrm>
        </p:spPr>
        <p:txBody>
          <a:bodyPr/>
          <a:lstStyle/>
          <a:p>
            <a:pPr algn="r"/>
            <a:r>
              <a:rPr lang="en-US" sz="1800" dirty="0">
                <a:solidFill>
                  <a:schemeClr val="tx1"/>
                </a:solidFill>
              </a:rPr>
              <a:t>Packing Files into a Box</a:t>
            </a:r>
          </a:p>
        </p:txBody>
      </p:sp>
      <p:sp>
        <p:nvSpPr>
          <p:cNvPr id="7" name="Title 6"/>
          <p:cNvSpPr>
            <a:spLocks noGrp="1"/>
          </p:cNvSpPr>
          <p:nvPr>
            <p:ph type="title" idx="4294967295"/>
          </p:nvPr>
        </p:nvSpPr>
        <p:spPr>
          <a:xfrm>
            <a:off x="0" y="527050"/>
            <a:ext cx="11366500" cy="1303338"/>
          </a:xfrm>
        </p:spPr>
        <p:txBody>
          <a:bodyPr>
            <a:normAutofit fontScale="90000"/>
          </a:bodyPr>
          <a:lstStyle/>
          <a:p>
            <a:pPr algn="ctr">
              <a:buClr>
                <a:schemeClr val="accent2"/>
              </a:buClr>
            </a:pPr>
            <a:r>
              <a:rPr lang="en-US" sz="3400" dirty="0">
                <a:latin typeface="+mn-lt"/>
              </a:rPr>
              <a:t>Files must be upright in the box, not stacked, and face the front of the box (which is the side you will label, </a:t>
            </a:r>
            <a:r>
              <a:rPr lang="en-US" sz="3400" dirty="0">
                <a:latin typeface="+mn-lt"/>
                <a:hlinkClick r:id="rId3" action="ppaction://hlinksldjump"/>
              </a:rPr>
              <a:t>see slide 16</a:t>
            </a:r>
            <a:r>
              <a:rPr lang="en-US" sz="3400" dirty="0">
                <a:latin typeface="+mn-lt"/>
              </a:rPr>
              <a:t>). Make sure the file listed as 1 on the File List is the first file at the </a:t>
            </a:r>
            <a:r>
              <a:rPr lang="en-US" sz="3400" b="1" dirty="0">
                <a:latin typeface="+mn-lt"/>
              </a:rPr>
              <a:t>front</a:t>
            </a:r>
            <a:r>
              <a:rPr lang="en-US" sz="3400" dirty="0">
                <a:latin typeface="+mn-lt"/>
              </a:rPr>
              <a:t> of the box.</a:t>
            </a:r>
            <a:br>
              <a:rPr lang="en-US" sz="3500" dirty="0"/>
            </a:br>
            <a:endParaRPr lang="en-US" sz="1900" dirty="0">
              <a:solidFill>
                <a:schemeClr val="accent4"/>
              </a:solidFill>
            </a:endParaRPr>
          </a:p>
        </p:txBody>
      </p:sp>
      <p:sp>
        <p:nvSpPr>
          <p:cNvPr id="3" name="TextBox 2"/>
          <p:cNvSpPr txBox="1"/>
          <p:nvPr/>
        </p:nvSpPr>
        <p:spPr>
          <a:xfrm>
            <a:off x="1347435" y="5735928"/>
            <a:ext cx="8954814" cy="477054"/>
          </a:xfrm>
          <a:prstGeom prst="rect">
            <a:avLst/>
          </a:prstGeom>
          <a:noFill/>
        </p:spPr>
        <p:txBody>
          <a:bodyPr wrap="square" rtlCol="0">
            <a:spAutoFit/>
          </a:bodyPr>
          <a:lstStyle/>
          <a:p>
            <a:pPr algn="ctr"/>
            <a:r>
              <a:rPr lang="en-US" sz="2500" dirty="0"/>
              <a:t>(If you have legal sized folders, please contact PARC)</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841" y="1815304"/>
            <a:ext cx="6969998" cy="3920624"/>
          </a:xfrm>
          <a:prstGeom prst="rect">
            <a:avLst/>
          </a:prstGeom>
        </p:spPr>
      </p:pic>
    </p:spTree>
    <p:extLst>
      <p:ext uri="{BB962C8B-B14F-4D97-AF65-F5344CB8AC3E}">
        <p14:creationId xmlns:p14="http://schemas.microsoft.com/office/powerpoint/2010/main" val="286503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7369196" y="6473371"/>
            <a:ext cx="4822804" cy="365125"/>
          </a:xfrm>
        </p:spPr>
        <p:txBody>
          <a:bodyPr/>
          <a:lstStyle/>
          <a:p>
            <a:pPr algn="r"/>
            <a:r>
              <a:rPr lang="en-US" sz="1800">
                <a:solidFill>
                  <a:schemeClr val="tx1"/>
                </a:solidFill>
              </a:rPr>
              <a:t>Packing Files into a Box</a:t>
            </a:r>
          </a:p>
        </p:txBody>
      </p:sp>
      <p:sp>
        <p:nvSpPr>
          <p:cNvPr id="3" name="Title 2"/>
          <p:cNvSpPr>
            <a:spLocks noGrp="1"/>
          </p:cNvSpPr>
          <p:nvPr>
            <p:ph type="title" idx="4294967295"/>
          </p:nvPr>
        </p:nvSpPr>
        <p:spPr>
          <a:xfrm>
            <a:off x="0" y="711200"/>
            <a:ext cx="3400425" cy="3436938"/>
          </a:xfrm>
        </p:spPr>
        <p:txBody>
          <a:bodyPr>
            <a:noAutofit/>
          </a:bodyPr>
          <a:lstStyle/>
          <a:p>
            <a:pPr algn="l">
              <a:buClr>
                <a:schemeClr val="accent2"/>
              </a:buClr>
            </a:pPr>
            <a:r>
              <a:rPr lang="en-US" sz="2500" dirty="0">
                <a:latin typeface="+mn-lt"/>
              </a:rPr>
              <a:t>Boxes </a:t>
            </a:r>
            <a:r>
              <a:rPr lang="en-US" sz="2500" b="1" dirty="0">
                <a:latin typeface="+mn-lt"/>
              </a:rPr>
              <a:t>MUST BE FULL</a:t>
            </a:r>
            <a:r>
              <a:rPr lang="en-US" sz="2500" dirty="0">
                <a:latin typeface="+mn-lt"/>
              </a:rPr>
              <a:t>, leaving approximately 1-2 inches of space to allow for access (folders should have no room to slouch or be able to slide under one another). Boxes weighting greater than 50lbs will not be accepted for storage.</a:t>
            </a:r>
          </a:p>
        </p:txBody>
      </p:sp>
      <p:sp>
        <p:nvSpPr>
          <p:cNvPr id="4" name="Content Placeholder 3"/>
          <p:cNvSpPr>
            <a:spLocks noGrp="1"/>
          </p:cNvSpPr>
          <p:nvPr>
            <p:ph idx="4294967295"/>
          </p:nvPr>
        </p:nvSpPr>
        <p:spPr>
          <a:xfrm>
            <a:off x="142875" y="4529138"/>
            <a:ext cx="12049125" cy="1573212"/>
          </a:xfrm>
        </p:spPr>
        <p:txBody>
          <a:bodyPr>
            <a:noAutofit/>
          </a:bodyPr>
          <a:lstStyle/>
          <a:p>
            <a:pPr marL="0" lvl="1" indent="0">
              <a:buClr>
                <a:schemeClr val="accent2"/>
              </a:buClr>
              <a:buNone/>
            </a:pPr>
            <a:r>
              <a:rPr lang="en-US" sz="2500" dirty="0">
                <a:latin typeface="+mj-lt"/>
              </a:rPr>
              <a:t>Partially filled boxes will not be accepted for storage. If the box is not full, do </a:t>
            </a:r>
            <a:r>
              <a:rPr lang="en-US" sz="2500" u="sng" dirty="0">
                <a:latin typeface="+mj-lt"/>
              </a:rPr>
              <a:t>not</a:t>
            </a:r>
            <a:r>
              <a:rPr lang="en-US" sz="2500" dirty="0">
                <a:latin typeface="+mj-lt"/>
              </a:rPr>
              <a:t> use fillers like crumpled paper or small boxes. Instead, wait until you have enough files to fill up the box. </a:t>
            </a:r>
          </a:p>
          <a:p>
            <a:pPr marL="0" lvl="1" indent="0">
              <a:buClr>
                <a:schemeClr val="accent2"/>
              </a:buClr>
              <a:buNone/>
            </a:pPr>
            <a:r>
              <a:rPr lang="en-US" sz="2500" dirty="0">
                <a:latin typeface="+mj-lt"/>
              </a:rPr>
              <a:t>If there will never be enough files to send a full box, contact PARC staff to discuss alternative options.</a:t>
            </a:r>
            <a:endParaRPr lang="en-US" sz="25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6414" y="685800"/>
            <a:ext cx="7629748" cy="3436033"/>
          </a:xfrm>
          <a:prstGeom prst="rect">
            <a:avLst/>
          </a:prstGeom>
        </p:spPr>
      </p:pic>
    </p:spTree>
    <p:extLst>
      <p:ext uri="{BB962C8B-B14F-4D97-AF65-F5344CB8AC3E}">
        <p14:creationId xmlns:p14="http://schemas.microsoft.com/office/powerpoint/2010/main" val="216762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a:xfrm>
            <a:off x="7369196" y="6473371"/>
            <a:ext cx="4822804" cy="365125"/>
          </a:xfrm>
        </p:spPr>
        <p:txBody>
          <a:bodyPr/>
          <a:lstStyle/>
          <a:p>
            <a:pPr algn="r"/>
            <a:r>
              <a:rPr lang="en-US" sz="1800">
                <a:solidFill>
                  <a:schemeClr val="tx1"/>
                </a:solidFill>
              </a:rPr>
              <a:t>Packing Files into a Box</a:t>
            </a:r>
          </a:p>
        </p:txBody>
      </p:sp>
      <p:sp>
        <p:nvSpPr>
          <p:cNvPr id="2" name="Title 1"/>
          <p:cNvSpPr>
            <a:spLocks noGrp="1"/>
          </p:cNvSpPr>
          <p:nvPr>
            <p:ph type="title" idx="4294967295"/>
          </p:nvPr>
        </p:nvSpPr>
        <p:spPr>
          <a:xfrm>
            <a:off x="657226" y="1514476"/>
            <a:ext cx="3920525" cy="3457575"/>
          </a:xfrm>
        </p:spPr>
        <p:txBody>
          <a:bodyPr>
            <a:noAutofit/>
          </a:bodyPr>
          <a:lstStyle/>
          <a:p>
            <a:pPr algn="l">
              <a:buClr>
                <a:schemeClr val="accent2"/>
              </a:buClr>
            </a:pPr>
            <a:r>
              <a:rPr lang="en-US" sz="2800" dirty="0">
                <a:latin typeface="+mn-lt"/>
              </a:rPr>
              <a:t>If records do not fit into a standard box – such as oversized/undersized materials, rolled maps or plans, or index cards - contact PARC for help on how best to transfer those records.</a:t>
            </a:r>
            <a:br>
              <a:rPr lang="en-US" sz="2800" dirty="0">
                <a:latin typeface="+mn-lt"/>
              </a:rPr>
            </a:br>
            <a:endParaRPr lang="en-US" sz="2800" dirty="0">
              <a:latin typeface="+mn-lt"/>
            </a:endParaRPr>
          </a:p>
        </p:txBody>
      </p:sp>
      <p:sp>
        <p:nvSpPr>
          <p:cNvPr id="3" name="Content Placeholder 2"/>
          <p:cNvSpPr>
            <a:spLocks noGrp="1"/>
          </p:cNvSpPr>
          <p:nvPr>
            <p:ph idx="4294967295"/>
          </p:nvPr>
        </p:nvSpPr>
        <p:spPr>
          <a:xfrm>
            <a:off x="6721475" y="982663"/>
            <a:ext cx="5470525" cy="4892675"/>
          </a:xfrm>
        </p:spPr>
        <p:txBody>
          <a:bodyPr/>
          <a:lstStyle/>
          <a:p>
            <a:pPr marL="0" indent="0">
              <a:buNone/>
            </a:pPr>
            <a:endParaRPr lang="en-US">
              <a:solidFill>
                <a:schemeClr val="accent4"/>
              </a:solidFill>
            </a:endParaRPr>
          </a:p>
          <a:p>
            <a:pPr marL="0" indent="0">
              <a:buNone/>
            </a:pPr>
            <a:endParaRPr lang="en-US">
              <a:solidFill>
                <a:schemeClr val="accent4"/>
              </a:solidFill>
            </a:endParaRPr>
          </a:p>
          <a:p>
            <a:pPr marL="0" indent="0">
              <a:buNone/>
            </a:pPr>
            <a:endParaRPr lang="en-US">
              <a:solidFill>
                <a:schemeClr val="accent4"/>
              </a:solidFill>
            </a:endParaRPr>
          </a:p>
        </p:txBody>
      </p:sp>
      <p:sp>
        <p:nvSpPr>
          <p:cNvPr id="6" name="TextBox 5"/>
          <p:cNvSpPr txBox="1"/>
          <p:nvPr/>
        </p:nvSpPr>
        <p:spPr>
          <a:xfrm>
            <a:off x="3351753" y="5328320"/>
            <a:ext cx="4965700" cy="861774"/>
          </a:xfrm>
          <a:prstGeom prst="rect">
            <a:avLst/>
          </a:prstGeom>
          <a:noFill/>
        </p:spPr>
        <p:txBody>
          <a:bodyPr wrap="square" rtlCol="0">
            <a:spAutoFit/>
          </a:bodyPr>
          <a:lstStyle/>
          <a:p>
            <a:r>
              <a:rPr lang="en-US" sz="2500" dirty="0">
                <a:solidFill>
                  <a:schemeClr val="accent2"/>
                </a:solidFill>
              </a:rPr>
              <a:t>Email: </a:t>
            </a:r>
            <a:r>
              <a:rPr lang="en-US" sz="2500" dirty="0"/>
              <a:t>parc@portlandoregon.gov</a:t>
            </a:r>
            <a:br>
              <a:rPr lang="en-US" sz="2500" dirty="0"/>
            </a:br>
            <a:r>
              <a:rPr lang="en-US" sz="2500" dirty="0">
                <a:solidFill>
                  <a:schemeClr val="accent2"/>
                </a:solidFill>
              </a:rPr>
              <a:t>Phone: </a:t>
            </a:r>
            <a:r>
              <a:rPr lang="en-US" sz="2500" dirty="0"/>
              <a:t>503-865-4100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5738" y="2467628"/>
            <a:ext cx="5323760" cy="270331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7618" y="422830"/>
            <a:ext cx="3540187" cy="2604631"/>
          </a:xfrm>
          <a:prstGeom prst="rect">
            <a:avLst/>
          </a:prstGeom>
        </p:spPr>
      </p:pic>
      <p:sp>
        <p:nvSpPr>
          <p:cNvPr id="4" name="TextBox 3">
            <a:extLst>
              <a:ext uri="{FF2B5EF4-FFF2-40B4-BE49-F238E27FC236}">
                <a16:creationId xmlns:a16="http://schemas.microsoft.com/office/drawing/2014/main" id="{7220508A-5F33-44E4-F498-EF03FA7646B3}"/>
              </a:ext>
            </a:extLst>
          </p:cNvPr>
          <p:cNvSpPr txBox="1"/>
          <p:nvPr/>
        </p:nvSpPr>
        <p:spPr>
          <a:xfrm>
            <a:off x="300038" y="279190"/>
            <a:ext cx="4965700" cy="646331"/>
          </a:xfrm>
          <a:prstGeom prst="rect">
            <a:avLst/>
          </a:prstGeom>
          <a:noFill/>
        </p:spPr>
        <p:txBody>
          <a:bodyPr wrap="square" rtlCol="0">
            <a:spAutoFit/>
          </a:bodyPr>
          <a:lstStyle/>
          <a:p>
            <a:r>
              <a:rPr lang="en-US" sz="3600" b="1" dirty="0">
                <a:latin typeface="+mj-lt"/>
              </a:rPr>
              <a:t>Non-standard Materials</a:t>
            </a:r>
          </a:p>
        </p:txBody>
      </p:sp>
      <p:sp>
        <p:nvSpPr>
          <p:cNvPr id="5" name="Rectangle: Rounded Corners 4">
            <a:extLst>
              <a:ext uri="{FF2B5EF4-FFF2-40B4-BE49-F238E27FC236}">
                <a16:creationId xmlns:a16="http://schemas.microsoft.com/office/drawing/2014/main" id="{8634F1C2-66BA-84ED-27BB-6DE66C7D73F1}"/>
              </a:ext>
            </a:extLst>
          </p:cNvPr>
          <p:cNvSpPr/>
          <p:nvPr/>
        </p:nvSpPr>
        <p:spPr>
          <a:xfrm>
            <a:off x="363975" y="1281790"/>
            <a:ext cx="4507026" cy="351881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20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b="1" dirty="0"/>
              <a:t>Once A Box Is Full</a:t>
            </a:r>
          </a:p>
        </p:txBody>
      </p:sp>
      <p:sp>
        <p:nvSpPr>
          <p:cNvPr id="6" name="Content Placeholder 5"/>
          <p:cNvSpPr>
            <a:spLocks noGrp="1"/>
          </p:cNvSpPr>
          <p:nvPr>
            <p:ph sz="half" idx="2"/>
          </p:nvPr>
        </p:nvSpPr>
        <p:spPr>
          <a:xfrm>
            <a:off x="1159827" y="3156692"/>
            <a:ext cx="4937760" cy="3378200"/>
          </a:xfrm>
        </p:spPr>
        <p:txBody>
          <a:bodyPr>
            <a:normAutofit/>
          </a:bodyPr>
          <a:lstStyle/>
          <a:p>
            <a:endParaRPr lang="en-US" sz="2500"/>
          </a:p>
          <a:p>
            <a:endParaRPr lang="en-US" sz="2500"/>
          </a:p>
          <a:p>
            <a:endParaRPr lang="en-US"/>
          </a:p>
        </p:txBody>
      </p:sp>
      <p:sp>
        <p:nvSpPr>
          <p:cNvPr id="9" name="Content Placeholder 8"/>
          <p:cNvSpPr>
            <a:spLocks noGrp="1"/>
          </p:cNvSpPr>
          <p:nvPr>
            <p:ph sz="quarter" idx="4"/>
          </p:nvPr>
        </p:nvSpPr>
        <p:spPr>
          <a:xfrm>
            <a:off x="1005840" y="1970776"/>
            <a:ext cx="10149840" cy="3378200"/>
          </a:xfrm>
        </p:spPr>
        <p:txBody>
          <a:bodyPr/>
          <a:lstStyle/>
          <a:p>
            <a:endParaRPr lang="en-US" sz="2500" dirty="0"/>
          </a:p>
          <a:p>
            <a:r>
              <a:rPr lang="en-US" sz="2800" dirty="0"/>
              <a:t>Once a box is full, you can fill out a File List for the box. If you need help filling out the File List, see the following section in the </a:t>
            </a:r>
            <a:r>
              <a:rPr lang="en-US" sz="2800" dirty="0">
                <a:hlinkClick r:id="rId2"/>
              </a:rPr>
              <a:t>Records Activity Notebook [RAN] Tutorial</a:t>
            </a:r>
            <a:r>
              <a:rPr lang="en-US" sz="2800" dirty="0"/>
              <a:t>. If you have multiple boxes, you can wait to fill out the entire RAN (including the File List) once all boxes are packed and labeled.</a:t>
            </a:r>
          </a:p>
          <a:p>
            <a:pPr marL="0" indent="0">
              <a:buNone/>
            </a:pPr>
            <a:endParaRPr lang="en-US" dirty="0"/>
          </a:p>
        </p:txBody>
      </p:sp>
      <p:sp>
        <p:nvSpPr>
          <p:cNvPr id="7" name="Footer Placeholder 3"/>
          <p:cNvSpPr>
            <a:spLocks noGrp="1"/>
          </p:cNvSpPr>
          <p:nvPr>
            <p:ph type="ftr" sz="quarter" idx="11"/>
          </p:nvPr>
        </p:nvSpPr>
        <p:spPr>
          <a:xfrm>
            <a:off x="7369196" y="6465042"/>
            <a:ext cx="4822804" cy="365125"/>
          </a:xfrm>
        </p:spPr>
        <p:txBody>
          <a:bodyPr/>
          <a:lstStyle/>
          <a:p>
            <a:pPr algn="r"/>
            <a:r>
              <a:rPr lang="en-US" sz="1800">
                <a:solidFill>
                  <a:schemeClr val="tx1"/>
                </a:solidFill>
              </a:rPr>
              <a:t>Packing Files into a Box</a:t>
            </a:r>
          </a:p>
        </p:txBody>
      </p:sp>
    </p:spTree>
    <p:extLst>
      <p:ext uri="{BB962C8B-B14F-4D97-AF65-F5344CB8AC3E}">
        <p14:creationId xmlns:p14="http://schemas.microsoft.com/office/powerpoint/2010/main" val="284774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1"/>
          </p:nvPr>
        </p:nvSpPr>
        <p:spPr>
          <a:xfrm>
            <a:off x="7369196" y="6473371"/>
            <a:ext cx="4822804" cy="365125"/>
          </a:xfrm>
        </p:spPr>
        <p:txBody>
          <a:bodyPr/>
          <a:lstStyle/>
          <a:p>
            <a:pPr algn="r"/>
            <a:r>
              <a:rPr lang="en-US" sz="1800">
                <a:solidFill>
                  <a:schemeClr val="tx1"/>
                </a:solidFill>
              </a:rPr>
              <a:t>Packing Files into a Box</a:t>
            </a:r>
          </a:p>
        </p:txBody>
      </p:sp>
      <p:sp>
        <p:nvSpPr>
          <p:cNvPr id="12" name="Title 11"/>
          <p:cNvSpPr>
            <a:spLocks noGrp="1"/>
          </p:cNvSpPr>
          <p:nvPr>
            <p:ph type="title" idx="4294967295"/>
          </p:nvPr>
        </p:nvSpPr>
        <p:spPr>
          <a:xfrm>
            <a:off x="921544" y="465597"/>
            <a:ext cx="10348912" cy="547687"/>
          </a:xfrm>
        </p:spPr>
        <p:txBody>
          <a:bodyPr>
            <a:normAutofit fontScale="90000"/>
          </a:bodyPr>
          <a:lstStyle/>
          <a:p>
            <a:pPr>
              <a:buClr>
                <a:schemeClr val="accent2"/>
              </a:buClr>
            </a:pPr>
            <a:r>
              <a:rPr lang="en-US" b="1" dirty="0"/>
              <a:t>Label the box using the following guidelines</a:t>
            </a:r>
          </a:p>
        </p:txBody>
      </p:sp>
      <p:sp>
        <p:nvSpPr>
          <p:cNvPr id="9" name="Content Placeholder 8"/>
          <p:cNvSpPr>
            <a:spLocks noGrp="1"/>
          </p:cNvSpPr>
          <p:nvPr>
            <p:ph idx="4294967295"/>
          </p:nvPr>
        </p:nvSpPr>
        <p:spPr>
          <a:xfrm>
            <a:off x="0" y="2560638"/>
            <a:ext cx="2514600" cy="2806700"/>
          </a:xfrm>
        </p:spPr>
        <p:txBody>
          <a:bodyPr/>
          <a:lstStyle/>
          <a:p>
            <a:pPr marL="0" indent="0">
              <a:buNone/>
            </a:pPr>
            <a:r>
              <a:rPr lang="en-US"/>
              <a:t>	</a:t>
            </a:r>
          </a:p>
        </p:txBody>
      </p:sp>
      <p:sp>
        <p:nvSpPr>
          <p:cNvPr id="13" name="Text Placeholder 12"/>
          <p:cNvSpPr>
            <a:spLocks noGrp="1"/>
          </p:cNvSpPr>
          <p:nvPr>
            <p:ph type="body" sz="half" idx="4294967295"/>
          </p:nvPr>
        </p:nvSpPr>
        <p:spPr>
          <a:xfrm>
            <a:off x="0" y="1323975"/>
            <a:ext cx="2828925" cy="4848225"/>
          </a:xfrm>
        </p:spPr>
        <p:txBody>
          <a:bodyPr>
            <a:normAutofit/>
          </a:bodyPr>
          <a:lstStyle/>
          <a:p>
            <a:pPr>
              <a:buClr>
                <a:schemeClr val="accent2"/>
              </a:buClr>
              <a:buFont typeface="Wingdings" panose="05000000000000000000" pitchFamily="2" charset="2"/>
              <a:buChar char="§"/>
            </a:pPr>
            <a:r>
              <a:rPr lang="en-US" dirty="0"/>
              <a:t>The information you write on the front of the box is the same as what you fill in for the Box List on the RAN. (For detailed instructions on filling in the Box List see: </a:t>
            </a:r>
            <a:r>
              <a:rPr lang="en-US" dirty="0">
                <a:hlinkClick r:id="rId2"/>
              </a:rPr>
              <a:t>Records Activity Notice [RAN] Tutorial</a:t>
            </a:r>
            <a:r>
              <a:rPr lang="en-US" dirty="0"/>
              <a:t>)</a:t>
            </a:r>
          </a:p>
          <a:p>
            <a:pPr>
              <a:buClr>
                <a:schemeClr val="accent2"/>
              </a:buClr>
              <a:buFont typeface="Wingdings" panose="05000000000000000000" pitchFamily="2" charset="2"/>
              <a:buChar char="§"/>
            </a:pPr>
            <a:r>
              <a:rPr lang="en-US" dirty="0"/>
              <a:t>Do not use labels or sheets of paper taped to the box to supply this information. </a:t>
            </a:r>
            <a:r>
              <a:rPr lang="en-US" b="1" dirty="0"/>
              <a:t>You must write the information directly on the box.</a:t>
            </a:r>
          </a:p>
          <a:p>
            <a:endParaRPr lang="en-US" dirty="0">
              <a:solidFill>
                <a:schemeClr val="accent4"/>
              </a:solidFill>
            </a:endParaRPr>
          </a:p>
        </p:txBody>
      </p:sp>
      <p:sp>
        <p:nvSpPr>
          <p:cNvPr id="31" name="Content Placeholder 8"/>
          <p:cNvSpPr txBox="1">
            <a:spLocks/>
          </p:cNvSpPr>
          <p:nvPr/>
        </p:nvSpPr>
        <p:spPr>
          <a:xfrm>
            <a:off x="8696057" y="1470860"/>
            <a:ext cx="3347372" cy="4348523"/>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chemeClr val="accent2"/>
              </a:buClr>
              <a:buFont typeface="+mj-lt"/>
              <a:buAutoNum type="arabicPeriod"/>
            </a:pPr>
            <a:r>
              <a:rPr lang="en-US" sz="1600" b="1" dirty="0"/>
              <a:t>Retention Schedule Number  </a:t>
            </a:r>
            <a:r>
              <a:rPr lang="en-US" sz="1600" dirty="0"/>
              <a:t>(e.g.: LE-0170 (b) , ADM-0100)	</a:t>
            </a:r>
          </a:p>
          <a:p>
            <a:pPr>
              <a:buClr>
                <a:schemeClr val="accent2"/>
              </a:buClr>
              <a:buFont typeface="+mj-lt"/>
              <a:buAutoNum type="arabicPeriod"/>
            </a:pPr>
            <a:r>
              <a:rPr lang="en-US" sz="1600" b="1" dirty="0"/>
              <a:t>Box Number </a:t>
            </a:r>
            <a:r>
              <a:rPr lang="en-US" sz="1600" dirty="0"/>
              <a:t>(e.g.: 1; 1 of 3 – number of boxes will be the same as the number of boxes listed on the Box List)</a:t>
            </a:r>
          </a:p>
          <a:p>
            <a:pPr>
              <a:buClr>
                <a:schemeClr val="accent2"/>
              </a:buClr>
              <a:buFont typeface="+mj-lt"/>
              <a:buAutoNum type="arabicPeriod"/>
            </a:pPr>
            <a:r>
              <a:rPr lang="en-US" sz="1600" b="1" dirty="0"/>
              <a:t>Bureau</a:t>
            </a:r>
            <a:r>
              <a:rPr lang="en-US" sz="1600" dirty="0"/>
              <a:t> (e.g.: PPB, OMF, City Auditor, FDPR)</a:t>
            </a:r>
          </a:p>
          <a:p>
            <a:pPr>
              <a:buClr>
                <a:schemeClr val="accent2"/>
              </a:buClr>
              <a:buFont typeface="+mj-lt"/>
              <a:buAutoNum type="arabicPeriod"/>
            </a:pPr>
            <a:r>
              <a:rPr lang="en-US" sz="1600" b="1" dirty="0"/>
              <a:t>Schedule Title </a:t>
            </a:r>
            <a:r>
              <a:rPr lang="en-US" sz="1600" dirty="0"/>
              <a:t>(e.g.: Land Use Review (LUR) Records, General Ledgers, Sealed and Expungement Records)</a:t>
            </a:r>
          </a:p>
          <a:p>
            <a:pPr>
              <a:buClr>
                <a:schemeClr val="accent2"/>
              </a:buClr>
              <a:buFont typeface="+mj-lt"/>
              <a:buAutoNum type="arabicPeriod"/>
            </a:pPr>
            <a:r>
              <a:rPr lang="en-US" sz="1600" b="1" dirty="0"/>
              <a:t>Box Title </a:t>
            </a:r>
            <a:r>
              <a:rPr lang="en-US" sz="1600" dirty="0"/>
              <a:t>(e.g.: Audit Schedules)</a:t>
            </a:r>
          </a:p>
          <a:p>
            <a:pPr>
              <a:buClr>
                <a:schemeClr val="accent2"/>
              </a:buClr>
              <a:buFont typeface="+mj-lt"/>
              <a:buAutoNum type="arabicPeriod"/>
            </a:pPr>
            <a:r>
              <a:rPr lang="en-US" sz="1600" b="1" dirty="0"/>
              <a:t>From Date </a:t>
            </a:r>
            <a:r>
              <a:rPr lang="en-US" sz="1600" dirty="0"/>
              <a:t>(e.g.: 7/1/2011)</a:t>
            </a:r>
          </a:p>
          <a:p>
            <a:pPr>
              <a:buClr>
                <a:schemeClr val="accent2"/>
              </a:buClr>
              <a:buFont typeface="+mj-lt"/>
              <a:buAutoNum type="arabicPeriod"/>
            </a:pPr>
            <a:r>
              <a:rPr lang="en-US" sz="1600" b="1" dirty="0"/>
              <a:t>To Date </a:t>
            </a:r>
            <a:r>
              <a:rPr lang="en-US" sz="1600" dirty="0"/>
              <a:t>(e.g.: 6/30/2012)</a:t>
            </a:r>
          </a:p>
        </p:txBody>
      </p:sp>
      <p:pic>
        <p:nvPicPr>
          <p:cNvPr id="3" name="Picture 2" descr="A picture containing text, sign, sale&#10;&#10;Description automatically generated">
            <a:extLst>
              <a:ext uri="{FF2B5EF4-FFF2-40B4-BE49-F238E27FC236}">
                <a16:creationId xmlns:a16="http://schemas.microsoft.com/office/drawing/2014/main" id="{EDF4AF1E-A2E7-0500-3B96-080DD60F2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69" y="1470860"/>
            <a:ext cx="5187027" cy="4348523"/>
          </a:xfrm>
          <a:prstGeom prst="rect">
            <a:avLst/>
          </a:prstGeom>
          <a:ln>
            <a:noFill/>
          </a:ln>
        </p:spPr>
      </p:pic>
      <p:sp>
        <p:nvSpPr>
          <p:cNvPr id="20" name="Text Box 3"/>
          <p:cNvSpPr txBox="1">
            <a:spLocks noChangeArrowheads="1"/>
          </p:cNvSpPr>
          <p:nvPr/>
        </p:nvSpPr>
        <p:spPr bwMode="auto">
          <a:xfrm>
            <a:off x="4128027" y="2286534"/>
            <a:ext cx="232729" cy="183099"/>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a:solidFill>
                  <a:srgbClr val="FFFFFF"/>
                </a:solidFill>
                <a:latin typeface="Arial"/>
                <a:cs typeface="Arial"/>
              </a:rPr>
              <a:t>1</a:t>
            </a:r>
          </a:p>
        </p:txBody>
      </p:sp>
      <p:sp>
        <p:nvSpPr>
          <p:cNvPr id="19" name="Text Box 2"/>
          <p:cNvSpPr txBox="1">
            <a:spLocks noChangeArrowheads="1"/>
          </p:cNvSpPr>
          <p:nvPr/>
        </p:nvSpPr>
        <p:spPr bwMode="auto">
          <a:xfrm>
            <a:off x="7577360" y="2276113"/>
            <a:ext cx="253886" cy="203940"/>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a:solidFill>
                  <a:srgbClr val="FFFFFF"/>
                </a:solidFill>
                <a:latin typeface="Arial"/>
                <a:cs typeface="Arial"/>
              </a:rPr>
              <a:t>2</a:t>
            </a:r>
          </a:p>
        </p:txBody>
      </p:sp>
      <p:sp>
        <p:nvSpPr>
          <p:cNvPr id="21" name="Text Box 4"/>
          <p:cNvSpPr txBox="1">
            <a:spLocks noChangeArrowheads="1"/>
          </p:cNvSpPr>
          <p:nvPr/>
        </p:nvSpPr>
        <p:spPr bwMode="auto">
          <a:xfrm>
            <a:off x="5298698" y="3264719"/>
            <a:ext cx="232729" cy="178794"/>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dirty="0">
                <a:solidFill>
                  <a:srgbClr val="FFFFFF"/>
                </a:solidFill>
                <a:latin typeface="Arial"/>
                <a:cs typeface="Arial"/>
              </a:rPr>
              <a:t>3</a:t>
            </a:r>
          </a:p>
        </p:txBody>
      </p:sp>
      <p:sp>
        <p:nvSpPr>
          <p:cNvPr id="22" name="Text Box 5"/>
          <p:cNvSpPr txBox="1">
            <a:spLocks noChangeArrowheads="1"/>
          </p:cNvSpPr>
          <p:nvPr/>
        </p:nvSpPr>
        <p:spPr bwMode="auto">
          <a:xfrm>
            <a:off x="4040943" y="3677765"/>
            <a:ext cx="232729" cy="183099"/>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dirty="0">
                <a:solidFill>
                  <a:srgbClr val="FFFFFF"/>
                </a:solidFill>
                <a:latin typeface="Arial"/>
                <a:cs typeface="Arial"/>
              </a:rPr>
              <a:t>4</a:t>
            </a:r>
          </a:p>
        </p:txBody>
      </p:sp>
      <p:sp>
        <p:nvSpPr>
          <p:cNvPr id="23" name="Text Box 6"/>
          <p:cNvSpPr txBox="1">
            <a:spLocks noChangeArrowheads="1"/>
          </p:cNvSpPr>
          <p:nvPr/>
        </p:nvSpPr>
        <p:spPr bwMode="auto">
          <a:xfrm>
            <a:off x="4318076" y="4925378"/>
            <a:ext cx="232729" cy="181220"/>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dirty="0">
                <a:solidFill>
                  <a:srgbClr val="FFFFFF"/>
                </a:solidFill>
                <a:latin typeface="Arial"/>
                <a:cs typeface="Arial"/>
              </a:rPr>
              <a:t>6</a:t>
            </a:r>
          </a:p>
        </p:txBody>
      </p:sp>
      <p:sp>
        <p:nvSpPr>
          <p:cNvPr id="24" name="Text Box 7"/>
          <p:cNvSpPr txBox="1">
            <a:spLocks noChangeArrowheads="1"/>
          </p:cNvSpPr>
          <p:nvPr/>
        </p:nvSpPr>
        <p:spPr bwMode="auto">
          <a:xfrm>
            <a:off x="4982196" y="4107542"/>
            <a:ext cx="232729" cy="181220"/>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i="0" u="none" strike="noStrike" baseline="0" dirty="0">
                <a:solidFill>
                  <a:srgbClr val="FFFFFF"/>
                </a:solidFill>
                <a:latin typeface="Arial"/>
                <a:cs typeface="Arial"/>
              </a:rPr>
              <a:t>5</a:t>
            </a:r>
          </a:p>
        </p:txBody>
      </p:sp>
      <p:sp>
        <p:nvSpPr>
          <p:cNvPr id="5" name="Text Box 6">
            <a:extLst>
              <a:ext uri="{FF2B5EF4-FFF2-40B4-BE49-F238E27FC236}">
                <a16:creationId xmlns:a16="http://schemas.microsoft.com/office/drawing/2014/main" id="{1D5FC5D2-EB6B-A9CF-D96C-97C87DA7743D}"/>
              </a:ext>
            </a:extLst>
          </p:cNvPr>
          <p:cNvSpPr txBox="1">
            <a:spLocks noChangeArrowheads="1"/>
          </p:cNvSpPr>
          <p:nvPr/>
        </p:nvSpPr>
        <p:spPr bwMode="auto">
          <a:xfrm>
            <a:off x="5485501" y="4929748"/>
            <a:ext cx="232729" cy="181220"/>
          </a:xfrm>
          <a:prstGeom prst="rect">
            <a:avLst/>
          </a:prstGeom>
          <a:solidFill>
            <a:srgbClr xmlns:mc="http://schemas.openxmlformats.org/markup-compatibility/2006" xmlns:a14="http://schemas.microsoft.com/office/drawing/2010/main" val="666699" mc:Ignorable="a14" a14:legacySpreadsheetColorIndex="54"/>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50" b="1" dirty="0">
                <a:solidFill>
                  <a:srgbClr val="FFFFFF"/>
                </a:solidFill>
                <a:latin typeface="Arial"/>
                <a:cs typeface="Arial"/>
              </a:rPr>
              <a:t>7</a:t>
            </a:r>
            <a:endParaRPr lang="en-US" sz="1050" b="1" i="0" u="none" strike="noStrike" baseline="0" dirty="0">
              <a:solidFill>
                <a:srgbClr val="FFFFFF"/>
              </a:solidFill>
              <a:latin typeface="Arial"/>
              <a:cs typeface="Arial"/>
            </a:endParaRPr>
          </a:p>
        </p:txBody>
      </p:sp>
      <p:sp>
        <p:nvSpPr>
          <p:cNvPr id="2" name="Rectangle 1">
            <a:extLst>
              <a:ext uri="{FF2B5EF4-FFF2-40B4-BE49-F238E27FC236}">
                <a16:creationId xmlns:a16="http://schemas.microsoft.com/office/drawing/2014/main" id="{70EDF040-FA22-272A-C777-7651C8200D4E}"/>
              </a:ext>
            </a:extLst>
          </p:cNvPr>
          <p:cNvSpPr/>
          <p:nvPr/>
        </p:nvSpPr>
        <p:spPr>
          <a:xfrm>
            <a:off x="6439777" y="4544205"/>
            <a:ext cx="1800781" cy="1058439"/>
          </a:xfrm>
          <a:prstGeom prst="rect">
            <a:avLst/>
          </a:prstGeom>
          <a:noFill/>
          <a:ln w="38100">
            <a:solidFill>
              <a:schemeClr val="accent2"/>
            </a:solidFill>
            <a:prstDash val="dash"/>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 name="TextBox 3">
            <a:extLst>
              <a:ext uri="{FF2B5EF4-FFF2-40B4-BE49-F238E27FC236}">
                <a16:creationId xmlns:a16="http://schemas.microsoft.com/office/drawing/2014/main" id="{D3C5BAF8-E161-5CF3-F6B5-55273CB731CF}"/>
              </a:ext>
            </a:extLst>
          </p:cNvPr>
          <p:cNvSpPr txBox="1"/>
          <p:nvPr/>
        </p:nvSpPr>
        <p:spPr>
          <a:xfrm>
            <a:off x="6468805" y="4782563"/>
            <a:ext cx="1800781" cy="584775"/>
          </a:xfrm>
          <a:prstGeom prst="rect">
            <a:avLst/>
          </a:prstGeom>
          <a:noFill/>
        </p:spPr>
        <p:txBody>
          <a:bodyPr wrap="square" rtlCol="0">
            <a:spAutoFit/>
          </a:bodyPr>
          <a:lstStyle/>
          <a:p>
            <a:pPr algn="ctr"/>
            <a:r>
              <a:rPr lang="en-US" sz="1600" i="1" dirty="0">
                <a:solidFill>
                  <a:schemeClr val="accent2">
                    <a:lumMod val="20000"/>
                    <a:lumOff val="80000"/>
                  </a:schemeClr>
                </a:solidFill>
              </a:rPr>
              <a:t>Leave space open for PARC label</a:t>
            </a:r>
          </a:p>
        </p:txBody>
      </p:sp>
    </p:spTree>
    <p:extLst>
      <p:ext uri="{BB962C8B-B14F-4D97-AF65-F5344CB8AC3E}">
        <p14:creationId xmlns:p14="http://schemas.microsoft.com/office/powerpoint/2010/main" val="3437376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Next Steps</a:t>
            </a:r>
          </a:p>
        </p:txBody>
      </p:sp>
      <p:sp>
        <p:nvSpPr>
          <p:cNvPr id="5" name="Text Placeholder 4"/>
          <p:cNvSpPr>
            <a:spLocks noGrp="1"/>
          </p:cNvSpPr>
          <p:nvPr>
            <p:ph type="body" idx="1"/>
          </p:nvPr>
        </p:nvSpPr>
        <p:spPr/>
        <p:txBody>
          <a:bodyPr/>
          <a:lstStyle/>
          <a:p>
            <a:r>
              <a:rPr lang="en-US"/>
              <a:t>After the box is packed</a:t>
            </a:r>
          </a:p>
        </p:txBody>
      </p:sp>
    </p:spTree>
    <p:extLst>
      <p:ext uri="{BB962C8B-B14F-4D97-AF65-F5344CB8AC3E}">
        <p14:creationId xmlns:p14="http://schemas.microsoft.com/office/powerpoint/2010/main" val="3562098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98914"/>
            <a:ext cx="10515600" cy="1325563"/>
          </a:xfrm>
        </p:spPr>
        <p:txBody>
          <a:bodyPr/>
          <a:lstStyle/>
          <a:p>
            <a:pPr algn="ctr"/>
            <a:r>
              <a:rPr lang="en-US" b="1" dirty="0"/>
              <a:t>Now It’s Time To Make Your RAN!</a:t>
            </a:r>
          </a:p>
        </p:txBody>
      </p:sp>
      <p:sp>
        <p:nvSpPr>
          <p:cNvPr id="6" name="Content Placeholder 5"/>
          <p:cNvSpPr>
            <a:spLocks noGrp="1"/>
          </p:cNvSpPr>
          <p:nvPr>
            <p:ph idx="1"/>
          </p:nvPr>
        </p:nvSpPr>
        <p:spPr>
          <a:xfrm>
            <a:off x="546960" y="2324883"/>
            <a:ext cx="5772150" cy="2394128"/>
          </a:xfrm>
        </p:spPr>
        <p:txBody>
          <a:bodyPr>
            <a:noAutofit/>
          </a:bodyPr>
          <a:lstStyle/>
          <a:p>
            <a:pPr marL="0" indent="0">
              <a:spcBef>
                <a:spcPts val="0"/>
              </a:spcBef>
              <a:buNone/>
            </a:pPr>
            <a:r>
              <a:rPr lang="en-US" dirty="0"/>
              <a:t>With the box(es) packed, you can go to the </a:t>
            </a:r>
            <a:r>
              <a:rPr lang="en-US" dirty="0">
                <a:hlinkClick r:id="rId3"/>
              </a:rPr>
              <a:t>Records Activity Notice (RAN) Workbook </a:t>
            </a:r>
            <a:r>
              <a:rPr lang="en-US" dirty="0"/>
              <a:t>and fill-in the File List (if you haven’t already), Box List, and Transfer Sheet.</a:t>
            </a:r>
          </a:p>
          <a:p>
            <a:pPr marL="0" indent="0">
              <a:spcBef>
                <a:spcPts val="0"/>
              </a:spcBef>
              <a:buNone/>
            </a:pPr>
            <a:endParaRPr lang="en-US" dirty="0"/>
          </a:p>
          <a:p>
            <a:pPr marL="0" indent="0">
              <a:spcBef>
                <a:spcPts val="0"/>
              </a:spcBef>
              <a:buNone/>
            </a:pPr>
            <a:r>
              <a:rPr lang="en-US" dirty="0"/>
              <a:t>If you need help filling out the RAN, there is a step-by-step tutorial available here: </a:t>
            </a:r>
            <a:r>
              <a:rPr lang="en-US" dirty="0">
                <a:hlinkClick r:id="rId4"/>
              </a:rPr>
              <a:t>Records Activity Notice (RAN) Tutorial</a:t>
            </a:r>
            <a:r>
              <a:rPr lang="en-US" dirty="0"/>
              <a:t>.</a:t>
            </a:r>
            <a:endParaRPr lang="en-US" dirty="0">
              <a:solidFill>
                <a:srgbClr val="FF0000"/>
              </a:solidFill>
            </a:endParaRPr>
          </a:p>
          <a:p>
            <a:pPr marL="0" indent="0">
              <a:spcBef>
                <a:spcPts val="0"/>
              </a:spcBef>
              <a:buNone/>
            </a:pPr>
            <a:endParaRPr lang="en-US" sz="2500" dirty="0"/>
          </a:p>
        </p:txBody>
      </p:sp>
      <p:sp>
        <p:nvSpPr>
          <p:cNvPr id="4" name="Footer Placeholder 3"/>
          <p:cNvSpPr>
            <a:spLocks noGrp="1"/>
          </p:cNvSpPr>
          <p:nvPr>
            <p:ph type="ftr" sz="quarter" idx="11"/>
          </p:nvPr>
        </p:nvSpPr>
        <p:spPr>
          <a:xfrm>
            <a:off x="7369196" y="6473371"/>
            <a:ext cx="4822804" cy="365125"/>
          </a:xfrm>
        </p:spPr>
        <p:txBody>
          <a:bodyPr/>
          <a:lstStyle/>
          <a:p>
            <a:pPr algn="r"/>
            <a:r>
              <a:rPr lang="en-US" sz="1800">
                <a:solidFill>
                  <a:schemeClr val="tx1"/>
                </a:solidFill>
              </a:rPr>
              <a:t>Next Steps</a:t>
            </a:r>
          </a:p>
        </p:txBody>
      </p:sp>
      <p:sp>
        <p:nvSpPr>
          <p:cNvPr id="2" name="TextBox 1">
            <a:extLst>
              <a:ext uri="{FF2B5EF4-FFF2-40B4-BE49-F238E27FC236}">
                <a16:creationId xmlns:a16="http://schemas.microsoft.com/office/drawing/2014/main" id="{97511C6F-45D5-5C39-E183-1B6428897FF7}"/>
              </a:ext>
            </a:extLst>
          </p:cNvPr>
          <p:cNvSpPr txBox="1"/>
          <p:nvPr/>
        </p:nvSpPr>
        <p:spPr>
          <a:xfrm>
            <a:off x="493486" y="5036453"/>
            <a:ext cx="11132457" cy="1015663"/>
          </a:xfrm>
          <a:prstGeom prst="rect">
            <a:avLst/>
          </a:prstGeom>
          <a:noFill/>
        </p:spPr>
        <p:txBody>
          <a:bodyPr wrap="square" rtlCol="0">
            <a:spAutoFit/>
          </a:bodyPr>
          <a:lstStyle/>
          <a:p>
            <a:pPr marL="0" indent="0">
              <a:spcBef>
                <a:spcPts val="0"/>
              </a:spcBef>
              <a:buNone/>
            </a:pPr>
            <a:r>
              <a:rPr lang="en-US" sz="2000" dirty="0"/>
              <a:t>Before emailing the RAN to PARC for approval, double check that the order of the folders in the box matches the File List order. When the RAN is approved you will receive a confirmation number, which allows you to send the boxes to PARC.</a:t>
            </a:r>
          </a:p>
        </p:txBody>
      </p:sp>
      <p:pic>
        <p:nvPicPr>
          <p:cNvPr id="9" name="Picture 8" descr="Table&#10;&#10;Description automatically generated">
            <a:extLst>
              <a:ext uri="{FF2B5EF4-FFF2-40B4-BE49-F238E27FC236}">
                <a16:creationId xmlns:a16="http://schemas.microsoft.com/office/drawing/2014/main" id="{DA8219D9-0B85-FAD2-3E96-0276691B02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8002" y="2324883"/>
            <a:ext cx="3502512" cy="2482593"/>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4341AD83-84ED-60FF-8FF9-35A87C252B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9196" y="2186198"/>
            <a:ext cx="3801748" cy="2258643"/>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B532E84E-7F80-7026-D382-C9D3A45D6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2617" y="1886442"/>
            <a:ext cx="2977219" cy="2137230"/>
          </a:xfrm>
          <a:prstGeom prst="rect">
            <a:avLst/>
          </a:prstGeom>
          <a:ln>
            <a:solidFill>
              <a:schemeClr val="bg1">
                <a:lumMod val="65000"/>
              </a:schemeClr>
            </a:solidFill>
          </a:ln>
        </p:spPr>
      </p:pic>
    </p:spTree>
    <p:extLst>
      <p:ext uri="{BB962C8B-B14F-4D97-AF65-F5344CB8AC3E}">
        <p14:creationId xmlns:p14="http://schemas.microsoft.com/office/powerpoint/2010/main" val="222022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44" y="316940"/>
            <a:ext cx="10515600" cy="1325563"/>
          </a:xfrm>
        </p:spPr>
        <p:txBody>
          <a:bodyPr/>
          <a:lstStyle/>
          <a:p>
            <a:r>
              <a:rPr lang="en-US"/>
              <a:t>What This Guide Will Cover</a:t>
            </a:r>
          </a:p>
        </p:txBody>
      </p:sp>
      <p:sp>
        <p:nvSpPr>
          <p:cNvPr id="5" name="Content Placeholder 4"/>
          <p:cNvSpPr>
            <a:spLocks noGrp="1"/>
          </p:cNvSpPr>
          <p:nvPr>
            <p:ph idx="1"/>
          </p:nvPr>
        </p:nvSpPr>
        <p:spPr>
          <a:xfrm>
            <a:off x="1377623" y="2040951"/>
            <a:ext cx="10515600" cy="3783074"/>
          </a:xfrm>
        </p:spPr>
        <p:txBody>
          <a:bodyPr>
            <a:normAutofit/>
          </a:bodyPr>
          <a:lstStyle/>
          <a:p>
            <a:pPr>
              <a:buFont typeface="Wingdings" panose="05000000000000000000" pitchFamily="2" charset="2"/>
              <a:buChar char="Ø"/>
            </a:pPr>
            <a:r>
              <a:rPr lang="en-US" dirty="0"/>
              <a:t> Things to know before you start</a:t>
            </a:r>
          </a:p>
          <a:p>
            <a:pPr>
              <a:buFont typeface="Wingdings" panose="05000000000000000000" pitchFamily="2" charset="2"/>
              <a:buChar char="Ø"/>
            </a:pPr>
            <a:r>
              <a:rPr lang="en-US" dirty="0"/>
              <a:t> Preparing files</a:t>
            </a:r>
          </a:p>
          <a:p>
            <a:pPr>
              <a:buFont typeface="Wingdings" panose="05000000000000000000" pitchFamily="2" charset="2"/>
              <a:buChar char="Ø"/>
            </a:pPr>
            <a:r>
              <a:rPr lang="en-US" dirty="0"/>
              <a:t> Packing files into a box</a:t>
            </a:r>
          </a:p>
          <a:p>
            <a:pPr>
              <a:buFont typeface="Wingdings" panose="05000000000000000000" pitchFamily="2" charset="2"/>
              <a:buChar char="Ø"/>
            </a:pPr>
            <a:r>
              <a:rPr lang="en-US" dirty="0"/>
              <a:t> What to do with non-standard files/materials</a:t>
            </a:r>
          </a:p>
          <a:p>
            <a:pPr>
              <a:buFont typeface="Wingdings" panose="05000000000000000000" pitchFamily="2" charset="2"/>
              <a:buChar char="Ø"/>
            </a:pPr>
            <a:r>
              <a:rPr lang="en-US" dirty="0"/>
              <a:t> Box labeling guidelines</a:t>
            </a:r>
          </a:p>
          <a:p>
            <a:pPr>
              <a:buFont typeface="Wingdings" panose="05000000000000000000" pitchFamily="2" charset="2"/>
              <a:buChar char="Ø"/>
            </a:pPr>
            <a:r>
              <a:rPr lang="en-US" dirty="0"/>
              <a:t> Getting a confirmation number</a:t>
            </a:r>
          </a:p>
          <a:p>
            <a:pPr>
              <a:buFont typeface="Wingdings" panose="05000000000000000000" pitchFamily="2" charset="2"/>
              <a:buChar char="Ø"/>
            </a:pPr>
            <a:r>
              <a:rPr lang="en-US" dirty="0"/>
              <a:t> Scheduling box pickup for delivery to PARC</a:t>
            </a:r>
          </a:p>
          <a:p>
            <a:pPr>
              <a:buFont typeface="Wingdings" panose="05000000000000000000" pitchFamily="2" charset="2"/>
              <a:buChar char="Ø"/>
            </a:pPr>
            <a:r>
              <a:rPr lang="en-US" dirty="0"/>
              <a:t> What happens after boxes are received at PARC</a:t>
            </a:r>
          </a:p>
        </p:txBody>
      </p:sp>
    </p:spTree>
    <p:extLst>
      <p:ext uri="{BB962C8B-B14F-4D97-AF65-F5344CB8AC3E}">
        <p14:creationId xmlns:p14="http://schemas.microsoft.com/office/powerpoint/2010/main" val="48814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013" y="486697"/>
            <a:ext cx="9601196" cy="2115826"/>
          </a:xfrm>
        </p:spPr>
        <p:txBody>
          <a:bodyPr>
            <a:normAutofit/>
          </a:bodyPr>
          <a:lstStyle/>
          <a:p>
            <a:pPr algn="ctr">
              <a:buClr>
                <a:schemeClr val="accent2"/>
              </a:buClr>
            </a:pPr>
            <a:r>
              <a:rPr lang="en-US" b="1" dirty="0"/>
              <a:t>You’re Almost Finished!</a:t>
            </a:r>
            <a:br>
              <a:rPr lang="en-US" dirty="0"/>
            </a:br>
            <a:br>
              <a:rPr lang="en-US" dirty="0">
                <a:latin typeface="+mn-lt"/>
              </a:rPr>
            </a:br>
            <a:endParaRPr lang="en-US" sz="2500" dirty="0">
              <a:latin typeface="+mn-lt"/>
            </a:endParaRPr>
          </a:p>
        </p:txBody>
      </p:sp>
      <p:sp>
        <p:nvSpPr>
          <p:cNvPr id="4" name="Footer Placeholder 3"/>
          <p:cNvSpPr>
            <a:spLocks noGrp="1"/>
          </p:cNvSpPr>
          <p:nvPr>
            <p:ph type="ftr" sz="quarter" idx="11"/>
          </p:nvPr>
        </p:nvSpPr>
        <p:spPr>
          <a:xfrm>
            <a:off x="7369196" y="6473371"/>
            <a:ext cx="4822804" cy="365125"/>
          </a:xfrm>
        </p:spPr>
        <p:txBody>
          <a:bodyPr/>
          <a:lstStyle/>
          <a:p>
            <a:pPr algn="r"/>
            <a:r>
              <a:rPr lang="en-US" sz="1800">
                <a:solidFill>
                  <a:schemeClr val="tx1"/>
                </a:solidFill>
              </a:rPr>
              <a:t>Next Steps</a:t>
            </a:r>
          </a:p>
        </p:txBody>
      </p:sp>
      <p:sp>
        <p:nvSpPr>
          <p:cNvPr id="3" name="Content Placeholder 2"/>
          <p:cNvSpPr>
            <a:spLocks noGrp="1"/>
          </p:cNvSpPr>
          <p:nvPr>
            <p:ph idx="4294967295"/>
          </p:nvPr>
        </p:nvSpPr>
        <p:spPr>
          <a:xfrm>
            <a:off x="348343" y="4255478"/>
            <a:ext cx="11843657" cy="1759560"/>
          </a:xfrm>
        </p:spPr>
        <p:txBody>
          <a:bodyPr>
            <a:normAutofit/>
          </a:bodyPr>
          <a:lstStyle/>
          <a:p>
            <a:pPr marL="0" indent="0">
              <a:buClr>
                <a:schemeClr val="accent2"/>
              </a:buClr>
              <a:buSzPct val="90000"/>
              <a:buNone/>
            </a:pPr>
            <a:endParaRPr lang="en-US" sz="2300" dirty="0">
              <a:solidFill>
                <a:schemeClr val="tx1"/>
              </a:solidFill>
              <a:latin typeface="Calibri Light" panose="020F0302020204030204" pitchFamily="34" charset="0"/>
            </a:endParaRPr>
          </a:p>
          <a:p>
            <a:pPr marL="0" indent="0">
              <a:buClr>
                <a:schemeClr val="accent2"/>
              </a:buClr>
              <a:buSzPct val="90000"/>
              <a:buNone/>
            </a:pPr>
            <a:r>
              <a:rPr lang="en-US" sz="2300" dirty="0">
                <a:solidFill>
                  <a:schemeClr val="tx1"/>
                </a:solidFill>
              </a:rPr>
              <a:t>Contact Printing &amp; Distribution to schedule a pickup for delivery to PARC by going to </a:t>
            </a:r>
            <a:r>
              <a:rPr lang="en-US" sz="2300" dirty="0">
                <a:solidFill>
                  <a:srgbClr val="2998E3"/>
                </a:solidFill>
                <a:hlinkClick r:id="rId2">
                  <a:extLst>
                    <a:ext uri="{A12FA001-AC4F-418D-AE19-62706E023703}">
                      <ahyp:hlinkClr xmlns:ahyp="http://schemas.microsoft.com/office/drawing/2018/hyperlinkcolor" val="tx"/>
                    </a:ext>
                  </a:extLst>
                </a:hlinkClick>
              </a:rPr>
              <a:t>P&amp;D Online Service </a:t>
            </a:r>
            <a:r>
              <a:rPr lang="en-US" sz="2300" dirty="0">
                <a:solidFill>
                  <a:schemeClr val="tx1"/>
                </a:solidFill>
                <a:hlinkClick r:id="rId2">
                  <a:extLst>
                    <a:ext uri="{A12FA001-AC4F-418D-AE19-62706E023703}">
                      <ahyp:hlinkClr xmlns:ahyp="http://schemas.microsoft.com/office/drawing/2018/hyperlinkcolor" val="tx"/>
                    </a:ext>
                  </a:extLst>
                </a:hlinkClick>
              </a:rPr>
              <a:t>Request</a:t>
            </a:r>
            <a:r>
              <a:rPr lang="en-US" sz="2300" dirty="0">
                <a:solidFill>
                  <a:schemeClr val="tx1"/>
                </a:solidFill>
              </a:rPr>
              <a:t>. If you have any questions about filling out the request, please contact P&amp;D's Customer Service (</a:t>
            </a:r>
            <a:r>
              <a:rPr lang="en-US" sz="2300" dirty="0">
                <a:solidFill>
                  <a:schemeClr val="tx1"/>
                </a:solidFill>
                <a:hlinkClick r:id="rId3"/>
              </a:rPr>
              <a:t>pnd.customerservice@portlandoregon.gov</a:t>
            </a:r>
            <a:r>
              <a:rPr lang="en-US" sz="2300" dirty="0">
                <a:solidFill>
                  <a:schemeClr val="tx1"/>
                </a:solidFill>
              </a:rPr>
              <a:t>).</a:t>
            </a:r>
          </a:p>
          <a:p>
            <a:pPr marL="0" indent="0">
              <a:buClr>
                <a:schemeClr val="accent2"/>
              </a:buClr>
              <a:buSzPct val="90000"/>
              <a:buNone/>
            </a:pPr>
            <a:endParaRPr lang="en-US" sz="2800" dirty="0">
              <a:solidFill>
                <a:schemeClr val="tx1"/>
              </a:solidFill>
              <a:latin typeface="Calibri Light" panose="020F0302020204030204" pitchFamily="34" charset="0"/>
            </a:endParaRPr>
          </a:p>
        </p:txBody>
      </p:sp>
      <p:sp>
        <p:nvSpPr>
          <p:cNvPr id="5" name="TextBox 4"/>
          <p:cNvSpPr txBox="1"/>
          <p:nvPr/>
        </p:nvSpPr>
        <p:spPr>
          <a:xfrm>
            <a:off x="5529943" y="1959430"/>
            <a:ext cx="6313714" cy="2015936"/>
          </a:xfrm>
          <a:prstGeom prst="rect">
            <a:avLst/>
          </a:prstGeom>
          <a:noFill/>
        </p:spPr>
        <p:txBody>
          <a:bodyPr wrap="square" rtlCol="0">
            <a:spAutoFit/>
          </a:bodyPr>
          <a:lstStyle/>
          <a:p>
            <a:r>
              <a:rPr lang="en-US" sz="2500" dirty="0"/>
              <a:t>After the RAN is approved and you have a confirmation number, print the Transfer Sheet from the approved RAN (that is where the confirmation number is given) and tape it to the top of the first box.</a:t>
            </a:r>
          </a:p>
        </p:txBody>
      </p:sp>
      <p:pic>
        <p:nvPicPr>
          <p:cNvPr id="6" name="Picture 5" descr="Graphical user interface, text, application&#10;&#10;Description automatically generated">
            <a:extLst>
              <a:ext uri="{FF2B5EF4-FFF2-40B4-BE49-F238E27FC236}">
                <a16:creationId xmlns:a16="http://schemas.microsoft.com/office/drawing/2014/main" id="{D41ED8E0-DEB7-CB01-F03A-4369A5828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5845" y="1959430"/>
            <a:ext cx="3369743" cy="2419008"/>
          </a:xfrm>
          <a:prstGeom prst="rect">
            <a:avLst/>
          </a:prstGeom>
          <a:ln>
            <a:solidFill>
              <a:schemeClr val="bg1">
                <a:lumMod val="65000"/>
              </a:schemeClr>
            </a:solidFill>
          </a:ln>
        </p:spPr>
      </p:pic>
    </p:spTree>
    <p:extLst>
      <p:ext uri="{BB962C8B-B14F-4D97-AF65-F5344CB8AC3E}">
        <p14:creationId xmlns:p14="http://schemas.microsoft.com/office/powerpoint/2010/main" val="225575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86227"/>
            <a:ext cx="10515600" cy="1325563"/>
          </a:xfrm>
        </p:spPr>
        <p:txBody>
          <a:bodyPr>
            <a:normAutofit/>
          </a:bodyPr>
          <a:lstStyle/>
          <a:p>
            <a:pPr algn="ctr"/>
            <a:r>
              <a:rPr lang="en-US" b="1" dirty="0"/>
              <a:t>What Happens Next?</a:t>
            </a:r>
          </a:p>
        </p:txBody>
      </p:sp>
      <p:sp>
        <p:nvSpPr>
          <p:cNvPr id="7" name="Content Placeholder 6"/>
          <p:cNvSpPr>
            <a:spLocks noGrp="1"/>
          </p:cNvSpPr>
          <p:nvPr>
            <p:ph sz="half" idx="1"/>
          </p:nvPr>
        </p:nvSpPr>
        <p:spPr>
          <a:xfrm>
            <a:off x="768336" y="2183899"/>
            <a:ext cx="5045165" cy="2474685"/>
          </a:xfrm>
        </p:spPr>
        <p:txBody>
          <a:bodyPr>
            <a:noAutofit/>
          </a:bodyPr>
          <a:lstStyle/>
          <a:p>
            <a:pPr marL="0" indent="0">
              <a:buNone/>
            </a:pPr>
            <a:r>
              <a:rPr lang="en-US" sz="2500" dirty="0"/>
              <a:t>Once boxes arrive at PARC they are reviewed by staff. If there are any issues with the boxes or files, the employee whose name is listed as the ‘Preparer’ on the RAN’s Transfer Sheet will receive an email with instructions to correct the issues.</a:t>
            </a:r>
          </a:p>
          <a:p>
            <a:pPr marL="0" indent="0">
              <a:buNone/>
            </a:pPr>
            <a:endParaRPr lang="en-US" sz="2500" dirty="0"/>
          </a:p>
        </p:txBody>
      </p:sp>
      <p:sp>
        <p:nvSpPr>
          <p:cNvPr id="8" name="Content Placeholder 7"/>
          <p:cNvSpPr>
            <a:spLocks noGrp="1"/>
          </p:cNvSpPr>
          <p:nvPr>
            <p:ph sz="half" idx="2"/>
          </p:nvPr>
        </p:nvSpPr>
        <p:spPr>
          <a:xfrm>
            <a:off x="6253675" y="1920240"/>
            <a:ext cx="5320015" cy="2978331"/>
          </a:xfrm>
        </p:spPr>
        <p:txBody>
          <a:bodyPr>
            <a:normAutofit fontScale="85000" lnSpcReduction="20000"/>
          </a:bodyPr>
          <a:lstStyle/>
          <a:p>
            <a:pPr marL="0" indent="0">
              <a:buNone/>
            </a:pPr>
            <a:r>
              <a:rPr lang="en-US" sz="2500" dirty="0"/>
              <a:t>The review includes:</a:t>
            </a:r>
          </a:p>
          <a:p>
            <a:pPr lvl="1">
              <a:buFont typeface="Wingdings" panose="05000000000000000000" pitchFamily="2" charset="2"/>
              <a:buChar char="§"/>
            </a:pPr>
            <a:r>
              <a:rPr lang="en-US" sz="2500" dirty="0"/>
              <a:t>Boxes are packed properly for storage (looking to see if boxes are under or over packed; folders are positioned correctly within the box)</a:t>
            </a:r>
          </a:p>
          <a:p>
            <a:pPr lvl="1">
              <a:buFont typeface="Wingdings" panose="05000000000000000000" pitchFamily="2" charset="2"/>
              <a:buChar char="§"/>
            </a:pPr>
            <a:r>
              <a:rPr lang="en-US" sz="2500" dirty="0"/>
              <a:t>Boxes are properly labeled</a:t>
            </a:r>
          </a:p>
          <a:p>
            <a:pPr lvl="1">
              <a:buFont typeface="Wingdings" panose="05000000000000000000" pitchFamily="2" charset="2"/>
              <a:buChar char="§"/>
            </a:pPr>
            <a:r>
              <a:rPr lang="en-US" sz="2500" dirty="0"/>
              <a:t>Dates match between those on the RAN and those on boxes</a:t>
            </a:r>
          </a:p>
          <a:p>
            <a:pPr lvl="1">
              <a:buFont typeface="Wingdings" panose="05000000000000000000" pitchFamily="2" charset="2"/>
              <a:buChar char="§"/>
            </a:pPr>
            <a:r>
              <a:rPr lang="en-US" sz="2500" dirty="0"/>
              <a:t>The files in the box match the File List</a:t>
            </a:r>
          </a:p>
          <a:p>
            <a:pPr lvl="1">
              <a:buFont typeface="Wingdings" panose="05000000000000000000" pitchFamily="2" charset="2"/>
              <a:buChar char="§"/>
            </a:pPr>
            <a:r>
              <a:rPr lang="en-US" sz="2500" dirty="0"/>
              <a:t>Folders are labeled correctly</a:t>
            </a:r>
          </a:p>
        </p:txBody>
      </p:sp>
      <p:sp>
        <p:nvSpPr>
          <p:cNvPr id="5" name="Footer Placeholder 3"/>
          <p:cNvSpPr>
            <a:spLocks noGrp="1"/>
          </p:cNvSpPr>
          <p:nvPr>
            <p:ph type="ftr" sz="quarter" idx="11"/>
          </p:nvPr>
        </p:nvSpPr>
        <p:spPr>
          <a:xfrm>
            <a:off x="7369196" y="6473371"/>
            <a:ext cx="4822804" cy="365125"/>
          </a:xfrm>
        </p:spPr>
        <p:txBody>
          <a:bodyPr/>
          <a:lstStyle/>
          <a:p>
            <a:pPr algn="r"/>
            <a:r>
              <a:rPr lang="en-US" sz="1800">
                <a:solidFill>
                  <a:schemeClr val="tx1"/>
                </a:solidFill>
              </a:rPr>
              <a:t>Next Steps</a:t>
            </a:r>
          </a:p>
        </p:txBody>
      </p:sp>
      <p:sp>
        <p:nvSpPr>
          <p:cNvPr id="2" name="TextBox 1"/>
          <p:cNvSpPr txBox="1"/>
          <p:nvPr/>
        </p:nvSpPr>
        <p:spPr>
          <a:xfrm>
            <a:off x="941978" y="4994445"/>
            <a:ext cx="10972800" cy="1477328"/>
          </a:xfrm>
          <a:prstGeom prst="rect">
            <a:avLst/>
          </a:prstGeom>
          <a:noFill/>
        </p:spPr>
        <p:txBody>
          <a:bodyPr wrap="square" rtlCol="0">
            <a:spAutoFit/>
          </a:bodyPr>
          <a:lstStyle/>
          <a:p>
            <a:r>
              <a:rPr lang="en-US" dirty="0"/>
              <a:t>Although boxes are reviewed by PARC staff, it is the person preparing the materials for storage who is ultimately responsible for the accuracy of all information pertaining to those materials. Essentially the review is a last spot-check of records before they are imported into TRIM and should not be relied on to catch all issues. </a:t>
            </a:r>
          </a:p>
          <a:p>
            <a:r>
              <a:rPr lang="en-US" b="1" dirty="0"/>
              <a:t>Always double check your boxes and folders before sending them to PARC!</a:t>
            </a:r>
          </a:p>
          <a:p>
            <a:endParaRPr lang="en-US" dirty="0"/>
          </a:p>
        </p:txBody>
      </p:sp>
      <p:sp>
        <p:nvSpPr>
          <p:cNvPr id="3" name="Rectangle: Rounded Corners 2">
            <a:extLst>
              <a:ext uri="{FF2B5EF4-FFF2-40B4-BE49-F238E27FC236}">
                <a16:creationId xmlns:a16="http://schemas.microsoft.com/office/drawing/2014/main" id="{8D44C028-1BF5-7824-9A51-F1987588852A}"/>
              </a:ext>
            </a:extLst>
          </p:cNvPr>
          <p:cNvSpPr/>
          <p:nvPr/>
        </p:nvSpPr>
        <p:spPr>
          <a:xfrm>
            <a:off x="493485" y="2047651"/>
            <a:ext cx="5320015" cy="2742063"/>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97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816"/>
            <a:ext cx="10515600" cy="1325563"/>
          </a:xfrm>
        </p:spPr>
        <p:txBody>
          <a:bodyPr/>
          <a:lstStyle/>
          <a:p>
            <a:pPr algn="ctr"/>
            <a:r>
              <a:rPr lang="en-US" b="1" dirty="0"/>
              <a:t>You’re Finished!</a:t>
            </a:r>
          </a:p>
        </p:txBody>
      </p:sp>
      <p:sp>
        <p:nvSpPr>
          <p:cNvPr id="5" name="Content Placeholder 4"/>
          <p:cNvSpPr>
            <a:spLocks noGrp="1"/>
          </p:cNvSpPr>
          <p:nvPr>
            <p:ph idx="1"/>
          </p:nvPr>
        </p:nvSpPr>
        <p:spPr>
          <a:xfrm>
            <a:off x="622300" y="2194578"/>
            <a:ext cx="10947400" cy="2095285"/>
          </a:xfrm>
        </p:spPr>
        <p:txBody>
          <a:bodyPr/>
          <a:lstStyle/>
          <a:p>
            <a:pPr marL="0" indent="0">
              <a:buNone/>
            </a:pPr>
            <a:endParaRPr lang="en-US" dirty="0"/>
          </a:p>
          <a:p>
            <a:pPr marL="0" indent="0" algn="ctr">
              <a:buNone/>
            </a:pPr>
            <a:r>
              <a:rPr lang="en-US" sz="2500" dirty="0"/>
              <a:t>If there are no issues with the shipment, files will be entered into TRIM/Content Manager within a few days (depending on the size of the shipment) and be ready for requesting.</a:t>
            </a:r>
          </a:p>
        </p:txBody>
      </p:sp>
      <p:sp>
        <p:nvSpPr>
          <p:cNvPr id="6" name="TextBox 5"/>
          <p:cNvSpPr txBox="1"/>
          <p:nvPr/>
        </p:nvSpPr>
        <p:spPr>
          <a:xfrm>
            <a:off x="1536700" y="4289863"/>
            <a:ext cx="9118600" cy="646331"/>
          </a:xfrm>
          <a:prstGeom prst="rect">
            <a:avLst/>
          </a:prstGeom>
          <a:noFill/>
        </p:spPr>
        <p:txBody>
          <a:bodyPr wrap="square" rtlCol="0">
            <a:spAutoFit/>
          </a:bodyPr>
          <a:lstStyle/>
          <a:p>
            <a:pPr algn="ctr"/>
            <a:r>
              <a:rPr lang="en-US" sz="3600" u="sng" dirty="0">
                <a:solidFill>
                  <a:schemeClr val="accent2"/>
                </a:solidFill>
                <a:ea typeface="+mj-ea"/>
                <a:cs typeface="+mj-cs"/>
                <a:hlinkClick r:id="rId2"/>
              </a:rPr>
              <a:t>If you have any questions, please contact PARC</a:t>
            </a:r>
            <a:endParaRPr lang="en-US" sz="3600" u="sng" dirty="0">
              <a:solidFill>
                <a:schemeClr val="accent2"/>
              </a:solidFill>
            </a:endParaRPr>
          </a:p>
        </p:txBody>
      </p:sp>
    </p:spTree>
    <p:extLst>
      <p:ext uri="{BB962C8B-B14F-4D97-AF65-F5344CB8AC3E}">
        <p14:creationId xmlns:p14="http://schemas.microsoft.com/office/powerpoint/2010/main" val="3708958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AFE6-5B0E-440C-9137-D1566A6D0DEE}"/>
              </a:ext>
            </a:extLst>
          </p:cNvPr>
          <p:cNvSpPr>
            <a:spLocks noGrp="1"/>
          </p:cNvSpPr>
          <p:nvPr>
            <p:ph type="title"/>
          </p:nvPr>
        </p:nvSpPr>
        <p:spPr/>
        <p:txBody>
          <a:bodyPr>
            <a:normAutofit/>
          </a:bodyPr>
          <a:lstStyle/>
          <a:p>
            <a:pPr algn="ctr"/>
            <a:r>
              <a:rPr lang="en-US" sz="6000" dirty="0"/>
              <a:t>ADDITIONAL TRAINING</a:t>
            </a:r>
          </a:p>
        </p:txBody>
      </p:sp>
      <p:sp>
        <p:nvSpPr>
          <p:cNvPr id="3" name="Content Placeholder 2">
            <a:extLst>
              <a:ext uri="{FF2B5EF4-FFF2-40B4-BE49-F238E27FC236}">
                <a16:creationId xmlns:a16="http://schemas.microsoft.com/office/drawing/2014/main" id="{2250E1AE-583D-4410-8201-AEF47DB37C51}"/>
              </a:ext>
            </a:extLst>
          </p:cNvPr>
          <p:cNvSpPr>
            <a:spLocks noGrp="1"/>
          </p:cNvSpPr>
          <p:nvPr>
            <p:ph idx="1"/>
          </p:nvPr>
        </p:nvSpPr>
        <p:spPr>
          <a:xfrm>
            <a:off x="1097280" y="2076550"/>
            <a:ext cx="10058400" cy="4023360"/>
          </a:xfrm>
        </p:spPr>
        <p:txBody>
          <a:bodyPr>
            <a:normAutofit/>
          </a:bodyPr>
          <a:lstStyle/>
          <a:p>
            <a:endParaRPr lang="en-US" sz="2600" dirty="0"/>
          </a:p>
          <a:p>
            <a:r>
              <a:rPr lang="en-US" sz="3200" dirty="0"/>
              <a:t>If additional training is needed, please contact the Records Center at 503-865-4100 or </a:t>
            </a:r>
            <a:r>
              <a:rPr lang="en-US" sz="3200" dirty="0">
                <a:hlinkClick r:id="rId2"/>
              </a:rPr>
              <a:t>parc@portlandoregon.gov</a:t>
            </a:r>
            <a:r>
              <a:rPr lang="en-US" sz="3200" dirty="0"/>
              <a:t>. </a:t>
            </a:r>
          </a:p>
          <a:p>
            <a:endParaRPr lang="en-US" sz="3200" dirty="0"/>
          </a:p>
          <a:p>
            <a:r>
              <a:rPr lang="en-US" sz="3200" dirty="0"/>
              <a:t>Trainings for temporary employees MUST also be attended by a permanent employee. </a:t>
            </a:r>
          </a:p>
          <a:p>
            <a:endParaRPr lang="en-US" dirty="0"/>
          </a:p>
        </p:txBody>
      </p:sp>
    </p:spTree>
    <p:extLst>
      <p:ext uri="{BB962C8B-B14F-4D97-AF65-F5344CB8AC3E}">
        <p14:creationId xmlns:p14="http://schemas.microsoft.com/office/powerpoint/2010/main" val="224008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10287" y="2276997"/>
            <a:ext cx="8463470" cy="1055304"/>
          </a:xfrm>
        </p:spPr>
        <p:txBody>
          <a:bodyPr>
            <a:normAutofit fontScale="90000"/>
          </a:bodyPr>
          <a:lstStyle/>
          <a:p>
            <a:pPr lvl="0" defTabSz="914400">
              <a:spcBef>
                <a:spcPts val="0"/>
              </a:spcBef>
            </a:pPr>
            <a:r>
              <a:rPr lang="en-US" dirty="0">
                <a:solidFill>
                  <a:prstClr val="black">
                    <a:lumMod val="85000"/>
                    <a:lumOff val="15000"/>
                  </a:prstClr>
                </a:solidFill>
                <a:ea typeface="+mn-ea"/>
                <a:cs typeface="+mn-cs"/>
              </a:rPr>
              <a:t>So You Want To Send Records To PARC</a:t>
            </a:r>
            <a:endParaRPr lang="en-US" sz="4000" dirty="0"/>
          </a:p>
        </p:txBody>
      </p:sp>
      <p:sp>
        <p:nvSpPr>
          <p:cNvPr id="3" name="Text Placeholder 2"/>
          <p:cNvSpPr>
            <a:spLocks noGrp="1"/>
          </p:cNvSpPr>
          <p:nvPr>
            <p:ph type="body" idx="1"/>
          </p:nvPr>
        </p:nvSpPr>
        <p:spPr/>
        <p:txBody>
          <a:bodyPr/>
          <a:lstStyle/>
          <a:p>
            <a:r>
              <a:rPr lang="en-US" sz="4000">
                <a:ln w="3175" cmpd="sng">
                  <a:noFill/>
                </a:ln>
                <a:solidFill>
                  <a:prstClr val="black">
                    <a:lumMod val="85000"/>
                    <a:lumOff val="15000"/>
                  </a:prstClr>
                </a:solidFill>
                <a:ea typeface="+mj-ea"/>
                <a:cs typeface="+mj-cs"/>
              </a:rPr>
              <a:t>Things To Know Before You Start</a:t>
            </a:r>
            <a:endParaRPr lang="en-US"/>
          </a:p>
        </p:txBody>
      </p:sp>
      <p:sp>
        <p:nvSpPr>
          <p:cNvPr id="13" name="Content Placeholder 10"/>
          <p:cNvSpPr txBox="1">
            <a:spLocks/>
          </p:cNvSpPr>
          <p:nvPr/>
        </p:nvSpPr>
        <p:spPr>
          <a:xfrm>
            <a:off x="7874000" y="2519816"/>
            <a:ext cx="3556000" cy="33221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a:buClr>
                <a:schemeClr val="accent2"/>
              </a:buClr>
              <a:buSzPct val="95000"/>
              <a:buFont typeface="Wingdings" panose="05000000000000000000" pitchFamily="2" charset="2"/>
              <a:buChar char="q"/>
            </a:pPr>
            <a:endParaRPr lang="en-US" sz="2600">
              <a:latin typeface="+mn-lt"/>
            </a:endParaRPr>
          </a:p>
        </p:txBody>
      </p:sp>
    </p:spTree>
    <p:extLst>
      <p:ext uri="{BB962C8B-B14F-4D97-AF65-F5344CB8AC3E}">
        <p14:creationId xmlns:p14="http://schemas.microsoft.com/office/powerpoint/2010/main" val="14502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910393" y="3561724"/>
            <a:ext cx="3250924" cy="2770135"/>
          </a:xfrm>
          <a:prstGeom prst="rect">
            <a:avLst/>
          </a:prstGeom>
        </p:spPr>
      </p:pic>
      <p:sp>
        <p:nvSpPr>
          <p:cNvPr id="5" name="Title 4"/>
          <p:cNvSpPr>
            <a:spLocks noGrp="1"/>
          </p:cNvSpPr>
          <p:nvPr>
            <p:ph type="title"/>
          </p:nvPr>
        </p:nvSpPr>
        <p:spPr>
          <a:xfrm>
            <a:off x="156944" y="831725"/>
            <a:ext cx="4126350" cy="643602"/>
          </a:xfrm>
        </p:spPr>
        <p:txBody>
          <a:bodyPr>
            <a:normAutofit fontScale="90000"/>
          </a:bodyPr>
          <a:lstStyle/>
          <a:p>
            <a:r>
              <a:rPr lang="en-US" b="1">
                <a:solidFill>
                  <a:schemeClr val="tx1"/>
                </a:solidFill>
              </a:rPr>
              <a:t>One Box, One Schedule</a:t>
            </a: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7380710" y="752604"/>
            <a:ext cx="3978977" cy="2519441"/>
          </a:xfrm>
          <a:prstGeom prst="rect">
            <a:avLst/>
          </a:prstGeom>
        </p:spPr>
      </p:pic>
      <p:sp>
        <p:nvSpPr>
          <p:cNvPr id="7" name="Text Placeholder 6"/>
          <p:cNvSpPr>
            <a:spLocks noGrp="1"/>
          </p:cNvSpPr>
          <p:nvPr>
            <p:ph type="body" sz="half" idx="2"/>
          </p:nvPr>
        </p:nvSpPr>
        <p:spPr>
          <a:xfrm>
            <a:off x="118844" y="1709915"/>
            <a:ext cx="3932237" cy="3544470"/>
          </a:xfrm>
        </p:spPr>
        <p:txBody>
          <a:bodyPr>
            <a:noAutofit/>
          </a:bodyPr>
          <a:lstStyle/>
          <a:p>
            <a:pPr lvl="0"/>
            <a:r>
              <a:rPr lang="en-US" sz="2500" dirty="0">
                <a:solidFill>
                  <a:schemeClr val="tx1"/>
                </a:solidFill>
              </a:rPr>
              <a:t>All files within a box must have the same </a:t>
            </a:r>
            <a:r>
              <a:rPr lang="en-US" sz="2500" b="1" dirty="0">
                <a:solidFill>
                  <a:schemeClr val="tx1"/>
                </a:solidFill>
              </a:rPr>
              <a:t>Retention Schedule number</a:t>
            </a:r>
            <a:r>
              <a:rPr lang="en-US" sz="2500" dirty="0">
                <a:solidFill>
                  <a:schemeClr val="tx1"/>
                </a:solidFill>
              </a:rPr>
              <a:t>.</a:t>
            </a:r>
          </a:p>
          <a:p>
            <a:pPr lvl="0"/>
            <a:r>
              <a:rPr lang="en-US" sz="2500" dirty="0">
                <a:solidFill>
                  <a:schemeClr val="tx1"/>
                </a:solidFill>
              </a:rPr>
              <a:t>If you do not yet know the retention schedule to use, all schedules can be found online here: </a:t>
            </a:r>
            <a:r>
              <a:rPr lang="en-US" sz="2500" dirty="0">
                <a:solidFill>
                  <a:srgbClr val="002060"/>
                </a:solidFill>
                <a:hlinkClick r:id="rId5"/>
              </a:rPr>
              <a:t>Records Retention Schedules</a:t>
            </a:r>
            <a:endParaRPr lang="en-US" sz="2500" dirty="0">
              <a:solidFill>
                <a:srgbClr val="002060"/>
              </a:solidFill>
            </a:endParaRPr>
          </a:p>
          <a:p>
            <a:pPr lvl="0"/>
            <a:endParaRPr lang="en-US" sz="2500" dirty="0">
              <a:solidFill>
                <a:srgbClr val="002060"/>
              </a:solidFill>
            </a:endParaRPr>
          </a:p>
          <a:p>
            <a:pPr lvl="0"/>
            <a:r>
              <a:rPr lang="en-US" sz="2100" dirty="0">
                <a:solidFill>
                  <a:schemeClr val="tx1"/>
                </a:solidFill>
              </a:rPr>
              <a:t>(For detailed instructions on using retention schedules see the </a:t>
            </a:r>
            <a:r>
              <a:rPr lang="en-US" sz="2100" dirty="0">
                <a:solidFill>
                  <a:schemeClr val="tx1"/>
                </a:solidFill>
                <a:hlinkClick r:id="rId6"/>
              </a:rPr>
              <a:t>Records Activity Notice (RAN) Tutorial</a:t>
            </a:r>
            <a:r>
              <a:rPr lang="en-US" sz="2100" dirty="0">
                <a:solidFill>
                  <a:schemeClr val="tx1"/>
                </a:solidFill>
              </a:rPr>
              <a:t>)</a:t>
            </a:r>
          </a:p>
        </p:txBody>
      </p:sp>
      <p:sp>
        <p:nvSpPr>
          <p:cNvPr id="13" name="Footer Placeholder 1"/>
          <p:cNvSpPr>
            <a:spLocks noGrp="1"/>
          </p:cNvSpPr>
          <p:nvPr>
            <p:ph type="ftr" sz="quarter" idx="11"/>
          </p:nvPr>
        </p:nvSpPr>
        <p:spPr>
          <a:xfrm>
            <a:off x="7543800" y="6487369"/>
            <a:ext cx="4648200" cy="365125"/>
          </a:xfrm>
          <a:ln>
            <a:noFill/>
          </a:ln>
        </p:spPr>
        <p:txBody>
          <a:bodyPr/>
          <a:lstStyle/>
          <a:p>
            <a:pPr algn="r"/>
            <a:r>
              <a:rPr lang="en-US" sz="1800"/>
              <a:t>Things To Know Before You Start</a:t>
            </a:r>
          </a:p>
        </p:txBody>
      </p:sp>
      <p:sp>
        <p:nvSpPr>
          <p:cNvPr id="10" name="TextBox 9"/>
          <p:cNvSpPr txBox="1"/>
          <p:nvPr/>
        </p:nvSpPr>
        <p:spPr>
          <a:xfrm>
            <a:off x="5551910" y="938082"/>
            <a:ext cx="1828800" cy="430887"/>
          </a:xfrm>
          <a:prstGeom prst="rect">
            <a:avLst/>
          </a:prstGeom>
          <a:noFill/>
        </p:spPr>
        <p:txBody>
          <a:bodyPr wrap="square" rtlCol="0">
            <a:spAutoFit/>
          </a:bodyPr>
          <a:lstStyle/>
          <a:p>
            <a:r>
              <a:rPr lang="en-US" sz="2200" dirty="0"/>
              <a:t>On File List:</a:t>
            </a:r>
          </a:p>
        </p:txBody>
      </p:sp>
      <p:sp>
        <p:nvSpPr>
          <p:cNvPr id="11" name="TextBox 10"/>
          <p:cNvSpPr txBox="1"/>
          <p:nvPr/>
        </p:nvSpPr>
        <p:spPr>
          <a:xfrm>
            <a:off x="8414820" y="3877523"/>
            <a:ext cx="3250924" cy="2123658"/>
          </a:xfrm>
          <a:prstGeom prst="rect">
            <a:avLst/>
          </a:prstGeom>
          <a:noFill/>
        </p:spPr>
        <p:txBody>
          <a:bodyPr wrap="square" rtlCol="0">
            <a:spAutoFit/>
          </a:bodyPr>
          <a:lstStyle/>
          <a:p>
            <a:r>
              <a:rPr lang="en-US" sz="2200" dirty="0"/>
              <a:t>The schedule number doesn’t have to appear on the folder tab, but this is a good illustration of the folders all having the same schedule</a:t>
            </a:r>
          </a:p>
        </p:txBody>
      </p:sp>
      <p:cxnSp>
        <p:nvCxnSpPr>
          <p:cNvPr id="14" name="Straight Connector 13"/>
          <p:cNvCxnSpPr/>
          <p:nvPr/>
        </p:nvCxnSpPr>
        <p:spPr>
          <a:xfrm>
            <a:off x="8161316" y="6477000"/>
            <a:ext cx="3979884" cy="19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84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224547"/>
            <a:ext cx="3587262" cy="1303024"/>
          </a:xfrm>
        </p:spPr>
        <p:txBody>
          <a:bodyPr/>
          <a:lstStyle/>
          <a:p>
            <a:r>
              <a:rPr lang="en-US" b="1" dirty="0">
                <a:solidFill>
                  <a:schemeClr val="tx1"/>
                </a:solidFill>
              </a:rPr>
              <a:t>No Binders, Please</a:t>
            </a:r>
          </a:p>
        </p:txBody>
      </p:sp>
      <p:sp>
        <p:nvSpPr>
          <p:cNvPr id="4" name="Text Placeholder 3"/>
          <p:cNvSpPr>
            <a:spLocks noGrp="1"/>
          </p:cNvSpPr>
          <p:nvPr>
            <p:ph type="body" sz="half" idx="2"/>
          </p:nvPr>
        </p:nvSpPr>
        <p:spPr>
          <a:xfrm>
            <a:off x="0" y="1790700"/>
            <a:ext cx="4009292" cy="4705350"/>
          </a:xfrm>
        </p:spPr>
        <p:txBody>
          <a:bodyPr>
            <a:normAutofit lnSpcReduction="10000"/>
          </a:bodyPr>
          <a:lstStyle/>
          <a:p>
            <a:r>
              <a:rPr lang="en-US" sz="2500" dirty="0">
                <a:solidFill>
                  <a:schemeClr val="tx1"/>
                </a:solidFill>
              </a:rPr>
              <a:t>Binders are not accepted for storage or direct destruction. Please remove all materials from their binders and place in folders, titling the folders using the binder title. </a:t>
            </a:r>
          </a:p>
          <a:p>
            <a:r>
              <a:rPr lang="en-US" sz="2500" dirty="0">
                <a:solidFill>
                  <a:schemeClr val="tx1"/>
                </a:solidFill>
              </a:rPr>
              <a:t>If the materials need to be split up into multiple folders, include </a:t>
            </a:r>
            <a:r>
              <a:rPr lang="en-US" sz="2500" i="1" dirty="0">
                <a:solidFill>
                  <a:schemeClr val="tx1"/>
                </a:solidFill>
              </a:rPr>
              <a:t>1 of 3</a:t>
            </a:r>
            <a:r>
              <a:rPr lang="en-US" sz="2500" dirty="0">
                <a:solidFill>
                  <a:schemeClr val="tx1"/>
                </a:solidFill>
              </a:rPr>
              <a:t>, </a:t>
            </a:r>
            <a:r>
              <a:rPr lang="en-US" sz="2500" i="1" dirty="0">
                <a:solidFill>
                  <a:schemeClr val="tx1"/>
                </a:solidFill>
              </a:rPr>
              <a:t>2 of 3</a:t>
            </a:r>
            <a:r>
              <a:rPr lang="en-US" sz="2500" dirty="0">
                <a:solidFill>
                  <a:schemeClr val="tx1"/>
                </a:solidFill>
              </a:rPr>
              <a:t>, etc. in the folder title so anyone working with the files will know that the multiple folders are considered part of a whole.</a:t>
            </a:r>
          </a:p>
          <a:p>
            <a:endParaRPr lang="en-US" dirty="0">
              <a:solidFill>
                <a:schemeClr val="tx1"/>
              </a:solidFill>
            </a:endParaRPr>
          </a:p>
        </p:txBody>
      </p:sp>
      <p:sp>
        <p:nvSpPr>
          <p:cNvPr id="9" name="Footer Placeholder 1"/>
          <p:cNvSpPr>
            <a:spLocks noGrp="1"/>
          </p:cNvSpPr>
          <p:nvPr>
            <p:ph type="ftr" sz="quarter" idx="11"/>
          </p:nvPr>
        </p:nvSpPr>
        <p:spPr>
          <a:xfrm>
            <a:off x="7543800" y="6487369"/>
            <a:ext cx="4648200" cy="365125"/>
          </a:xfrm>
          <a:ln>
            <a:noFill/>
          </a:ln>
        </p:spPr>
        <p:txBody>
          <a:bodyPr/>
          <a:lstStyle/>
          <a:p>
            <a:pPr algn="r"/>
            <a:r>
              <a:rPr lang="en-US" sz="1800" dirty="0"/>
              <a:t>Things To Know Before You Start</a:t>
            </a:r>
          </a:p>
        </p:txBody>
      </p:sp>
      <p:cxnSp>
        <p:nvCxnSpPr>
          <p:cNvPr id="10" name="Straight Connector 9"/>
          <p:cNvCxnSpPr/>
          <p:nvPr/>
        </p:nvCxnSpPr>
        <p:spPr>
          <a:xfrm>
            <a:off x="8161316" y="6477000"/>
            <a:ext cx="3979884" cy="19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descr="A picture containing text, stationary, file folder&#10;&#10;Description automatically generated">
            <a:extLst>
              <a:ext uri="{FF2B5EF4-FFF2-40B4-BE49-F238E27FC236}">
                <a16:creationId xmlns:a16="http://schemas.microsoft.com/office/drawing/2014/main" id="{07EC69DF-A33D-53E5-F78E-2E1C7BCC9DB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61661" y="1430131"/>
            <a:ext cx="3856484" cy="3997738"/>
          </a:xfrm>
        </p:spPr>
      </p:pic>
      <p:sp>
        <p:nvSpPr>
          <p:cNvPr id="11" name="&quot;Not Allowed&quot; Symbol 10">
            <a:extLst>
              <a:ext uri="{FF2B5EF4-FFF2-40B4-BE49-F238E27FC236}">
                <a16:creationId xmlns:a16="http://schemas.microsoft.com/office/drawing/2014/main" id="{2397F187-C599-6723-5E82-361A61000308}"/>
              </a:ext>
            </a:extLst>
          </p:cNvPr>
          <p:cNvSpPr/>
          <p:nvPr/>
        </p:nvSpPr>
        <p:spPr>
          <a:xfrm>
            <a:off x="5176222" y="395415"/>
            <a:ext cx="5725141" cy="5725141"/>
          </a:xfrm>
          <a:prstGeom prst="noSmoking">
            <a:avLst>
              <a:gd name="adj" fmla="val 5643"/>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576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4608-CDC3-D140-52C1-0E5E0305A00D}"/>
              </a:ext>
            </a:extLst>
          </p:cNvPr>
          <p:cNvSpPr>
            <a:spLocks noGrp="1"/>
          </p:cNvSpPr>
          <p:nvPr>
            <p:ph type="title"/>
          </p:nvPr>
        </p:nvSpPr>
        <p:spPr>
          <a:xfrm>
            <a:off x="200025" y="276783"/>
            <a:ext cx="3657600" cy="1105854"/>
          </a:xfrm>
        </p:spPr>
        <p:txBody>
          <a:bodyPr>
            <a:noAutofit/>
          </a:bodyPr>
          <a:lstStyle/>
          <a:p>
            <a:br>
              <a:rPr lang="en-US" b="1" dirty="0">
                <a:solidFill>
                  <a:schemeClr val="tx1"/>
                </a:solidFill>
              </a:rPr>
            </a:br>
            <a:r>
              <a:rPr lang="en-US" b="1" dirty="0">
                <a:solidFill>
                  <a:schemeClr val="tx1"/>
                </a:solidFill>
              </a:rPr>
              <a:t>No Removable </a:t>
            </a:r>
            <a:br>
              <a:rPr lang="en-US" b="1" dirty="0">
                <a:solidFill>
                  <a:schemeClr val="tx1"/>
                </a:solidFill>
              </a:rPr>
            </a:br>
            <a:r>
              <a:rPr lang="en-US" b="1" dirty="0">
                <a:solidFill>
                  <a:schemeClr val="tx1"/>
                </a:solidFill>
              </a:rPr>
              <a:t>Media</a:t>
            </a:r>
          </a:p>
        </p:txBody>
      </p:sp>
      <p:pic>
        <p:nvPicPr>
          <p:cNvPr id="6" name="Content Placeholder 5" descr="Shape&#10;&#10;Description automatically generated">
            <a:extLst>
              <a:ext uri="{FF2B5EF4-FFF2-40B4-BE49-F238E27FC236}">
                <a16:creationId xmlns:a16="http://schemas.microsoft.com/office/drawing/2014/main" id="{4F1CF6E1-4B5A-E58C-A17B-E848ACCC9B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1981" y="828674"/>
            <a:ext cx="3413493" cy="3538073"/>
          </a:xfrm>
        </p:spPr>
      </p:pic>
      <p:sp>
        <p:nvSpPr>
          <p:cNvPr id="4" name="Text Placeholder 3">
            <a:extLst>
              <a:ext uri="{FF2B5EF4-FFF2-40B4-BE49-F238E27FC236}">
                <a16:creationId xmlns:a16="http://schemas.microsoft.com/office/drawing/2014/main" id="{3A28320F-CC77-94D6-50FD-6BD202D745AF}"/>
              </a:ext>
            </a:extLst>
          </p:cNvPr>
          <p:cNvSpPr>
            <a:spLocks noGrp="1"/>
          </p:cNvSpPr>
          <p:nvPr>
            <p:ph type="body" sz="half" idx="2"/>
          </p:nvPr>
        </p:nvSpPr>
        <p:spPr>
          <a:xfrm>
            <a:off x="44054" y="1543051"/>
            <a:ext cx="4057650" cy="4643437"/>
          </a:xfrm>
        </p:spPr>
        <p:txBody>
          <a:bodyPr>
            <a:noAutofit/>
          </a:bodyPr>
          <a:lstStyle/>
          <a:p>
            <a:r>
              <a:rPr lang="en-US" sz="2500" dirty="0">
                <a:solidFill>
                  <a:schemeClr val="tx1"/>
                </a:solidFill>
              </a:rPr>
              <a:t>Do not include electronic records with the paper records. Removable media, such as CDs, DVDs, cassette tapes, and flash drives are not appropriate for storing record copy City records.</a:t>
            </a:r>
          </a:p>
          <a:p>
            <a:r>
              <a:rPr lang="en-US" sz="2500" dirty="0">
                <a:solidFill>
                  <a:schemeClr val="tx1"/>
                </a:solidFill>
              </a:rPr>
              <a:t>Electronic records deteriorate much quicker than paper. Removable media may be retained for a convenience copy, but is not suitable for storage as the official record.</a:t>
            </a:r>
          </a:p>
        </p:txBody>
      </p:sp>
      <p:sp>
        <p:nvSpPr>
          <p:cNvPr id="8" name="&quot;Not Allowed&quot; Symbol 7">
            <a:extLst>
              <a:ext uri="{FF2B5EF4-FFF2-40B4-BE49-F238E27FC236}">
                <a16:creationId xmlns:a16="http://schemas.microsoft.com/office/drawing/2014/main" id="{03B9A4D9-BE70-2D54-C1DC-41B7CE44E7CB}"/>
              </a:ext>
            </a:extLst>
          </p:cNvPr>
          <p:cNvSpPr/>
          <p:nvPr/>
        </p:nvSpPr>
        <p:spPr>
          <a:xfrm>
            <a:off x="5974138" y="361950"/>
            <a:ext cx="4374355" cy="4374355"/>
          </a:xfrm>
          <a:prstGeom prst="noSmoking">
            <a:avLst>
              <a:gd name="adj" fmla="val 5643"/>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29ED6598-1800-BC51-347E-AF3263E135B7}"/>
              </a:ext>
            </a:extLst>
          </p:cNvPr>
          <p:cNvSpPr txBox="1"/>
          <p:nvPr/>
        </p:nvSpPr>
        <p:spPr>
          <a:xfrm>
            <a:off x="5273454" y="5233568"/>
            <a:ext cx="5775722" cy="707886"/>
          </a:xfrm>
          <a:prstGeom prst="rect">
            <a:avLst/>
          </a:prstGeom>
          <a:noFill/>
        </p:spPr>
        <p:txBody>
          <a:bodyPr wrap="square" rtlCol="0">
            <a:spAutoFit/>
          </a:bodyPr>
          <a:lstStyle/>
          <a:p>
            <a:pPr marL="342900" indent="-342900" algn="ctr">
              <a:buClr>
                <a:srgbClr val="CC9900"/>
              </a:buClr>
              <a:buFont typeface="Wingdings" panose="05000000000000000000" pitchFamily="2" charset="2"/>
              <a:buChar char="§"/>
            </a:pPr>
            <a:r>
              <a:rPr lang="en-US" sz="2000" dirty="0">
                <a:solidFill>
                  <a:schemeClr val="tx1"/>
                </a:solidFill>
              </a:rPr>
              <a:t>For more information on how to properly handle any removable media, see </a:t>
            </a:r>
            <a:r>
              <a:rPr lang="en-US" sz="2000" dirty="0">
                <a:solidFill>
                  <a:schemeClr val="tx1"/>
                </a:solidFill>
                <a:hlinkClick r:id="rId3">
                  <a:extLst>
                    <a:ext uri="{A12FA001-AC4F-418D-AE19-62706E023703}">
                      <ahyp:hlinkClr xmlns:ahyp="http://schemas.microsoft.com/office/drawing/2018/hyperlinkcolor" val="tx"/>
                    </a:ext>
                  </a:extLst>
                </a:hlinkClick>
              </a:rPr>
              <a:t>this guidance page</a:t>
            </a:r>
            <a:r>
              <a:rPr lang="en-US" sz="2000" dirty="0">
                <a:solidFill>
                  <a:schemeClr val="tx1"/>
                </a:solidFill>
              </a:rPr>
              <a:t>. </a:t>
            </a:r>
          </a:p>
        </p:txBody>
      </p:sp>
      <p:sp>
        <p:nvSpPr>
          <p:cNvPr id="12" name="Footer Placeholder 1">
            <a:extLst>
              <a:ext uri="{FF2B5EF4-FFF2-40B4-BE49-F238E27FC236}">
                <a16:creationId xmlns:a16="http://schemas.microsoft.com/office/drawing/2014/main" id="{523812C7-5B2C-3F0E-6C96-91C84746EF55}"/>
              </a:ext>
            </a:extLst>
          </p:cNvPr>
          <p:cNvSpPr>
            <a:spLocks noGrp="1"/>
          </p:cNvSpPr>
          <p:nvPr>
            <p:ph type="ftr" sz="quarter" idx="11"/>
          </p:nvPr>
        </p:nvSpPr>
        <p:spPr>
          <a:xfrm>
            <a:off x="7543800" y="6487369"/>
            <a:ext cx="4648200" cy="365125"/>
          </a:xfrm>
          <a:ln>
            <a:noFill/>
          </a:ln>
        </p:spPr>
        <p:txBody>
          <a:bodyPr/>
          <a:lstStyle/>
          <a:p>
            <a:pPr algn="r"/>
            <a:r>
              <a:rPr lang="en-US" sz="1800" dirty="0"/>
              <a:t>Things To Know Before You Start</a:t>
            </a:r>
          </a:p>
        </p:txBody>
      </p:sp>
      <p:cxnSp>
        <p:nvCxnSpPr>
          <p:cNvPr id="13" name="Straight Connector 12">
            <a:extLst>
              <a:ext uri="{FF2B5EF4-FFF2-40B4-BE49-F238E27FC236}">
                <a16:creationId xmlns:a16="http://schemas.microsoft.com/office/drawing/2014/main" id="{EA8AE169-E17C-5BF8-320B-9928A8278C28}"/>
              </a:ext>
            </a:extLst>
          </p:cNvPr>
          <p:cNvCxnSpPr/>
          <p:nvPr/>
        </p:nvCxnSpPr>
        <p:spPr>
          <a:xfrm>
            <a:off x="8161316" y="6477000"/>
            <a:ext cx="3979884" cy="19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63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8854" y="3351728"/>
            <a:ext cx="4648200" cy="2614612"/>
          </a:xfrm>
          <a:prstGeom prst="rect">
            <a:avLst/>
          </a:prstGeom>
        </p:spPr>
      </p:pic>
      <p:sp>
        <p:nvSpPr>
          <p:cNvPr id="2" name="Title 1"/>
          <p:cNvSpPr>
            <a:spLocks noGrp="1"/>
          </p:cNvSpPr>
          <p:nvPr>
            <p:ph type="title"/>
          </p:nvPr>
        </p:nvSpPr>
        <p:spPr>
          <a:xfrm>
            <a:off x="457200" y="632755"/>
            <a:ext cx="3200400" cy="1206593"/>
          </a:xfrm>
        </p:spPr>
        <p:txBody>
          <a:bodyPr>
            <a:normAutofit/>
          </a:bodyPr>
          <a:lstStyle/>
          <a:p>
            <a:r>
              <a:rPr lang="en-US" sz="3200" b="1" dirty="0">
                <a:solidFill>
                  <a:schemeClr val="tx1"/>
                </a:solidFill>
              </a:rPr>
              <a:t>The Right Box: Choose Wisely</a:t>
            </a:r>
          </a:p>
        </p:txBody>
      </p:sp>
      <p:sp>
        <p:nvSpPr>
          <p:cNvPr id="4" name="Text Placeholder 3"/>
          <p:cNvSpPr>
            <a:spLocks noGrp="1"/>
          </p:cNvSpPr>
          <p:nvPr>
            <p:ph type="body" sz="half" idx="2"/>
          </p:nvPr>
        </p:nvSpPr>
        <p:spPr>
          <a:xfrm>
            <a:off x="457199" y="2357826"/>
            <a:ext cx="3345543" cy="3379124"/>
          </a:xfrm>
        </p:spPr>
        <p:txBody>
          <a:bodyPr>
            <a:normAutofit/>
          </a:bodyPr>
          <a:lstStyle/>
          <a:p>
            <a:r>
              <a:rPr lang="en-US" sz="2500" dirty="0">
                <a:solidFill>
                  <a:schemeClr val="tx1"/>
                </a:solidFill>
              </a:rPr>
              <a:t>You must use approved boxes that are new, or in very good condition.</a:t>
            </a:r>
          </a:p>
          <a:p>
            <a:r>
              <a:rPr lang="en-US" sz="2500" dirty="0">
                <a:solidFill>
                  <a:schemeClr val="tx1"/>
                </a:solidFill>
              </a:rPr>
              <a:t>If you need boxes, go to the </a:t>
            </a:r>
            <a:r>
              <a:rPr lang="en-US" sz="2500" dirty="0">
                <a:solidFill>
                  <a:schemeClr val="tx1"/>
                </a:solidFill>
                <a:hlinkClick r:id="rId3"/>
              </a:rPr>
              <a:t>Ordering Archives Boxes </a:t>
            </a:r>
            <a:r>
              <a:rPr lang="en-US" sz="2500" dirty="0">
                <a:solidFill>
                  <a:schemeClr val="tx1"/>
                </a:solidFill>
              </a:rPr>
              <a:t>instructions on the Records Center website.</a:t>
            </a:r>
          </a:p>
          <a:p>
            <a:endParaRPr lang="en-US" sz="2500" dirty="0">
              <a:solidFill>
                <a:schemeClr val="tx1"/>
              </a:solidFill>
            </a:endParaRPr>
          </a:p>
        </p:txBody>
      </p:sp>
      <p:sp>
        <p:nvSpPr>
          <p:cNvPr id="10" name="Footer Placeholder 1"/>
          <p:cNvSpPr>
            <a:spLocks noGrp="1"/>
          </p:cNvSpPr>
          <p:nvPr>
            <p:ph type="ftr" sz="quarter" idx="11"/>
          </p:nvPr>
        </p:nvSpPr>
        <p:spPr>
          <a:xfrm>
            <a:off x="7493001" y="6487369"/>
            <a:ext cx="4648200" cy="365125"/>
          </a:xfrm>
        </p:spPr>
        <p:txBody>
          <a:bodyPr/>
          <a:lstStyle/>
          <a:p>
            <a:pPr algn="r"/>
            <a:r>
              <a:rPr lang="en-US" sz="1800" dirty="0"/>
              <a:t>Things To Know Before You Start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9105" y="3834208"/>
            <a:ext cx="1988425" cy="1758405"/>
          </a:xfrm>
          <a:prstGeom prst="rect">
            <a:avLst/>
          </a:prstGeom>
        </p:spPr>
      </p:pic>
      <p:sp>
        <p:nvSpPr>
          <p:cNvPr id="7" name="TextBox 6"/>
          <p:cNvSpPr txBox="1"/>
          <p:nvPr/>
        </p:nvSpPr>
        <p:spPr>
          <a:xfrm>
            <a:off x="9852394" y="2777070"/>
            <a:ext cx="2161846" cy="923330"/>
          </a:xfrm>
          <a:prstGeom prst="rect">
            <a:avLst/>
          </a:prstGeom>
          <a:noFill/>
        </p:spPr>
        <p:txBody>
          <a:bodyPr wrap="square" rtlCol="0">
            <a:spAutoFit/>
          </a:bodyPr>
          <a:lstStyle/>
          <a:p>
            <a:pPr algn="ctr"/>
            <a:r>
              <a:rPr lang="en-US" dirty="0"/>
              <a:t>Non-standard boxes will not be accepted for storage</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742" y="1210482"/>
            <a:ext cx="3806660" cy="2141246"/>
          </a:xfrm>
          <a:prstGeom prst="rect">
            <a:avLst/>
          </a:prstGeom>
        </p:spPr>
      </p:pic>
      <p:cxnSp>
        <p:nvCxnSpPr>
          <p:cNvPr id="12" name="Straight Connector 11"/>
          <p:cNvCxnSpPr/>
          <p:nvPr/>
        </p:nvCxnSpPr>
        <p:spPr>
          <a:xfrm>
            <a:off x="8161316" y="6477000"/>
            <a:ext cx="3979884" cy="19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00243" y="540720"/>
            <a:ext cx="3461657" cy="369332"/>
          </a:xfrm>
          <a:prstGeom prst="rect">
            <a:avLst/>
          </a:prstGeom>
          <a:noFill/>
        </p:spPr>
        <p:txBody>
          <a:bodyPr wrap="square" rtlCol="0">
            <a:spAutoFit/>
          </a:bodyPr>
          <a:lstStyle/>
          <a:p>
            <a:pPr algn="ctr"/>
            <a:r>
              <a:rPr lang="en-US" dirty="0"/>
              <a:t>Standard Boxes</a:t>
            </a:r>
          </a:p>
        </p:txBody>
      </p:sp>
      <p:cxnSp>
        <p:nvCxnSpPr>
          <p:cNvPr id="9" name="Straight Connector 8">
            <a:extLst>
              <a:ext uri="{FF2B5EF4-FFF2-40B4-BE49-F238E27FC236}">
                <a16:creationId xmlns:a16="http://schemas.microsoft.com/office/drawing/2014/main" id="{DA4675ED-4633-A585-BDFA-ED55B0AA8E42}"/>
              </a:ext>
            </a:extLst>
          </p:cNvPr>
          <p:cNvCxnSpPr>
            <a:cxnSpLocks/>
          </p:cNvCxnSpPr>
          <p:nvPr/>
        </p:nvCxnSpPr>
        <p:spPr>
          <a:xfrm flipH="1">
            <a:off x="10151258" y="3905026"/>
            <a:ext cx="1493895" cy="15570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047E37-7A48-7D1F-EC29-62E02EBF2628}"/>
              </a:ext>
            </a:extLst>
          </p:cNvPr>
          <p:cNvCxnSpPr>
            <a:cxnSpLocks/>
          </p:cNvCxnSpPr>
          <p:nvPr/>
        </p:nvCxnSpPr>
        <p:spPr>
          <a:xfrm>
            <a:off x="10021456" y="3932893"/>
            <a:ext cx="1753497" cy="14522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4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5">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5766" y="516836"/>
            <a:ext cx="6429452" cy="1221010"/>
          </a:xfrm>
        </p:spPr>
        <p:txBody>
          <a:bodyPr vert="horz" lIns="91440" tIns="45720" rIns="91440" bIns="45720" rtlCol="0" anchor="b">
            <a:normAutofit/>
          </a:bodyPr>
          <a:lstStyle/>
          <a:p>
            <a:r>
              <a:rPr lang="en-US" sz="4000" b="1" dirty="0">
                <a:solidFill>
                  <a:schemeClr val="tx1"/>
                </a:solidFill>
              </a:rPr>
              <a:t>Assembling a Box</a:t>
            </a:r>
          </a:p>
        </p:txBody>
      </p:sp>
      <p:sp>
        <p:nvSpPr>
          <p:cNvPr id="4" name="Text Placeholder 3"/>
          <p:cNvSpPr>
            <a:spLocks noGrp="1"/>
          </p:cNvSpPr>
          <p:nvPr>
            <p:ph type="body" sz="half" idx="2"/>
          </p:nvPr>
        </p:nvSpPr>
        <p:spPr>
          <a:xfrm>
            <a:off x="645765" y="2236304"/>
            <a:ext cx="6429452" cy="3652667"/>
          </a:xfrm>
        </p:spPr>
        <p:txBody>
          <a:bodyPr vert="horz" lIns="0" tIns="45720" rIns="0" bIns="45720" rtlCol="0">
            <a:normAutofit/>
          </a:bodyPr>
          <a:lstStyle/>
          <a:p>
            <a:pPr indent="-228600">
              <a:buFont typeface="Calibri" panose="020F0502020204030204" pitchFamily="34" charset="0"/>
              <a:buChar char="•"/>
            </a:pPr>
            <a:r>
              <a:rPr lang="en-US" sz="2400" dirty="0">
                <a:solidFill>
                  <a:schemeClr val="tx1"/>
                </a:solidFill>
              </a:rPr>
              <a:t>Boxes will likely take less than a minute to assemble and because of their design require no additional securing. This means if you are having to use tape, staples, twine or anything else to keep the box together - it is not assembled correctly.</a:t>
            </a:r>
          </a:p>
          <a:p>
            <a:pPr indent="-228600">
              <a:buFont typeface="Calibri" panose="020F0502020204030204" pitchFamily="34" charset="0"/>
              <a:buChar char="•"/>
            </a:pPr>
            <a:r>
              <a:rPr lang="en-US" sz="2400" dirty="0">
                <a:solidFill>
                  <a:schemeClr val="tx1"/>
                </a:solidFill>
              </a:rPr>
              <a:t>If you are having trouble assembling boxes, please contact PARC for assistance. </a:t>
            </a:r>
          </a:p>
          <a:p>
            <a:endParaRPr lang="en-US" sz="1800" dirty="0"/>
          </a:p>
        </p:txBody>
      </p:sp>
      <p:sp>
        <p:nvSpPr>
          <p:cNvPr id="15" name="Rectangle 19">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p:cNvPicPr>
            <a:picLocks noGrp="1" noChangeAspect="1"/>
          </p:cNvPicPr>
          <p:nvPr>
            <p:ph idx="1"/>
          </p:nvPr>
        </p:nvPicPr>
        <p:blipFill>
          <a:blip r:embed="rId2"/>
          <a:stretch>
            <a:fillRect/>
          </a:stretch>
        </p:blipFill>
        <p:spPr>
          <a:xfrm>
            <a:off x="8251982" y="1145863"/>
            <a:ext cx="3294253" cy="4544481"/>
          </a:xfrm>
          <a:prstGeom prst="rect">
            <a:avLst/>
          </a:prstGeom>
        </p:spPr>
      </p:pic>
      <p:sp>
        <p:nvSpPr>
          <p:cNvPr id="6" name="Arrow: Circular 5">
            <a:extLst>
              <a:ext uri="{FF2B5EF4-FFF2-40B4-BE49-F238E27FC236}">
                <a16:creationId xmlns:a16="http://schemas.microsoft.com/office/drawing/2014/main" id="{6FB2ED18-94E0-65F4-6C5B-D624BE241517}"/>
              </a:ext>
            </a:extLst>
          </p:cNvPr>
          <p:cNvSpPr/>
          <p:nvPr/>
        </p:nvSpPr>
        <p:spPr>
          <a:xfrm>
            <a:off x="8572499" y="1471612"/>
            <a:ext cx="942975" cy="1472951"/>
          </a:xfrm>
          <a:prstGeom prst="circularArrow">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ircular 16">
            <a:extLst>
              <a:ext uri="{FF2B5EF4-FFF2-40B4-BE49-F238E27FC236}">
                <a16:creationId xmlns:a16="http://schemas.microsoft.com/office/drawing/2014/main" id="{17107FDE-28C3-C4E1-DA68-4F531D88D2A2}"/>
              </a:ext>
            </a:extLst>
          </p:cNvPr>
          <p:cNvSpPr/>
          <p:nvPr/>
        </p:nvSpPr>
        <p:spPr>
          <a:xfrm flipH="1">
            <a:off x="9994108" y="1479887"/>
            <a:ext cx="942974" cy="1472951"/>
          </a:xfrm>
          <a:prstGeom prst="circularArrow">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470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Preparing Files</a:t>
            </a:r>
          </a:p>
        </p:txBody>
      </p:sp>
      <p:sp>
        <p:nvSpPr>
          <p:cNvPr id="2" name="Text Placeholder 1"/>
          <p:cNvSpPr>
            <a:spLocks noGrp="1"/>
          </p:cNvSpPr>
          <p:nvPr>
            <p:ph type="body" idx="1"/>
          </p:nvPr>
        </p:nvSpPr>
        <p:spPr/>
        <p:txBody>
          <a:bodyPr/>
          <a:lstStyle/>
          <a:p>
            <a:r>
              <a:rPr lang="en-US"/>
              <a:t>Labeling and Tips</a:t>
            </a:r>
          </a:p>
        </p:txBody>
      </p:sp>
    </p:spTree>
    <p:extLst>
      <p:ext uri="{BB962C8B-B14F-4D97-AF65-F5344CB8AC3E}">
        <p14:creationId xmlns:p14="http://schemas.microsoft.com/office/powerpoint/2010/main" val="1266773556"/>
      </p:ext>
    </p:extLst>
  </p:cSld>
  <p:clrMapOvr>
    <a:masterClrMapping/>
  </p:clrMapOvr>
</p:sld>
</file>

<file path=ppt/theme/theme1.xml><?xml version="1.0" encoding="utf-8"?>
<a:theme xmlns:a="http://schemas.openxmlformats.org/drawingml/2006/main" name="Retrospect">
  <a:themeElements>
    <a:clrScheme name="archives-2">
      <a:dk1>
        <a:srgbClr val="000000"/>
      </a:dk1>
      <a:lt1>
        <a:sysClr val="window" lastClr="FFFFFF"/>
      </a:lt1>
      <a:dk2>
        <a:srgbClr val="637052"/>
      </a:dk2>
      <a:lt2>
        <a:srgbClr val="CCDDEA"/>
      </a:lt2>
      <a:accent1>
        <a:srgbClr val="4573F7"/>
      </a:accent1>
      <a:accent2>
        <a:srgbClr val="FFB83A"/>
      </a:accent2>
      <a:accent3>
        <a:srgbClr val="ABDEAB"/>
      </a:accent3>
      <a:accent4>
        <a:srgbClr val="009145"/>
      </a:accent4>
      <a:accent5>
        <a:srgbClr val="FF0000"/>
      </a:accent5>
      <a:accent6>
        <a:srgbClr val="7F5C9B"/>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612</TotalTime>
  <Words>1768</Words>
  <Application>Microsoft Office PowerPoint</Application>
  <PresentationFormat>Widescreen</PresentationFormat>
  <Paragraphs>142</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Retrospect</vt:lpstr>
      <vt:lpstr>Sending Your Records to PARC</vt:lpstr>
      <vt:lpstr>What This Guide Will Cover</vt:lpstr>
      <vt:lpstr>So You Want To Send Records To PARC</vt:lpstr>
      <vt:lpstr>One Box, One Schedule</vt:lpstr>
      <vt:lpstr>No Binders, Please</vt:lpstr>
      <vt:lpstr> No Removable  Media</vt:lpstr>
      <vt:lpstr>The Right Box: Choose Wisely</vt:lpstr>
      <vt:lpstr>Assembling a Box</vt:lpstr>
      <vt:lpstr>Preparing Files</vt:lpstr>
      <vt:lpstr>Label folders along the top so that the writing faces the front of the box (handwritten is best using pencil or permanent ink; do not use felt tip markers). Make sure all materials are in the correct file. </vt:lpstr>
      <vt:lpstr>Additional Tips</vt:lpstr>
      <vt:lpstr>Packing Files into a Box</vt:lpstr>
      <vt:lpstr>Files must be upright in the box, not stacked, and face the front of the box (which is the side you will label, see slide 16). Make sure the file listed as 1 on the File List is the first file at the front of the box. </vt:lpstr>
      <vt:lpstr>Boxes MUST BE FULL, leaving approximately 1-2 inches of space to allow for access (folders should have no room to slouch or be able to slide under one another). Boxes weighting greater than 50lbs will not be accepted for storage.</vt:lpstr>
      <vt:lpstr>If records do not fit into a standard box – such as oversized/undersized materials, rolled maps or plans, or index cards - contact PARC for help on how best to transfer those records. </vt:lpstr>
      <vt:lpstr>Once A Box Is Full</vt:lpstr>
      <vt:lpstr>Label the box using the following guidelines</vt:lpstr>
      <vt:lpstr>Next Steps</vt:lpstr>
      <vt:lpstr>Now It’s Time To Make Your RAN!</vt:lpstr>
      <vt:lpstr>You’re Almost Finished!  </vt:lpstr>
      <vt:lpstr>What Happens Next?</vt:lpstr>
      <vt:lpstr>You’re Finished!</vt:lpstr>
      <vt:lpstr>ADDITIONAL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Box Packing</dc:title>
  <dc:creator>Amsbury, Gwen</dc:creator>
  <cp:lastModifiedBy>Prince, Hannah</cp:lastModifiedBy>
  <cp:revision>12</cp:revision>
  <dcterms:created xsi:type="dcterms:W3CDTF">2015-09-14T22:29:56Z</dcterms:created>
  <dcterms:modified xsi:type="dcterms:W3CDTF">2023-08-25T23:02:40Z</dcterms:modified>
</cp:coreProperties>
</file>